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9" r:id="rId2"/>
    <p:sldId id="260" r:id="rId3"/>
    <p:sldId id="261" r:id="rId4"/>
    <p:sldId id="266" r:id="rId5"/>
    <p:sldId id="267" r:id="rId6"/>
    <p:sldId id="268" r:id="rId7"/>
    <p:sldId id="269" r:id="rId8"/>
    <p:sldId id="270" r:id="rId9"/>
    <p:sldId id="262" r:id="rId10"/>
    <p:sldId id="271" r:id="rId11"/>
    <p:sldId id="272" r:id="rId12"/>
    <p:sldId id="273" r:id="rId13"/>
    <p:sldId id="274" r:id="rId14"/>
    <p:sldId id="275" r:id="rId15"/>
    <p:sldId id="263" r:id="rId16"/>
    <p:sldId id="276" r:id="rId17"/>
    <p:sldId id="277" r:id="rId18"/>
    <p:sldId id="278" r:id="rId19"/>
    <p:sldId id="279" r:id="rId20"/>
    <p:sldId id="280" r:id="rId21"/>
    <p:sldId id="264" r:id="rId22"/>
    <p:sldId id="281" r:id="rId23"/>
    <p:sldId id="282" r:id="rId24"/>
    <p:sldId id="283" r:id="rId25"/>
    <p:sldId id="265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A3C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98DBC-0428-4D65-AECF-1B42C574741A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FBD5C-1F85-4841-96B1-7A75BAC867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7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477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664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891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391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352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44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4322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278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116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185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200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255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6128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290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7269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4250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6421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288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858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35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830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890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504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005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BD5C-1F85-4841-96B1-7A75BAC867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818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7A7F528-949F-4BC7-8268-D0B5D3FD2B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555C1B8-39EF-45F3-B588-1CC18E3F6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" y="2873578"/>
            <a:ext cx="12184775" cy="398442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9997578-5B12-4A55-99A3-D967A2F57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" y="3598890"/>
            <a:ext cx="4138236" cy="20843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E97632A-8C84-4307-88C6-0109FB18F2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7" y="1884910"/>
            <a:ext cx="4724862" cy="342796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EA3339A-FDC9-4930-BE04-15DA05A7B1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678" y="429638"/>
            <a:ext cx="2888874" cy="525360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F76068E-695B-4C43-B4DB-12E3BBDE8A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723" y="1016"/>
            <a:ext cx="2035277" cy="21023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4E43B15-EBDB-4543-A06D-569BC8B40C7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284" b="98997" l="6230" r="96066">
                        <a14:foregroundMark x1="22842" y1="48829" x2="6230" y2="65686"/>
                        <a14:foregroundMark x1="19235" y1="39064" x2="19235" y2="6689"/>
                        <a14:foregroundMark x1="80109" y1="41739" x2="80109" y2="5418"/>
                        <a14:foregroundMark x1="96066" y1="55920" x2="93115" y2="76789"/>
                        <a14:foregroundMark x1="82951" y1="82542" x2="80109" y2="84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16" y="0"/>
            <a:ext cx="1356852" cy="221693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A0AA105-242C-4FA3-956F-261FBE8C0353}"/>
              </a:ext>
            </a:extLst>
          </p:cNvPr>
          <p:cNvSpPr txBox="1"/>
          <p:nvPr/>
        </p:nvSpPr>
        <p:spPr>
          <a:xfrm>
            <a:off x="7006376" y="1244115"/>
            <a:ext cx="677108" cy="3984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>
                <a:solidFill>
                  <a:srgbClr val="E63A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国庆主题通用模板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EF8EF00-F0EF-42C8-911E-56B768C8318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735554" y="2835411"/>
            <a:ext cx="553997" cy="74111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AD5752A-642A-42FF-B2B1-95943B0F64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31199" y="1238196"/>
            <a:ext cx="677107" cy="90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7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id="{EB776386-E623-416D-A340-358B98744FBB}"/>
              </a:ext>
            </a:extLst>
          </p:cNvPr>
          <p:cNvGrpSpPr/>
          <p:nvPr/>
        </p:nvGrpSpPr>
        <p:grpSpPr>
          <a:xfrm>
            <a:off x="1243966" y="1313949"/>
            <a:ext cx="6328197" cy="2197639"/>
            <a:chOff x="1150559" y="1709876"/>
            <a:chExt cx="6328197" cy="2197639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260063F6-1D2B-48B6-85E6-93B91087F553}"/>
                </a:ext>
              </a:extLst>
            </p:cNvPr>
            <p:cNvGrpSpPr/>
            <p:nvPr/>
          </p:nvGrpSpPr>
          <p:grpSpPr>
            <a:xfrm>
              <a:off x="1150559" y="1709876"/>
              <a:ext cx="6328197" cy="2197639"/>
              <a:chOff x="515923" y="3029224"/>
              <a:chExt cx="6328197" cy="2197639"/>
            </a:xfrm>
          </p:grpSpPr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id="{68099783-E468-4F84-B098-25B1186D6D57}"/>
                  </a:ext>
                </a:extLst>
              </p:cNvPr>
              <p:cNvSpPr/>
              <p:nvPr/>
            </p:nvSpPr>
            <p:spPr>
              <a:xfrm>
                <a:off x="515923" y="3029224"/>
                <a:ext cx="6328197" cy="2078354"/>
              </a:xfrm>
              <a:prstGeom prst="roundRect">
                <a:avLst/>
              </a:prstGeom>
              <a:noFill/>
              <a:ln>
                <a:solidFill>
                  <a:srgbClr val="E63A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2F92BBF5-D993-4C28-B02B-944C5E1B93F0}"/>
                  </a:ext>
                </a:extLst>
              </p:cNvPr>
              <p:cNvGrpSpPr/>
              <p:nvPr/>
            </p:nvGrpSpPr>
            <p:grpSpPr>
              <a:xfrm>
                <a:off x="1178463" y="3402874"/>
                <a:ext cx="5208458" cy="1823989"/>
                <a:chOff x="1829332" y="3770799"/>
                <a:chExt cx="5208458" cy="1823989"/>
              </a:xfrm>
            </p:grpSpPr>
            <p:sp>
              <p:nvSpPr>
                <p:cNvPr id="23" name="Title 20">
                  <a:extLst>
                    <a:ext uri="{FF2B5EF4-FFF2-40B4-BE49-F238E27FC236}">
                      <a16:creationId xmlns:a16="http://schemas.microsoft.com/office/drawing/2014/main" id="{4E8A356E-11A5-4A84-BFF7-26E1D1AFB23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829332" y="4175169"/>
                  <a:ext cx="5208458" cy="1419619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4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4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4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您的内容打在这里。您的内容打在这里，或者通过复制您的文本后，在此框中选择粘贴</a:t>
                  </a:r>
                  <a:r>
                    <a:rPr lang="en-US" altLang="zh-CN" sz="14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4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endPara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8400F75D-1285-443D-A53A-A2662231D985}"/>
                    </a:ext>
                  </a:extLst>
                </p:cNvPr>
                <p:cNvSpPr txBox="1"/>
                <p:nvPr/>
              </p:nvSpPr>
              <p:spPr>
                <a:xfrm>
                  <a:off x="2273837" y="3770799"/>
                  <a:ext cx="1722973" cy="404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000" b="1" dirty="0">
                      <a:solidFill>
                        <a:srgbClr val="E63A3C"/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</p:grp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B4CAC58D-5514-4183-8E2E-9C941F607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1923" y="1938206"/>
              <a:ext cx="677986" cy="677986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ADA6E806-F5F7-4DAF-9B5F-D8F612C38CD7}"/>
              </a:ext>
            </a:extLst>
          </p:cNvPr>
          <p:cNvGrpSpPr/>
          <p:nvPr/>
        </p:nvGrpSpPr>
        <p:grpSpPr>
          <a:xfrm>
            <a:off x="1733247" y="3594605"/>
            <a:ext cx="5349634" cy="1969309"/>
            <a:chOff x="1669338" y="3815704"/>
            <a:chExt cx="5349634" cy="1969309"/>
          </a:xfrm>
        </p:grpSpPr>
        <p:sp>
          <p:nvSpPr>
            <p:cNvPr id="25" name="Title 20">
              <a:extLst>
                <a:ext uri="{FF2B5EF4-FFF2-40B4-BE49-F238E27FC236}">
                  <a16:creationId xmlns:a16="http://schemas.microsoft.com/office/drawing/2014/main" id="{C4CEE39E-1E2D-4FB9-8EB3-6E1838AFE331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5208458" cy="1419619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31EA6D3-7D5D-4849-BF13-6CB1073C2CE8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34A43017-C415-453E-883B-19E287475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id="{47E86A64-02AD-4AEF-BE00-45209CC3DD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018" y="1205994"/>
            <a:ext cx="4649135" cy="387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B22DD267-7417-4ED7-9D1B-CE9FA447255C}"/>
              </a:ext>
            </a:extLst>
          </p:cNvPr>
          <p:cNvGrpSpPr/>
          <p:nvPr/>
        </p:nvGrpSpPr>
        <p:grpSpPr>
          <a:xfrm>
            <a:off x="5223802" y="1044216"/>
            <a:ext cx="1675571" cy="3993403"/>
            <a:chOff x="7203419" y="1561823"/>
            <a:chExt cx="1675571" cy="3993403"/>
          </a:xfrm>
        </p:grpSpPr>
        <p:sp>
          <p:nvSpPr>
            <p:cNvPr id="10" name="Title 20">
              <a:extLst>
                <a:ext uri="{FF2B5EF4-FFF2-40B4-BE49-F238E27FC236}">
                  <a16:creationId xmlns:a16="http://schemas.microsoft.com/office/drawing/2014/main" id="{0F347A5F-DF23-413D-AB60-884B216CE713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FCC907A-489B-468F-BA6E-AEB862746F42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9305FB34-D4DC-48F4-92F7-03C522034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53A1FAD-6F1B-41F6-847A-40B77DA9246A}"/>
              </a:ext>
            </a:extLst>
          </p:cNvPr>
          <p:cNvGrpSpPr/>
          <p:nvPr/>
        </p:nvGrpSpPr>
        <p:grpSpPr>
          <a:xfrm>
            <a:off x="7080997" y="1663352"/>
            <a:ext cx="1675571" cy="3993403"/>
            <a:chOff x="7203419" y="1561823"/>
            <a:chExt cx="1675571" cy="3993403"/>
          </a:xfrm>
        </p:grpSpPr>
        <p:sp>
          <p:nvSpPr>
            <p:cNvPr id="15" name="Title 20">
              <a:extLst>
                <a:ext uri="{FF2B5EF4-FFF2-40B4-BE49-F238E27FC236}">
                  <a16:creationId xmlns:a16="http://schemas.microsoft.com/office/drawing/2014/main" id="{02B4BFDF-3D44-4437-8BB5-29FECB1B0C72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F94D90E3-09C8-462D-B677-DE70F79F1C5C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A0BC5910-F8D1-486E-9540-4FDEB9D5B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4BBD7A31-08EE-4638-A569-29FE84AF39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662" y="1033251"/>
            <a:ext cx="2888874" cy="5253607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6FA8A9AC-E2B2-4BE3-B110-A5348963C160}"/>
              </a:ext>
            </a:extLst>
          </p:cNvPr>
          <p:cNvGrpSpPr/>
          <p:nvPr/>
        </p:nvGrpSpPr>
        <p:grpSpPr>
          <a:xfrm>
            <a:off x="9077059" y="1072207"/>
            <a:ext cx="1675571" cy="3993403"/>
            <a:chOff x="7203419" y="1561823"/>
            <a:chExt cx="1675571" cy="3993403"/>
          </a:xfrm>
        </p:grpSpPr>
        <p:sp>
          <p:nvSpPr>
            <p:cNvPr id="20" name="Title 20">
              <a:extLst>
                <a:ext uri="{FF2B5EF4-FFF2-40B4-BE49-F238E27FC236}">
                  <a16:creationId xmlns:a16="http://schemas.microsoft.com/office/drawing/2014/main" id="{0685D1FE-8178-47D7-B109-A4F0058A4206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871E129B-8AF3-4230-BF7A-7EC4ACFC2A25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9E0BBBE3-4722-4598-B51D-D929D790C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850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Group 1">
            <a:extLst>
              <a:ext uri="{FF2B5EF4-FFF2-40B4-BE49-F238E27FC236}">
                <a16:creationId xmlns:a16="http://schemas.microsoft.com/office/drawing/2014/main" id="{0948371A-EC95-4AC1-BB96-762472F999A4}"/>
              </a:ext>
            </a:extLst>
          </p:cNvPr>
          <p:cNvGrpSpPr/>
          <p:nvPr/>
        </p:nvGrpSpPr>
        <p:grpSpPr>
          <a:xfrm>
            <a:off x="2281551" y="2915238"/>
            <a:ext cx="7432251" cy="835142"/>
            <a:chOff x="-669892" y="3206745"/>
            <a:chExt cx="11992433" cy="1636725"/>
          </a:xfrm>
          <a:solidFill>
            <a:srgbClr val="E63A3C"/>
          </a:solidFill>
        </p:grpSpPr>
        <p:sp>
          <p:nvSpPr>
            <p:cNvPr id="10" name="Color 1">
              <a:extLst>
                <a:ext uri="{FF2B5EF4-FFF2-40B4-BE49-F238E27FC236}">
                  <a16:creationId xmlns:a16="http://schemas.microsoft.com/office/drawing/2014/main" id="{07C3C829-33C6-4E90-8530-86CDE8FA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7812" y="3206757"/>
              <a:ext cx="2754729" cy="1636713"/>
            </a:xfrm>
            <a:custGeom>
              <a:avLst/>
              <a:gdLst>
                <a:gd name="T0" fmla="*/ 766 w 766"/>
                <a:gd name="T1" fmla="*/ 0 h 453"/>
                <a:gd name="T2" fmla="*/ 670 w 766"/>
                <a:gd name="T3" fmla="*/ 85 h 453"/>
                <a:gd name="T4" fmla="*/ 470 w 766"/>
                <a:gd name="T5" fmla="*/ 390 h 453"/>
                <a:gd name="T6" fmla="*/ 337 w 766"/>
                <a:gd name="T7" fmla="*/ 453 h 453"/>
                <a:gd name="T8" fmla="*/ 0 w 766"/>
                <a:gd name="T9" fmla="*/ 453 h 453"/>
                <a:gd name="T10" fmla="*/ 133 w 766"/>
                <a:gd name="T11" fmla="*/ 390 h 453"/>
                <a:gd name="T12" fmla="*/ 333 w 766"/>
                <a:gd name="T13" fmla="*/ 85 h 453"/>
                <a:gd name="T14" fmla="*/ 429 w 766"/>
                <a:gd name="T15" fmla="*/ 0 h 453"/>
                <a:gd name="T16" fmla="*/ 766 w 766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453">
                  <a:moveTo>
                    <a:pt x="766" y="0"/>
                  </a:moveTo>
                  <a:cubicBezTo>
                    <a:pt x="766" y="0"/>
                    <a:pt x="720" y="3"/>
                    <a:pt x="670" y="85"/>
                  </a:cubicBezTo>
                  <a:cubicBezTo>
                    <a:pt x="623" y="161"/>
                    <a:pt x="495" y="357"/>
                    <a:pt x="470" y="390"/>
                  </a:cubicBezTo>
                  <a:cubicBezTo>
                    <a:pt x="442" y="428"/>
                    <a:pt x="406" y="453"/>
                    <a:pt x="337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69" y="453"/>
                    <a:pt x="105" y="428"/>
                    <a:pt x="133" y="390"/>
                  </a:cubicBezTo>
                  <a:cubicBezTo>
                    <a:pt x="158" y="357"/>
                    <a:pt x="286" y="161"/>
                    <a:pt x="333" y="85"/>
                  </a:cubicBezTo>
                  <a:cubicBezTo>
                    <a:pt x="383" y="3"/>
                    <a:pt x="429" y="0"/>
                    <a:pt x="429" y="0"/>
                  </a:cubicBezTo>
                  <a:lnTo>
                    <a:pt x="7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1" name="Color 3">
              <a:extLst>
                <a:ext uri="{FF2B5EF4-FFF2-40B4-BE49-F238E27FC236}">
                  <a16:creationId xmlns:a16="http://schemas.microsoft.com/office/drawing/2014/main" id="{91497F82-1B64-4B1E-A515-77F41BF65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609" y="3206757"/>
              <a:ext cx="2753207" cy="1636713"/>
            </a:xfrm>
            <a:custGeom>
              <a:avLst/>
              <a:gdLst>
                <a:gd name="T0" fmla="*/ 766 w 766"/>
                <a:gd name="T1" fmla="*/ 0 h 453"/>
                <a:gd name="T2" fmla="*/ 669 w 766"/>
                <a:gd name="T3" fmla="*/ 85 h 453"/>
                <a:gd name="T4" fmla="*/ 470 w 766"/>
                <a:gd name="T5" fmla="*/ 390 h 453"/>
                <a:gd name="T6" fmla="*/ 337 w 766"/>
                <a:gd name="T7" fmla="*/ 453 h 453"/>
                <a:gd name="T8" fmla="*/ 0 w 766"/>
                <a:gd name="T9" fmla="*/ 453 h 453"/>
                <a:gd name="T10" fmla="*/ 133 w 766"/>
                <a:gd name="T11" fmla="*/ 390 h 453"/>
                <a:gd name="T12" fmla="*/ 332 w 766"/>
                <a:gd name="T13" fmla="*/ 85 h 453"/>
                <a:gd name="T14" fmla="*/ 429 w 766"/>
                <a:gd name="T15" fmla="*/ 0 h 453"/>
                <a:gd name="T16" fmla="*/ 766 w 766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453">
                  <a:moveTo>
                    <a:pt x="766" y="0"/>
                  </a:moveTo>
                  <a:cubicBezTo>
                    <a:pt x="766" y="0"/>
                    <a:pt x="720" y="3"/>
                    <a:pt x="669" y="85"/>
                  </a:cubicBezTo>
                  <a:cubicBezTo>
                    <a:pt x="622" y="161"/>
                    <a:pt x="494" y="357"/>
                    <a:pt x="470" y="390"/>
                  </a:cubicBezTo>
                  <a:cubicBezTo>
                    <a:pt x="441" y="428"/>
                    <a:pt x="406" y="453"/>
                    <a:pt x="337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69" y="453"/>
                    <a:pt x="104" y="428"/>
                    <a:pt x="133" y="390"/>
                  </a:cubicBezTo>
                  <a:cubicBezTo>
                    <a:pt x="157" y="357"/>
                    <a:pt x="285" y="161"/>
                    <a:pt x="332" y="85"/>
                  </a:cubicBezTo>
                  <a:cubicBezTo>
                    <a:pt x="383" y="3"/>
                    <a:pt x="429" y="0"/>
                    <a:pt x="429" y="0"/>
                  </a:cubicBezTo>
                  <a:lnTo>
                    <a:pt x="7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3" name="Color 2">
              <a:extLst>
                <a:ext uri="{FF2B5EF4-FFF2-40B4-BE49-F238E27FC236}">
                  <a16:creationId xmlns:a16="http://schemas.microsoft.com/office/drawing/2014/main" id="{9CBCFCAD-A8B8-4062-BE86-596771C05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8450" y="3206757"/>
              <a:ext cx="2751687" cy="1636713"/>
            </a:xfrm>
            <a:custGeom>
              <a:avLst/>
              <a:gdLst>
                <a:gd name="T0" fmla="*/ 0 w 765"/>
                <a:gd name="T1" fmla="*/ 0 h 453"/>
                <a:gd name="T2" fmla="*/ 96 w 765"/>
                <a:gd name="T3" fmla="*/ 85 h 453"/>
                <a:gd name="T4" fmla="*/ 295 w 765"/>
                <a:gd name="T5" fmla="*/ 390 h 453"/>
                <a:gd name="T6" fmla="*/ 428 w 765"/>
                <a:gd name="T7" fmla="*/ 453 h 453"/>
                <a:gd name="T8" fmla="*/ 765 w 765"/>
                <a:gd name="T9" fmla="*/ 453 h 453"/>
                <a:gd name="T10" fmla="*/ 632 w 765"/>
                <a:gd name="T11" fmla="*/ 390 h 453"/>
                <a:gd name="T12" fmla="*/ 433 w 765"/>
                <a:gd name="T13" fmla="*/ 85 h 453"/>
                <a:gd name="T14" fmla="*/ 337 w 765"/>
                <a:gd name="T15" fmla="*/ 0 h 453"/>
                <a:gd name="T16" fmla="*/ 0 w 765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5" h="453">
                  <a:moveTo>
                    <a:pt x="0" y="0"/>
                  </a:moveTo>
                  <a:cubicBezTo>
                    <a:pt x="0" y="0"/>
                    <a:pt x="45" y="3"/>
                    <a:pt x="96" y="85"/>
                  </a:cubicBezTo>
                  <a:cubicBezTo>
                    <a:pt x="143" y="161"/>
                    <a:pt x="271" y="357"/>
                    <a:pt x="295" y="390"/>
                  </a:cubicBezTo>
                  <a:cubicBezTo>
                    <a:pt x="324" y="428"/>
                    <a:pt x="359" y="453"/>
                    <a:pt x="428" y="453"/>
                  </a:cubicBezTo>
                  <a:cubicBezTo>
                    <a:pt x="765" y="453"/>
                    <a:pt x="765" y="453"/>
                    <a:pt x="765" y="453"/>
                  </a:cubicBezTo>
                  <a:cubicBezTo>
                    <a:pt x="696" y="453"/>
                    <a:pt x="661" y="428"/>
                    <a:pt x="632" y="390"/>
                  </a:cubicBezTo>
                  <a:cubicBezTo>
                    <a:pt x="608" y="357"/>
                    <a:pt x="480" y="161"/>
                    <a:pt x="433" y="85"/>
                  </a:cubicBezTo>
                  <a:cubicBezTo>
                    <a:pt x="383" y="3"/>
                    <a:pt x="337" y="0"/>
                    <a:pt x="3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4" name="Color 5">
              <a:extLst>
                <a:ext uri="{FF2B5EF4-FFF2-40B4-BE49-F238E27FC236}">
                  <a16:creationId xmlns:a16="http://schemas.microsoft.com/office/drawing/2014/main" id="{146868BD-8935-45AF-B7A9-A0AA9EC60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7320" y="3206757"/>
              <a:ext cx="2754729" cy="1636713"/>
            </a:xfrm>
            <a:custGeom>
              <a:avLst/>
              <a:gdLst>
                <a:gd name="T0" fmla="*/ 766 w 766"/>
                <a:gd name="T1" fmla="*/ 0 h 453"/>
                <a:gd name="T2" fmla="*/ 670 w 766"/>
                <a:gd name="T3" fmla="*/ 85 h 453"/>
                <a:gd name="T4" fmla="*/ 470 w 766"/>
                <a:gd name="T5" fmla="*/ 390 h 453"/>
                <a:gd name="T6" fmla="*/ 337 w 766"/>
                <a:gd name="T7" fmla="*/ 453 h 453"/>
                <a:gd name="T8" fmla="*/ 0 w 766"/>
                <a:gd name="T9" fmla="*/ 453 h 453"/>
                <a:gd name="T10" fmla="*/ 133 w 766"/>
                <a:gd name="T11" fmla="*/ 390 h 453"/>
                <a:gd name="T12" fmla="*/ 333 w 766"/>
                <a:gd name="T13" fmla="*/ 85 h 453"/>
                <a:gd name="T14" fmla="*/ 429 w 766"/>
                <a:gd name="T15" fmla="*/ 0 h 453"/>
                <a:gd name="T16" fmla="*/ 766 w 766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453">
                  <a:moveTo>
                    <a:pt x="766" y="0"/>
                  </a:moveTo>
                  <a:cubicBezTo>
                    <a:pt x="766" y="0"/>
                    <a:pt x="720" y="3"/>
                    <a:pt x="670" y="85"/>
                  </a:cubicBezTo>
                  <a:cubicBezTo>
                    <a:pt x="623" y="161"/>
                    <a:pt x="495" y="357"/>
                    <a:pt x="470" y="390"/>
                  </a:cubicBezTo>
                  <a:cubicBezTo>
                    <a:pt x="442" y="428"/>
                    <a:pt x="406" y="453"/>
                    <a:pt x="337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69" y="453"/>
                    <a:pt x="105" y="428"/>
                    <a:pt x="133" y="390"/>
                  </a:cubicBezTo>
                  <a:cubicBezTo>
                    <a:pt x="158" y="357"/>
                    <a:pt x="286" y="161"/>
                    <a:pt x="333" y="85"/>
                  </a:cubicBezTo>
                  <a:cubicBezTo>
                    <a:pt x="383" y="3"/>
                    <a:pt x="429" y="0"/>
                    <a:pt x="429" y="0"/>
                  </a:cubicBezTo>
                  <a:lnTo>
                    <a:pt x="7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5" name="Color 4">
              <a:extLst>
                <a:ext uri="{FF2B5EF4-FFF2-40B4-BE49-F238E27FC236}">
                  <a16:creationId xmlns:a16="http://schemas.microsoft.com/office/drawing/2014/main" id="{EB558664-30B4-41FA-A272-8C445B945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684" y="3206757"/>
              <a:ext cx="2754729" cy="1636713"/>
            </a:xfrm>
            <a:custGeom>
              <a:avLst/>
              <a:gdLst>
                <a:gd name="T0" fmla="*/ 0 w 766"/>
                <a:gd name="T1" fmla="*/ 0 h 453"/>
                <a:gd name="T2" fmla="*/ 96 w 766"/>
                <a:gd name="T3" fmla="*/ 85 h 453"/>
                <a:gd name="T4" fmla="*/ 296 w 766"/>
                <a:gd name="T5" fmla="*/ 390 h 453"/>
                <a:gd name="T6" fmla="*/ 429 w 766"/>
                <a:gd name="T7" fmla="*/ 453 h 453"/>
                <a:gd name="T8" fmla="*/ 766 w 766"/>
                <a:gd name="T9" fmla="*/ 453 h 453"/>
                <a:gd name="T10" fmla="*/ 633 w 766"/>
                <a:gd name="T11" fmla="*/ 390 h 453"/>
                <a:gd name="T12" fmla="*/ 433 w 766"/>
                <a:gd name="T13" fmla="*/ 85 h 453"/>
                <a:gd name="T14" fmla="*/ 337 w 766"/>
                <a:gd name="T15" fmla="*/ 0 h 453"/>
                <a:gd name="T16" fmla="*/ 0 w 766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453">
                  <a:moveTo>
                    <a:pt x="0" y="0"/>
                  </a:moveTo>
                  <a:cubicBezTo>
                    <a:pt x="0" y="0"/>
                    <a:pt x="46" y="3"/>
                    <a:pt x="96" y="85"/>
                  </a:cubicBezTo>
                  <a:cubicBezTo>
                    <a:pt x="143" y="161"/>
                    <a:pt x="271" y="357"/>
                    <a:pt x="296" y="390"/>
                  </a:cubicBezTo>
                  <a:cubicBezTo>
                    <a:pt x="324" y="428"/>
                    <a:pt x="360" y="453"/>
                    <a:pt x="429" y="453"/>
                  </a:cubicBezTo>
                  <a:cubicBezTo>
                    <a:pt x="766" y="453"/>
                    <a:pt x="766" y="453"/>
                    <a:pt x="766" y="453"/>
                  </a:cubicBezTo>
                  <a:cubicBezTo>
                    <a:pt x="697" y="453"/>
                    <a:pt x="661" y="428"/>
                    <a:pt x="633" y="390"/>
                  </a:cubicBezTo>
                  <a:cubicBezTo>
                    <a:pt x="608" y="357"/>
                    <a:pt x="480" y="161"/>
                    <a:pt x="433" y="85"/>
                  </a:cubicBezTo>
                  <a:cubicBezTo>
                    <a:pt x="383" y="3"/>
                    <a:pt x="337" y="0"/>
                    <a:pt x="3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6" name="Side Color">
              <a:extLst>
                <a:ext uri="{FF2B5EF4-FFF2-40B4-BE49-F238E27FC236}">
                  <a16:creationId xmlns:a16="http://schemas.microsoft.com/office/drawing/2014/main" id="{3ADAAC7F-53EF-4EE4-8C81-B7CFBC92B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9892" y="3206745"/>
              <a:ext cx="2754728" cy="971989"/>
            </a:xfrm>
            <a:custGeom>
              <a:avLst/>
              <a:gdLst>
                <a:gd name="T0" fmla="*/ 766 w 766"/>
                <a:gd name="T1" fmla="*/ 0 h 269"/>
                <a:gd name="T2" fmla="*/ 670 w 766"/>
                <a:gd name="T3" fmla="*/ 50 h 269"/>
                <a:gd name="T4" fmla="*/ 470 w 766"/>
                <a:gd name="T5" fmla="*/ 232 h 269"/>
                <a:gd name="T6" fmla="*/ 337 w 766"/>
                <a:gd name="T7" fmla="*/ 269 h 269"/>
                <a:gd name="T8" fmla="*/ 0 w 766"/>
                <a:gd name="T9" fmla="*/ 269 h 269"/>
                <a:gd name="T10" fmla="*/ 133 w 766"/>
                <a:gd name="T11" fmla="*/ 232 h 269"/>
                <a:gd name="T12" fmla="*/ 332 w 766"/>
                <a:gd name="T13" fmla="*/ 50 h 269"/>
                <a:gd name="T14" fmla="*/ 429 w 766"/>
                <a:gd name="T15" fmla="*/ 0 h 269"/>
                <a:gd name="T16" fmla="*/ 766 w 766"/>
                <a:gd name="T1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269">
                  <a:moveTo>
                    <a:pt x="766" y="0"/>
                  </a:moveTo>
                  <a:cubicBezTo>
                    <a:pt x="766" y="0"/>
                    <a:pt x="720" y="1"/>
                    <a:pt x="670" y="50"/>
                  </a:cubicBezTo>
                  <a:cubicBezTo>
                    <a:pt x="623" y="96"/>
                    <a:pt x="495" y="212"/>
                    <a:pt x="470" y="232"/>
                  </a:cubicBezTo>
                  <a:cubicBezTo>
                    <a:pt x="442" y="255"/>
                    <a:pt x="406" y="269"/>
                    <a:pt x="337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69" y="269"/>
                    <a:pt x="104" y="255"/>
                    <a:pt x="133" y="232"/>
                  </a:cubicBezTo>
                  <a:cubicBezTo>
                    <a:pt x="158" y="212"/>
                    <a:pt x="285" y="96"/>
                    <a:pt x="332" y="50"/>
                  </a:cubicBezTo>
                  <a:cubicBezTo>
                    <a:pt x="383" y="1"/>
                    <a:pt x="429" y="0"/>
                    <a:pt x="429" y="0"/>
                  </a:cubicBezTo>
                  <a:lnTo>
                    <a:pt x="7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  <p:sp>
          <p:nvSpPr>
            <p:cNvPr id="17" name="Color 6">
              <a:extLst>
                <a:ext uri="{FF2B5EF4-FFF2-40B4-BE49-F238E27FC236}">
                  <a16:creationId xmlns:a16="http://schemas.microsoft.com/office/drawing/2014/main" id="{88573D4A-9152-478B-887D-BE8E26B16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6" y="3206754"/>
              <a:ext cx="2750165" cy="1636713"/>
            </a:xfrm>
            <a:custGeom>
              <a:avLst/>
              <a:gdLst>
                <a:gd name="T0" fmla="*/ 0 w 765"/>
                <a:gd name="T1" fmla="*/ 0 h 453"/>
                <a:gd name="T2" fmla="*/ 96 w 765"/>
                <a:gd name="T3" fmla="*/ 85 h 453"/>
                <a:gd name="T4" fmla="*/ 295 w 765"/>
                <a:gd name="T5" fmla="*/ 390 h 453"/>
                <a:gd name="T6" fmla="*/ 428 w 765"/>
                <a:gd name="T7" fmla="*/ 453 h 453"/>
                <a:gd name="T8" fmla="*/ 765 w 765"/>
                <a:gd name="T9" fmla="*/ 453 h 453"/>
                <a:gd name="T10" fmla="*/ 632 w 765"/>
                <a:gd name="T11" fmla="*/ 390 h 453"/>
                <a:gd name="T12" fmla="*/ 433 w 765"/>
                <a:gd name="T13" fmla="*/ 85 h 453"/>
                <a:gd name="T14" fmla="*/ 337 w 765"/>
                <a:gd name="T15" fmla="*/ 0 h 453"/>
                <a:gd name="T16" fmla="*/ 0 w 765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5" h="453">
                  <a:moveTo>
                    <a:pt x="0" y="0"/>
                  </a:moveTo>
                  <a:cubicBezTo>
                    <a:pt x="0" y="0"/>
                    <a:pt x="46" y="3"/>
                    <a:pt x="96" y="85"/>
                  </a:cubicBezTo>
                  <a:cubicBezTo>
                    <a:pt x="143" y="161"/>
                    <a:pt x="271" y="357"/>
                    <a:pt x="295" y="390"/>
                  </a:cubicBezTo>
                  <a:cubicBezTo>
                    <a:pt x="324" y="428"/>
                    <a:pt x="359" y="453"/>
                    <a:pt x="428" y="453"/>
                  </a:cubicBezTo>
                  <a:cubicBezTo>
                    <a:pt x="765" y="453"/>
                    <a:pt x="765" y="453"/>
                    <a:pt x="765" y="453"/>
                  </a:cubicBezTo>
                  <a:cubicBezTo>
                    <a:pt x="696" y="453"/>
                    <a:pt x="661" y="428"/>
                    <a:pt x="632" y="390"/>
                  </a:cubicBezTo>
                  <a:cubicBezTo>
                    <a:pt x="608" y="357"/>
                    <a:pt x="480" y="161"/>
                    <a:pt x="433" y="85"/>
                  </a:cubicBezTo>
                  <a:cubicBezTo>
                    <a:pt x="383" y="3"/>
                    <a:pt x="337" y="0"/>
                    <a:pt x="3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8" rIns="48214" bIns="24108" numCol="1" anchor="t" anchorCtr="0" compatLnSpc="1">
              <a:prstTxWarp prst="textNoShape">
                <a:avLst/>
              </a:prstTxWarp>
            </a:bodyPr>
            <a:lstStyle/>
            <a:p>
              <a:endParaRPr lang="en-US" sz="3164">
                <a:latin typeface="League Gothic Regular"/>
                <a:cs typeface="League Gothic Regular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56DA850-0BA4-4E0D-A847-709DF5C6F1CB}"/>
              </a:ext>
            </a:extLst>
          </p:cNvPr>
          <p:cNvGrpSpPr/>
          <p:nvPr/>
        </p:nvGrpSpPr>
        <p:grpSpPr>
          <a:xfrm>
            <a:off x="8006572" y="3795649"/>
            <a:ext cx="2308654" cy="1815421"/>
            <a:chOff x="1669338" y="3815704"/>
            <a:chExt cx="2308654" cy="1815421"/>
          </a:xfrm>
        </p:grpSpPr>
        <p:sp>
          <p:nvSpPr>
            <p:cNvPr id="19" name="Title 20">
              <a:extLst>
                <a:ext uri="{FF2B5EF4-FFF2-40B4-BE49-F238E27FC236}">
                  <a16:creationId xmlns:a16="http://schemas.microsoft.com/office/drawing/2014/main" id="{32BEA2EC-C544-4C09-9048-7B70407091CC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9773333-6D14-426E-BF2E-8F84EE1AF804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FBAB1D51-5BDB-46EB-B979-862EB1E53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6FCE6F8F-BDFF-4CDB-82B7-7390056038EC}"/>
              </a:ext>
            </a:extLst>
          </p:cNvPr>
          <p:cNvGrpSpPr/>
          <p:nvPr/>
        </p:nvGrpSpPr>
        <p:grpSpPr>
          <a:xfrm>
            <a:off x="2281551" y="3793745"/>
            <a:ext cx="2308654" cy="1815421"/>
            <a:chOff x="1669338" y="3815704"/>
            <a:chExt cx="2308654" cy="1815421"/>
          </a:xfrm>
        </p:grpSpPr>
        <p:sp>
          <p:nvSpPr>
            <p:cNvPr id="23" name="Title 20">
              <a:extLst>
                <a:ext uri="{FF2B5EF4-FFF2-40B4-BE49-F238E27FC236}">
                  <a16:creationId xmlns:a16="http://schemas.microsoft.com/office/drawing/2014/main" id="{E2F630F6-994B-4706-B89B-F661827C866A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501BA15E-3D31-4D79-9086-8DB2508BA623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9195EFB7-3A57-4AA0-AD0D-E12869C5F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3A1E7AD-E2C9-4E7B-A253-196A79A35969}"/>
              </a:ext>
            </a:extLst>
          </p:cNvPr>
          <p:cNvGrpSpPr/>
          <p:nvPr/>
        </p:nvGrpSpPr>
        <p:grpSpPr>
          <a:xfrm>
            <a:off x="5221577" y="3795567"/>
            <a:ext cx="2308654" cy="1815421"/>
            <a:chOff x="1669338" y="3815704"/>
            <a:chExt cx="2308654" cy="1815421"/>
          </a:xfrm>
        </p:grpSpPr>
        <p:sp>
          <p:nvSpPr>
            <p:cNvPr id="31" name="Title 20">
              <a:extLst>
                <a:ext uri="{FF2B5EF4-FFF2-40B4-BE49-F238E27FC236}">
                  <a16:creationId xmlns:a16="http://schemas.microsoft.com/office/drawing/2014/main" id="{87342F93-A70C-43B3-A5D8-8DB2C1736D24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017D5BF2-05AD-4EAF-9265-ED3D78F290BE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454C4C1-B4AF-47E8-949A-8CD2BF074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3D7FE534-EBFA-43E3-B269-907DF435A4C5}"/>
              </a:ext>
            </a:extLst>
          </p:cNvPr>
          <p:cNvGrpSpPr/>
          <p:nvPr/>
        </p:nvGrpSpPr>
        <p:grpSpPr>
          <a:xfrm>
            <a:off x="8684558" y="1464258"/>
            <a:ext cx="2308654" cy="1169090"/>
            <a:chOff x="1669338" y="3815704"/>
            <a:chExt cx="2308654" cy="1169090"/>
          </a:xfrm>
        </p:grpSpPr>
        <p:sp>
          <p:nvSpPr>
            <p:cNvPr id="35" name="Title 20">
              <a:extLst>
                <a:ext uri="{FF2B5EF4-FFF2-40B4-BE49-F238E27FC236}">
                  <a16:creationId xmlns:a16="http://schemas.microsoft.com/office/drawing/2014/main" id="{D8BC178C-E996-44F2-BA46-036F483FBEE3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61940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AF11E37D-E8A4-4770-A568-82E9049BA713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35392C8B-A4E7-46A0-A3DC-85E061205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D72D0C9E-2982-4EE4-BA58-A770E6F89BFE}"/>
              </a:ext>
            </a:extLst>
          </p:cNvPr>
          <p:cNvGrpSpPr/>
          <p:nvPr/>
        </p:nvGrpSpPr>
        <p:grpSpPr>
          <a:xfrm>
            <a:off x="5362753" y="1410425"/>
            <a:ext cx="2308654" cy="1169090"/>
            <a:chOff x="1669338" y="3815704"/>
            <a:chExt cx="2308654" cy="1169090"/>
          </a:xfrm>
        </p:grpSpPr>
        <p:sp>
          <p:nvSpPr>
            <p:cNvPr id="39" name="Title 20">
              <a:extLst>
                <a:ext uri="{FF2B5EF4-FFF2-40B4-BE49-F238E27FC236}">
                  <a16:creationId xmlns:a16="http://schemas.microsoft.com/office/drawing/2014/main" id="{B3622A9A-1DA3-4FE5-9B81-1E90E18B1C9A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61940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6F3984C0-E118-4FE6-9E71-80C147A2A241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E7C4CDD8-54CA-4C01-A42D-A8E1F9039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652412A9-5610-43EA-A6F9-59B29999A84C}"/>
              </a:ext>
            </a:extLst>
          </p:cNvPr>
          <p:cNvGrpSpPr/>
          <p:nvPr/>
        </p:nvGrpSpPr>
        <p:grpSpPr>
          <a:xfrm>
            <a:off x="2006509" y="1464258"/>
            <a:ext cx="2308654" cy="1169090"/>
            <a:chOff x="1669338" y="3815704"/>
            <a:chExt cx="2308654" cy="1169090"/>
          </a:xfrm>
        </p:grpSpPr>
        <p:sp>
          <p:nvSpPr>
            <p:cNvPr id="43" name="Title 20">
              <a:extLst>
                <a:ext uri="{FF2B5EF4-FFF2-40B4-BE49-F238E27FC236}">
                  <a16:creationId xmlns:a16="http://schemas.microsoft.com/office/drawing/2014/main" id="{93E20E38-D301-47FB-BFC7-95C6A16C0A78}"/>
                </a:ext>
              </a:extLst>
            </p:cNvPr>
            <p:cNvSpPr txBox="1">
              <a:spLocks/>
            </p:cNvSpPr>
            <p:nvPr/>
          </p:nvSpPr>
          <p:spPr>
            <a:xfrm>
              <a:off x="1810514" y="4365394"/>
              <a:ext cx="1873969" cy="61940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F9131ECA-580C-47D4-BF43-F0B22FCFD406}"/>
                </a:ext>
              </a:extLst>
            </p:cNvPr>
            <p:cNvSpPr txBox="1"/>
            <p:nvPr/>
          </p:nvSpPr>
          <p:spPr>
            <a:xfrm>
              <a:off x="2255019" y="3961024"/>
              <a:ext cx="1722973" cy="404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E085D284-7CF9-4A5A-BDC4-DFACF1951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9338" y="3815704"/>
              <a:ext cx="677986" cy="677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912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0D6E057-2323-4E2F-ADE8-78B55D3F85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133" y="306819"/>
            <a:ext cx="4247631" cy="594790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98E073DD-8C22-4F7D-AF13-EDF8DEE9449C}"/>
              </a:ext>
            </a:extLst>
          </p:cNvPr>
          <p:cNvGrpSpPr/>
          <p:nvPr/>
        </p:nvGrpSpPr>
        <p:grpSpPr>
          <a:xfrm>
            <a:off x="7977302" y="1579071"/>
            <a:ext cx="2599137" cy="1805908"/>
            <a:chOff x="2679227" y="1992846"/>
            <a:chExt cx="2599137" cy="180590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CCDCDA45-B293-4D05-952E-223278316BB1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14" name="Title 20">
                <a:extLst>
                  <a:ext uri="{FF2B5EF4-FFF2-40B4-BE49-F238E27FC236}">
                    <a16:creationId xmlns:a16="http://schemas.microsoft.com/office/drawing/2014/main" id="{1AE55483-9E83-4070-BED2-2A592469DD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0F35D3A-FC94-417A-9395-BF5A5516071D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B830424B-0CEB-4869-9750-5EEFAD47F77D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064A50AF-88C4-424A-82F5-FB9FCA1DF511}"/>
              </a:ext>
            </a:extLst>
          </p:cNvPr>
          <p:cNvGrpSpPr/>
          <p:nvPr/>
        </p:nvGrpSpPr>
        <p:grpSpPr>
          <a:xfrm>
            <a:off x="7664251" y="3700941"/>
            <a:ext cx="2599137" cy="1805908"/>
            <a:chOff x="2679227" y="1992846"/>
            <a:chExt cx="2599137" cy="1805908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6B4A8B8F-9436-4A81-A599-DC28702F6FBF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id="{18D8F9DD-AF78-4A30-BC6A-E8A04A4318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8245041A-F8B8-45E5-B34F-A8866F8D1B35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B27BA2D7-3ED7-4875-9318-ED55C4BA5061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50BC28D-788B-4613-B87A-BF06F6A07163}"/>
              </a:ext>
            </a:extLst>
          </p:cNvPr>
          <p:cNvGrpSpPr/>
          <p:nvPr/>
        </p:nvGrpSpPr>
        <p:grpSpPr>
          <a:xfrm>
            <a:off x="1442509" y="1573919"/>
            <a:ext cx="2599137" cy="1805908"/>
            <a:chOff x="2679227" y="1992846"/>
            <a:chExt cx="2599137" cy="1805908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EFCC473B-EE4F-4FE7-944B-7E245259C2C3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AB5D692A-9A4F-4D6E-A790-FB9BF8712E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17C7C97-B2C9-440E-99E6-86BE865696C4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B4F33DBC-54CC-451F-AD5F-5359DD21F9D4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536A4A44-ABB1-4813-BBEB-8B36A9077501}"/>
              </a:ext>
            </a:extLst>
          </p:cNvPr>
          <p:cNvGrpSpPr/>
          <p:nvPr/>
        </p:nvGrpSpPr>
        <p:grpSpPr>
          <a:xfrm>
            <a:off x="2385370" y="3667143"/>
            <a:ext cx="2599137" cy="1805908"/>
            <a:chOff x="2679227" y="1992846"/>
            <a:chExt cx="2599137" cy="180590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2536B0EB-34E3-4CE2-90D5-3A3BDD84FFC7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29" name="Title 20">
                <a:extLst>
                  <a:ext uri="{FF2B5EF4-FFF2-40B4-BE49-F238E27FC236}">
                    <a16:creationId xmlns:a16="http://schemas.microsoft.com/office/drawing/2014/main" id="{D17A9FD3-A404-43CB-9DA2-AA19E5852D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069AF54-E8E5-4738-BBCF-B018FC7A1B1A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1F706F32-866B-4261-9E7B-86CBD7956B39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445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BB4AA35D-AAFA-4DB9-80C8-5A014BE43183}"/>
              </a:ext>
            </a:extLst>
          </p:cNvPr>
          <p:cNvGrpSpPr/>
          <p:nvPr/>
        </p:nvGrpSpPr>
        <p:grpSpPr>
          <a:xfrm>
            <a:off x="6795102" y="1501416"/>
            <a:ext cx="1675571" cy="3993403"/>
            <a:chOff x="7203419" y="1561823"/>
            <a:chExt cx="1675571" cy="3993403"/>
          </a:xfrm>
        </p:grpSpPr>
        <p:sp>
          <p:nvSpPr>
            <p:cNvPr id="10" name="Title 20">
              <a:extLst>
                <a:ext uri="{FF2B5EF4-FFF2-40B4-BE49-F238E27FC236}">
                  <a16:creationId xmlns:a16="http://schemas.microsoft.com/office/drawing/2014/main" id="{F3402A02-6127-4E92-B783-87B828B5AEF4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B7DF34D0-68A2-4A43-98E8-7597A65E1FF9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E27B1107-F8EE-4242-A5D5-D4C2BAE35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3F1A202-32C3-49E7-AFF8-04BD00ED0CB6}"/>
              </a:ext>
            </a:extLst>
          </p:cNvPr>
          <p:cNvGrpSpPr/>
          <p:nvPr/>
        </p:nvGrpSpPr>
        <p:grpSpPr>
          <a:xfrm>
            <a:off x="8864609" y="1501416"/>
            <a:ext cx="1675571" cy="3993403"/>
            <a:chOff x="7203419" y="1561823"/>
            <a:chExt cx="1675571" cy="3993403"/>
          </a:xfrm>
        </p:grpSpPr>
        <p:sp>
          <p:nvSpPr>
            <p:cNvPr id="15" name="Title 20">
              <a:extLst>
                <a:ext uri="{FF2B5EF4-FFF2-40B4-BE49-F238E27FC236}">
                  <a16:creationId xmlns:a16="http://schemas.microsoft.com/office/drawing/2014/main" id="{E8628D2F-5D1A-426A-8D57-114BF6F0EE63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DAD69D1-5525-435E-ACE7-3B2271B63FC1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F7EBE771-022A-477B-BFD0-031C9BA8A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72153000-180D-41D3-822D-BBE58EB93AC4}"/>
              </a:ext>
            </a:extLst>
          </p:cNvPr>
          <p:cNvGrpSpPr/>
          <p:nvPr/>
        </p:nvGrpSpPr>
        <p:grpSpPr>
          <a:xfrm>
            <a:off x="1243967" y="1313949"/>
            <a:ext cx="5208458" cy="2197639"/>
            <a:chOff x="515924" y="3029224"/>
            <a:chExt cx="5208458" cy="2197639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7FD60168-D56C-4B79-A9DF-C986C1AE2679}"/>
                </a:ext>
              </a:extLst>
            </p:cNvPr>
            <p:cNvSpPr/>
            <p:nvPr/>
          </p:nvSpPr>
          <p:spPr>
            <a:xfrm>
              <a:off x="515924" y="3029224"/>
              <a:ext cx="5208458" cy="2078354"/>
            </a:xfrm>
            <a:prstGeom prst="roundRect">
              <a:avLst/>
            </a:prstGeom>
            <a:noFill/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8F129301-B6F9-41CB-9C5D-E682FE44F5C9}"/>
                </a:ext>
              </a:extLst>
            </p:cNvPr>
            <p:cNvGrpSpPr/>
            <p:nvPr/>
          </p:nvGrpSpPr>
          <p:grpSpPr>
            <a:xfrm>
              <a:off x="1178463" y="3402874"/>
              <a:ext cx="4069633" cy="1823989"/>
              <a:chOff x="1829332" y="3770799"/>
              <a:chExt cx="4069633" cy="1823989"/>
            </a:xfrm>
          </p:grpSpPr>
          <p:sp>
            <p:nvSpPr>
              <p:cNvPr id="23" name="Title 20">
                <a:extLst>
                  <a:ext uri="{FF2B5EF4-FFF2-40B4-BE49-F238E27FC236}">
                    <a16:creationId xmlns:a16="http://schemas.microsoft.com/office/drawing/2014/main" id="{E59CC046-6E4D-4740-9F9A-1485C08514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29332" y="4175169"/>
                <a:ext cx="4069633" cy="1419619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5C59157C-272D-47E7-B993-DDB773CD933C}"/>
                  </a:ext>
                </a:extLst>
              </p:cNvPr>
              <p:cNvSpPr txBox="1"/>
              <p:nvPr/>
            </p:nvSpPr>
            <p:spPr>
              <a:xfrm>
                <a:off x="2273837" y="3770799"/>
                <a:ext cx="1722973" cy="404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526ED3B2-60D2-4241-83F4-23EC5D9C4F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803898" y="1390044"/>
            <a:ext cx="553997" cy="74111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D5E8773B-8D6D-49C0-9D89-4E0AAEB6F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096" y="4029679"/>
            <a:ext cx="4426043" cy="145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9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A316155-55A3-43F5-B332-F82F40E75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9251"/>
            <a:ext cx="12192000" cy="31882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7587A7D-96F3-4F16-AFB4-48579AD82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542"/>
            <a:ext cx="12192000" cy="31882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C49D597-38CE-4E21-9308-E6275806E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7" y="2209375"/>
            <a:ext cx="4724862" cy="342796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8576F695-8ECF-42D9-BC0A-EB4DE0E9B3A1}"/>
              </a:ext>
            </a:extLst>
          </p:cNvPr>
          <p:cNvGrpSpPr/>
          <p:nvPr/>
        </p:nvGrpSpPr>
        <p:grpSpPr>
          <a:xfrm>
            <a:off x="2628531" y="2334103"/>
            <a:ext cx="1811001" cy="1852798"/>
            <a:chOff x="2197636" y="2343935"/>
            <a:chExt cx="1811001" cy="1852798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899B8C4-265D-4AB0-B548-A1A8FAB38244}"/>
                </a:ext>
              </a:extLst>
            </p:cNvPr>
            <p:cNvSpPr txBox="1"/>
            <p:nvPr/>
          </p:nvSpPr>
          <p:spPr>
            <a:xfrm>
              <a:off x="2474635" y="2732339"/>
              <a:ext cx="140601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E63A3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叁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35E54B4C-3DE2-4E99-8EC1-7537BF50E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454640" y="3455614"/>
              <a:ext cx="553997" cy="74111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6A3FF664-1EFC-4886-9C18-D3668026D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197636" y="2343935"/>
              <a:ext cx="553997" cy="741119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8C0E09F-ED3F-4939-8D80-1AB5996FE7DF}"/>
              </a:ext>
            </a:extLst>
          </p:cNvPr>
          <p:cNvSpPr txBox="1"/>
          <p:nvPr/>
        </p:nvSpPr>
        <p:spPr>
          <a:xfrm>
            <a:off x="5036871" y="3017141"/>
            <a:ext cx="452659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国庆节的故事</a:t>
            </a:r>
          </a:p>
        </p:txBody>
      </p:sp>
    </p:spTree>
    <p:extLst>
      <p:ext uri="{BB962C8B-B14F-4D97-AF65-F5344CB8AC3E}">
        <p14:creationId xmlns:p14="http://schemas.microsoft.com/office/powerpoint/2010/main" val="359018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CA6F6285-5F68-4638-9D67-A3BAE05BFFF5}"/>
              </a:ext>
            </a:extLst>
          </p:cNvPr>
          <p:cNvGrpSpPr/>
          <p:nvPr/>
        </p:nvGrpSpPr>
        <p:grpSpPr>
          <a:xfrm>
            <a:off x="1425443" y="1443589"/>
            <a:ext cx="2032890" cy="3182588"/>
            <a:chOff x="1506723" y="1784083"/>
            <a:chExt cx="2032890" cy="318258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4D13CF95-3A05-413B-802E-927DD40A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6723" y="1784083"/>
              <a:ext cx="1644917" cy="1644917"/>
            </a:xfrm>
            <a:prstGeom prst="rect">
              <a:avLst/>
            </a:prstGeom>
          </p:spPr>
        </p:pic>
        <p:sp>
          <p:nvSpPr>
            <p:cNvPr id="10" name="Title 20">
              <a:extLst>
                <a:ext uri="{FF2B5EF4-FFF2-40B4-BE49-F238E27FC236}">
                  <a16:creationId xmlns:a16="http://schemas.microsoft.com/office/drawing/2014/main" id="{A0AD9386-90E2-4A80-B978-9EAB95B56B93}"/>
                </a:ext>
              </a:extLst>
            </p:cNvPr>
            <p:cNvSpPr txBox="1">
              <a:spLocks/>
            </p:cNvSpPr>
            <p:nvPr/>
          </p:nvSpPr>
          <p:spPr>
            <a:xfrm>
              <a:off x="1592359" y="3700940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682B31D-FF07-4B8A-B12C-798D6B88041B}"/>
                </a:ext>
              </a:extLst>
            </p:cNvPr>
            <p:cNvSpPr txBox="1"/>
            <p:nvPr/>
          </p:nvSpPr>
          <p:spPr>
            <a:xfrm>
              <a:off x="1758220" y="3296570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EE15251-3CD1-4602-A491-78FB59A2C762}"/>
              </a:ext>
            </a:extLst>
          </p:cNvPr>
          <p:cNvGrpSpPr/>
          <p:nvPr/>
        </p:nvGrpSpPr>
        <p:grpSpPr>
          <a:xfrm>
            <a:off x="5285308" y="1443589"/>
            <a:ext cx="2032890" cy="3182588"/>
            <a:chOff x="1506723" y="1784083"/>
            <a:chExt cx="2032890" cy="3182588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88A652BF-A4A1-4116-B4DF-0431DE740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6723" y="1784083"/>
              <a:ext cx="1644917" cy="1644917"/>
            </a:xfrm>
            <a:prstGeom prst="rect">
              <a:avLst/>
            </a:prstGeom>
          </p:spPr>
        </p:pic>
        <p:sp>
          <p:nvSpPr>
            <p:cNvPr id="15" name="Title 20">
              <a:extLst>
                <a:ext uri="{FF2B5EF4-FFF2-40B4-BE49-F238E27FC236}">
                  <a16:creationId xmlns:a16="http://schemas.microsoft.com/office/drawing/2014/main" id="{C959F502-726F-42F7-AC47-EC84BAD8C69F}"/>
                </a:ext>
              </a:extLst>
            </p:cNvPr>
            <p:cNvSpPr txBox="1">
              <a:spLocks/>
            </p:cNvSpPr>
            <p:nvPr/>
          </p:nvSpPr>
          <p:spPr>
            <a:xfrm>
              <a:off x="1592359" y="3700940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F11D9763-D783-4434-9B33-B43F3FF3A1D4}"/>
                </a:ext>
              </a:extLst>
            </p:cNvPr>
            <p:cNvSpPr txBox="1"/>
            <p:nvPr/>
          </p:nvSpPr>
          <p:spPr>
            <a:xfrm>
              <a:off x="1758220" y="3296570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696AE82-C0D8-4A5C-9095-B33B246A16D0}"/>
              </a:ext>
            </a:extLst>
          </p:cNvPr>
          <p:cNvGrpSpPr/>
          <p:nvPr/>
        </p:nvGrpSpPr>
        <p:grpSpPr>
          <a:xfrm>
            <a:off x="9145173" y="1443589"/>
            <a:ext cx="2032890" cy="3182588"/>
            <a:chOff x="1506723" y="1784083"/>
            <a:chExt cx="2032890" cy="318258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10D0E159-D71A-4AA3-B6AF-41E9711E4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6723" y="1784083"/>
              <a:ext cx="1644917" cy="1644917"/>
            </a:xfrm>
            <a:prstGeom prst="rect">
              <a:avLst/>
            </a:prstGeom>
          </p:spPr>
        </p:pic>
        <p:sp>
          <p:nvSpPr>
            <p:cNvPr id="19" name="Title 20">
              <a:extLst>
                <a:ext uri="{FF2B5EF4-FFF2-40B4-BE49-F238E27FC236}">
                  <a16:creationId xmlns:a16="http://schemas.microsoft.com/office/drawing/2014/main" id="{0A52E7E9-FD96-4234-BE91-06F496292A10}"/>
                </a:ext>
              </a:extLst>
            </p:cNvPr>
            <p:cNvSpPr txBox="1">
              <a:spLocks/>
            </p:cNvSpPr>
            <p:nvPr/>
          </p:nvSpPr>
          <p:spPr>
            <a:xfrm>
              <a:off x="1592359" y="3700940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7EABB53-EBFA-4F4C-9C89-1E3EDD6D6FF5}"/>
                </a:ext>
              </a:extLst>
            </p:cNvPr>
            <p:cNvSpPr txBox="1"/>
            <p:nvPr/>
          </p:nvSpPr>
          <p:spPr>
            <a:xfrm>
              <a:off x="1758220" y="3296570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64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683A0F92-1FCD-45D2-B54B-00CB744FED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151" y="945362"/>
            <a:ext cx="1356238" cy="135623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5650B98E-BA6E-4DB5-A415-F340903913C5}"/>
              </a:ext>
            </a:extLst>
          </p:cNvPr>
          <p:cNvSpPr/>
          <p:nvPr/>
        </p:nvSpPr>
        <p:spPr>
          <a:xfrm>
            <a:off x="8345620" y="1737360"/>
            <a:ext cx="2042160" cy="3180080"/>
          </a:xfrm>
          <a:prstGeom prst="rect">
            <a:avLst/>
          </a:prstGeom>
          <a:solidFill>
            <a:srgbClr val="E63A3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国庆华诞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14379CB-3013-4680-848F-FA1169270C15}"/>
              </a:ext>
            </a:extLst>
          </p:cNvPr>
          <p:cNvGrpSpPr/>
          <p:nvPr/>
        </p:nvGrpSpPr>
        <p:grpSpPr>
          <a:xfrm>
            <a:off x="1258091" y="1782796"/>
            <a:ext cx="5919089" cy="1148293"/>
            <a:chOff x="282459" y="1911797"/>
            <a:chExt cx="5919089" cy="114829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742D893A-6511-47E1-87AF-480D49AC799B}"/>
                </a:ext>
              </a:extLst>
            </p:cNvPr>
            <p:cNvGrpSpPr/>
            <p:nvPr/>
          </p:nvGrpSpPr>
          <p:grpSpPr>
            <a:xfrm>
              <a:off x="282459" y="1911797"/>
              <a:ext cx="5919089" cy="1148293"/>
              <a:chOff x="321789" y="1895446"/>
              <a:chExt cx="5919089" cy="1148293"/>
            </a:xfrm>
          </p:grpSpPr>
          <p:sp>
            <p:nvSpPr>
              <p:cNvPr id="15" name="Title 20">
                <a:extLst>
                  <a:ext uri="{FF2B5EF4-FFF2-40B4-BE49-F238E27FC236}">
                    <a16:creationId xmlns:a16="http://schemas.microsoft.com/office/drawing/2014/main" id="{26418CB6-C134-41E3-869E-EACE0DDA7FC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789" y="2335853"/>
                <a:ext cx="5774210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43C83130-339F-4A6E-B351-5574A0B1AC7F}"/>
                  </a:ext>
                </a:extLst>
              </p:cNvPr>
              <p:cNvSpPr txBox="1"/>
              <p:nvPr/>
            </p:nvSpPr>
            <p:spPr>
              <a:xfrm>
                <a:off x="4517905" y="1895446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C6D519FE-E81F-4F48-8027-DE001157DD7E}"/>
                </a:ext>
              </a:extLst>
            </p:cNvPr>
            <p:cNvSpPr/>
            <p:nvPr/>
          </p:nvSpPr>
          <p:spPr>
            <a:xfrm>
              <a:off x="5969408" y="2013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8D75B56-14B1-441F-8ED2-787FAA7C02BB}"/>
              </a:ext>
            </a:extLst>
          </p:cNvPr>
          <p:cNvGrpSpPr/>
          <p:nvPr/>
        </p:nvGrpSpPr>
        <p:grpSpPr>
          <a:xfrm>
            <a:off x="1258091" y="2815198"/>
            <a:ext cx="5919089" cy="1148293"/>
            <a:chOff x="282459" y="1911797"/>
            <a:chExt cx="5919089" cy="114829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D072DA2E-6DC4-42FF-B074-3EB869570FEC}"/>
                </a:ext>
              </a:extLst>
            </p:cNvPr>
            <p:cNvGrpSpPr/>
            <p:nvPr/>
          </p:nvGrpSpPr>
          <p:grpSpPr>
            <a:xfrm>
              <a:off x="282459" y="1911797"/>
              <a:ext cx="5919089" cy="1148293"/>
              <a:chOff x="321789" y="1895446"/>
              <a:chExt cx="5919089" cy="1148293"/>
            </a:xfrm>
          </p:grpSpPr>
          <p:sp>
            <p:nvSpPr>
              <p:cNvPr id="20" name="Title 20">
                <a:extLst>
                  <a:ext uri="{FF2B5EF4-FFF2-40B4-BE49-F238E27FC236}">
                    <a16:creationId xmlns:a16="http://schemas.microsoft.com/office/drawing/2014/main" id="{D3CD6171-9CC5-42E4-B7BC-981B5FDC2B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789" y="2335853"/>
                <a:ext cx="5774210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B334BE7A-1B01-461D-9309-EA97822267E3}"/>
                  </a:ext>
                </a:extLst>
              </p:cNvPr>
              <p:cNvSpPr txBox="1"/>
              <p:nvPr/>
            </p:nvSpPr>
            <p:spPr>
              <a:xfrm>
                <a:off x="4517905" y="1895446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E3A61A9E-A687-4168-9646-225DC727419A}"/>
                </a:ext>
              </a:extLst>
            </p:cNvPr>
            <p:cNvSpPr/>
            <p:nvPr/>
          </p:nvSpPr>
          <p:spPr>
            <a:xfrm>
              <a:off x="5969408" y="2013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E8E8C7CE-C90C-4C13-BD9A-E2B6421F5E45}"/>
              </a:ext>
            </a:extLst>
          </p:cNvPr>
          <p:cNvGrpSpPr/>
          <p:nvPr/>
        </p:nvGrpSpPr>
        <p:grpSpPr>
          <a:xfrm>
            <a:off x="1258091" y="3876488"/>
            <a:ext cx="5919089" cy="1148293"/>
            <a:chOff x="282459" y="1911797"/>
            <a:chExt cx="5919089" cy="114829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E1BC4DD2-3E3D-4995-B461-EAB96085E494}"/>
                </a:ext>
              </a:extLst>
            </p:cNvPr>
            <p:cNvGrpSpPr/>
            <p:nvPr/>
          </p:nvGrpSpPr>
          <p:grpSpPr>
            <a:xfrm>
              <a:off x="282459" y="1911797"/>
              <a:ext cx="5919089" cy="1148293"/>
              <a:chOff x="321789" y="1895446"/>
              <a:chExt cx="5919089" cy="1148293"/>
            </a:xfrm>
          </p:grpSpPr>
          <p:sp>
            <p:nvSpPr>
              <p:cNvPr id="25" name="Title 20">
                <a:extLst>
                  <a:ext uri="{FF2B5EF4-FFF2-40B4-BE49-F238E27FC236}">
                    <a16:creationId xmlns:a16="http://schemas.microsoft.com/office/drawing/2014/main" id="{5C6A2205-0E1B-4D6C-A4DC-5B7960F59B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1789" y="2335853"/>
                <a:ext cx="5774210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94EE9559-9326-4710-8863-EC4A2712FF39}"/>
                  </a:ext>
                </a:extLst>
              </p:cNvPr>
              <p:cNvSpPr txBox="1"/>
              <p:nvPr/>
            </p:nvSpPr>
            <p:spPr>
              <a:xfrm>
                <a:off x="4517905" y="1895446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BC8406D7-0AB2-472F-A663-C0E085CA1FB6}"/>
                </a:ext>
              </a:extLst>
            </p:cNvPr>
            <p:cNvSpPr/>
            <p:nvPr/>
          </p:nvSpPr>
          <p:spPr>
            <a:xfrm>
              <a:off x="5969408" y="2013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226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31EE7FA-2828-46FA-B018-451D61D033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0150" y="1691053"/>
            <a:ext cx="4187825" cy="347589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DFD7F5D0-9C63-4723-BCC1-3D26AD1238BE}"/>
              </a:ext>
            </a:extLst>
          </p:cNvPr>
          <p:cNvGrpSpPr/>
          <p:nvPr/>
        </p:nvGrpSpPr>
        <p:grpSpPr>
          <a:xfrm>
            <a:off x="4340022" y="1689870"/>
            <a:ext cx="6754698" cy="1067244"/>
            <a:chOff x="2679227" y="1992846"/>
            <a:chExt cx="6754698" cy="106724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63175AE-FE0C-4540-A53E-70290070AED6}"/>
                </a:ext>
              </a:extLst>
            </p:cNvPr>
            <p:cNvGrpSpPr/>
            <p:nvPr/>
          </p:nvGrpSpPr>
          <p:grpSpPr>
            <a:xfrm>
              <a:off x="2804259" y="1992846"/>
              <a:ext cx="6629666" cy="1067244"/>
              <a:chOff x="2843589" y="1976495"/>
              <a:chExt cx="6629666" cy="1067244"/>
            </a:xfrm>
          </p:grpSpPr>
          <p:sp>
            <p:nvSpPr>
              <p:cNvPr id="14" name="Title 20">
                <a:extLst>
                  <a:ext uri="{FF2B5EF4-FFF2-40B4-BE49-F238E27FC236}">
                    <a16:creationId xmlns:a16="http://schemas.microsoft.com/office/drawing/2014/main" id="{97E910E4-E6FE-4B01-8822-733AADD37F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6504954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F8AF8859-5DD9-4A0A-A628-CA60B161B84C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5FC4481C-5E46-4E1A-B196-F2F1C4843794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BF98B9BC-B97E-46DE-9269-095DA3C139B1}"/>
              </a:ext>
            </a:extLst>
          </p:cNvPr>
          <p:cNvGrpSpPr/>
          <p:nvPr/>
        </p:nvGrpSpPr>
        <p:grpSpPr>
          <a:xfrm>
            <a:off x="4929302" y="3047965"/>
            <a:ext cx="6094298" cy="1067244"/>
            <a:chOff x="2679227" y="1992846"/>
            <a:chExt cx="6094298" cy="1067244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7EDDA6F6-719A-4AE3-85E8-30799EE755AA}"/>
                </a:ext>
              </a:extLst>
            </p:cNvPr>
            <p:cNvGrpSpPr/>
            <p:nvPr/>
          </p:nvGrpSpPr>
          <p:grpSpPr>
            <a:xfrm>
              <a:off x="2804259" y="1992846"/>
              <a:ext cx="5969266" cy="1067244"/>
              <a:chOff x="2843589" y="1976495"/>
              <a:chExt cx="5969266" cy="1067244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id="{A578CDD0-BF36-40A9-896C-493DC02AB8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5844554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380420DC-4DCB-4EBB-87D5-569DB1E3E3A3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615BD3D8-21C7-4505-904E-C2DFF2FA56BF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47FC7867-76E0-4A2A-A681-93E768E246BC}"/>
              </a:ext>
            </a:extLst>
          </p:cNvPr>
          <p:cNvGrpSpPr/>
          <p:nvPr/>
        </p:nvGrpSpPr>
        <p:grpSpPr>
          <a:xfrm>
            <a:off x="4589766" y="4369112"/>
            <a:ext cx="6433834" cy="1067244"/>
            <a:chOff x="2679227" y="1992846"/>
            <a:chExt cx="6433834" cy="1067244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5A3F3983-6C8E-4B98-B3D9-0A4AEC4D9B6D}"/>
                </a:ext>
              </a:extLst>
            </p:cNvPr>
            <p:cNvGrpSpPr/>
            <p:nvPr/>
          </p:nvGrpSpPr>
          <p:grpSpPr>
            <a:xfrm>
              <a:off x="2804259" y="1992846"/>
              <a:ext cx="6308802" cy="1067244"/>
              <a:chOff x="2843589" y="1976495"/>
              <a:chExt cx="6308802" cy="1067244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96E00F13-3ECA-498F-BE62-1B4BA44721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6184090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9E513E6B-3303-4A3D-A2DA-0A86075139EE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608CC4C6-0A72-41DC-BB37-46A7F1AB2514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992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FF773C1-A2DD-44CA-8D38-C4291949D6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286" y="621760"/>
            <a:ext cx="5455920" cy="545592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39383764-7D0B-4BE9-94A4-2CEDE841A65E}"/>
              </a:ext>
            </a:extLst>
          </p:cNvPr>
          <p:cNvGrpSpPr/>
          <p:nvPr/>
        </p:nvGrpSpPr>
        <p:grpSpPr>
          <a:xfrm>
            <a:off x="4103286" y="1874520"/>
            <a:ext cx="1675571" cy="3993403"/>
            <a:chOff x="7203419" y="1561823"/>
            <a:chExt cx="1675571" cy="3993403"/>
          </a:xfrm>
        </p:grpSpPr>
        <p:sp>
          <p:nvSpPr>
            <p:cNvPr id="11" name="Title 20">
              <a:extLst>
                <a:ext uri="{FF2B5EF4-FFF2-40B4-BE49-F238E27FC236}">
                  <a16:creationId xmlns:a16="http://schemas.microsoft.com/office/drawing/2014/main" id="{4F2CA37F-E2AA-460E-963B-33850DD295F3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9BB738D0-43FE-4C89-806F-3BAB98DA5F3F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081BA0C5-793A-4C1E-99D3-32E2D1583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BA25E80-1F66-4599-8931-C7741419E5A9}"/>
              </a:ext>
            </a:extLst>
          </p:cNvPr>
          <p:cNvGrpSpPr/>
          <p:nvPr/>
        </p:nvGrpSpPr>
        <p:grpSpPr>
          <a:xfrm>
            <a:off x="2004659" y="1376174"/>
            <a:ext cx="1675571" cy="3993403"/>
            <a:chOff x="7203419" y="1561823"/>
            <a:chExt cx="1675571" cy="3993403"/>
          </a:xfrm>
        </p:grpSpPr>
        <p:sp>
          <p:nvSpPr>
            <p:cNvPr id="16" name="Title 20">
              <a:extLst>
                <a:ext uri="{FF2B5EF4-FFF2-40B4-BE49-F238E27FC236}">
                  <a16:creationId xmlns:a16="http://schemas.microsoft.com/office/drawing/2014/main" id="{D1B95E10-8D46-4D15-B82A-72CEB95C8463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FE30D66-5166-4CE7-81ED-B88E9A86E57D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4AF306E3-C460-4625-BE16-648914365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01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5685BA1-FCEB-457C-AF93-D5321481F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9251"/>
            <a:ext cx="12192000" cy="318820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6472AAF-A1BF-4144-B247-532B330E55B4}"/>
              </a:ext>
            </a:extLst>
          </p:cNvPr>
          <p:cNvSpPr txBox="1"/>
          <p:nvPr/>
        </p:nvSpPr>
        <p:spPr>
          <a:xfrm>
            <a:off x="5141712" y="911378"/>
            <a:ext cx="2266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目录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66CD582-0B26-4352-8E3A-83CFFF2ED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3942"/>
            <a:ext cx="2035277" cy="210230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E7F709D-8154-43D4-82B1-97BFF2E2D5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17" b="98997" l="0" r="91325">
                        <a14:foregroundMark x1="56145" y1="41739" x2="56145" y2="5418"/>
                        <a14:foregroundMark x1="91325" y1="55920" x2="84819" y2="76789"/>
                        <a14:foregroundMark x1="62410" y1="82542" x2="56145" y2="84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762" y="-53873"/>
            <a:ext cx="615554" cy="221693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A4F80902-A8E7-4DC5-B2D2-9835C5254585}"/>
              </a:ext>
            </a:extLst>
          </p:cNvPr>
          <p:cNvGrpSpPr/>
          <p:nvPr/>
        </p:nvGrpSpPr>
        <p:grpSpPr>
          <a:xfrm>
            <a:off x="2377726" y="2207910"/>
            <a:ext cx="1052167" cy="2921597"/>
            <a:chOff x="2511320" y="2188935"/>
            <a:chExt cx="1052167" cy="292159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38B680C-C755-411E-B208-AACECDC33F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511320" y="2188935"/>
              <a:ext cx="498169" cy="66643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194699E6-C304-47DA-BA01-DDB5495F2BD4}"/>
                </a:ext>
              </a:extLst>
            </p:cNvPr>
            <p:cNvSpPr txBox="1"/>
            <p:nvPr/>
          </p:nvSpPr>
          <p:spPr>
            <a:xfrm>
              <a:off x="2947934" y="2489915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国庆节的来历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7E1E1C4-FC45-423E-9D76-9FDA5150E1D2}"/>
              </a:ext>
            </a:extLst>
          </p:cNvPr>
          <p:cNvGrpSpPr/>
          <p:nvPr/>
        </p:nvGrpSpPr>
        <p:grpSpPr>
          <a:xfrm>
            <a:off x="4568235" y="2207910"/>
            <a:ext cx="1052167" cy="2921597"/>
            <a:chOff x="2511320" y="2188935"/>
            <a:chExt cx="1052167" cy="2921597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CA9612AA-8A68-4176-93E2-7862142D8D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511320" y="2188935"/>
              <a:ext cx="498169" cy="666434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D4902DA-96F1-4AC0-8B65-996CFFF4DD79}"/>
                </a:ext>
              </a:extLst>
            </p:cNvPr>
            <p:cNvSpPr txBox="1"/>
            <p:nvPr/>
          </p:nvSpPr>
          <p:spPr>
            <a:xfrm>
              <a:off x="2947934" y="2489915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国庆节的发展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2CF864C3-60EF-4752-B69A-ACCEC545DAE1}"/>
              </a:ext>
            </a:extLst>
          </p:cNvPr>
          <p:cNvGrpSpPr/>
          <p:nvPr/>
        </p:nvGrpSpPr>
        <p:grpSpPr>
          <a:xfrm>
            <a:off x="6758744" y="2207910"/>
            <a:ext cx="1052167" cy="2921597"/>
            <a:chOff x="2511320" y="2188935"/>
            <a:chExt cx="1052167" cy="2921597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57832FF1-8CD3-403B-9D85-571CB00941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511320" y="2188935"/>
              <a:ext cx="498169" cy="666434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516F6255-F799-4A92-B1D2-E82051B2153A}"/>
                </a:ext>
              </a:extLst>
            </p:cNvPr>
            <p:cNvSpPr txBox="1"/>
            <p:nvPr/>
          </p:nvSpPr>
          <p:spPr>
            <a:xfrm>
              <a:off x="2947934" y="2489915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国庆节的故事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74720099-7122-481E-919E-48B856A6CF42}"/>
              </a:ext>
            </a:extLst>
          </p:cNvPr>
          <p:cNvGrpSpPr/>
          <p:nvPr/>
        </p:nvGrpSpPr>
        <p:grpSpPr>
          <a:xfrm>
            <a:off x="8949252" y="2207910"/>
            <a:ext cx="1052167" cy="2921597"/>
            <a:chOff x="2511320" y="2188935"/>
            <a:chExt cx="1052167" cy="2921597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5C83AC3C-8F16-462F-BACF-428E15EC1E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511320" y="2188935"/>
              <a:ext cx="498169" cy="666434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DFDB140-CCBC-419E-BBB2-13251A858E29}"/>
                </a:ext>
              </a:extLst>
            </p:cNvPr>
            <p:cNvSpPr txBox="1"/>
            <p:nvPr/>
          </p:nvSpPr>
          <p:spPr>
            <a:xfrm>
              <a:off x="2947934" y="2489915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国庆节的活动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D8527D1D-D214-4E72-A85A-68B9680DC6C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217" b="98997" l="0" r="91325">
                        <a14:foregroundMark x1="56145" y1="41739" x2="56145" y2="5418"/>
                        <a14:foregroundMark x1="91325" y1="55920" x2="84819" y2="76789"/>
                        <a14:foregroundMark x1="62410" y1="82542" x2="56145" y2="84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4389" y="98562"/>
            <a:ext cx="451373" cy="162563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F188062-A522-4F98-B292-93B8D5ABFB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17" b="98997" l="0" r="91325">
                        <a14:foregroundMark x1="56145" y1="41739" x2="56145" y2="5418"/>
                        <a14:foregroundMark x1="91325" y1="55920" x2="84819" y2="76789"/>
                        <a14:foregroundMark x1="62410" y1="82542" x2="56145" y2="84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6745" y="-53873"/>
            <a:ext cx="615554" cy="2216935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id="{242B6B90-C704-4CAE-B9E8-D05EA07321D0}"/>
              </a:ext>
            </a:extLst>
          </p:cNvPr>
          <p:cNvGrpSpPr/>
          <p:nvPr/>
        </p:nvGrpSpPr>
        <p:grpSpPr>
          <a:xfrm flipV="1">
            <a:off x="5439380" y="759828"/>
            <a:ext cx="1061903" cy="106089"/>
            <a:chOff x="4785577" y="685055"/>
            <a:chExt cx="1810433" cy="180870"/>
          </a:xfrm>
        </p:grpSpPr>
        <p:sp>
          <p:nvSpPr>
            <p:cNvPr id="23" name="菱形 22">
              <a:extLst>
                <a:ext uri="{FF2B5EF4-FFF2-40B4-BE49-F238E27FC236}">
                  <a16:creationId xmlns:a16="http://schemas.microsoft.com/office/drawing/2014/main" id="{7739A683-0F4C-46DE-B960-814C0372F6C2}"/>
                </a:ext>
              </a:extLst>
            </p:cNvPr>
            <p:cNvSpPr/>
            <p:nvPr/>
          </p:nvSpPr>
          <p:spPr>
            <a:xfrm>
              <a:off x="4785577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菱形 23">
              <a:extLst>
                <a:ext uri="{FF2B5EF4-FFF2-40B4-BE49-F238E27FC236}">
                  <a16:creationId xmlns:a16="http://schemas.microsoft.com/office/drawing/2014/main" id="{4D0C92B5-F199-4DC1-902E-71F97C656720}"/>
                </a:ext>
              </a:extLst>
            </p:cNvPr>
            <p:cNvSpPr/>
            <p:nvPr/>
          </p:nvSpPr>
          <p:spPr>
            <a:xfrm>
              <a:off x="5192968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菱形 24">
              <a:extLst>
                <a:ext uri="{FF2B5EF4-FFF2-40B4-BE49-F238E27FC236}">
                  <a16:creationId xmlns:a16="http://schemas.microsoft.com/office/drawing/2014/main" id="{2D03042C-7E2A-4431-A818-AF1584F1EB0C}"/>
                </a:ext>
              </a:extLst>
            </p:cNvPr>
            <p:cNvSpPr/>
            <p:nvPr/>
          </p:nvSpPr>
          <p:spPr>
            <a:xfrm>
              <a:off x="5600359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>
              <a:extLst>
                <a:ext uri="{FF2B5EF4-FFF2-40B4-BE49-F238E27FC236}">
                  <a16:creationId xmlns:a16="http://schemas.microsoft.com/office/drawing/2014/main" id="{59032362-F0A2-409F-9521-8F29B1DCDC25}"/>
                </a:ext>
              </a:extLst>
            </p:cNvPr>
            <p:cNvSpPr/>
            <p:nvPr/>
          </p:nvSpPr>
          <p:spPr>
            <a:xfrm>
              <a:off x="6007750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>
              <a:extLst>
                <a:ext uri="{FF2B5EF4-FFF2-40B4-BE49-F238E27FC236}">
                  <a16:creationId xmlns:a16="http://schemas.microsoft.com/office/drawing/2014/main" id="{B01ACED8-6E56-43BB-92EA-BA5EA997FCAA}"/>
                </a:ext>
              </a:extLst>
            </p:cNvPr>
            <p:cNvSpPr/>
            <p:nvPr/>
          </p:nvSpPr>
          <p:spPr>
            <a:xfrm>
              <a:off x="6415140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6401A6E4-6FA5-410A-9CF0-9DFEE32E6204}"/>
              </a:ext>
            </a:extLst>
          </p:cNvPr>
          <p:cNvGrpSpPr/>
          <p:nvPr/>
        </p:nvGrpSpPr>
        <p:grpSpPr>
          <a:xfrm flipV="1">
            <a:off x="5856725" y="1919647"/>
            <a:ext cx="1061903" cy="106089"/>
            <a:chOff x="4785577" y="685055"/>
            <a:chExt cx="1810433" cy="180870"/>
          </a:xfrm>
        </p:grpSpPr>
        <p:sp>
          <p:nvSpPr>
            <p:cNvPr id="30" name="菱形 29">
              <a:extLst>
                <a:ext uri="{FF2B5EF4-FFF2-40B4-BE49-F238E27FC236}">
                  <a16:creationId xmlns:a16="http://schemas.microsoft.com/office/drawing/2014/main" id="{D75E725F-0E55-4079-B435-CCD216E596C4}"/>
                </a:ext>
              </a:extLst>
            </p:cNvPr>
            <p:cNvSpPr/>
            <p:nvPr/>
          </p:nvSpPr>
          <p:spPr>
            <a:xfrm>
              <a:off x="4785577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菱形 30">
              <a:extLst>
                <a:ext uri="{FF2B5EF4-FFF2-40B4-BE49-F238E27FC236}">
                  <a16:creationId xmlns:a16="http://schemas.microsoft.com/office/drawing/2014/main" id="{EA7FF940-D8E6-4693-B8FA-32EB58340DE5}"/>
                </a:ext>
              </a:extLst>
            </p:cNvPr>
            <p:cNvSpPr/>
            <p:nvPr/>
          </p:nvSpPr>
          <p:spPr>
            <a:xfrm>
              <a:off x="5192968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菱形 31">
              <a:extLst>
                <a:ext uri="{FF2B5EF4-FFF2-40B4-BE49-F238E27FC236}">
                  <a16:creationId xmlns:a16="http://schemas.microsoft.com/office/drawing/2014/main" id="{0775629B-77D4-4278-94D3-83CD9452E935}"/>
                </a:ext>
              </a:extLst>
            </p:cNvPr>
            <p:cNvSpPr/>
            <p:nvPr/>
          </p:nvSpPr>
          <p:spPr>
            <a:xfrm>
              <a:off x="5600359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>
              <a:extLst>
                <a:ext uri="{FF2B5EF4-FFF2-40B4-BE49-F238E27FC236}">
                  <a16:creationId xmlns:a16="http://schemas.microsoft.com/office/drawing/2014/main" id="{B0A06F5B-3355-48F4-A990-2EF5F550BCAA}"/>
                </a:ext>
              </a:extLst>
            </p:cNvPr>
            <p:cNvSpPr/>
            <p:nvPr/>
          </p:nvSpPr>
          <p:spPr>
            <a:xfrm>
              <a:off x="6007750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>
              <a:extLst>
                <a:ext uri="{FF2B5EF4-FFF2-40B4-BE49-F238E27FC236}">
                  <a16:creationId xmlns:a16="http://schemas.microsoft.com/office/drawing/2014/main" id="{F62114C8-84F2-43C1-A296-58ABFB1A8383}"/>
                </a:ext>
              </a:extLst>
            </p:cNvPr>
            <p:cNvSpPr/>
            <p:nvPr/>
          </p:nvSpPr>
          <p:spPr>
            <a:xfrm>
              <a:off x="6415140" y="685055"/>
              <a:ext cx="180870" cy="180870"/>
            </a:xfrm>
            <a:prstGeom prst="diamond">
              <a:avLst/>
            </a:prstGeom>
            <a:solidFill>
              <a:srgbClr val="E63A3C"/>
            </a:solidFill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235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D2F6E93-1AC9-4442-8709-3334A2C988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3317" y="1835275"/>
            <a:ext cx="2183900" cy="89776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27306DB-EA78-4F53-85EE-7FD4276CE5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50" y="1835274"/>
            <a:ext cx="2183900" cy="89776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1CC276B-B28E-48F5-A84C-BAEBE4C9B1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387" y="1835273"/>
            <a:ext cx="2183900" cy="897765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4611C4C0-6619-43CF-98FD-094335D0B294}"/>
              </a:ext>
            </a:extLst>
          </p:cNvPr>
          <p:cNvGrpSpPr/>
          <p:nvPr/>
        </p:nvGrpSpPr>
        <p:grpSpPr>
          <a:xfrm>
            <a:off x="5122373" y="3153205"/>
            <a:ext cx="1947254" cy="1670101"/>
            <a:chOff x="1511079" y="3123989"/>
            <a:chExt cx="1947254" cy="1670101"/>
          </a:xfrm>
        </p:grpSpPr>
        <p:sp>
          <p:nvSpPr>
            <p:cNvPr id="14" name="Title 20">
              <a:extLst>
                <a:ext uri="{FF2B5EF4-FFF2-40B4-BE49-F238E27FC236}">
                  <a16:creationId xmlns:a16="http://schemas.microsoft.com/office/drawing/2014/main" id="{D8BBEAAA-AA0C-465B-9F25-DAB9227C9840}"/>
                </a:ext>
              </a:extLst>
            </p:cNvPr>
            <p:cNvSpPr txBox="1">
              <a:spLocks/>
            </p:cNvSpPr>
            <p:nvPr/>
          </p:nvSpPr>
          <p:spPr>
            <a:xfrm>
              <a:off x="1511079" y="3528359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4B270684-59E6-4D01-A31A-3DE33E7358A3}"/>
                </a:ext>
              </a:extLst>
            </p:cNvPr>
            <p:cNvSpPr txBox="1"/>
            <p:nvPr/>
          </p:nvSpPr>
          <p:spPr>
            <a:xfrm>
              <a:off x="1676940" y="3123989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70AF5E2-BC70-4BC1-8620-19F8A0D75CE2}"/>
              </a:ext>
            </a:extLst>
          </p:cNvPr>
          <p:cNvGrpSpPr/>
          <p:nvPr/>
        </p:nvGrpSpPr>
        <p:grpSpPr>
          <a:xfrm>
            <a:off x="1701083" y="3276389"/>
            <a:ext cx="1947254" cy="1670101"/>
            <a:chOff x="1511079" y="3123989"/>
            <a:chExt cx="1947254" cy="1670101"/>
          </a:xfrm>
        </p:grpSpPr>
        <p:sp>
          <p:nvSpPr>
            <p:cNvPr id="19" name="Title 20">
              <a:extLst>
                <a:ext uri="{FF2B5EF4-FFF2-40B4-BE49-F238E27FC236}">
                  <a16:creationId xmlns:a16="http://schemas.microsoft.com/office/drawing/2014/main" id="{E54A4122-AC09-46EB-ABD1-6033D23CDCCB}"/>
                </a:ext>
              </a:extLst>
            </p:cNvPr>
            <p:cNvSpPr txBox="1">
              <a:spLocks/>
            </p:cNvSpPr>
            <p:nvPr/>
          </p:nvSpPr>
          <p:spPr>
            <a:xfrm>
              <a:off x="1511079" y="3528359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EC6D815-F01B-4AF2-A4C1-E69CBC551238}"/>
                </a:ext>
              </a:extLst>
            </p:cNvPr>
            <p:cNvSpPr txBox="1"/>
            <p:nvPr/>
          </p:nvSpPr>
          <p:spPr>
            <a:xfrm>
              <a:off x="1676940" y="3123989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AD70EDF4-9C36-4DAB-8EE9-FD2A1BEECB8E}"/>
              </a:ext>
            </a:extLst>
          </p:cNvPr>
          <p:cNvGrpSpPr/>
          <p:nvPr/>
        </p:nvGrpSpPr>
        <p:grpSpPr>
          <a:xfrm>
            <a:off x="8770710" y="3153204"/>
            <a:ext cx="1947254" cy="1670101"/>
            <a:chOff x="1511079" y="3123989"/>
            <a:chExt cx="1947254" cy="1670101"/>
          </a:xfrm>
        </p:grpSpPr>
        <p:sp>
          <p:nvSpPr>
            <p:cNvPr id="22" name="Title 20">
              <a:extLst>
                <a:ext uri="{FF2B5EF4-FFF2-40B4-BE49-F238E27FC236}">
                  <a16:creationId xmlns:a16="http://schemas.microsoft.com/office/drawing/2014/main" id="{8901AB01-CEE6-4971-9AD0-052A4AF4698F}"/>
                </a:ext>
              </a:extLst>
            </p:cNvPr>
            <p:cNvSpPr txBox="1">
              <a:spLocks/>
            </p:cNvSpPr>
            <p:nvPr/>
          </p:nvSpPr>
          <p:spPr>
            <a:xfrm>
              <a:off x="1511079" y="3528359"/>
              <a:ext cx="1781393" cy="126573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FF6A08D-0751-4395-A8CC-8C122BE5FE7F}"/>
                </a:ext>
              </a:extLst>
            </p:cNvPr>
            <p:cNvSpPr txBox="1"/>
            <p:nvPr/>
          </p:nvSpPr>
          <p:spPr>
            <a:xfrm>
              <a:off x="1676940" y="3123989"/>
              <a:ext cx="17813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599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A316155-55A3-43F5-B332-F82F40E75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9251"/>
            <a:ext cx="12192000" cy="31882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7587A7D-96F3-4F16-AFB4-48579AD82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542"/>
            <a:ext cx="12192000" cy="31882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C49D597-38CE-4E21-9308-E6275806E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7" y="2209375"/>
            <a:ext cx="4724862" cy="342796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8576F695-8ECF-42D9-BC0A-EB4DE0E9B3A1}"/>
              </a:ext>
            </a:extLst>
          </p:cNvPr>
          <p:cNvGrpSpPr/>
          <p:nvPr/>
        </p:nvGrpSpPr>
        <p:grpSpPr>
          <a:xfrm>
            <a:off x="2628531" y="2334103"/>
            <a:ext cx="1811001" cy="1852798"/>
            <a:chOff x="2197636" y="2343935"/>
            <a:chExt cx="1811001" cy="1852798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899B8C4-265D-4AB0-B548-A1A8FAB38244}"/>
                </a:ext>
              </a:extLst>
            </p:cNvPr>
            <p:cNvSpPr txBox="1"/>
            <p:nvPr/>
          </p:nvSpPr>
          <p:spPr>
            <a:xfrm>
              <a:off x="2474635" y="2732339"/>
              <a:ext cx="140601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E63A3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肆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35E54B4C-3DE2-4E99-8EC1-7537BF50E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454640" y="3455614"/>
              <a:ext cx="553997" cy="74111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6A3FF664-1EFC-4886-9C18-D3668026D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197636" y="2343935"/>
              <a:ext cx="553997" cy="741119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8C0E09F-ED3F-4939-8D80-1AB5996FE7DF}"/>
              </a:ext>
            </a:extLst>
          </p:cNvPr>
          <p:cNvSpPr txBox="1"/>
          <p:nvPr/>
        </p:nvSpPr>
        <p:spPr>
          <a:xfrm>
            <a:off x="5036871" y="3017141"/>
            <a:ext cx="452659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国庆节的活动</a:t>
            </a:r>
          </a:p>
        </p:txBody>
      </p:sp>
    </p:spTree>
    <p:extLst>
      <p:ext uri="{BB962C8B-B14F-4D97-AF65-F5344CB8AC3E}">
        <p14:creationId xmlns:p14="http://schemas.microsoft.com/office/powerpoint/2010/main" val="108362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7ACFE0D0-BAF4-4276-9D26-8963F8886243}"/>
              </a:ext>
            </a:extLst>
          </p:cNvPr>
          <p:cNvGrpSpPr/>
          <p:nvPr/>
        </p:nvGrpSpPr>
        <p:grpSpPr>
          <a:xfrm>
            <a:off x="1450609" y="2991162"/>
            <a:ext cx="2266446" cy="1044949"/>
            <a:chOff x="2039243" y="4103417"/>
            <a:chExt cx="2266446" cy="1044949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ECE0C4F4-1A34-428D-8740-BF77540E8CFA}"/>
                </a:ext>
              </a:extLst>
            </p:cNvPr>
            <p:cNvGrpSpPr/>
            <p:nvPr/>
          </p:nvGrpSpPr>
          <p:grpSpPr>
            <a:xfrm>
              <a:off x="2039243" y="4150944"/>
              <a:ext cx="2266446" cy="997422"/>
              <a:chOff x="1511079" y="3150337"/>
              <a:chExt cx="2266446" cy="997422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B8E94220-662E-4577-AAE3-0F67CD2ADF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1079" y="3528359"/>
                <a:ext cx="1781393" cy="61940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D169B6C-573B-4E67-B98F-5BFFF223151B}"/>
                  </a:ext>
                </a:extLst>
              </p:cNvPr>
              <p:cNvSpPr txBox="1"/>
              <p:nvPr/>
            </p:nvSpPr>
            <p:spPr>
              <a:xfrm>
                <a:off x="1996132" y="3150337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0E67128E-2FA9-4A9C-ABD9-6A1A2E1FC6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811606" y="4103417"/>
              <a:ext cx="449639" cy="601512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C61E69CA-674E-40F5-8500-FCADCB4EE750}"/>
              </a:ext>
            </a:extLst>
          </p:cNvPr>
          <p:cNvGrpSpPr/>
          <p:nvPr/>
        </p:nvGrpSpPr>
        <p:grpSpPr>
          <a:xfrm>
            <a:off x="3351874" y="3916560"/>
            <a:ext cx="2266446" cy="1044949"/>
            <a:chOff x="2039243" y="4103417"/>
            <a:chExt cx="2266446" cy="1044949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748C4ABF-B4BD-4BB3-9B3C-F13E8254FE25}"/>
                </a:ext>
              </a:extLst>
            </p:cNvPr>
            <p:cNvGrpSpPr/>
            <p:nvPr/>
          </p:nvGrpSpPr>
          <p:grpSpPr>
            <a:xfrm>
              <a:off x="2039243" y="4150944"/>
              <a:ext cx="2266446" cy="997422"/>
              <a:chOff x="1511079" y="3150337"/>
              <a:chExt cx="2266446" cy="997422"/>
            </a:xfrm>
          </p:grpSpPr>
          <p:sp>
            <p:nvSpPr>
              <p:cNvPr id="30" name="Title 20">
                <a:extLst>
                  <a:ext uri="{FF2B5EF4-FFF2-40B4-BE49-F238E27FC236}">
                    <a16:creationId xmlns:a16="http://schemas.microsoft.com/office/drawing/2014/main" id="{02751594-75CB-4990-BC54-F49174F4CD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1079" y="3528359"/>
                <a:ext cx="1781393" cy="61940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2ECA7F9D-AA50-4D3A-9E9C-A2DE557015A4}"/>
                  </a:ext>
                </a:extLst>
              </p:cNvPr>
              <p:cNvSpPr txBox="1"/>
              <p:nvPr/>
            </p:nvSpPr>
            <p:spPr>
              <a:xfrm>
                <a:off x="1996132" y="3150337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D0D2BB29-4DD4-4F60-8290-D7722447C3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811606" y="4103417"/>
              <a:ext cx="449639" cy="601512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56625D71-B9B3-490C-9305-1B87D2F15C2C}"/>
              </a:ext>
            </a:extLst>
          </p:cNvPr>
          <p:cNvGrpSpPr/>
          <p:nvPr/>
        </p:nvGrpSpPr>
        <p:grpSpPr>
          <a:xfrm>
            <a:off x="6343826" y="3905799"/>
            <a:ext cx="2266446" cy="1044949"/>
            <a:chOff x="2039243" y="4103417"/>
            <a:chExt cx="2266446" cy="1044949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4DE1AABB-559C-40D8-89B2-0B81F16962B5}"/>
                </a:ext>
              </a:extLst>
            </p:cNvPr>
            <p:cNvGrpSpPr/>
            <p:nvPr/>
          </p:nvGrpSpPr>
          <p:grpSpPr>
            <a:xfrm>
              <a:off x="2039243" y="4150944"/>
              <a:ext cx="2266446" cy="997422"/>
              <a:chOff x="1511079" y="3150337"/>
              <a:chExt cx="2266446" cy="997422"/>
            </a:xfrm>
          </p:grpSpPr>
          <p:sp>
            <p:nvSpPr>
              <p:cNvPr id="35" name="Title 20">
                <a:extLst>
                  <a:ext uri="{FF2B5EF4-FFF2-40B4-BE49-F238E27FC236}">
                    <a16:creationId xmlns:a16="http://schemas.microsoft.com/office/drawing/2014/main" id="{32F7BCD8-1211-471B-BDD6-DF2337D624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1079" y="3528359"/>
                <a:ext cx="1781393" cy="61940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61EEA96-93F6-4558-82AD-6AB18E89A552}"/>
                  </a:ext>
                </a:extLst>
              </p:cNvPr>
              <p:cNvSpPr txBox="1"/>
              <p:nvPr/>
            </p:nvSpPr>
            <p:spPr>
              <a:xfrm>
                <a:off x="1996132" y="3150337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D53329B6-7BF7-4970-9737-4C78094119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811606" y="4103417"/>
              <a:ext cx="449639" cy="601512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989CFB3D-C63B-4F16-9A77-180D8D2AF21C}"/>
              </a:ext>
            </a:extLst>
          </p:cNvPr>
          <p:cNvGrpSpPr/>
          <p:nvPr/>
        </p:nvGrpSpPr>
        <p:grpSpPr>
          <a:xfrm>
            <a:off x="8565828" y="2843384"/>
            <a:ext cx="2266446" cy="1044949"/>
            <a:chOff x="2039243" y="4103417"/>
            <a:chExt cx="2266446" cy="1044949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624E2C63-C778-4C18-B39A-41276367E4E7}"/>
                </a:ext>
              </a:extLst>
            </p:cNvPr>
            <p:cNvGrpSpPr/>
            <p:nvPr/>
          </p:nvGrpSpPr>
          <p:grpSpPr>
            <a:xfrm>
              <a:off x="2039243" y="4150944"/>
              <a:ext cx="2266446" cy="997422"/>
              <a:chOff x="1511079" y="3150337"/>
              <a:chExt cx="2266446" cy="997422"/>
            </a:xfrm>
          </p:grpSpPr>
          <p:sp>
            <p:nvSpPr>
              <p:cNvPr id="40" name="Title 20">
                <a:extLst>
                  <a:ext uri="{FF2B5EF4-FFF2-40B4-BE49-F238E27FC236}">
                    <a16:creationId xmlns:a16="http://schemas.microsoft.com/office/drawing/2014/main" id="{2AE66CFD-00A5-4101-960D-8A30F33642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1079" y="3528359"/>
                <a:ext cx="1781393" cy="61940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3FF5E18-9A34-4882-A724-DF0A40D141D3}"/>
                  </a:ext>
                </a:extLst>
              </p:cNvPr>
              <p:cNvSpPr txBox="1"/>
              <p:nvPr/>
            </p:nvSpPr>
            <p:spPr>
              <a:xfrm>
                <a:off x="1996132" y="3150337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0AEDEB8E-B8E9-4BAD-99E9-FF1D5126FE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811606" y="4103417"/>
              <a:ext cx="449639" cy="601512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00DEBA0F-9E85-419F-8DAF-69D98C9BC46D}"/>
              </a:ext>
            </a:extLst>
          </p:cNvPr>
          <p:cNvGrpSpPr/>
          <p:nvPr/>
        </p:nvGrpSpPr>
        <p:grpSpPr>
          <a:xfrm>
            <a:off x="3669312" y="1626275"/>
            <a:ext cx="4853376" cy="2042725"/>
            <a:chOff x="3669312" y="1626275"/>
            <a:chExt cx="4853376" cy="204272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A9E3FC5-1BAF-4812-A635-1394330C078D}"/>
                </a:ext>
              </a:extLst>
            </p:cNvPr>
            <p:cNvGrpSpPr/>
            <p:nvPr/>
          </p:nvGrpSpPr>
          <p:grpSpPr>
            <a:xfrm>
              <a:off x="3669312" y="1626275"/>
              <a:ext cx="4853376" cy="2042725"/>
              <a:chOff x="2695937" y="2440502"/>
              <a:chExt cx="7470389" cy="3144193"/>
            </a:xfrm>
          </p:grpSpPr>
          <p:sp>
            <p:nvSpPr>
              <p:cNvPr id="10" name="MH_Other_1">
                <a:extLst>
                  <a:ext uri="{FF2B5EF4-FFF2-40B4-BE49-F238E27FC236}">
                    <a16:creationId xmlns:a16="http://schemas.microsoft.com/office/drawing/2014/main" id="{09B3BDE8-7331-4392-B061-2BB200068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804" y="2795437"/>
                <a:ext cx="2541473" cy="2543147"/>
              </a:xfrm>
              <a:prstGeom prst="ellipse">
                <a:avLst/>
              </a:prstGeom>
              <a:noFill/>
              <a:ln w="9525">
                <a:solidFill>
                  <a:srgbClr val="E63A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5096" tIns="49557" rIns="95096" bIns="49557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MH_SubTitle_3">
                <a:extLst>
                  <a:ext uri="{FF2B5EF4-FFF2-40B4-BE49-F238E27FC236}">
                    <a16:creationId xmlns:a16="http://schemas.microsoft.com/office/drawing/2014/main" id="{92F14FDC-1BF3-43D8-92A6-67C93E2F1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937" y="3851872"/>
                <a:ext cx="711545" cy="711546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" name="MH_SubTitle_1">
                <a:extLst>
                  <a:ext uri="{FF2B5EF4-FFF2-40B4-BE49-F238E27FC236}">
                    <a16:creationId xmlns:a16="http://schemas.microsoft.com/office/drawing/2014/main" id="{4975FF13-81FD-42B9-8D48-09F0313D0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1605" y="2440502"/>
                <a:ext cx="709871" cy="711545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MH_SubTitle_5">
                <a:extLst>
                  <a:ext uri="{FF2B5EF4-FFF2-40B4-BE49-F238E27FC236}">
                    <a16:creationId xmlns:a16="http://schemas.microsoft.com/office/drawing/2014/main" id="{826E0528-87BE-40D9-90B0-0D9FA32D4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106" y="4873149"/>
                <a:ext cx="711545" cy="711546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6" name="MH_Other_2">
                <a:extLst>
                  <a:ext uri="{FF2B5EF4-FFF2-40B4-BE49-F238E27FC236}">
                    <a16:creationId xmlns:a16="http://schemas.microsoft.com/office/drawing/2014/main" id="{8FE943BC-0604-4FDF-8632-08368D7E2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284986" y="2795437"/>
                <a:ext cx="2543148" cy="2543147"/>
              </a:xfrm>
              <a:prstGeom prst="ellipse">
                <a:avLst/>
              </a:prstGeom>
              <a:noFill/>
              <a:ln w="9525">
                <a:solidFill>
                  <a:srgbClr val="E63A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5096" tIns="49557" rIns="95096" bIns="49557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MH_SubTitle_4">
                <a:extLst>
                  <a:ext uri="{FF2B5EF4-FFF2-40B4-BE49-F238E27FC236}">
                    <a16:creationId xmlns:a16="http://schemas.microsoft.com/office/drawing/2014/main" id="{68E5D19F-6F51-47C1-9206-A41B73C04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456455" y="3851872"/>
                <a:ext cx="709871" cy="711546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MH_SubTitle_2">
                <a:extLst>
                  <a:ext uri="{FF2B5EF4-FFF2-40B4-BE49-F238E27FC236}">
                    <a16:creationId xmlns:a16="http://schemas.microsoft.com/office/drawing/2014/main" id="{D63963E6-75E5-4E66-8394-6D472D9A7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200787" y="2440502"/>
                <a:ext cx="711545" cy="711545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MH_SubTitle_6">
                <a:extLst>
                  <a:ext uri="{FF2B5EF4-FFF2-40B4-BE49-F238E27FC236}">
                    <a16:creationId xmlns:a16="http://schemas.microsoft.com/office/drawing/2014/main" id="{39B0824E-DAA5-47B3-9909-20504D31C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8311286" y="4873149"/>
                <a:ext cx="709871" cy="711546"/>
              </a:xfrm>
              <a:prstGeom prst="ellipse">
                <a:avLst/>
              </a:prstGeom>
              <a:solidFill>
                <a:srgbClr val="E63A3C"/>
              </a:solidFill>
              <a:ln w="25400">
                <a:noFill/>
                <a:round/>
                <a:headEnd/>
                <a:tailEnd/>
              </a:ln>
            </p:spPr>
            <p:txBody>
              <a:bodyPr lIns="0" tIns="0" rIns="0" bIns="0"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latinLnBrk="1" hangingPunct="1"/>
                <a:endParaRPr lang="zh-CN" altLang="en-US" sz="1400" dirty="0">
                  <a:solidFill>
                    <a:srgbClr val="FFFFFF"/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MH_Other_3">
                <a:extLst>
                  <a:ext uri="{FF2B5EF4-FFF2-40B4-BE49-F238E27FC236}">
                    <a16:creationId xmlns:a16="http://schemas.microsoft.com/office/drawing/2014/main" id="{A951AA98-2619-4289-A025-8985558CAB47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44669">
                <a:off x="5270894" y="3175486"/>
                <a:ext cx="2338891" cy="2338892"/>
              </a:xfrm>
              <a:custGeom>
                <a:avLst/>
                <a:gdLst>
                  <a:gd name="T0" fmla="*/ 1108868 w 2217737"/>
                  <a:gd name="T1" fmla="*/ 0 h 2217738"/>
                  <a:gd name="T2" fmla="*/ 2217737 w 2217737"/>
                  <a:gd name="T3" fmla="*/ 1108869 h 2217738"/>
                  <a:gd name="T4" fmla="*/ 1108869 w 2217737"/>
                  <a:gd name="T5" fmla="*/ 1108869 h 2217738"/>
                  <a:gd name="T6" fmla="*/ 1108868 w 2217737"/>
                  <a:gd name="T7" fmla="*/ 0 h 2217738"/>
                  <a:gd name="T8" fmla="*/ 1108868 w 2217737"/>
                  <a:gd name="T9" fmla="*/ 0 h 2217738"/>
                  <a:gd name="T10" fmla="*/ 2217737 w 2217737"/>
                  <a:gd name="T11" fmla="*/ 1108869 h 22177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17737" h="2217738" stroke="0">
                    <a:moveTo>
                      <a:pt x="1108868" y="0"/>
                    </a:moveTo>
                    <a:cubicBezTo>
                      <a:pt x="1721279" y="0"/>
                      <a:pt x="2217737" y="496458"/>
                      <a:pt x="2217737" y="1108869"/>
                    </a:cubicBezTo>
                    <a:lnTo>
                      <a:pt x="1108869" y="1108869"/>
                    </a:lnTo>
                    <a:cubicBezTo>
                      <a:pt x="1108869" y="739246"/>
                      <a:pt x="1108868" y="369623"/>
                      <a:pt x="1108868" y="0"/>
                    </a:cubicBezTo>
                    <a:close/>
                  </a:path>
                  <a:path w="2217737" h="2217738" fill="none">
                    <a:moveTo>
                      <a:pt x="1108868" y="0"/>
                    </a:moveTo>
                    <a:cubicBezTo>
                      <a:pt x="1721279" y="0"/>
                      <a:pt x="2217737" y="496458"/>
                      <a:pt x="2217737" y="1108869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round/>
                <a:headEnd type="oval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 dirty="0"/>
              </a:p>
            </p:txBody>
          </p:sp>
          <p:sp>
            <p:nvSpPr>
              <p:cNvPr id="22" name="MH_Other_4">
                <a:extLst>
                  <a:ext uri="{FF2B5EF4-FFF2-40B4-BE49-F238E27FC236}">
                    <a16:creationId xmlns:a16="http://schemas.microsoft.com/office/drawing/2014/main" id="{174FDA2B-C885-4E28-AC5A-2C1A9B848D61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44669" flipH="1" flipV="1">
                <a:off x="5254152" y="2736839"/>
                <a:ext cx="2340566" cy="2338892"/>
              </a:xfrm>
              <a:custGeom>
                <a:avLst/>
                <a:gdLst>
                  <a:gd name="T0" fmla="*/ 1109662 w 2219325"/>
                  <a:gd name="T1" fmla="*/ 0 h 2217738"/>
                  <a:gd name="T2" fmla="*/ 2219325 w 2219325"/>
                  <a:gd name="T3" fmla="*/ 1108869 h 2217738"/>
                  <a:gd name="T4" fmla="*/ 1109663 w 2219325"/>
                  <a:gd name="T5" fmla="*/ 1108869 h 2217738"/>
                  <a:gd name="T6" fmla="*/ 1109662 w 2219325"/>
                  <a:gd name="T7" fmla="*/ 0 h 2217738"/>
                  <a:gd name="T8" fmla="*/ 1109662 w 2219325"/>
                  <a:gd name="T9" fmla="*/ 0 h 2217738"/>
                  <a:gd name="T10" fmla="*/ 2219325 w 2219325"/>
                  <a:gd name="T11" fmla="*/ 1108869 h 22177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19325" h="2217738" stroke="0">
                    <a:moveTo>
                      <a:pt x="1109662" y="0"/>
                    </a:moveTo>
                    <a:cubicBezTo>
                      <a:pt x="1722512" y="0"/>
                      <a:pt x="2219325" y="496458"/>
                      <a:pt x="2219325" y="1108869"/>
                    </a:cubicBezTo>
                    <a:lnTo>
                      <a:pt x="1109663" y="1108869"/>
                    </a:lnTo>
                    <a:cubicBezTo>
                      <a:pt x="1109663" y="739246"/>
                      <a:pt x="1109662" y="369623"/>
                      <a:pt x="1109662" y="0"/>
                    </a:cubicBezTo>
                    <a:close/>
                  </a:path>
                  <a:path w="2219325" h="2217738" fill="none">
                    <a:moveTo>
                      <a:pt x="1109662" y="0"/>
                    </a:moveTo>
                    <a:cubicBezTo>
                      <a:pt x="1722512" y="0"/>
                      <a:pt x="2219325" y="496458"/>
                      <a:pt x="2219325" y="1108869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round/>
                <a:headEnd type="oval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3A781F9A-7B75-4A80-BC57-DB693F8F4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69704" y="2289305"/>
              <a:ext cx="3127698" cy="10276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616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2D1371A4-67F2-4B80-BA31-AE55E8489ED0}"/>
              </a:ext>
            </a:extLst>
          </p:cNvPr>
          <p:cNvGrpSpPr/>
          <p:nvPr/>
        </p:nvGrpSpPr>
        <p:grpSpPr>
          <a:xfrm>
            <a:off x="5352" y="1924175"/>
            <a:ext cx="4562907" cy="3009649"/>
            <a:chOff x="-15333" y="1922010"/>
            <a:chExt cx="6421848" cy="423578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4AECDBA2-1757-44E5-9D6D-7EF333665F76}"/>
                </a:ext>
              </a:extLst>
            </p:cNvPr>
            <p:cNvGrpSpPr/>
            <p:nvPr/>
          </p:nvGrpSpPr>
          <p:grpSpPr>
            <a:xfrm>
              <a:off x="1591445" y="2300385"/>
              <a:ext cx="4446740" cy="3482386"/>
              <a:chOff x="1591445" y="2300385"/>
              <a:chExt cx="4446740" cy="3482386"/>
            </a:xfrm>
          </p:grpSpPr>
          <p:sp>
            <p:nvSpPr>
              <p:cNvPr id="18" name="MH_Other_1">
                <a:extLst>
                  <a:ext uri="{FF2B5EF4-FFF2-40B4-BE49-F238E27FC236}">
                    <a16:creationId xmlns:a16="http://schemas.microsoft.com/office/drawing/2014/main" id="{C9288ABA-3916-4B48-BCE3-52B710E81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445" y="4054972"/>
                <a:ext cx="3964564" cy="189188"/>
              </a:xfrm>
              <a:custGeom>
                <a:avLst/>
                <a:gdLst>
                  <a:gd name="T0" fmla="*/ 0 w 3759200"/>
                  <a:gd name="T1" fmla="*/ 76116 h 179488"/>
                  <a:gd name="T2" fmla="*/ 2070100 w 3759200"/>
                  <a:gd name="T3" fmla="*/ 177602 h 179488"/>
                  <a:gd name="T4" fmla="*/ 3759200 w 3759200"/>
                  <a:gd name="T5" fmla="*/ 0 h 1794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759200" h="179488">
                    <a:moveTo>
                      <a:pt x="0" y="76200"/>
                    </a:moveTo>
                    <a:cubicBezTo>
                      <a:pt x="921808" y="129116"/>
                      <a:pt x="1443567" y="190500"/>
                      <a:pt x="2070100" y="177800"/>
                    </a:cubicBezTo>
                    <a:cubicBezTo>
                      <a:pt x="2696633" y="165100"/>
                      <a:pt x="3440641" y="86783"/>
                      <a:pt x="3759200" y="0"/>
                    </a:cubicBezTo>
                  </a:path>
                </a:pathLst>
              </a:custGeom>
              <a:noFill/>
              <a:ln w="9525" cap="flat" cmpd="sng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" name="MH_Other_2">
                <a:extLst>
                  <a:ext uri="{FF2B5EF4-FFF2-40B4-BE49-F238E27FC236}">
                    <a16:creationId xmlns:a16="http://schemas.microsoft.com/office/drawing/2014/main" id="{CA762542-CDA4-450B-BCF8-4518794DF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445" y="2300385"/>
                <a:ext cx="3442206" cy="1875131"/>
              </a:xfrm>
              <a:custGeom>
                <a:avLst/>
                <a:gdLst>
                  <a:gd name="T0" fmla="*/ 0 w 3263900"/>
                  <a:gd name="T1" fmla="*/ 1778000 h 1778000"/>
                  <a:gd name="T2" fmla="*/ 2070100 w 3263900"/>
                  <a:gd name="T3" fmla="*/ 1016000 h 1778000"/>
                  <a:gd name="T4" fmla="*/ 3263900 w 3263900"/>
                  <a:gd name="T5" fmla="*/ 0 h 17780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63900" h="1778000">
                    <a:moveTo>
                      <a:pt x="0" y="1778000"/>
                    </a:moveTo>
                    <a:cubicBezTo>
                      <a:pt x="594783" y="1656291"/>
                      <a:pt x="1526117" y="1312333"/>
                      <a:pt x="2070100" y="1016000"/>
                    </a:cubicBezTo>
                    <a:cubicBezTo>
                      <a:pt x="2614083" y="719667"/>
                      <a:pt x="2897716" y="483658"/>
                      <a:pt x="3263900" y="0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" name="MH_Other_3">
                <a:extLst>
                  <a:ext uri="{FF2B5EF4-FFF2-40B4-BE49-F238E27FC236}">
                    <a16:creationId xmlns:a16="http://schemas.microsoft.com/office/drawing/2014/main" id="{BAD71C3A-FE63-4F03-81AA-343672146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445" y="3184375"/>
                <a:ext cx="4433347" cy="991141"/>
              </a:xfrm>
              <a:custGeom>
                <a:avLst/>
                <a:gdLst>
                  <a:gd name="T0" fmla="*/ 0 w 4203700"/>
                  <a:gd name="T1" fmla="*/ 939800 h 939800"/>
                  <a:gd name="T2" fmla="*/ 2387600 w 4203700"/>
                  <a:gd name="T3" fmla="*/ 622300 h 939800"/>
                  <a:gd name="T4" fmla="*/ 4203700 w 4203700"/>
                  <a:gd name="T5" fmla="*/ 0 h 9398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203700" h="939800">
                    <a:moveTo>
                      <a:pt x="0" y="939800"/>
                    </a:moveTo>
                    <a:cubicBezTo>
                      <a:pt x="919691" y="827616"/>
                      <a:pt x="1686983" y="778933"/>
                      <a:pt x="2387600" y="622300"/>
                    </a:cubicBezTo>
                    <a:cubicBezTo>
                      <a:pt x="3088217" y="465667"/>
                      <a:pt x="3722158" y="201083"/>
                      <a:pt x="4203700" y="0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MH_Other_4">
                <a:extLst>
                  <a:ext uri="{FF2B5EF4-FFF2-40B4-BE49-F238E27FC236}">
                    <a16:creationId xmlns:a16="http://schemas.microsoft.com/office/drawing/2014/main" id="{3386CECC-E817-4B39-9ABF-C2A45C2B6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414" y="4162122"/>
                <a:ext cx="4379771" cy="723265"/>
              </a:xfrm>
              <a:custGeom>
                <a:avLst/>
                <a:gdLst>
                  <a:gd name="T0" fmla="*/ 0 w 4152900"/>
                  <a:gd name="T1" fmla="*/ 0 h 685800"/>
                  <a:gd name="T2" fmla="*/ 2959100 w 4152900"/>
                  <a:gd name="T3" fmla="*/ 368300 h 685800"/>
                  <a:gd name="T4" fmla="*/ 4152900 w 4152900"/>
                  <a:gd name="T5" fmla="*/ 685800 h 6858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52900" h="685800">
                    <a:moveTo>
                      <a:pt x="0" y="0"/>
                    </a:moveTo>
                    <a:cubicBezTo>
                      <a:pt x="1133475" y="127000"/>
                      <a:pt x="2266950" y="254000"/>
                      <a:pt x="2959100" y="368300"/>
                    </a:cubicBezTo>
                    <a:cubicBezTo>
                      <a:pt x="3651250" y="482600"/>
                      <a:pt x="3902075" y="584200"/>
                      <a:pt x="4152900" y="685800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" name="MH_Other_5">
                <a:extLst>
                  <a:ext uri="{FF2B5EF4-FFF2-40B4-BE49-F238E27FC236}">
                    <a16:creationId xmlns:a16="http://schemas.microsoft.com/office/drawing/2014/main" id="{B745EB5C-7594-4FE0-B4EA-10859782F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839" y="4162122"/>
                <a:ext cx="3428812" cy="1620649"/>
              </a:xfrm>
              <a:custGeom>
                <a:avLst/>
                <a:gdLst>
                  <a:gd name="T0" fmla="*/ 0 w 3251200"/>
                  <a:gd name="T1" fmla="*/ 0 h 1536700"/>
                  <a:gd name="T2" fmla="*/ 2235200 w 3251200"/>
                  <a:gd name="T3" fmla="*/ 787400 h 1536700"/>
                  <a:gd name="T4" fmla="*/ 3251200 w 3251200"/>
                  <a:gd name="T5" fmla="*/ 1536700 h 15367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51200" h="1536700">
                    <a:moveTo>
                      <a:pt x="0" y="0"/>
                    </a:moveTo>
                    <a:cubicBezTo>
                      <a:pt x="1049866" y="208491"/>
                      <a:pt x="1693333" y="531283"/>
                      <a:pt x="2235200" y="787400"/>
                    </a:cubicBezTo>
                    <a:cubicBezTo>
                      <a:pt x="2777067" y="1043517"/>
                      <a:pt x="3141133" y="1359958"/>
                      <a:pt x="3251200" y="1536700"/>
                    </a:cubicBezTo>
                  </a:path>
                </a:pathLst>
              </a:custGeom>
              <a:noFill/>
              <a:ln w="9525" cap="flat" cmpd="sng">
                <a:solidFill>
                  <a:srgbClr val="E63A3C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1" name="MH_Other_6">
              <a:extLst>
                <a:ext uri="{FF2B5EF4-FFF2-40B4-BE49-F238E27FC236}">
                  <a16:creationId xmlns:a16="http://schemas.microsoft.com/office/drawing/2014/main" id="{FAC8B5BD-D499-40FD-9BEA-7DE286EA5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778" y="1922010"/>
              <a:ext cx="704848" cy="70484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endParaRPr>
            </a:p>
          </p:txBody>
        </p:sp>
        <p:sp>
          <p:nvSpPr>
            <p:cNvPr id="13" name="MH_Other_7">
              <a:extLst>
                <a:ext uri="{FF2B5EF4-FFF2-40B4-BE49-F238E27FC236}">
                  <a16:creationId xmlns:a16="http://schemas.microsoft.com/office/drawing/2014/main" id="{91172CB0-D367-41B4-B47E-6305680A5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1667" y="2770843"/>
              <a:ext cx="704848" cy="70484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endParaRPr>
            </a:p>
          </p:txBody>
        </p:sp>
        <p:sp>
          <p:nvSpPr>
            <p:cNvPr id="14" name="MH_Other_8">
              <a:extLst>
                <a:ext uri="{FF2B5EF4-FFF2-40B4-BE49-F238E27FC236}">
                  <a16:creationId xmlns:a16="http://schemas.microsoft.com/office/drawing/2014/main" id="{FEAADF03-4ADE-4591-9CBB-903A6B263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073" y="3686643"/>
              <a:ext cx="704849" cy="706523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endParaRPr>
            </a:p>
          </p:txBody>
        </p:sp>
        <p:sp>
          <p:nvSpPr>
            <p:cNvPr id="15" name="MH_Other_9">
              <a:extLst>
                <a:ext uri="{FF2B5EF4-FFF2-40B4-BE49-F238E27FC236}">
                  <a16:creationId xmlns:a16="http://schemas.microsoft.com/office/drawing/2014/main" id="{F49F6809-62E5-4993-8313-8253ADC9F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8319" y="4468506"/>
              <a:ext cx="704848" cy="706523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endParaRPr>
            </a:p>
          </p:txBody>
        </p:sp>
        <p:sp>
          <p:nvSpPr>
            <p:cNvPr id="16" name="MH_Other_10">
              <a:extLst>
                <a:ext uri="{FF2B5EF4-FFF2-40B4-BE49-F238E27FC236}">
                  <a16:creationId xmlns:a16="http://schemas.microsoft.com/office/drawing/2014/main" id="{A62530B2-05AA-4415-B338-44DBA8FEF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8760" y="5452950"/>
              <a:ext cx="704849" cy="70484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endParaRPr>
            </a:p>
          </p:txBody>
        </p:sp>
        <p:sp>
          <p:nvSpPr>
            <p:cNvPr id="17" name="MH_Title_1">
              <a:extLst>
                <a:ext uri="{FF2B5EF4-FFF2-40B4-BE49-F238E27FC236}">
                  <a16:creationId xmlns:a16="http://schemas.microsoft.com/office/drawing/2014/main" id="{B2047D6B-BE59-488F-A765-93425B55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5333" y="2706690"/>
              <a:ext cx="1970811" cy="2848225"/>
            </a:xfrm>
            <a:custGeom>
              <a:avLst/>
              <a:gdLst>
                <a:gd name="T0" fmla="*/ 272796 w 1159484"/>
                <a:gd name="T1" fmla="*/ 1430 h 1674380"/>
                <a:gd name="T2" fmla="*/ 986253 w 1159484"/>
                <a:gd name="T3" fmla="*/ 329551 h 1674380"/>
                <a:gd name="T4" fmla="*/ 983624 w 1159484"/>
                <a:gd name="T5" fmla="*/ 1349563 h 1674380"/>
                <a:gd name="T6" fmla="*/ 0 w 1159484"/>
                <a:gd name="T7" fmla="*/ 1611015 h 1674380"/>
                <a:gd name="T8" fmla="*/ 3991 w 1159484"/>
                <a:gd name="T9" fmla="*/ 63005 h 1674380"/>
                <a:gd name="T10" fmla="*/ 272796 w 1159484"/>
                <a:gd name="T11" fmla="*/ 1430 h 16743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9484"/>
                <a:gd name="T19" fmla="*/ 0 h 1674380"/>
                <a:gd name="T20" fmla="*/ 1159484 w 1159484"/>
                <a:gd name="T21" fmla="*/ 1674380 h 16743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9484" h="1674380">
                  <a:moveTo>
                    <a:pt x="273226" y="1430"/>
                  </a:moveTo>
                  <a:cubicBezTo>
                    <a:pt x="545324" y="-14516"/>
                    <a:pt x="815402" y="103404"/>
                    <a:pt x="987809" y="329296"/>
                  </a:cubicBezTo>
                  <a:cubicBezTo>
                    <a:pt x="1217686" y="630485"/>
                    <a:pt x="1216605" y="1048522"/>
                    <a:pt x="985175" y="1348519"/>
                  </a:cubicBezTo>
                  <a:cubicBezTo>
                    <a:pt x="753745" y="1648515"/>
                    <a:pt x="349672" y="1755668"/>
                    <a:pt x="0" y="1609769"/>
                  </a:cubicBezTo>
                  <a:lnTo>
                    <a:pt x="3997" y="62957"/>
                  </a:lnTo>
                  <a:cubicBezTo>
                    <a:pt x="91603" y="26935"/>
                    <a:pt x="182527" y="6745"/>
                    <a:pt x="273226" y="1430"/>
                  </a:cubicBezTo>
                  <a:close/>
                </a:path>
              </a:pathLst>
            </a:custGeom>
            <a:solidFill>
              <a:srgbClr val="E63A3C"/>
            </a:solidFill>
            <a:ln>
              <a:noFill/>
            </a:ln>
          </p:spPr>
          <p:txBody>
            <a:bodyPr lIns="0" tIns="0" rIns="113847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endParaRPr lang="zh-CN" altLang="en-US" sz="2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D8848F7A-0E2C-45C6-9C54-DB5136BF2467}"/>
              </a:ext>
            </a:extLst>
          </p:cNvPr>
          <p:cNvGrpSpPr/>
          <p:nvPr/>
        </p:nvGrpSpPr>
        <p:grpSpPr>
          <a:xfrm>
            <a:off x="4441622" y="1252987"/>
            <a:ext cx="6754698" cy="1067244"/>
            <a:chOff x="2679227" y="1992846"/>
            <a:chExt cx="6754698" cy="1067244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E81094DD-CBF8-431B-ACC2-11A4BC6FC147}"/>
                </a:ext>
              </a:extLst>
            </p:cNvPr>
            <p:cNvGrpSpPr/>
            <p:nvPr/>
          </p:nvGrpSpPr>
          <p:grpSpPr>
            <a:xfrm>
              <a:off x="2804259" y="1992846"/>
              <a:ext cx="6629666" cy="1067244"/>
              <a:chOff x="2843589" y="1976495"/>
              <a:chExt cx="6629666" cy="1067244"/>
            </a:xfrm>
          </p:grpSpPr>
          <p:sp>
            <p:nvSpPr>
              <p:cNvPr id="26" name="Title 20">
                <a:extLst>
                  <a:ext uri="{FF2B5EF4-FFF2-40B4-BE49-F238E27FC236}">
                    <a16:creationId xmlns:a16="http://schemas.microsoft.com/office/drawing/2014/main" id="{235591BC-EE5B-4ECF-A341-C017354ED3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6504954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A18BFBDA-C63C-4D5E-9A42-1CEF5F067D30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812746C8-73DC-4F92-82D0-15F0F3E884ED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D828B36-934D-4C59-8EEB-5FCD71C34F9D}"/>
              </a:ext>
            </a:extLst>
          </p:cNvPr>
          <p:cNvGrpSpPr/>
          <p:nvPr/>
        </p:nvGrpSpPr>
        <p:grpSpPr>
          <a:xfrm>
            <a:off x="5038145" y="2746756"/>
            <a:ext cx="6158175" cy="1067244"/>
            <a:chOff x="2679227" y="1992846"/>
            <a:chExt cx="6158175" cy="106724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3B73E3D0-7D80-4FAF-BD26-49E949430C42}"/>
                </a:ext>
              </a:extLst>
            </p:cNvPr>
            <p:cNvGrpSpPr/>
            <p:nvPr/>
          </p:nvGrpSpPr>
          <p:grpSpPr>
            <a:xfrm>
              <a:off x="2804259" y="1992846"/>
              <a:ext cx="6033143" cy="1067244"/>
              <a:chOff x="2843589" y="1976495"/>
              <a:chExt cx="6033143" cy="1067244"/>
            </a:xfrm>
          </p:grpSpPr>
          <p:sp>
            <p:nvSpPr>
              <p:cNvPr id="31" name="Title 20">
                <a:extLst>
                  <a:ext uri="{FF2B5EF4-FFF2-40B4-BE49-F238E27FC236}">
                    <a16:creationId xmlns:a16="http://schemas.microsoft.com/office/drawing/2014/main" id="{1FE2052C-A3F2-48DF-B958-C0D70A768C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5908431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5DBA0175-BDD5-401C-831E-988E14312352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23C4D5FA-209D-49BB-9B63-21745BEC8A5F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D1029066-E29B-43B2-8A89-7171687B15AA}"/>
              </a:ext>
            </a:extLst>
          </p:cNvPr>
          <p:cNvGrpSpPr/>
          <p:nvPr/>
        </p:nvGrpSpPr>
        <p:grpSpPr>
          <a:xfrm>
            <a:off x="4877294" y="4180159"/>
            <a:ext cx="6319026" cy="1067244"/>
            <a:chOff x="2679227" y="1992846"/>
            <a:chExt cx="6319026" cy="1067244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330659D2-3C2B-4E93-90EA-DCCF1CEF0DC7}"/>
                </a:ext>
              </a:extLst>
            </p:cNvPr>
            <p:cNvGrpSpPr/>
            <p:nvPr/>
          </p:nvGrpSpPr>
          <p:grpSpPr>
            <a:xfrm>
              <a:off x="2804259" y="1992846"/>
              <a:ext cx="6193994" cy="1067244"/>
              <a:chOff x="2843589" y="1976495"/>
              <a:chExt cx="6193994" cy="1067244"/>
            </a:xfrm>
          </p:grpSpPr>
          <p:sp>
            <p:nvSpPr>
              <p:cNvPr id="36" name="Title 20">
                <a:extLst>
                  <a:ext uri="{FF2B5EF4-FFF2-40B4-BE49-F238E27FC236}">
                    <a16:creationId xmlns:a16="http://schemas.microsoft.com/office/drawing/2014/main" id="{A3B64DE0-54D3-42FC-8FC5-5ACC01E07E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6069282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EA96C8D0-3D46-4A1E-936E-8EEF82A193C0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DEA279EB-78A6-4AF5-8B22-218A9A90657A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306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13A6B4C-2B00-4A00-89AA-E275CF4E54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238" y="1644474"/>
            <a:ext cx="5377763" cy="346295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549A0013-2B29-4861-9916-789847ACFE14}"/>
              </a:ext>
            </a:extLst>
          </p:cNvPr>
          <p:cNvGrpSpPr/>
          <p:nvPr/>
        </p:nvGrpSpPr>
        <p:grpSpPr>
          <a:xfrm>
            <a:off x="8652389" y="1722120"/>
            <a:ext cx="1675571" cy="3993403"/>
            <a:chOff x="7203419" y="1561823"/>
            <a:chExt cx="1675571" cy="3993403"/>
          </a:xfrm>
        </p:grpSpPr>
        <p:sp>
          <p:nvSpPr>
            <p:cNvPr id="11" name="Title 20">
              <a:extLst>
                <a:ext uri="{FF2B5EF4-FFF2-40B4-BE49-F238E27FC236}">
                  <a16:creationId xmlns:a16="http://schemas.microsoft.com/office/drawing/2014/main" id="{04A5BD7B-1967-4456-96C8-3136FC4EFED1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C578DB3-E606-4C40-9834-FEEBCE3FF2DB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6519A92C-763F-4A66-AD4C-D559AB220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75E5F5F9-49DE-4EA7-B75C-4F438160557B}"/>
              </a:ext>
            </a:extLst>
          </p:cNvPr>
          <p:cNvGrpSpPr/>
          <p:nvPr/>
        </p:nvGrpSpPr>
        <p:grpSpPr>
          <a:xfrm>
            <a:off x="6553762" y="1223774"/>
            <a:ext cx="1675571" cy="3993403"/>
            <a:chOff x="7203419" y="1561823"/>
            <a:chExt cx="1675571" cy="3993403"/>
          </a:xfrm>
        </p:grpSpPr>
        <p:sp>
          <p:nvSpPr>
            <p:cNvPr id="16" name="Title 20">
              <a:extLst>
                <a:ext uri="{FF2B5EF4-FFF2-40B4-BE49-F238E27FC236}">
                  <a16:creationId xmlns:a16="http://schemas.microsoft.com/office/drawing/2014/main" id="{C41F47B4-114B-4EB4-A493-E2149E725029}"/>
                </a:ext>
              </a:extLst>
            </p:cNvPr>
            <p:cNvSpPr txBox="1">
              <a:spLocks/>
            </p:cNvSpPr>
            <p:nvPr/>
          </p:nvSpPr>
          <p:spPr>
            <a:xfrm>
              <a:off x="7203419" y="1589814"/>
              <a:ext cx="969496" cy="3965412"/>
            </a:xfrm>
            <a:prstGeom prst="rect">
              <a:avLst/>
            </a:prstGeom>
          </p:spPr>
          <p:txBody>
            <a:bodyPr vert="eaVert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C4E4F983-53B3-4316-8AC6-432EA81C7897}"/>
                </a:ext>
              </a:extLst>
            </p:cNvPr>
            <p:cNvSpPr txBox="1"/>
            <p:nvPr/>
          </p:nvSpPr>
          <p:spPr>
            <a:xfrm>
              <a:off x="8091118" y="1561823"/>
              <a:ext cx="492443" cy="2615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12167E86-61CB-46F2-B05F-DA0A61FCA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68344" y="1561823"/>
              <a:ext cx="410646" cy="410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535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555C1B8-39EF-45F3-B588-1CC18E3F6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943422"/>
            <a:ext cx="12192000" cy="291388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9997578-5B12-4A55-99A3-D967A2F57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" y="3598890"/>
            <a:ext cx="4138236" cy="208435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E97632A-8C84-4307-88C6-0109FB18F2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6" y="2710819"/>
            <a:ext cx="4724862" cy="34279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F76068E-695B-4C43-B4DB-12E3BBDE8A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723" y="1016"/>
            <a:ext cx="2035277" cy="21023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4E43B15-EBDB-4543-A06D-569BC8B40C7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284" b="98997" l="6230" r="96066">
                        <a14:foregroundMark x1="22842" y1="48829" x2="6230" y2="65686"/>
                        <a14:foregroundMark x1="19235" y1="39064" x2="19235" y2="6689"/>
                        <a14:foregroundMark x1="80109" y1="41739" x2="80109" y2="5418"/>
                        <a14:foregroundMark x1="96066" y1="55920" x2="93115" y2="76789"/>
                        <a14:foregroundMark x1="82951" y1="82542" x2="80109" y2="84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16" y="0"/>
            <a:ext cx="1356852" cy="221693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6E32FBF0-2A4D-4E67-8B4D-B79798AC260B}"/>
              </a:ext>
            </a:extLst>
          </p:cNvPr>
          <p:cNvSpPr txBox="1"/>
          <p:nvPr/>
        </p:nvSpPr>
        <p:spPr>
          <a:xfrm>
            <a:off x="2978130" y="2448183"/>
            <a:ext cx="7178593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72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感谢各位的观看</a:t>
            </a:r>
          </a:p>
        </p:txBody>
      </p:sp>
    </p:spTree>
    <p:extLst>
      <p:ext uri="{BB962C8B-B14F-4D97-AF65-F5344CB8AC3E}">
        <p14:creationId xmlns:p14="http://schemas.microsoft.com/office/powerpoint/2010/main" val="47010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A316155-55A3-43F5-B332-F82F40E75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9251"/>
            <a:ext cx="12192000" cy="31882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7587A7D-96F3-4F16-AFB4-48579AD82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542"/>
            <a:ext cx="12192000" cy="31882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C49D597-38CE-4E21-9308-E6275806E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7" y="2209375"/>
            <a:ext cx="4724862" cy="342796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8576F695-8ECF-42D9-BC0A-EB4DE0E9B3A1}"/>
              </a:ext>
            </a:extLst>
          </p:cNvPr>
          <p:cNvGrpSpPr/>
          <p:nvPr/>
        </p:nvGrpSpPr>
        <p:grpSpPr>
          <a:xfrm>
            <a:off x="2628531" y="2334103"/>
            <a:ext cx="1811001" cy="1852798"/>
            <a:chOff x="2197636" y="2343935"/>
            <a:chExt cx="1811001" cy="1852798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899B8C4-265D-4AB0-B548-A1A8FAB38244}"/>
                </a:ext>
              </a:extLst>
            </p:cNvPr>
            <p:cNvSpPr txBox="1"/>
            <p:nvPr/>
          </p:nvSpPr>
          <p:spPr>
            <a:xfrm>
              <a:off x="2474635" y="2732339"/>
              <a:ext cx="140601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E63A3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壹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35E54B4C-3DE2-4E99-8EC1-7537BF50E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454640" y="3455614"/>
              <a:ext cx="553997" cy="74111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6A3FF664-1EFC-4886-9C18-D3668026D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197636" y="2343935"/>
              <a:ext cx="553997" cy="741119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8C0E09F-ED3F-4939-8D80-1AB5996FE7DF}"/>
              </a:ext>
            </a:extLst>
          </p:cNvPr>
          <p:cNvSpPr txBox="1"/>
          <p:nvPr/>
        </p:nvSpPr>
        <p:spPr>
          <a:xfrm>
            <a:off x="5036871" y="3017141"/>
            <a:ext cx="452659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国庆节的来历</a:t>
            </a:r>
          </a:p>
        </p:txBody>
      </p:sp>
    </p:spTree>
    <p:extLst>
      <p:ext uri="{BB962C8B-B14F-4D97-AF65-F5344CB8AC3E}">
        <p14:creationId xmlns:p14="http://schemas.microsoft.com/office/powerpoint/2010/main" val="126922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396BCF10-8784-4325-929E-FB409A2C8A2A}"/>
              </a:ext>
            </a:extLst>
          </p:cNvPr>
          <p:cNvSpPr/>
          <p:nvPr/>
        </p:nvSpPr>
        <p:spPr>
          <a:xfrm>
            <a:off x="1278194" y="1655991"/>
            <a:ext cx="9566786" cy="3894089"/>
          </a:xfrm>
          <a:prstGeom prst="roundRect">
            <a:avLst/>
          </a:prstGeom>
          <a:noFill/>
          <a:ln w="38100">
            <a:solidFill>
              <a:srgbClr val="E63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09E787A-ADC3-4111-8837-D0FC2A0D4880}"/>
              </a:ext>
            </a:extLst>
          </p:cNvPr>
          <p:cNvGrpSpPr/>
          <p:nvPr/>
        </p:nvGrpSpPr>
        <p:grpSpPr>
          <a:xfrm>
            <a:off x="2380606" y="1987049"/>
            <a:ext cx="5763992" cy="3415359"/>
            <a:chOff x="2380606" y="1987049"/>
            <a:chExt cx="5763992" cy="3415359"/>
          </a:xfrm>
        </p:grpSpPr>
        <p:sp>
          <p:nvSpPr>
            <p:cNvPr id="18" name="Title 20">
              <a:extLst>
                <a:ext uri="{FF2B5EF4-FFF2-40B4-BE49-F238E27FC236}">
                  <a16:creationId xmlns:a16="http://schemas.microsoft.com/office/drawing/2014/main" id="{8A6177A3-DA65-4CED-BABC-8793E5B412D9}"/>
                </a:ext>
              </a:extLst>
            </p:cNvPr>
            <p:cNvSpPr txBox="1">
              <a:spLocks/>
            </p:cNvSpPr>
            <p:nvPr/>
          </p:nvSpPr>
          <p:spPr>
            <a:xfrm>
              <a:off x="2380606" y="3982789"/>
              <a:ext cx="5724662" cy="1419619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0" name="Title 20">
              <a:extLst>
                <a:ext uri="{FF2B5EF4-FFF2-40B4-BE49-F238E27FC236}">
                  <a16:creationId xmlns:a16="http://schemas.microsoft.com/office/drawing/2014/main" id="{9B53DE68-425B-48F4-A2F0-690ACA86E8DB}"/>
                </a:ext>
              </a:extLst>
            </p:cNvPr>
            <p:cNvSpPr txBox="1">
              <a:spLocks/>
            </p:cNvSpPr>
            <p:nvPr/>
          </p:nvSpPr>
          <p:spPr>
            <a:xfrm>
              <a:off x="2419936" y="2819390"/>
              <a:ext cx="5724662" cy="1419619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您的内容打在这里。您的内容打在这里，或者通过复制您的文本后，在此框中选择粘贴</a:t>
              </a:r>
              <a:r>
                <a: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endParaRPr lang="en-US" altLang="zh-CN" sz="1400" b="1" dirty="0">
                <a:solidFill>
                  <a:srgbClr val="E63A3C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694E447-4769-4E06-99FE-280C284E3B1A}"/>
                </a:ext>
              </a:extLst>
            </p:cNvPr>
            <p:cNvGrpSpPr/>
            <p:nvPr/>
          </p:nvGrpSpPr>
          <p:grpSpPr>
            <a:xfrm>
              <a:off x="3762362" y="1987049"/>
              <a:ext cx="2555443" cy="749360"/>
              <a:chOff x="1730476" y="1983194"/>
              <a:chExt cx="2555443" cy="749360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F2E138A9-8460-497E-9555-09607B7D62E5}"/>
                  </a:ext>
                </a:extLst>
              </p:cNvPr>
              <p:cNvSpPr txBox="1"/>
              <p:nvPr/>
            </p:nvSpPr>
            <p:spPr>
              <a:xfrm>
                <a:off x="2189878" y="2131163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15895CC9-0D34-4A6C-846D-1B119E3489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3731922" y="1991435"/>
                <a:ext cx="553997" cy="741119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AFBC1A7C-C20D-4A5A-A499-F37C88A2B4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30476" y="1983194"/>
                <a:ext cx="553997" cy="741119"/>
              </a:xfrm>
              <a:prstGeom prst="rect">
                <a:avLst/>
              </a:prstGeom>
            </p:spPr>
          </p:pic>
        </p:grp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CC975BDC-60B2-4E0B-BBB7-4868E5B373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070" y="2012063"/>
            <a:ext cx="3570474" cy="303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64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45ED50B-8019-47C1-8E70-92A7990BB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947" y="955483"/>
            <a:ext cx="4687529" cy="468752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AFC85D9-5A4D-4A4B-9F0C-B3F3AE40F39F}"/>
              </a:ext>
            </a:extLst>
          </p:cNvPr>
          <p:cNvGrpSpPr/>
          <p:nvPr/>
        </p:nvGrpSpPr>
        <p:grpSpPr>
          <a:xfrm>
            <a:off x="1369140" y="1870625"/>
            <a:ext cx="5006930" cy="1189465"/>
            <a:chOff x="1369140" y="1870625"/>
            <a:chExt cx="5006930" cy="118946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8D38B549-2367-4538-8135-D04D8EA8FEB2}"/>
                </a:ext>
              </a:extLst>
            </p:cNvPr>
            <p:cNvGrpSpPr/>
            <p:nvPr/>
          </p:nvGrpSpPr>
          <p:grpSpPr>
            <a:xfrm>
              <a:off x="1369140" y="1870625"/>
              <a:ext cx="4782231" cy="1189465"/>
              <a:chOff x="1408470" y="1854274"/>
              <a:chExt cx="4782231" cy="1189465"/>
            </a:xfrm>
          </p:grpSpPr>
          <p:sp>
            <p:nvSpPr>
              <p:cNvPr id="11" name="Title 20">
                <a:extLst>
                  <a:ext uri="{FF2B5EF4-FFF2-40B4-BE49-F238E27FC236}">
                    <a16:creationId xmlns:a16="http://schemas.microsoft.com/office/drawing/2014/main" id="{89971277-CE8F-4DD7-9F6B-D5701C87A6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8470" y="2335853"/>
                <a:ext cx="4687529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C2DDC2B-3F8A-4BA0-A908-66713FE7E5F8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BEA33A4E-8CD2-4DB6-9C6D-731E28A5F122}"/>
                </a:ext>
              </a:extLst>
            </p:cNvPr>
            <p:cNvSpPr/>
            <p:nvPr/>
          </p:nvSpPr>
          <p:spPr>
            <a:xfrm>
              <a:off x="6201548" y="2014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61007C4-DC08-4F4B-872B-0F69B204C9D1}"/>
              </a:ext>
            </a:extLst>
          </p:cNvPr>
          <p:cNvGrpSpPr/>
          <p:nvPr/>
        </p:nvGrpSpPr>
        <p:grpSpPr>
          <a:xfrm>
            <a:off x="1369140" y="3299248"/>
            <a:ext cx="5006930" cy="1189465"/>
            <a:chOff x="1369140" y="1870625"/>
            <a:chExt cx="5006930" cy="1189465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9936E86-DCE3-4BB1-86BF-12710BCCA9F4}"/>
                </a:ext>
              </a:extLst>
            </p:cNvPr>
            <p:cNvGrpSpPr/>
            <p:nvPr/>
          </p:nvGrpSpPr>
          <p:grpSpPr>
            <a:xfrm>
              <a:off x="1369140" y="1870625"/>
              <a:ext cx="4782231" cy="1189465"/>
              <a:chOff x="1408470" y="1854274"/>
              <a:chExt cx="4782231" cy="1189465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id="{431A50F1-CDE2-4E97-B4F1-FE179C3E33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8470" y="2335853"/>
                <a:ext cx="4687529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C83AB40D-664C-459D-AC04-C7150260CEA2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9048663B-769A-4F45-93C6-9958C6294D50}"/>
                </a:ext>
              </a:extLst>
            </p:cNvPr>
            <p:cNvSpPr/>
            <p:nvPr/>
          </p:nvSpPr>
          <p:spPr>
            <a:xfrm>
              <a:off x="6201548" y="2014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1926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C7E6B5E1-0631-407F-A043-6D27FDA07FD1}"/>
              </a:ext>
            </a:extLst>
          </p:cNvPr>
          <p:cNvGrpSpPr/>
          <p:nvPr/>
        </p:nvGrpSpPr>
        <p:grpSpPr>
          <a:xfrm>
            <a:off x="4993859" y="1684239"/>
            <a:ext cx="2206747" cy="2218031"/>
            <a:chOff x="4278693" y="1599657"/>
            <a:chExt cx="3912290" cy="3932295"/>
          </a:xfrm>
          <a:solidFill>
            <a:srgbClr val="E63A3C"/>
          </a:solidFill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E5150CE-1126-4653-8689-2F65FE31446F}"/>
                </a:ext>
              </a:extLst>
            </p:cNvPr>
            <p:cNvSpPr/>
            <p:nvPr/>
          </p:nvSpPr>
          <p:spPr>
            <a:xfrm>
              <a:off x="4989215" y="2320181"/>
              <a:ext cx="2491246" cy="24912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盛世华诞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BC2795D-DA2C-486F-9A6E-E8B32971A93D}"/>
                </a:ext>
              </a:extLst>
            </p:cNvPr>
            <p:cNvSpPr/>
            <p:nvPr/>
          </p:nvSpPr>
          <p:spPr>
            <a:xfrm>
              <a:off x="4278693" y="3947527"/>
              <a:ext cx="576834" cy="86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9B576B92-7AB1-4374-96EF-32CEEA19F06B}"/>
                </a:ext>
              </a:extLst>
            </p:cNvPr>
            <p:cNvSpPr/>
            <p:nvPr/>
          </p:nvSpPr>
          <p:spPr>
            <a:xfrm rot="16200000">
              <a:off x="6760094" y="4811585"/>
              <a:ext cx="576834" cy="86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CB79AF6-ADCA-4C4C-B401-1FD7F7A76DF6}"/>
                </a:ext>
              </a:extLst>
            </p:cNvPr>
            <p:cNvSpPr/>
            <p:nvPr/>
          </p:nvSpPr>
          <p:spPr>
            <a:xfrm rot="16200000">
              <a:off x="5132748" y="1456124"/>
              <a:ext cx="576834" cy="86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9555D743-B030-464C-9E5F-8633E248E14B}"/>
                </a:ext>
              </a:extLst>
            </p:cNvPr>
            <p:cNvSpPr/>
            <p:nvPr/>
          </p:nvSpPr>
          <p:spPr>
            <a:xfrm rot="10800000">
              <a:off x="7614149" y="2328976"/>
              <a:ext cx="576834" cy="86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599996A-31D1-42FB-8155-36B851D589EB}"/>
              </a:ext>
            </a:extLst>
          </p:cNvPr>
          <p:cNvGrpSpPr/>
          <p:nvPr/>
        </p:nvGrpSpPr>
        <p:grpSpPr>
          <a:xfrm>
            <a:off x="1427312" y="3008567"/>
            <a:ext cx="3272577" cy="1517625"/>
            <a:chOff x="2928971" y="1911797"/>
            <a:chExt cx="3272577" cy="1517625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263923E8-C8DF-4A21-8D58-0E18FD09F658}"/>
                </a:ext>
              </a:extLst>
            </p:cNvPr>
            <p:cNvGrpSpPr/>
            <p:nvPr/>
          </p:nvGrpSpPr>
          <p:grpSpPr>
            <a:xfrm>
              <a:off x="2928971" y="1911797"/>
              <a:ext cx="3272577" cy="1517625"/>
              <a:chOff x="2968301" y="1895446"/>
              <a:chExt cx="3272577" cy="1517625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id="{45670DE5-E16A-49A0-A295-A9FA63ED39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3127698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0578F99-C29D-472E-885C-7CF9E18FCA75}"/>
                  </a:ext>
                </a:extLst>
              </p:cNvPr>
              <p:cNvSpPr txBox="1"/>
              <p:nvPr/>
            </p:nvSpPr>
            <p:spPr>
              <a:xfrm>
                <a:off x="4517905" y="1895446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E8FFA244-5398-48AB-953F-7464E5682147}"/>
                </a:ext>
              </a:extLst>
            </p:cNvPr>
            <p:cNvSpPr/>
            <p:nvPr/>
          </p:nvSpPr>
          <p:spPr>
            <a:xfrm>
              <a:off x="5969408" y="2013196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8DDE9E1-27B3-47E2-B6B4-779A3A7C6104}"/>
              </a:ext>
            </a:extLst>
          </p:cNvPr>
          <p:cNvGrpSpPr/>
          <p:nvPr/>
        </p:nvGrpSpPr>
        <p:grpSpPr>
          <a:xfrm>
            <a:off x="7526363" y="2090654"/>
            <a:ext cx="3377442" cy="1436576"/>
            <a:chOff x="2679227" y="1992846"/>
            <a:chExt cx="3377442" cy="1436576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DF248DA7-EB78-4103-9EF9-30F91783B0EF}"/>
                </a:ext>
              </a:extLst>
            </p:cNvPr>
            <p:cNvGrpSpPr/>
            <p:nvPr/>
          </p:nvGrpSpPr>
          <p:grpSpPr>
            <a:xfrm>
              <a:off x="2804259" y="1992846"/>
              <a:ext cx="3252410" cy="1436576"/>
              <a:chOff x="2843589" y="1976495"/>
              <a:chExt cx="3252410" cy="1436576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10CEBF1D-81C9-49F7-9ED6-379B0C98E0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3127698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2F083B6-953F-4D6E-A3F8-A5854F28F4E6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8483B1E0-A296-4146-A2AE-5B3DACAD2D74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896844DF-C91C-4E9E-AEFA-98D03FBDEF80}"/>
              </a:ext>
            </a:extLst>
          </p:cNvPr>
          <p:cNvGrpSpPr/>
          <p:nvPr/>
        </p:nvGrpSpPr>
        <p:grpSpPr>
          <a:xfrm>
            <a:off x="6312545" y="4038580"/>
            <a:ext cx="3377442" cy="1436576"/>
            <a:chOff x="2679227" y="1992846"/>
            <a:chExt cx="3377442" cy="1436576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8F420A9A-4339-4CED-A23B-C5878F3867F2}"/>
                </a:ext>
              </a:extLst>
            </p:cNvPr>
            <p:cNvGrpSpPr/>
            <p:nvPr/>
          </p:nvGrpSpPr>
          <p:grpSpPr>
            <a:xfrm>
              <a:off x="2804259" y="1992846"/>
              <a:ext cx="3252410" cy="1436576"/>
              <a:chOff x="2843589" y="1976495"/>
              <a:chExt cx="3252410" cy="1436576"/>
            </a:xfrm>
          </p:grpSpPr>
          <p:sp>
            <p:nvSpPr>
              <p:cNvPr id="29" name="Title 20">
                <a:extLst>
                  <a:ext uri="{FF2B5EF4-FFF2-40B4-BE49-F238E27FC236}">
                    <a16:creationId xmlns:a16="http://schemas.microsoft.com/office/drawing/2014/main" id="{E132BFAC-4253-400E-8F97-9A3E501BFD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3127698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92FEF199-E5DC-47C6-92DB-FBE37DF9853D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E1BD505D-FFE8-4A8F-AEBA-873926CECE5A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id="{10AB4085-D74A-40D8-9F96-09730326593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419" y="1689601"/>
            <a:ext cx="3127698" cy="10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78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CA90864-FFDA-479E-91CB-95D1214A173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481" y="1244803"/>
            <a:ext cx="3913711" cy="388323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A98D6842-7679-4487-B9C7-62011DC08074}"/>
              </a:ext>
            </a:extLst>
          </p:cNvPr>
          <p:cNvGrpSpPr/>
          <p:nvPr/>
        </p:nvGrpSpPr>
        <p:grpSpPr>
          <a:xfrm>
            <a:off x="5060192" y="1558738"/>
            <a:ext cx="2599137" cy="1805908"/>
            <a:chOff x="2679227" y="1992846"/>
            <a:chExt cx="2599137" cy="180590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A8FB33C1-54AB-4C55-BB3F-A73713296F85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14" name="Title 20">
                <a:extLst>
                  <a:ext uri="{FF2B5EF4-FFF2-40B4-BE49-F238E27FC236}">
                    <a16:creationId xmlns:a16="http://schemas.microsoft.com/office/drawing/2014/main" id="{2927C54B-9D3A-4F16-97FA-1772C0CCE9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63362FE4-C906-4FB4-AD15-401AEF76F8D2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4EBFE034-E330-4B0A-B2BF-C3D955622BF2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03EBF8F7-9DC4-491B-ABEE-DA72D1CE4455}"/>
              </a:ext>
            </a:extLst>
          </p:cNvPr>
          <p:cNvGrpSpPr/>
          <p:nvPr/>
        </p:nvGrpSpPr>
        <p:grpSpPr>
          <a:xfrm>
            <a:off x="8290089" y="1558738"/>
            <a:ext cx="2599137" cy="1805908"/>
            <a:chOff x="2679227" y="1992846"/>
            <a:chExt cx="2599137" cy="1805908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25345736-9FCA-409E-A7C2-239E01096329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id="{CD23DABE-8C32-4F0E-A650-19C7038422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5C17425C-3F82-4C25-957F-471781DA9B65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55DCD80C-A72A-4AB0-8B3F-76B9E8BDD422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F44FA0E-FDD6-44E9-9ABB-F6A228BCCA92}"/>
              </a:ext>
            </a:extLst>
          </p:cNvPr>
          <p:cNvGrpSpPr/>
          <p:nvPr/>
        </p:nvGrpSpPr>
        <p:grpSpPr>
          <a:xfrm>
            <a:off x="5060192" y="3724004"/>
            <a:ext cx="2599137" cy="1805908"/>
            <a:chOff x="2679227" y="1992846"/>
            <a:chExt cx="2599137" cy="1805908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DC87E6F0-D154-4C51-9350-8735E5120A3E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16B2DF39-5565-49E9-955A-ED258E5F3B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D92A53D-2D48-4B1D-962C-69F0B293698E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033DF93E-2E03-4907-98F9-3D4A64215CEC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EB378405-E88C-47F9-9D06-A775688D9CA3}"/>
              </a:ext>
            </a:extLst>
          </p:cNvPr>
          <p:cNvGrpSpPr/>
          <p:nvPr/>
        </p:nvGrpSpPr>
        <p:grpSpPr>
          <a:xfrm>
            <a:off x="8290089" y="3686872"/>
            <a:ext cx="2599137" cy="1805908"/>
            <a:chOff x="2679227" y="1992846"/>
            <a:chExt cx="2599137" cy="180590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6E161C41-835E-46C4-871C-20AA9ED57BEB}"/>
                </a:ext>
              </a:extLst>
            </p:cNvPr>
            <p:cNvGrpSpPr/>
            <p:nvPr/>
          </p:nvGrpSpPr>
          <p:grpSpPr>
            <a:xfrm>
              <a:off x="2804259" y="1992846"/>
              <a:ext cx="2474105" cy="1805908"/>
              <a:chOff x="2843589" y="1976495"/>
              <a:chExt cx="2474105" cy="1805908"/>
            </a:xfrm>
          </p:grpSpPr>
          <p:sp>
            <p:nvSpPr>
              <p:cNvPr id="29" name="Title 20">
                <a:extLst>
                  <a:ext uri="{FF2B5EF4-FFF2-40B4-BE49-F238E27FC236}">
                    <a16:creationId xmlns:a16="http://schemas.microsoft.com/office/drawing/2014/main" id="{856FEA9B-CE68-40D9-8C99-28E0EF5FAF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68301" y="2335853"/>
                <a:ext cx="234939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1085E6E-3630-4442-8BF5-CC143541A07B}"/>
                  </a:ext>
                </a:extLst>
              </p:cNvPr>
              <p:cNvSpPr txBox="1"/>
              <p:nvPr/>
            </p:nvSpPr>
            <p:spPr>
              <a:xfrm>
                <a:off x="2843589" y="1976495"/>
                <a:ext cx="17229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42BB4CEE-4613-46B2-84CF-EACA2B858A00}"/>
                </a:ext>
              </a:extLst>
            </p:cNvPr>
            <p:cNvSpPr/>
            <p:nvPr/>
          </p:nvSpPr>
          <p:spPr>
            <a:xfrm>
              <a:off x="2679227" y="2105640"/>
              <a:ext cx="174522" cy="174522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03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1725C-8FE2-4E07-8AD6-7AC04E8D9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" y="3988257"/>
            <a:ext cx="12185744" cy="28697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FDF3FC1-5913-4849-8464-CEAEB452A9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" y="5075204"/>
            <a:ext cx="3539527" cy="17827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82A5492-12E4-4449-AACA-E52AA70614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034" y="4242160"/>
            <a:ext cx="3605492" cy="26158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4A081EC-A0FC-4867-8C28-CCB75A0B93A0}"/>
              </a:ext>
            </a:extLst>
          </p:cNvPr>
          <p:cNvSpPr txBox="1"/>
          <p:nvPr/>
        </p:nvSpPr>
        <p:spPr>
          <a:xfrm>
            <a:off x="809001" y="520996"/>
            <a:ext cx="27306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CC04039-CD13-4C0B-92D4-E9A089C706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4" y="306819"/>
            <a:ext cx="736677" cy="73739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124E93FB-2E56-4CE9-B6A6-2C5044C3F67D}"/>
              </a:ext>
            </a:extLst>
          </p:cNvPr>
          <p:cNvGrpSpPr/>
          <p:nvPr/>
        </p:nvGrpSpPr>
        <p:grpSpPr>
          <a:xfrm>
            <a:off x="1260884" y="1712131"/>
            <a:ext cx="2501732" cy="3433737"/>
            <a:chOff x="515924" y="2286435"/>
            <a:chExt cx="2501732" cy="3433737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830529D3-8349-4B8E-B6E3-AB33C40F31FF}"/>
                </a:ext>
              </a:extLst>
            </p:cNvPr>
            <p:cNvSpPr/>
            <p:nvPr/>
          </p:nvSpPr>
          <p:spPr>
            <a:xfrm>
              <a:off x="515924" y="3029223"/>
              <a:ext cx="2501732" cy="2690949"/>
            </a:xfrm>
            <a:prstGeom prst="roundRect">
              <a:avLst/>
            </a:prstGeom>
            <a:noFill/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MH_Other_6">
              <a:extLst>
                <a:ext uri="{FF2B5EF4-FFF2-40B4-BE49-F238E27FC236}">
                  <a16:creationId xmlns:a16="http://schemas.microsoft.com/office/drawing/2014/main" id="{837BFB5D-38D7-4510-99E5-06F6009F0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026" y="2286435"/>
              <a:ext cx="1179078" cy="117907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en-US" altLang="zh-CN" sz="3600" dirty="0">
                  <a:solidFill>
                    <a:srgbClr val="FFFFFF"/>
                  </a:solidFill>
                  <a:latin typeface="Agency FB" panose="020B0503020202020204" pitchFamily="34" charset="0"/>
                  <a:ea typeface="Gungsuh" panose="02030600000101010101" pitchFamily="18" charset="-127"/>
                </a:rPr>
                <a:t>01</a:t>
              </a:r>
              <a:endParaRPr lang="zh-CN" altLang="en-US" sz="3600" dirty="0">
                <a:solidFill>
                  <a:srgbClr val="FFFFFF"/>
                </a:solidFill>
                <a:latin typeface="Agency FB" panose="020B0503020202020204" pitchFamily="34" charset="0"/>
                <a:ea typeface="Gungsuh" panose="02030600000101010101" pitchFamily="18" charset="-127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54CC360E-00DB-4B02-9A51-758AA55765F7}"/>
                </a:ext>
              </a:extLst>
            </p:cNvPr>
            <p:cNvGrpSpPr/>
            <p:nvPr/>
          </p:nvGrpSpPr>
          <p:grpSpPr>
            <a:xfrm>
              <a:off x="904541" y="3656644"/>
              <a:ext cx="1947254" cy="1670101"/>
              <a:chOff x="1555410" y="4024569"/>
              <a:chExt cx="1947254" cy="1670101"/>
            </a:xfrm>
          </p:grpSpPr>
          <p:sp>
            <p:nvSpPr>
              <p:cNvPr id="16" name="Title 20">
                <a:extLst>
                  <a:ext uri="{FF2B5EF4-FFF2-40B4-BE49-F238E27FC236}">
                    <a16:creationId xmlns:a16="http://schemas.microsoft.com/office/drawing/2014/main" id="{2648564A-0BA1-4A8F-893F-A2B5C76E18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5410" y="4428939"/>
                <a:ext cx="1781393" cy="1265731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8D76B7F-F69C-4ED9-9BD3-81B1899B5C3E}"/>
                  </a:ext>
                </a:extLst>
              </p:cNvPr>
              <p:cNvSpPr txBox="1"/>
              <p:nvPr/>
            </p:nvSpPr>
            <p:spPr>
              <a:xfrm>
                <a:off x="1721271" y="4024569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17729656-364B-4D87-B1AC-7C2DAAD1FA75}"/>
              </a:ext>
            </a:extLst>
          </p:cNvPr>
          <p:cNvGrpSpPr/>
          <p:nvPr/>
        </p:nvGrpSpPr>
        <p:grpSpPr>
          <a:xfrm>
            <a:off x="4857758" y="1712131"/>
            <a:ext cx="2501732" cy="3433737"/>
            <a:chOff x="515924" y="2286435"/>
            <a:chExt cx="2501732" cy="3433737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id="{4E89B117-162C-4031-9DA7-5B27C87AD090}"/>
                </a:ext>
              </a:extLst>
            </p:cNvPr>
            <p:cNvSpPr/>
            <p:nvPr/>
          </p:nvSpPr>
          <p:spPr>
            <a:xfrm>
              <a:off x="515924" y="3029223"/>
              <a:ext cx="2501732" cy="2690949"/>
            </a:xfrm>
            <a:prstGeom prst="roundRect">
              <a:avLst/>
            </a:prstGeom>
            <a:noFill/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MH_Other_6">
              <a:extLst>
                <a:ext uri="{FF2B5EF4-FFF2-40B4-BE49-F238E27FC236}">
                  <a16:creationId xmlns:a16="http://schemas.microsoft.com/office/drawing/2014/main" id="{E2653836-0AB3-4707-BB8E-7C51DEA43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026" y="2286435"/>
              <a:ext cx="1179078" cy="117907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en-US" altLang="zh-CN" sz="3600" dirty="0">
                  <a:solidFill>
                    <a:srgbClr val="FFFFFF"/>
                  </a:solidFill>
                  <a:latin typeface="Agency FB" panose="020B0503020202020204" pitchFamily="34" charset="0"/>
                  <a:ea typeface="Gungsuh" panose="02030600000101010101" pitchFamily="18" charset="-127"/>
                </a:rPr>
                <a:t>02</a:t>
              </a:r>
              <a:endParaRPr lang="zh-CN" altLang="en-US" sz="3600" dirty="0">
                <a:solidFill>
                  <a:srgbClr val="FFFFFF"/>
                </a:solidFill>
                <a:latin typeface="Agency FB" panose="020B0503020202020204" pitchFamily="34" charset="0"/>
                <a:ea typeface="Gungsuh" panose="02030600000101010101" pitchFamily="18" charset="-127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B60D13F5-7DC8-460E-895D-1655DB5CDD83}"/>
                </a:ext>
              </a:extLst>
            </p:cNvPr>
            <p:cNvGrpSpPr/>
            <p:nvPr/>
          </p:nvGrpSpPr>
          <p:grpSpPr>
            <a:xfrm>
              <a:off x="904541" y="3656644"/>
              <a:ext cx="1947254" cy="1670101"/>
              <a:chOff x="1555410" y="4024569"/>
              <a:chExt cx="1947254" cy="1670101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id="{1258018F-1A9E-4DD8-8B32-AB4C16B141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5410" y="4428939"/>
                <a:ext cx="1781393" cy="1265731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F6511861-6C2B-4262-8CB2-248F1E884D8A}"/>
                  </a:ext>
                </a:extLst>
              </p:cNvPr>
              <p:cNvSpPr txBox="1"/>
              <p:nvPr/>
            </p:nvSpPr>
            <p:spPr>
              <a:xfrm>
                <a:off x="1721271" y="4024569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4F7C66EB-F48D-4EBC-9D49-F62409046DAF}"/>
              </a:ext>
            </a:extLst>
          </p:cNvPr>
          <p:cNvGrpSpPr/>
          <p:nvPr/>
        </p:nvGrpSpPr>
        <p:grpSpPr>
          <a:xfrm>
            <a:off x="8360559" y="1712131"/>
            <a:ext cx="2501732" cy="3433737"/>
            <a:chOff x="515924" y="2286435"/>
            <a:chExt cx="2501732" cy="3433737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id="{3889D567-63F0-4D27-ACE5-51B77AA9685C}"/>
                </a:ext>
              </a:extLst>
            </p:cNvPr>
            <p:cNvSpPr/>
            <p:nvPr/>
          </p:nvSpPr>
          <p:spPr>
            <a:xfrm>
              <a:off x="515924" y="3029223"/>
              <a:ext cx="2501732" cy="2690949"/>
            </a:xfrm>
            <a:prstGeom prst="roundRect">
              <a:avLst/>
            </a:prstGeom>
            <a:noFill/>
            <a:ln>
              <a:solidFill>
                <a:srgbClr val="E63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MH_Other_6">
              <a:extLst>
                <a:ext uri="{FF2B5EF4-FFF2-40B4-BE49-F238E27FC236}">
                  <a16:creationId xmlns:a16="http://schemas.microsoft.com/office/drawing/2014/main" id="{E546F98C-6738-41DE-A6E1-1BD09822A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026" y="2286435"/>
              <a:ext cx="1179078" cy="1179078"/>
            </a:xfrm>
            <a:prstGeom prst="ellipse">
              <a:avLst/>
            </a:prstGeom>
            <a:solidFill>
              <a:srgbClr val="E63A3C"/>
            </a:solidFill>
            <a:ln>
              <a:noFill/>
            </a:ln>
          </p:spPr>
          <p:txBody>
            <a:bodyPr lIns="0" tIns="0" rIns="0" bIns="0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en-US" altLang="zh-CN" sz="3600" dirty="0">
                  <a:solidFill>
                    <a:srgbClr val="FFFFFF"/>
                  </a:solidFill>
                  <a:latin typeface="Agency FB" panose="020B0503020202020204" pitchFamily="34" charset="0"/>
                  <a:ea typeface="Gungsuh" panose="02030600000101010101" pitchFamily="18" charset="-127"/>
                </a:rPr>
                <a:t>03</a:t>
              </a:r>
              <a:endParaRPr lang="zh-CN" altLang="en-US" sz="3600" dirty="0">
                <a:solidFill>
                  <a:srgbClr val="FFFFFF"/>
                </a:solidFill>
                <a:latin typeface="Agency FB" panose="020B0503020202020204" pitchFamily="34" charset="0"/>
                <a:ea typeface="Gungsuh" panose="02030600000101010101" pitchFamily="18" charset="-127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9F80BB2B-6D15-49E6-8A9B-4541B7324EBC}"/>
                </a:ext>
              </a:extLst>
            </p:cNvPr>
            <p:cNvGrpSpPr/>
            <p:nvPr/>
          </p:nvGrpSpPr>
          <p:grpSpPr>
            <a:xfrm>
              <a:off x="904541" y="3656644"/>
              <a:ext cx="1947254" cy="1670101"/>
              <a:chOff x="1555410" y="4024569"/>
              <a:chExt cx="1947254" cy="1670101"/>
            </a:xfrm>
          </p:grpSpPr>
          <p:sp>
            <p:nvSpPr>
              <p:cNvPr id="32" name="Title 20">
                <a:extLst>
                  <a:ext uri="{FF2B5EF4-FFF2-40B4-BE49-F238E27FC236}">
                    <a16:creationId xmlns:a16="http://schemas.microsoft.com/office/drawing/2014/main" id="{93A6FF33-BD31-4AB1-8251-6EF562D154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5410" y="4428939"/>
                <a:ext cx="1781393" cy="1265731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4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400" b="1" dirty="0">
                  <a:solidFill>
                    <a:srgbClr val="E63A3C"/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4B213D98-83AE-4CD9-9DEB-558AEFB513D3}"/>
                  </a:ext>
                </a:extLst>
              </p:cNvPr>
              <p:cNvSpPr txBox="1"/>
              <p:nvPr/>
            </p:nvSpPr>
            <p:spPr>
              <a:xfrm>
                <a:off x="1721271" y="4024569"/>
                <a:ext cx="17813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E63A3C"/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307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A316155-55A3-43F5-B332-F82F40E75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9251"/>
            <a:ext cx="12192000" cy="318820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7587A7D-96F3-4F16-AFB4-48579AD82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542"/>
            <a:ext cx="12192000" cy="31882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C49D597-38CE-4E21-9308-E6275806E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207" y="2209375"/>
            <a:ext cx="4724862" cy="342796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8576F695-8ECF-42D9-BC0A-EB4DE0E9B3A1}"/>
              </a:ext>
            </a:extLst>
          </p:cNvPr>
          <p:cNvGrpSpPr/>
          <p:nvPr/>
        </p:nvGrpSpPr>
        <p:grpSpPr>
          <a:xfrm>
            <a:off x="2628531" y="2334103"/>
            <a:ext cx="1811001" cy="1852798"/>
            <a:chOff x="2197636" y="2343935"/>
            <a:chExt cx="1811001" cy="1852798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899B8C4-265D-4AB0-B548-A1A8FAB38244}"/>
                </a:ext>
              </a:extLst>
            </p:cNvPr>
            <p:cNvSpPr txBox="1"/>
            <p:nvPr/>
          </p:nvSpPr>
          <p:spPr>
            <a:xfrm>
              <a:off x="2474635" y="2732339"/>
              <a:ext cx="140601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E63A3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贰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35E54B4C-3DE2-4E99-8EC1-7537BF50E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454640" y="3455614"/>
              <a:ext cx="553997" cy="74111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6A3FF664-1EFC-4886-9C18-D3668026D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197636" y="2343935"/>
              <a:ext cx="553997" cy="741119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8C0E09F-ED3F-4939-8D80-1AB5996FE7DF}"/>
              </a:ext>
            </a:extLst>
          </p:cNvPr>
          <p:cNvSpPr txBox="1"/>
          <p:nvPr/>
        </p:nvSpPr>
        <p:spPr>
          <a:xfrm>
            <a:off x="5036871" y="3017141"/>
            <a:ext cx="4526598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b="1" dirty="0">
                <a:solidFill>
                  <a:srgbClr val="E63A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国庆节的发展</a:t>
            </a:r>
          </a:p>
        </p:txBody>
      </p:sp>
    </p:spTree>
    <p:extLst>
      <p:ext uri="{BB962C8B-B14F-4D97-AF65-F5344CB8AC3E}">
        <p14:creationId xmlns:p14="http://schemas.microsoft.com/office/powerpoint/2010/main" val="398882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2024</Words>
  <Application>Microsoft Office PowerPoint</Application>
  <PresentationFormat>宽屏</PresentationFormat>
  <Paragraphs>172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League Gothic Regular</vt:lpstr>
      <vt:lpstr>等线</vt:lpstr>
      <vt:lpstr>方正启体简体</vt:lpstr>
      <vt:lpstr>微软雅黑</vt:lpstr>
      <vt:lpstr>Agency FB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祖国万岁</dc:title>
  <dc:creator>第一PPT</dc:creator>
  <cp:keywords>www.1ppt.com</cp:keywords>
  <dc:description>www.1ppt.com</dc:description>
  <cp:lastModifiedBy>wuhan</cp:lastModifiedBy>
  <cp:revision>49</cp:revision>
  <dcterms:created xsi:type="dcterms:W3CDTF">2017-08-18T03:02:00Z</dcterms:created>
  <dcterms:modified xsi:type="dcterms:W3CDTF">2019-02-19T02:34:25Z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