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tags/tag8.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9.xml" ContentType="application/vnd.openxmlformats-officedocument.presentationml.tags+xml"/>
  <Override PartName="/ppt/notesSlides/notesSlide14.xml" ContentType="application/vnd.openxmlformats-officedocument.presentationml.notesSlide+xml"/>
  <Override PartName="/ppt/tags/tag10.xml" ContentType="application/vnd.openxmlformats-officedocument.presentationml.tags+xml"/>
  <Override PartName="/ppt/notesSlides/notesSlide15.xml" ContentType="application/vnd.openxmlformats-officedocument.presentationml.notesSlide+xml"/>
  <Override PartName="/ppt/tags/tag11.xml" ContentType="application/vnd.openxmlformats-officedocument.presentationml.tags+xml"/>
  <Override PartName="/ppt/notesSlides/notesSlide16.xml" ContentType="application/vnd.openxmlformats-officedocument.presentationml.notesSlide+xml"/>
  <Override PartName="/ppt/tags/tag12.xml" ContentType="application/vnd.openxmlformats-officedocument.presentationml.tags+xml"/>
  <Override PartName="/ppt/notesSlides/notesSlide17.xml" ContentType="application/vnd.openxmlformats-officedocument.presentationml.notesSlide+xml"/>
  <Override PartName="/ppt/tags/tag13.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4.xml" ContentType="application/vnd.openxmlformats-officedocument.presentationml.tags+xml"/>
  <Override PartName="/ppt/notesSlides/notesSlide20.xml" ContentType="application/vnd.openxmlformats-officedocument.presentationml.notesSlide+xml"/>
  <Override PartName="/ppt/tags/tag15.xml" ContentType="application/vnd.openxmlformats-officedocument.presentationml.tags+xml"/>
  <Override PartName="/ppt/notesSlides/notesSlide21.xml" ContentType="application/vnd.openxmlformats-officedocument.presentationml.notesSlide+xml"/>
  <Override PartName="/ppt/tags/tag16.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7.xml" ContentType="application/vnd.openxmlformats-officedocument.presentationml.tags+xml"/>
  <Override PartName="/ppt/notesSlides/notesSlide24.xml" ContentType="application/vnd.openxmlformats-officedocument.presentationml.notesSlide+xml"/>
  <Override PartName="/ppt/tags/tag18.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8" r:id="rId3"/>
    <p:sldId id="291" r:id="rId4"/>
    <p:sldId id="285" r:id="rId5"/>
    <p:sldId id="264" r:id="rId6"/>
    <p:sldId id="265" r:id="rId7"/>
    <p:sldId id="266" r:id="rId8"/>
    <p:sldId id="286" r:id="rId9"/>
    <p:sldId id="267" r:id="rId10"/>
    <p:sldId id="271" r:id="rId11"/>
    <p:sldId id="272" r:id="rId12"/>
    <p:sldId id="268" r:id="rId13"/>
    <p:sldId id="287" r:id="rId14"/>
    <p:sldId id="270" r:id="rId15"/>
    <p:sldId id="273" r:id="rId16"/>
    <p:sldId id="293" r:id="rId17"/>
    <p:sldId id="294" r:id="rId18"/>
    <p:sldId id="295" r:id="rId19"/>
    <p:sldId id="288" r:id="rId20"/>
    <p:sldId id="275" r:id="rId21"/>
    <p:sldId id="279" r:id="rId22"/>
    <p:sldId id="278" r:id="rId23"/>
    <p:sldId id="289" r:id="rId24"/>
    <p:sldId id="276" r:id="rId25"/>
    <p:sldId id="277" r:id="rId26"/>
    <p:sldId id="290"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6101A"/>
    <a:srgbClr val="631413"/>
    <a:srgbClr val="DC2C2D"/>
    <a:srgbClr val="F3591F"/>
    <a:srgbClr val="F52C13"/>
    <a:srgbClr val="D8141D"/>
    <a:srgbClr val="C7111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47" autoAdjust="0"/>
    <p:restoredTop sz="94676"/>
  </p:normalViewPr>
  <p:slideViewPr>
    <p:cSldViewPr snapToGrid="0" snapToObjects="1" showGuides="1">
      <p:cViewPr varScale="1">
        <p:scale>
          <a:sx n="64" d="100"/>
          <a:sy n="64" d="100"/>
        </p:scale>
        <p:origin x="84" y="642"/>
      </p:cViewPr>
      <p:guideLst>
        <p:guide orient="horz" pos="2160"/>
        <p:guide pos="3817"/>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89208E-B0B5-4575-B0C5-DC577D266289}" type="datetimeFigureOut">
              <a:rPr lang="zh-CN" altLang="en-US" smtClean="0"/>
              <a:t>2019-02-19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AE3069-E878-4DC6-8FFD-73F08A26180A}" type="slidenum">
              <a:rPr lang="zh-CN" altLang="en-US" smtClean="0"/>
              <a:t>‹#›</a:t>
            </a:fld>
            <a:endParaRPr lang="zh-CN" altLang="en-US"/>
          </a:p>
        </p:txBody>
      </p:sp>
    </p:spTree>
    <p:extLst>
      <p:ext uri="{BB962C8B-B14F-4D97-AF65-F5344CB8AC3E}">
        <p14:creationId xmlns:p14="http://schemas.microsoft.com/office/powerpoint/2010/main" val="1205918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a:t>
            </a:fld>
            <a:endParaRPr lang="zh-CN" altLang="en-US"/>
          </a:p>
        </p:txBody>
      </p:sp>
    </p:spTree>
    <p:extLst>
      <p:ext uri="{BB962C8B-B14F-4D97-AF65-F5344CB8AC3E}">
        <p14:creationId xmlns:p14="http://schemas.microsoft.com/office/powerpoint/2010/main" val="17879080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10</a:t>
            </a:fld>
            <a:endParaRPr lang="zh-CN" altLang="en-US"/>
          </a:p>
        </p:txBody>
      </p:sp>
    </p:spTree>
    <p:extLst>
      <p:ext uri="{BB962C8B-B14F-4D97-AF65-F5344CB8AC3E}">
        <p14:creationId xmlns:p14="http://schemas.microsoft.com/office/powerpoint/2010/main" val="538755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11</a:t>
            </a:fld>
            <a:endParaRPr lang="zh-CN" altLang="en-US"/>
          </a:p>
        </p:txBody>
      </p:sp>
    </p:spTree>
    <p:extLst>
      <p:ext uri="{BB962C8B-B14F-4D97-AF65-F5344CB8AC3E}">
        <p14:creationId xmlns:p14="http://schemas.microsoft.com/office/powerpoint/2010/main" val="1295804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12</a:t>
            </a:fld>
            <a:endParaRPr lang="zh-CN" altLang="en-US"/>
          </a:p>
        </p:txBody>
      </p:sp>
    </p:spTree>
    <p:extLst>
      <p:ext uri="{BB962C8B-B14F-4D97-AF65-F5344CB8AC3E}">
        <p14:creationId xmlns:p14="http://schemas.microsoft.com/office/powerpoint/2010/main" val="27682573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AED0F4-9CFE-4BCD-A6DD-DFDE835BB0A6}" type="slidenum">
              <a:rPr lang="zh-CN" altLang="en-US" smtClean="0"/>
              <a:t>13</a:t>
            </a:fld>
            <a:endParaRPr lang="zh-CN" altLang="en-US"/>
          </a:p>
        </p:txBody>
      </p:sp>
    </p:spTree>
    <p:extLst>
      <p:ext uri="{BB962C8B-B14F-4D97-AF65-F5344CB8AC3E}">
        <p14:creationId xmlns:p14="http://schemas.microsoft.com/office/powerpoint/2010/main" val="2228400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14</a:t>
            </a:fld>
            <a:endParaRPr lang="zh-CN" altLang="en-US"/>
          </a:p>
        </p:txBody>
      </p:sp>
    </p:spTree>
    <p:extLst>
      <p:ext uri="{BB962C8B-B14F-4D97-AF65-F5344CB8AC3E}">
        <p14:creationId xmlns:p14="http://schemas.microsoft.com/office/powerpoint/2010/main" val="33533656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15</a:t>
            </a:fld>
            <a:endParaRPr lang="zh-CN" altLang="en-US"/>
          </a:p>
        </p:txBody>
      </p:sp>
    </p:spTree>
    <p:extLst>
      <p:ext uri="{BB962C8B-B14F-4D97-AF65-F5344CB8AC3E}">
        <p14:creationId xmlns:p14="http://schemas.microsoft.com/office/powerpoint/2010/main" val="42654797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16</a:t>
            </a:fld>
            <a:endParaRPr lang="zh-CN" altLang="en-US"/>
          </a:p>
        </p:txBody>
      </p:sp>
    </p:spTree>
    <p:extLst>
      <p:ext uri="{BB962C8B-B14F-4D97-AF65-F5344CB8AC3E}">
        <p14:creationId xmlns:p14="http://schemas.microsoft.com/office/powerpoint/2010/main" val="1312119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17</a:t>
            </a:fld>
            <a:endParaRPr lang="zh-CN" altLang="en-US"/>
          </a:p>
        </p:txBody>
      </p:sp>
    </p:spTree>
    <p:extLst>
      <p:ext uri="{BB962C8B-B14F-4D97-AF65-F5344CB8AC3E}">
        <p14:creationId xmlns:p14="http://schemas.microsoft.com/office/powerpoint/2010/main" val="2253394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18</a:t>
            </a:fld>
            <a:endParaRPr lang="zh-CN" altLang="en-US"/>
          </a:p>
        </p:txBody>
      </p:sp>
    </p:spTree>
    <p:extLst>
      <p:ext uri="{BB962C8B-B14F-4D97-AF65-F5344CB8AC3E}">
        <p14:creationId xmlns:p14="http://schemas.microsoft.com/office/powerpoint/2010/main" val="7049846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AED0F4-9CFE-4BCD-A6DD-DFDE835BB0A6}" type="slidenum">
              <a:rPr lang="zh-CN" altLang="en-US" smtClean="0"/>
              <a:t>19</a:t>
            </a:fld>
            <a:endParaRPr lang="zh-CN" altLang="en-US"/>
          </a:p>
        </p:txBody>
      </p:sp>
    </p:spTree>
    <p:extLst>
      <p:ext uri="{BB962C8B-B14F-4D97-AF65-F5344CB8AC3E}">
        <p14:creationId xmlns:p14="http://schemas.microsoft.com/office/powerpoint/2010/main" val="3732684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2</a:t>
            </a:fld>
            <a:endParaRPr lang="zh-CN" altLang="en-US"/>
          </a:p>
        </p:txBody>
      </p:sp>
    </p:spTree>
    <p:extLst>
      <p:ext uri="{BB962C8B-B14F-4D97-AF65-F5344CB8AC3E}">
        <p14:creationId xmlns:p14="http://schemas.microsoft.com/office/powerpoint/2010/main" val="17144369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20</a:t>
            </a:fld>
            <a:endParaRPr lang="zh-CN" altLang="en-US"/>
          </a:p>
        </p:txBody>
      </p:sp>
    </p:spTree>
    <p:extLst>
      <p:ext uri="{BB962C8B-B14F-4D97-AF65-F5344CB8AC3E}">
        <p14:creationId xmlns:p14="http://schemas.microsoft.com/office/powerpoint/2010/main" val="30262336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21</a:t>
            </a:fld>
            <a:endParaRPr lang="zh-CN" altLang="en-US"/>
          </a:p>
        </p:txBody>
      </p:sp>
    </p:spTree>
    <p:extLst>
      <p:ext uri="{BB962C8B-B14F-4D97-AF65-F5344CB8AC3E}">
        <p14:creationId xmlns:p14="http://schemas.microsoft.com/office/powerpoint/2010/main" val="37245859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22</a:t>
            </a:fld>
            <a:endParaRPr lang="zh-CN" altLang="en-US"/>
          </a:p>
        </p:txBody>
      </p:sp>
    </p:spTree>
    <p:extLst>
      <p:ext uri="{BB962C8B-B14F-4D97-AF65-F5344CB8AC3E}">
        <p14:creationId xmlns:p14="http://schemas.microsoft.com/office/powerpoint/2010/main" val="7999037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AED0F4-9CFE-4BCD-A6DD-DFDE835BB0A6}" type="slidenum">
              <a:rPr lang="zh-CN" altLang="en-US" smtClean="0"/>
              <a:t>23</a:t>
            </a:fld>
            <a:endParaRPr lang="zh-CN" altLang="en-US"/>
          </a:p>
        </p:txBody>
      </p:sp>
    </p:spTree>
    <p:extLst>
      <p:ext uri="{BB962C8B-B14F-4D97-AF65-F5344CB8AC3E}">
        <p14:creationId xmlns:p14="http://schemas.microsoft.com/office/powerpoint/2010/main" val="30269770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24</a:t>
            </a:fld>
            <a:endParaRPr lang="zh-CN" altLang="en-US"/>
          </a:p>
        </p:txBody>
      </p:sp>
    </p:spTree>
    <p:extLst>
      <p:ext uri="{BB962C8B-B14F-4D97-AF65-F5344CB8AC3E}">
        <p14:creationId xmlns:p14="http://schemas.microsoft.com/office/powerpoint/2010/main" val="24468599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25</a:t>
            </a:fld>
            <a:endParaRPr lang="zh-CN" altLang="en-US"/>
          </a:p>
        </p:txBody>
      </p:sp>
    </p:spTree>
    <p:extLst>
      <p:ext uri="{BB962C8B-B14F-4D97-AF65-F5344CB8AC3E}">
        <p14:creationId xmlns:p14="http://schemas.microsoft.com/office/powerpoint/2010/main" val="35159530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26</a:t>
            </a:fld>
            <a:endParaRPr lang="zh-CN" altLang="en-US"/>
          </a:p>
        </p:txBody>
      </p:sp>
    </p:spTree>
    <p:extLst>
      <p:ext uri="{BB962C8B-B14F-4D97-AF65-F5344CB8AC3E}">
        <p14:creationId xmlns:p14="http://schemas.microsoft.com/office/powerpoint/2010/main" val="92916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AED0F4-9CFE-4BCD-A6DD-DFDE835BB0A6}" type="slidenum">
              <a:rPr lang="zh-CN" altLang="en-US" smtClean="0"/>
              <a:t>3</a:t>
            </a:fld>
            <a:endParaRPr lang="zh-CN" altLang="en-US"/>
          </a:p>
        </p:txBody>
      </p:sp>
    </p:spTree>
    <p:extLst>
      <p:ext uri="{BB962C8B-B14F-4D97-AF65-F5344CB8AC3E}">
        <p14:creationId xmlns:p14="http://schemas.microsoft.com/office/powerpoint/2010/main" val="3186489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AED0F4-9CFE-4BCD-A6DD-DFDE835BB0A6}" type="slidenum">
              <a:rPr lang="zh-CN" altLang="en-US" smtClean="0"/>
              <a:t>4</a:t>
            </a:fld>
            <a:endParaRPr lang="zh-CN" altLang="en-US"/>
          </a:p>
        </p:txBody>
      </p:sp>
    </p:spTree>
    <p:extLst>
      <p:ext uri="{BB962C8B-B14F-4D97-AF65-F5344CB8AC3E}">
        <p14:creationId xmlns:p14="http://schemas.microsoft.com/office/powerpoint/2010/main" val="249789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5</a:t>
            </a:fld>
            <a:endParaRPr lang="zh-CN" altLang="en-US"/>
          </a:p>
        </p:txBody>
      </p:sp>
    </p:spTree>
    <p:extLst>
      <p:ext uri="{BB962C8B-B14F-4D97-AF65-F5344CB8AC3E}">
        <p14:creationId xmlns:p14="http://schemas.microsoft.com/office/powerpoint/2010/main" val="3123287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6</a:t>
            </a:fld>
            <a:endParaRPr lang="zh-CN" altLang="en-US"/>
          </a:p>
        </p:txBody>
      </p:sp>
    </p:spTree>
    <p:extLst>
      <p:ext uri="{BB962C8B-B14F-4D97-AF65-F5344CB8AC3E}">
        <p14:creationId xmlns:p14="http://schemas.microsoft.com/office/powerpoint/2010/main" val="539516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7</a:t>
            </a:fld>
            <a:endParaRPr lang="zh-CN" altLang="en-US"/>
          </a:p>
        </p:txBody>
      </p:sp>
    </p:spTree>
    <p:extLst>
      <p:ext uri="{BB962C8B-B14F-4D97-AF65-F5344CB8AC3E}">
        <p14:creationId xmlns:p14="http://schemas.microsoft.com/office/powerpoint/2010/main" val="543313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8AED0F4-9CFE-4BCD-A6DD-DFDE835BB0A6}" type="slidenum">
              <a:rPr lang="zh-CN" altLang="en-US" smtClean="0"/>
              <a:t>8</a:t>
            </a:fld>
            <a:endParaRPr lang="zh-CN" altLang="en-US"/>
          </a:p>
        </p:txBody>
      </p:sp>
    </p:spTree>
    <p:extLst>
      <p:ext uri="{BB962C8B-B14F-4D97-AF65-F5344CB8AC3E}">
        <p14:creationId xmlns:p14="http://schemas.microsoft.com/office/powerpoint/2010/main" val="3335637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AE3069-E878-4DC6-8FFD-73F08A26180A}" type="slidenum">
              <a:rPr lang="zh-CN" altLang="en-US" smtClean="0"/>
              <a:t>9</a:t>
            </a:fld>
            <a:endParaRPr lang="zh-CN" altLang="en-US"/>
          </a:p>
        </p:txBody>
      </p:sp>
    </p:spTree>
    <p:extLst>
      <p:ext uri="{BB962C8B-B14F-4D97-AF65-F5344CB8AC3E}">
        <p14:creationId xmlns:p14="http://schemas.microsoft.com/office/powerpoint/2010/main" val="21248319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尾页">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1C5158F2-DD33-465A-BA30-E7F66DB94C0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723" y="677508"/>
            <a:ext cx="7114714" cy="6176645"/>
          </a:xfrm>
          <a:prstGeom prst="rect">
            <a:avLst/>
          </a:prstGeom>
        </p:spPr>
      </p:pic>
      <p:pic>
        <p:nvPicPr>
          <p:cNvPr id="9" name="图片 8">
            <a:extLst>
              <a:ext uri="{FF2B5EF4-FFF2-40B4-BE49-F238E27FC236}">
                <a16:creationId xmlns:a16="http://schemas.microsoft.com/office/drawing/2014/main" id="{4D9F16C8-42CF-481E-B500-E4A00D2D8736}"/>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062480" y="319500"/>
            <a:ext cx="2605405" cy="2830639"/>
          </a:xfrm>
          <a:prstGeom prst="rect">
            <a:avLst/>
          </a:prstGeom>
        </p:spPr>
      </p:pic>
      <p:pic>
        <p:nvPicPr>
          <p:cNvPr id="10" name="图片 9" descr="1">
            <a:extLst>
              <a:ext uri="{FF2B5EF4-FFF2-40B4-BE49-F238E27FC236}">
                <a16:creationId xmlns:a16="http://schemas.microsoft.com/office/drawing/2014/main" id="{20F025A6-8716-47BF-A675-C65D0E9F784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5545455"/>
            <a:ext cx="10194925" cy="1312545"/>
          </a:xfrm>
          <a:prstGeom prst="rect">
            <a:avLst/>
          </a:prstGeom>
        </p:spPr>
      </p:pic>
      <p:pic>
        <p:nvPicPr>
          <p:cNvPr id="11" name="图片 10">
            <a:extLst>
              <a:ext uri="{FF2B5EF4-FFF2-40B4-BE49-F238E27FC236}">
                <a16:creationId xmlns:a16="http://schemas.microsoft.com/office/drawing/2014/main" id="{87D13A8C-42BB-434A-971B-37F2A015C307}"/>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8698230" y="2622973"/>
            <a:ext cx="3510279" cy="4241588"/>
          </a:xfrm>
          <a:prstGeom prst="rect">
            <a:avLst/>
          </a:prstGeom>
        </p:spPr>
      </p:pic>
      <p:pic>
        <p:nvPicPr>
          <p:cNvPr id="12" name="图片 11">
            <a:extLst>
              <a:ext uri="{FF2B5EF4-FFF2-40B4-BE49-F238E27FC236}">
                <a16:creationId xmlns:a16="http://schemas.microsoft.com/office/drawing/2014/main" id="{06EF128D-4FD8-4E3A-824D-DAD131712069}"/>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5006975" y="476904"/>
            <a:ext cx="1539875" cy="1320762"/>
          </a:xfrm>
          <a:prstGeom prst="rect">
            <a:avLst/>
          </a:prstGeom>
        </p:spPr>
      </p:pic>
      <p:pic>
        <p:nvPicPr>
          <p:cNvPr id="13" name="图片 12">
            <a:extLst>
              <a:ext uri="{FF2B5EF4-FFF2-40B4-BE49-F238E27FC236}">
                <a16:creationId xmlns:a16="http://schemas.microsoft.com/office/drawing/2014/main" id="{0900D396-61E6-4B3A-9C13-E270AA777043}"/>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9347821" y="1873"/>
            <a:ext cx="2842908" cy="3129026"/>
          </a:xfrm>
          <a:prstGeom prst="rect">
            <a:avLst/>
          </a:prstGeom>
        </p:spPr>
      </p:pic>
    </p:spTree>
    <p:extLst>
      <p:ext uri="{BB962C8B-B14F-4D97-AF65-F5344CB8AC3E}">
        <p14:creationId xmlns:p14="http://schemas.microsoft.com/office/powerpoint/2010/main" val="45461125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50" presetClass="entr" presetSubtype="0" decel="10000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strVal val="#ppt_w+.3"/>
                                          </p:val>
                                        </p:tav>
                                        <p:tav tm="100000">
                                          <p:val>
                                            <p:strVal val="#ppt_w"/>
                                          </p:val>
                                        </p:tav>
                                      </p:tavLst>
                                    </p:anim>
                                    <p:anim calcmode="lin" valueType="num">
                                      <p:cBhvr>
                                        <p:cTn id="18" dur="500" fill="hold"/>
                                        <p:tgtEl>
                                          <p:spTgt spid="9"/>
                                        </p:tgtEl>
                                        <p:attrNameLst>
                                          <p:attrName>ppt_h</p:attrName>
                                        </p:attrNameLst>
                                      </p:cBhvr>
                                      <p:tavLst>
                                        <p:tav tm="0">
                                          <p:val>
                                            <p:strVal val="#ppt_h"/>
                                          </p:val>
                                        </p:tav>
                                        <p:tav tm="100000">
                                          <p:val>
                                            <p:strVal val="#ppt_h"/>
                                          </p:val>
                                        </p:tav>
                                      </p:tavLst>
                                    </p:anim>
                                    <p:animEffect transition="in" filter="fade">
                                      <p:cBhvr>
                                        <p:cTn id="19" dur="500"/>
                                        <p:tgtEl>
                                          <p:spTgt spid="9"/>
                                        </p:tgtEl>
                                      </p:cBhvr>
                                    </p:animEffect>
                                  </p:childTnLst>
                                </p:cTn>
                              </p:par>
                              <p:par>
                                <p:cTn id="20" presetID="2" presetClass="entr" presetSubtype="6"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pic>
        <p:nvPicPr>
          <p:cNvPr id="7" name="图片 6" descr="1">
            <a:extLst>
              <a:ext uri="{FF2B5EF4-FFF2-40B4-BE49-F238E27FC236}">
                <a16:creationId xmlns:a16="http://schemas.microsoft.com/office/drawing/2014/main" id="{D09C6D93-9FF5-4DD7-A147-1796ED773A2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5545455"/>
            <a:ext cx="10194925" cy="1312545"/>
          </a:xfrm>
          <a:prstGeom prst="rect">
            <a:avLst/>
          </a:prstGeom>
        </p:spPr>
      </p:pic>
      <p:pic>
        <p:nvPicPr>
          <p:cNvPr id="8" name="图片 7">
            <a:extLst>
              <a:ext uri="{FF2B5EF4-FFF2-40B4-BE49-F238E27FC236}">
                <a16:creationId xmlns:a16="http://schemas.microsoft.com/office/drawing/2014/main" id="{BD61BC0B-36B7-4733-A3F5-69DA2B04DB5E}"/>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8698230" y="2622973"/>
            <a:ext cx="3510279" cy="4241588"/>
          </a:xfrm>
          <a:prstGeom prst="rect">
            <a:avLst/>
          </a:prstGeom>
        </p:spPr>
      </p:pic>
      <p:pic>
        <p:nvPicPr>
          <p:cNvPr id="10" name="图片 9">
            <a:extLst>
              <a:ext uri="{FF2B5EF4-FFF2-40B4-BE49-F238E27FC236}">
                <a16:creationId xmlns:a16="http://schemas.microsoft.com/office/drawing/2014/main" id="{1701A706-116D-4220-A486-0E64EEE5304B}"/>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9347821" y="1873"/>
            <a:ext cx="2842908" cy="3129026"/>
          </a:xfrm>
          <a:prstGeom prst="rect">
            <a:avLst/>
          </a:prstGeom>
        </p:spPr>
      </p:pic>
      <p:pic>
        <p:nvPicPr>
          <p:cNvPr id="11" name="图片 10">
            <a:extLst>
              <a:ext uri="{FF2B5EF4-FFF2-40B4-BE49-F238E27FC236}">
                <a16:creationId xmlns:a16="http://schemas.microsoft.com/office/drawing/2014/main" id="{B5912C4A-CC52-4665-8B8C-4BAB6FECF5D8}"/>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0" y="705667"/>
            <a:ext cx="2605405" cy="2830639"/>
          </a:xfrm>
          <a:prstGeom prst="rect">
            <a:avLst/>
          </a:prstGeom>
        </p:spPr>
      </p:pic>
      <p:pic>
        <p:nvPicPr>
          <p:cNvPr id="12" name="图片 11">
            <a:extLst>
              <a:ext uri="{FF2B5EF4-FFF2-40B4-BE49-F238E27FC236}">
                <a16:creationId xmlns:a16="http://schemas.microsoft.com/office/drawing/2014/main" id="{06EF128D-4FD8-4E3A-824D-DAD131712069}"/>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4111942" y="704937"/>
            <a:ext cx="1539875" cy="1320762"/>
          </a:xfrm>
          <a:prstGeom prst="rect">
            <a:avLst/>
          </a:prstGeom>
        </p:spPr>
      </p:pic>
    </p:spTree>
    <p:extLst>
      <p:ext uri="{BB962C8B-B14F-4D97-AF65-F5344CB8AC3E}">
        <p14:creationId xmlns:p14="http://schemas.microsoft.com/office/powerpoint/2010/main" val="205196317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50" presetClass="entr" presetSubtype="0" decel="10000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strVal val="#ppt_w+.3"/>
                                          </p:val>
                                        </p:tav>
                                        <p:tav tm="100000">
                                          <p:val>
                                            <p:strVal val="#ppt_w"/>
                                          </p:val>
                                        </p:tav>
                                      </p:tavLst>
                                    </p:anim>
                                    <p:anim calcmode="lin" valueType="num">
                                      <p:cBhvr>
                                        <p:cTn id="18" dur="500" fill="hold"/>
                                        <p:tgtEl>
                                          <p:spTgt spid="11"/>
                                        </p:tgtEl>
                                        <p:attrNameLst>
                                          <p:attrName>ppt_h</p:attrName>
                                        </p:attrNameLst>
                                      </p:cBhvr>
                                      <p:tavLst>
                                        <p:tav tm="0">
                                          <p:val>
                                            <p:strVal val="#ppt_h"/>
                                          </p:val>
                                        </p:tav>
                                        <p:tav tm="100000">
                                          <p:val>
                                            <p:strVal val="#ppt_h"/>
                                          </p:val>
                                        </p:tav>
                                      </p:tavLst>
                                    </p:anim>
                                    <p:animEffect transition="in" filter="fade">
                                      <p:cBhvr>
                                        <p:cTn id="19" dur="500"/>
                                        <p:tgtEl>
                                          <p:spTgt spid="11"/>
                                        </p:tgtEl>
                                      </p:cBhvr>
                                    </p:animEffect>
                                  </p:childTnLst>
                                </p:cTn>
                              </p:par>
                              <p:par>
                                <p:cTn id="20" presetID="2" presetClass="entr" presetSubtype="6"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正文">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D303623F-2CF3-4A31-84DE-69FA21D133D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738475" y="171451"/>
            <a:ext cx="1063279" cy="1069356"/>
          </a:xfrm>
          <a:prstGeom prst="rect">
            <a:avLst/>
          </a:prstGeom>
        </p:spPr>
      </p:pic>
      <p:pic>
        <p:nvPicPr>
          <p:cNvPr id="4" name="图片 3" descr="1">
            <a:extLst>
              <a:ext uri="{FF2B5EF4-FFF2-40B4-BE49-F238E27FC236}">
                <a16:creationId xmlns:a16="http://schemas.microsoft.com/office/drawing/2014/main" id="{DB0E5E52-E1CD-496B-91E5-8182089DE2C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b="20296"/>
          <a:stretch/>
        </p:blipFill>
        <p:spPr>
          <a:xfrm>
            <a:off x="0" y="5606912"/>
            <a:ext cx="12192000" cy="1251088"/>
          </a:xfrm>
          <a:prstGeom prst="rect">
            <a:avLst/>
          </a:prstGeom>
        </p:spPr>
      </p:pic>
      <p:pic>
        <p:nvPicPr>
          <p:cNvPr id="6" name="图片 5">
            <a:extLst>
              <a:ext uri="{FF2B5EF4-FFF2-40B4-BE49-F238E27FC236}">
                <a16:creationId xmlns:a16="http://schemas.microsoft.com/office/drawing/2014/main" id="{4B0D41E8-F3FE-486B-846A-6609652D5456}"/>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1596" b="6730"/>
          <a:stretch/>
        </p:blipFill>
        <p:spPr>
          <a:xfrm flipH="1">
            <a:off x="10135522" y="5155809"/>
            <a:ext cx="2056478" cy="1702192"/>
          </a:xfrm>
          <a:prstGeom prst="rect">
            <a:avLst/>
          </a:prstGeom>
        </p:spPr>
      </p:pic>
    </p:spTree>
    <p:extLst>
      <p:ext uri="{BB962C8B-B14F-4D97-AF65-F5344CB8AC3E}">
        <p14:creationId xmlns:p14="http://schemas.microsoft.com/office/powerpoint/2010/main" val="1319747349"/>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Scale>
                                      <p:cBhvr>
                                        <p:cTn id="1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6"/>
                                        </p:tgtEl>
                                        <p:attrNameLst>
                                          <p:attrName>ppt_x</p:attrName>
                                          <p:attrName>ppt_y</p:attrName>
                                        </p:attrNameLst>
                                      </p:cBhvr>
                                    </p:animMotion>
                                    <p:animEffect transition="in" filter="fade">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4" name="矩形 3"/>
          <p:cNvSpPr/>
          <p:nvPr userDrawn="1"/>
        </p:nvSpPr>
        <p:spPr>
          <a:xfrm>
            <a:off x="6088213" y="5565711"/>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93078755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992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6" r:id="rId4"/>
  </p:sldLayoutIdLst>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23.tiff"/><Relationship Id="rId2" Type="http://schemas.openxmlformats.org/officeDocument/2006/relationships/slideLayout" Target="../slideLayouts/slideLayout3.xml"/><Relationship Id="rId1" Type="http://schemas.openxmlformats.org/officeDocument/2006/relationships/tags" Target="../tags/tag6.xml"/><Relationship Id="rId6" Type="http://schemas.openxmlformats.org/officeDocument/2006/relationships/image" Target="../media/image22.tiff"/><Relationship Id="rId5" Type="http://schemas.openxmlformats.org/officeDocument/2006/relationships/image" Target="../media/image21.tiff"/><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7.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8.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9.xml"/><Relationship Id="rId5" Type="http://schemas.openxmlformats.org/officeDocument/2006/relationships/image" Target="../media/image26.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0.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1.xml"/><Relationship Id="rId5" Type="http://schemas.openxmlformats.org/officeDocument/2006/relationships/image" Target="../media/image27.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2.xml"/><Relationship Id="rId5" Type="http://schemas.openxmlformats.org/officeDocument/2006/relationships/image" Target="../media/image28.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13.xml"/><Relationship Id="rId5" Type="http://schemas.openxmlformats.org/officeDocument/2006/relationships/image" Target="../media/image29.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14.xml"/><Relationship Id="rId5" Type="http://schemas.openxmlformats.org/officeDocument/2006/relationships/image" Target="../media/image30.jp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15.xml"/><Relationship Id="rId5" Type="http://schemas.openxmlformats.org/officeDocument/2006/relationships/image" Target="../media/image31.jp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16.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17.xml"/><Relationship Id="rId5" Type="http://schemas.openxmlformats.org/officeDocument/2006/relationships/image" Target="../media/image32.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ags" Target="../tags/tag18.xml"/><Relationship Id="rId6" Type="http://schemas.openxmlformats.org/officeDocument/2006/relationships/image" Target="../media/image34.png"/><Relationship Id="rId5" Type="http://schemas.openxmlformats.org/officeDocument/2006/relationships/image" Target="../media/image14.png"/><Relationship Id="rId4" Type="http://schemas.openxmlformats.org/officeDocument/2006/relationships/image" Target="../media/image33.jp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7.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2.xml"/><Relationship Id="rId5" Type="http://schemas.openxmlformats.org/officeDocument/2006/relationships/image" Target="../media/image15.jp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3.xml"/><Relationship Id="rId5" Type="http://schemas.openxmlformats.org/officeDocument/2006/relationships/image" Target="../media/image16.jp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4.xml"/><Relationship Id="rId5" Type="http://schemas.openxmlformats.org/officeDocument/2006/relationships/image" Target="../media/image17.jp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20.jpg"/><Relationship Id="rId2" Type="http://schemas.openxmlformats.org/officeDocument/2006/relationships/slideLayout" Target="../slideLayouts/slideLayout3.xml"/><Relationship Id="rId1" Type="http://schemas.openxmlformats.org/officeDocument/2006/relationships/tags" Target="../tags/tag5.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descr="2">
            <a:extLst>
              <a:ext uri="{FF2B5EF4-FFF2-40B4-BE49-F238E27FC236}">
                <a16:creationId xmlns:a16="http://schemas.microsoft.com/office/drawing/2014/main" id="{019B4BC2-30FF-49A8-9531-D34BCB13C77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71495" y="966470"/>
            <a:ext cx="6776720" cy="2713990"/>
          </a:xfrm>
          <a:prstGeom prst="rect">
            <a:avLst/>
          </a:prstGeom>
          <a:effectLst>
            <a:outerShdw blurRad="50800" dist="38100" dir="2700000" algn="tl" rotWithShape="0">
              <a:prstClr val="black">
                <a:alpha val="40000"/>
              </a:prstClr>
            </a:outerShdw>
          </a:effectLst>
        </p:spPr>
      </p:pic>
      <p:pic>
        <p:nvPicPr>
          <p:cNvPr id="25" name="图片 24" descr="3">
            <a:extLst>
              <a:ext uri="{FF2B5EF4-FFF2-40B4-BE49-F238E27FC236}">
                <a16:creationId xmlns:a16="http://schemas.microsoft.com/office/drawing/2014/main" id="{8A865C82-6D70-4AF9-A502-21F851375C7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63098" y="4254500"/>
            <a:ext cx="4360545" cy="688975"/>
          </a:xfrm>
          <a:prstGeom prst="rect">
            <a:avLst/>
          </a:prstGeom>
        </p:spPr>
      </p:pic>
      <p:sp>
        <p:nvSpPr>
          <p:cNvPr id="26" name="TextBox 15">
            <a:extLst>
              <a:ext uri="{FF2B5EF4-FFF2-40B4-BE49-F238E27FC236}">
                <a16:creationId xmlns:a16="http://schemas.microsoft.com/office/drawing/2014/main" id="{0FFD2960-491E-4392-A4DB-F350C3EAF206}"/>
              </a:ext>
            </a:extLst>
          </p:cNvPr>
          <p:cNvSpPr txBox="1"/>
          <p:nvPr/>
        </p:nvSpPr>
        <p:spPr>
          <a:xfrm>
            <a:off x="3242628" y="3595370"/>
            <a:ext cx="660527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sz="36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cs typeface="+mn-cs"/>
              </a:rPr>
              <a:t>国庆6</a:t>
            </a:r>
            <a:r>
              <a:rPr lang="en-US" sz="3600" b="1" dirty="0">
                <a:solidFill>
                  <a:srgbClr val="C00000"/>
                </a:solidFill>
                <a:latin typeface="微软雅黑" panose="020B0503020204020204" charset="-122"/>
                <a:ea typeface="微软雅黑" panose="020B0503020204020204" charset="-122"/>
              </a:rPr>
              <a:t>X</a:t>
            </a:r>
            <a:r>
              <a:rPr kumimoji="0" sz="36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cs typeface="+mn-cs"/>
              </a:rPr>
              <a:t>周年庆典</a:t>
            </a:r>
            <a:r>
              <a:rPr kumimoji="0" lang="en-US" sz="36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cs typeface="+mn-cs"/>
              </a:rPr>
              <a:t>PPT</a:t>
            </a:r>
            <a:r>
              <a:rPr kumimoji="0" lang="zh-CN" altLang="en-US" sz="36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cs typeface="+mn-cs"/>
              </a:rPr>
              <a:t>模板</a:t>
            </a:r>
            <a:endParaRPr kumimoji="0" lang="en-US" sz="36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cs typeface="+mn-cs"/>
            </a:endParaRPr>
          </a:p>
        </p:txBody>
      </p:sp>
    </p:spTree>
    <p:extLst>
      <p:ext uri="{BB962C8B-B14F-4D97-AF65-F5344CB8AC3E}">
        <p14:creationId xmlns:p14="http://schemas.microsoft.com/office/powerpoint/2010/main" val="4483171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fltVal val="0"/>
                                          </p:val>
                                        </p:tav>
                                        <p:tav tm="100000">
                                          <p:val>
                                            <p:strVal val="#ppt_h"/>
                                          </p:val>
                                        </p:tav>
                                      </p:tavLst>
                                    </p:anim>
                                    <p:animEffect transition="in" filter="fade">
                                      <p:cBhvr>
                                        <p:cTn id="9" dur="1000"/>
                                        <p:tgtEl>
                                          <p:spTgt spid="23"/>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6"/>
                                        </p:tgtEl>
                                        <p:attrNameLst>
                                          <p:attrName>ppt_y</p:attrName>
                                        </p:attrNameLst>
                                      </p:cBhvr>
                                      <p:tavLst>
                                        <p:tav tm="0">
                                          <p:val>
                                            <p:strVal val="#ppt_y"/>
                                          </p:val>
                                        </p:tav>
                                        <p:tav tm="100000">
                                          <p:val>
                                            <p:strVal val="#ppt_y"/>
                                          </p:val>
                                        </p:tav>
                                      </p:tavLst>
                                    </p:anim>
                                    <p:anim calcmode="lin" valueType="num">
                                      <p:cBhvr>
                                        <p:cTn id="15"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6"/>
                                        </p:tgtEl>
                                      </p:cBhvr>
                                    </p:animEffect>
                                  </p:childTnLst>
                                </p:cTn>
                              </p:par>
                            </p:childTnLst>
                          </p:cTn>
                        </p:par>
                        <p:par>
                          <p:cTn id="18" fill="hold">
                            <p:stCondLst>
                              <p:cond delay="2100"/>
                            </p:stCondLst>
                            <p:childTnLst>
                              <p:par>
                                <p:cTn id="19" presetID="22" presetClass="entr" presetSubtype="4"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down)">
                                      <p:cBhvr>
                                        <p:cTn id="2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5"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spc="300" dirty="0">
                <a:solidFill>
                  <a:schemeClr val="bg1"/>
                </a:solidFill>
                <a:latin typeface="Microsoft YaHei" charset="-122"/>
                <a:ea typeface="Microsoft YaHei" charset="-122"/>
                <a:cs typeface="Microsoft YaHei" charset="-122"/>
              </a:rPr>
              <a:t>国庆节的来历</a:t>
            </a:r>
          </a:p>
        </p:txBody>
      </p:sp>
      <p:sp>
        <p:nvSpPr>
          <p:cNvPr id="7" name="矩形 6"/>
          <p:cNvSpPr/>
          <p:nvPr/>
        </p:nvSpPr>
        <p:spPr>
          <a:xfrm>
            <a:off x="585270" y="1513224"/>
            <a:ext cx="6931111" cy="1892826"/>
          </a:xfrm>
          <a:prstGeom prst="rect">
            <a:avLst/>
          </a:prstGeom>
        </p:spPr>
        <p:txBody>
          <a:bodyPr wrap="square">
            <a:spAutoFit/>
          </a:bodyPr>
          <a:lstStyle/>
          <a:p>
            <a:pPr>
              <a:lnSpc>
                <a:spcPct val="130000"/>
              </a:lnSpc>
            </a:pPr>
            <a:r>
              <a:rPr lang="zh-CN" altLang="en-US">
                <a:solidFill>
                  <a:schemeClr val="tx1">
                    <a:lumMod val="75000"/>
                    <a:lumOff val="25000"/>
                  </a:schemeClr>
                </a:solidFill>
                <a:latin typeface="SimHei" charset="-122"/>
                <a:ea typeface="SimHei" charset="-122"/>
                <a:cs typeface="SimHei" charset="-122"/>
              </a:rPr>
              <a:t>国庆”一词，本指国家喜庆之事，最早见于西晋。西晋的文学家陆机在《五等诸侯论》一文中就曾有“国庆独飨其利，主忧莫与其害”的记载。我国封建时代,国家喜庆的大事，莫大过于帝王的登基、诞辰（清朝称皇帝的生日为万岁节）等。因而我国古代把皇帝即位、诞辰称为“国庆”。今天将国家建立的纪念日为国庆。</a:t>
            </a:r>
          </a:p>
        </p:txBody>
      </p:sp>
      <p:pic>
        <p:nvPicPr>
          <p:cNvPr id="11" name="图片 10"/>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892132" y="3338831"/>
            <a:ext cx="2351079" cy="2351079"/>
          </a:xfrm>
          <a:prstGeom prst="ellipse">
            <a:avLst/>
          </a:prstGeom>
          <a:ln w="31750">
            <a:solidFill>
              <a:srgbClr val="C71119"/>
            </a:solidFill>
          </a:ln>
        </p:spPr>
      </p:pic>
      <p:pic>
        <p:nvPicPr>
          <p:cNvPr id="14" name="图片 13"/>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8803018" y="1845701"/>
            <a:ext cx="2474583" cy="2474583"/>
          </a:xfrm>
          <a:prstGeom prst="ellipse">
            <a:avLst/>
          </a:prstGeom>
          <a:ln w="31750">
            <a:solidFill>
              <a:srgbClr val="C71119"/>
            </a:solidFill>
          </a:ln>
        </p:spPr>
      </p:pic>
      <p:pic>
        <p:nvPicPr>
          <p:cNvPr id="17" name="图片 16"/>
          <p:cNvPicPr>
            <a:picLocks noChangeAspect="1"/>
          </p:cNvPicPr>
          <p:nvPr/>
        </p:nvPicPr>
        <p:blipFill rotWithShape="1">
          <a:blip r:embed="rId7" cstate="screen">
            <a:extLst>
              <a:ext uri="{28A0092B-C50C-407E-A947-70E740481C1C}">
                <a14:useLocalDpi xmlns:a14="http://schemas.microsoft.com/office/drawing/2010/main"/>
              </a:ext>
            </a:extLst>
          </a:blip>
          <a:srcRect b="-906"/>
          <a:stretch/>
        </p:blipFill>
        <p:spPr>
          <a:xfrm>
            <a:off x="2500848" y="3530635"/>
            <a:ext cx="2184365" cy="2184365"/>
          </a:xfrm>
          <a:prstGeom prst="ellipse">
            <a:avLst/>
          </a:prstGeom>
          <a:ln w="31750">
            <a:solidFill>
              <a:srgbClr val="C71119"/>
            </a:solidFill>
          </a:ln>
        </p:spPr>
      </p:pic>
    </p:spTree>
    <p:extLst>
      <p:ext uri="{BB962C8B-B14F-4D97-AF65-F5344CB8AC3E}">
        <p14:creationId xmlns:p14="http://schemas.microsoft.com/office/powerpoint/2010/main" val="12842228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 calcmode="lin" valueType="num">
                                      <p:cBhvr>
                                        <p:cTn id="2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
                                        </p:tgtEl>
                                      </p:cBhvr>
                                    </p:animEffect>
                                  </p:childTnLst>
                                </p:cTn>
                              </p:par>
                            </p:childTnLst>
                          </p:cTn>
                        </p:par>
                        <p:par>
                          <p:cTn id="27" fill="hold">
                            <p:stCondLst>
                              <p:cond delay="2250"/>
                            </p:stCondLst>
                            <p:childTnLst>
                              <p:par>
                                <p:cTn id="28" presetID="2" presetClass="entr" presetSubtype="8" fill="hold" grpId="0" nodeType="afterEffect">
                                  <p:stCondLst>
                                    <p:cond delay="0"/>
                                  </p:stCondLst>
                                  <p:iterate type="lt">
                                    <p:tmPct val="10000"/>
                                  </p:iterate>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0-#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9800"/>
                            </p:stCondLst>
                            <p:childTnLst>
                              <p:par>
                                <p:cTn id="33" presetID="52" presetClass="entr" presetSubtype="0"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Scale>
                                      <p:cBhvr>
                                        <p:cTn id="3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7"/>
                                        </p:tgtEl>
                                        <p:attrNameLst>
                                          <p:attrName>ppt_x</p:attrName>
                                          <p:attrName>ppt_y</p:attrName>
                                        </p:attrNameLst>
                                      </p:cBhvr>
                                    </p:animMotion>
                                    <p:animEffect transition="in" filter="fade">
                                      <p:cBhvr>
                                        <p:cTn id="37" dur="1000"/>
                                        <p:tgtEl>
                                          <p:spTgt spid="17"/>
                                        </p:tgtEl>
                                      </p:cBhvr>
                                    </p:animEffect>
                                  </p:childTnLst>
                                </p:cTn>
                              </p:par>
                            </p:childTnLst>
                          </p:cTn>
                        </p:par>
                        <p:par>
                          <p:cTn id="38" fill="hold">
                            <p:stCondLst>
                              <p:cond delay="10800"/>
                            </p:stCondLst>
                            <p:childTnLst>
                              <p:par>
                                <p:cTn id="39" presetID="52" presetClass="entr" presetSubtype="0"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Scale>
                                      <p:cBhvr>
                                        <p:cTn id="41"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11"/>
                                        </p:tgtEl>
                                        <p:attrNameLst>
                                          <p:attrName>ppt_x</p:attrName>
                                          <p:attrName>ppt_y</p:attrName>
                                        </p:attrNameLst>
                                      </p:cBhvr>
                                    </p:animMotion>
                                    <p:animEffect transition="in" filter="fade">
                                      <p:cBhvr>
                                        <p:cTn id="43" dur="1000"/>
                                        <p:tgtEl>
                                          <p:spTgt spid="11"/>
                                        </p:tgtEl>
                                      </p:cBhvr>
                                    </p:animEffect>
                                  </p:childTnLst>
                                </p:cTn>
                              </p:par>
                            </p:childTnLst>
                          </p:cTn>
                        </p:par>
                        <p:par>
                          <p:cTn id="44" fill="hold">
                            <p:stCondLst>
                              <p:cond delay="11800"/>
                            </p:stCondLst>
                            <p:childTnLst>
                              <p:par>
                                <p:cTn id="45" presetID="52" presetClass="entr" presetSubtype="0"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Scale>
                                      <p:cBhvr>
                                        <p:cTn id="47"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14"/>
                                        </p:tgtEl>
                                        <p:attrNameLst>
                                          <p:attrName>ppt_x</p:attrName>
                                          <p:attrName>ppt_y</p:attrName>
                                        </p:attrNameLst>
                                      </p:cBhvr>
                                    </p:animMotion>
                                    <p:animEffect transition="in" filter="fade">
                                      <p:cBhvr>
                                        <p:cTn id="4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 9"/>
          <p:cNvGrpSpPr/>
          <p:nvPr/>
        </p:nvGrpSpPr>
        <p:grpSpPr>
          <a:xfrm>
            <a:off x="773723" y="1721622"/>
            <a:ext cx="10771669" cy="3393038"/>
            <a:chOff x="773723" y="1721622"/>
            <a:chExt cx="10771669" cy="3393038"/>
          </a:xfrm>
        </p:grpSpPr>
        <p:sp>
          <p:nvSpPr>
            <p:cNvPr id="8" name="矩形 7"/>
            <p:cNvSpPr/>
            <p:nvPr/>
          </p:nvSpPr>
          <p:spPr>
            <a:xfrm>
              <a:off x="773723" y="1721622"/>
              <a:ext cx="10771669" cy="3393038"/>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矩形 8"/>
            <p:cNvSpPr/>
            <p:nvPr/>
          </p:nvSpPr>
          <p:spPr>
            <a:xfrm>
              <a:off x="890696" y="1842867"/>
              <a:ext cx="10518202" cy="3094893"/>
            </a:xfrm>
            <a:prstGeom prst="rect">
              <a:avLst/>
            </a:prstGeom>
            <a:noFill/>
            <a:ln w="15875">
              <a:solidFill>
                <a:srgbClr val="D8141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3"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5"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spc="300" dirty="0">
                <a:solidFill>
                  <a:schemeClr val="bg1"/>
                </a:solidFill>
                <a:latin typeface="Microsoft YaHei" charset="-122"/>
                <a:ea typeface="Microsoft YaHei" charset="-122"/>
                <a:cs typeface="Microsoft YaHei" charset="-122"/>
              </a:rPr>
              <a:t>国庆节的来历</a:t>
            </a:r>
          </a:p>
        </p:txBody>
      </p:sp>
      <p:sp>
        <p:nvSpPr>
          <p:cNvPr id="12" name="矩形 11">
            <a:extLst>
              <a:ext uri="{FF2B5EF4-FFF2-40B4-BE49-F238E27FC236}">
                <a16:creationId xmlns:a16="http://schemas.microsoft.com/office/drawing/2014/main" id="{DC85BB4D-EAB6-4CA4-95D4-16533E8C109E}"/>
              </a:ext>
            </a:extLst>
          </p:cNvPr>
          <p:cNvSpPr/>
          <p:nvPr/>
        </p:nvSpPr>
        <p:spPr>
          <a:xfrm>
            <a:off x="1162954" y="2135637"/>
            <a:ext cx="10048888" cy="1530291"/>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毛主席宣读了《中华人民共和国中央人民政府公告》：</a:t>
            </a:r>
            <a:r>
              <a:rPr lang="zh-CN" altLang="zh-CN" sz="16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zh-CN" sz="16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中华人民共和国中央人民政府为代表中华人民共和国全国人民唯一合法政府。凡愿遵守平等、互利及互相尊重领土主权等项原则的任何外国政府，本政府均愿与之建立外交关系。</a:t>
            </a:r>
            <a:r>
              <a:rPr lang="zh-CN" altLang="zh-CN" sz="16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随即举行阅兵式和群众游行。朱德总司令检阅了海陆空军，并宣布《中国人民解放军总部命令》，命令中国人民解放军迅速肃清国民党一切残余武装，解放一切尚未解放的国土。</a:t>
            </a:r>
            <a:endParaRPr lang="zh-CN" altLang="zh-CN" sz="1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2" name="矩形 1"/>
          <p:cNvSpPr/>
          <p:nvPr/>
        </p:nvSpPr>
        <p:spPr>
          <a:xfrm>
            <a:off x="1162954" y="3818432"/>
            <a:ext cx="10048888" cy="791627"/>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同日，北京新华广播电台在天安门广场进行中华人民共和国开国大典实况广播。这是中国人民广播史上第一次大规模的实况广播，全国各地人民广播电台同时联播。</a:t>
            </a:r>
            <a:endParaRPr lang="zh-CN" altLang="zh-CN" sz="10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155295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 calcmode="lin" valueType="num">
                                      <p:cBhvr>
                                        <p:cTn id="2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
                                        </p:tgtEl>
                                      </p:cBhvr>
                                    </p:animEffect>
                                  </p:childTnLst>
                                </p:cTn>
                              </p:par>
                            </p:childTnLst>
                          </p:cTn>
                        </p:par>
                        <p:par>
                          <p:cTn id="27" fill="hold">
                            <p:stCondLst>
                              <p:cond delay="2250"/>
                            </p:stCondLst>
                            <p:childTnLst>
                              <p:par>
                                <p:cTn id="28" presetID="16" presetClass="entr" presetSubtype="21"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barn(inVertical)">
                                      <p:cBhvr>
                                        <p:cTn id="30" dur="500"/>
                                        <p:tgtEl>
                                          <p:spTgt spid="10"/>
                                        </p:tgtEl>
                                      </p:cBhvr>
                                    </p:animEffect>
                                  </p:childTnLst>
                                </p:cTn>
                              </p:par>
                            </p:childTnLst>
                          </p:cTn>
                        </p:par>
                        <p:par>
                          <p:cTn id="31" fill="hold">
                            <p:stCondLst>
                              <p:cond delay="2750"/>
                            </p:stCondLst>
                            <p:childTnLst>
                              <p:par>
                                <p:cTn id="32" presetID="22" presetClass="entr" presetSubtype="1"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up)">
                                      <p:cBhvr>
                                        <p:cTn id="34" dur="500"/>
                                        <p:tgtEl>
                                          <p:spTgt spid="12"/>
                                        </p:tgtEl>
                                      </p:cBhvr>
                                    </p:animEffect>
                                  </p:childTnLst>
                                </p:cTn>
                              </p:par>
                            </p:childTnLst>
                          </p:cTn>
                        </p:par>
                        <p:par>
                          <p:cTn id="35" fill="hold">
                            <p:stCondLst>
                              <p:cond delay="3250"/>
                            </p:stCondLst>
                            <p:childTnLst>
                              <p:par>
                                <p:cTn id="36" presetID="22" presetClass="entr" presetSubtype="1"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wipe(up)">
                                      <p:cBhvr>
                                        <p:cTn id="3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12"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4"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国庆节日的来历</a:t>
            </a:r>
          </a:p>
        </p:txBody>
      </p:sp>
      <p:pic>
        <p:nvPicPr>
          <p:cNvPr id="6" name="图片 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0200576" y="65650"/>
            <a:ext cx="1605645" cy="1425481"/>
          </a:xfrm>
          <a:prstGeom prst="rect">
            <a:avLst/>
          </a:prstGeom>
        </p:spPr>
      </p:pic>
      <p:sp>
        <p:nvSpPr>
          <p:cNvPr id="7" name="矩形 6">
            <a:extLst>
              <a:ext uri="{FF2B5EF4-FFF2-40B4-BE49-F238E27FC236}">
                <a16:creationId xmlns:a16="http://schemas.microsoft.com/office/drawing/2014/main" id="{DC85BB4D-EAB6-4CA4-95D4-16533E8C109E}"/>
              </a:ext>
            </a:extLst>
          </p:cNvPr>
          <p:cNvSpPr/>
          <p:nvPr/>
        </p:nvSpPr>
        <p:spPr>
          <a:xfrm>
            <a:off x="502694" y="4710583"/>
            <a:ext cx="11061895" cy="879087"/>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1949年10月2日，中央人民政府通过《关于中华人民共和国国庆日的决议》，规定每年10月1日为国庆日，并以这一天作为宣告中华人民共和国成立的日子。从此，</a:t>
            </a:r>
            <a:r>
              <a:rPr lang="zh-CN" altLang="zh-CN"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每年的10月1日就成为全国各族人民隆重欢庆的节日</a:t>
            </a:r>
            <a:r>
              <a:rPr lang="zh-CN" altLang="zh-CN"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了。</a:t>
            </a:r>
            <a:endParaRPr lang="zh-CN" altLang="zh-CN" sz="1050" kern="100" dirty="0">
              <a:solidFill>
                <a:srgbClr val="C71119"/>
              </a:solidFill>
              <a:latin typeface="Calibri" panose="020F0502020204030204" pitchFamily="34" charset="0"/>
              <a:ea typeface="宋体" panose="02010600030101010101" pitchFamily="2" charset="-122"/>
              <a:cs typeface="Times New Roman" panose="02020603050405020304" pitchFamily="18" charset="0"/>
            </a:endParaRPr>
          </a:p>
        </p:txBody>
      </p:sp>
      <p:pic>
        <p:nvPicPr>
          <p:cNvPr id="13" name="图片 12">
            <a:extLst>
              <a:ext uri="{FF2B5EF4-FFF2-40B4-BE49-F238E27FC236}">
                <a16:creationId xmlns:a16="http://schemas.microsoft.com/office/drawing/2014/main" id="{7AA5013C-0913-48B0-955B-9AD1CA40DE2D}"/>
              </a:ext>
            </a:extLst>
          </p:cNvPr>
          <p:cNvPicPr>
            <a:picLocks noChangeAspect="1"/>
          </p:cNvPicPr>
          <p:nvPr/>
        </p:nvPicPr>
        <p:blipFill>
          <a:blip r:embed="rId6"/>
          <a:stretch>
            <a:fillRect/>
          </a:stretch>
        </p:blipFill>
        <p:spPr>
          <a:xfrm>
            <a:off x="1654746" y="1387975"/>
            <a:ext cx="8809484" cy="3322608"/>
          </a:xfrm>
          <a:prstGeom prst="rect">
            <a:avLst/>
          </a:prstGeom>
        </p:spPr>
      </p:pic>
    </p:spTree>
    <p:extLst>
      <p:ext uri="{BB962C8B-B14F-4D97-AF65-F5344CB8AC3E}">
        <p14:creationId xmlns:p14="http://schemas.microsoft.com/office/powerpoint/2010/main" val="11371588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childTnLst>
                          </p:cTn>
                        </p:par>
                        <p:par>
                          <p:cTn id="27" fill="hold">
                            <p:stCondLst>
                              <p:cond delay="2300"/>
                            </p:stCondLst>
                            <p:childTnLst>
                              <p:par>
                                <p:cTn id="28" presetID="52"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Scale>
                                      <p:cBhvr>
                                        <p:cTn id="30"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6"/>
                                        </p:tgtEl>
                                        <p:attrNameLst>
                                          <p:attrName>ppt_x</p:attrName>
                                          <p:attrName>ppt_y</p:attrName>
                                        </p:attrNameLst>
                                      </p:cBhvr>
                                    </p:animMotion>
                                    <p:animEffect transition="in" filter="fade">
                                      <p:cBhvr>
                                        <p:cTn id="32" dur="1000"/>
                                        <p:tgtEl>
                                          <p:spTgt spid="6"/>
                                        </p:tgtEl>
                                      </p:cBhvr>
                                    </p:animEffect>
                                  </p:childTnLst>
                                </p:cTn>
                              </p:par>
                            </p:childTnLst>
                          </p:cTn>
                        </p:par>
                        <p:par>
                          <p:cTn id="33" fill="hold">
                            <p:stCondLst>
                              <p:cond delay="3300"/>
                            </p:stCondLst>
                            <p:childTnLst>
                              <p:par>
                                <p:cTn id="34" presetID="25"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9" dur="1000" fill="hold"/>
                                        <p:tgtEl>
                                          <p:spTgt spid="7"/>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a:extLst>
              <a:ext uri="{FF2B5EF4-FFF2-40B4-BE49-F238E27FC236}">
                <a16:creationId xmlns:a16="http://schemas.microsoft.com/office/drawing/2014/main" id="{E0D69DC0-4C12-4581-8D1A-DD1F51A17326}"/>
              </a:ext>
            </a:extLst>
          </p:cNvPr>
          <p:cNvSpPr txBox="1"/>
          <p:nvPr/>
        </p:nvSpPr>
        <p:spPr>
          <a:xfrm>
            <a:off x="2783430" y="1496184"/>
            <a:ext cx="1827956" cy="1862048"/>
          </a:xfrm>
          <a:prstGeom prst="rect">
            <a:avLst/>
          </a:prstGeom>
          <a:noFill/>
        </p:spPr>
        <p:txBody>
          <a:bodyPr wrap="square" rtlCol="0">
            <a:spAutoFit/>
          </a:bodyPr>
          <a:lstStyle/>
          <a:p>
            <a:r>
              <a:rPr lang="en-US" altLang="zh-CN" sz="11500" spc="300" dirty="0">
                <a:latin typeface="Impact" panose="020B0806030902050204" pitchFamily="34" charset="0"/>
              </a:rPr>
              <a:t>03</a:t>
            </a:r>
            <a:endParaRPr lang="zh-CN" altLang="en-US" sz="11500" spc="300" dirty="0">
              <a:latin typeface="Impact" panose="020B0806030902050204" pitchFamily="34" charset="0"/>
            </a:endParaRPr>
          </a:p>
        </p:txBody>
      </p:sp>
      <p:sp>
        <p:nvSpPr>
          <p:cNvPr id="17" name="文本框 16">
            <a:extLst>
              <a:ext uri="{FF2B5EF4-FFF2-40B4-BE49-F238E27FC236}">
                <a16:creationId xmlns:a16="http://schemas.microsoft.com/office/drawing/2014/main" id="{917A8AAE-3248-4D2A-955B-315689D5C03B}"/>
              </a:ext>
            </a:extLst>
          </p:cNvPr>
          <p:cNvSpPr txBox="1"/>
          <p:nvPr/>
        </p:nvSpPr>
        <p:spPr>
          <a:xfrm>
            <a:off x="2783430" y="3522924"/>
            <a:ext cx="6145291" cy="1107996"/>
          </a:xfrm>
          <a:prstGeom prst="rect">
            <a:avLst/>
          </a:prstGeom>
          <a:noFill/>
        </p:spPr>
        <p:txBody>
          <a:bodyPr wrap="square" rtlCol="0">
            <a:spAutoFit/>
          </a:bodyPr>
          <a:lstStyle/>
          <a:p>
            <a:pPr lvl="0" algn="dist"/>
            <a:r>
              <a:rPr lang="zh-CN" altLang="en-US" sz="6600" b="1" spc="300" dirty="0">
                <a:solidFill>
                  <a:srgbClr val="C6101A"/>
                </a:solidFill>
                <a:latin typeface="微软雅黑" panose="020B0503020204020204" pitchFamily="34" charset="-122"/>
                <a:ea typeface="微软雅黑" panose="020B0503020204020204" pitchFamily="34" charset="-122"/>
              </a:rPr>
              <a:t>国庆节日意义</a:t>
            </a:r>
          </a:p>
        </p:txBody>
      </p:sp>
      <p:grpSp>
        <p:nvGrpSpPr>
          <p:cNvPr id="19" name="组合 18">
            <a:extLst>
              <a:ext uri="{FF2B5EF4-FFF2-40B4-BE49-F238E27FC236}">
                <a16:creationId xmlns:a16="http://schemas.microsoft.com/office/drawing/2014/main" id="{452900B8-9358-4F57-B8ED-E91AC4003DFD}"/>
              </a:ext>
            </a:extLst>
          </p:cNvPr>
          <p:cNvGrpSpPr/>
          <p:nvPr/>
        </p:nvGrpSpPr>
        <p:grpSpPr>
          <a:xfrm>
            <a:off x="4466754" y="1805364"/>
            <a:ext cx="4029545" cy="1208536"/>
            <a:chOff x="2378649" y="1260872"/>
            <a:chExt cx="4029545" cy="1208536"/>
          </a:xfrm>
        </p:grpSpPr>
        <p:sp>
          <p:nvSpPr>
            <p:cNvPr id="20" name="文本框 19">
              <a:extLst>
                <a:ext uri="{FF2B5EF4-FFF2-40B4-BE49-F238E27FC236}">
                  <a16:creationId xmlns:a16="http://schemas.microsoft.com/office/drawing/2014/main" id="{ED91F77A-503A-436F-B2DD-83BCF9837006}"/>
                </a:ext>
              </a:extLst>
            </p:cNvPr>
            <p:cNvSpPr txBox="1"/>
            <p:nvPr/>
          </p:nvSpPr>
          <p:spPr>
            <a:xfrm>
              <a:off x="2387599" y="1260872"/>
              <a:ext cx="4020595" cy="769441"/>
            </a:xfrm>
            <a:prstGeom prst="rect">
              <a:avLst/>
            </a:prstGeom>
            <a:noFill/>
          </p:spPr>
          <p:txBody>
            <a:bodyPr wrap="square" rtlCol="0">
              <a:spAutoFit/>
            </a:bodyPr>
            <a:lstStyle/>
            <a:p>
              <a:r>
                <a:rPr lang="en-US" altLang="zh-CN" sz="4400" spc="300" dirty="0">
                  <a:latin typeface="Impact" panose="020B0806030902050204" pitchFamily="34" charset="0"/>
                </a:rPr>
                <a:t>PART THREE</a:t>
              </a:r>
              <a:endParaRPr lang="zh-CN" altLang="en-US" sz="4400" spc="300" dirty="0">
                <a:latin typeface="Impact" panose="020B0806030902050204" pitchFamily="34" charset="0"/>
              </a:endParaRPr>
            </a:p>
          </p:txBody>
        </p:sp>
        <p:sp>
          <p:nvSpPr>
            <p:cNvPr id="21" name="文本框 20">
              <a:extLst>
                <a:ext uri="{FF2B5EF4-FFF2-40B4-BE49-F238E27FC236}">
                  <a16:creationId xmlns:a16="http://schemas.microsoft.com/office/drawing/2014/main" id="{6CA70AC5-C0CC-4B3D-A857-52AA34222AF9}"/>
                </a:ext>
              </a:extLst>
            </p:cNvPr>
            <p:cNvSpPr txBox="1"/>
            <p:nvPr/>
          </p:nvSpPr>
          <p:spPr>
            <a:xfrm>
              <a:off x="2378649" y="2069298"/>
              <a:ext cx="3580497" cy="400110"/>
            </a:xfrm>
            <a:prstGeom prst="rect">
              <a:avLst/>
            </a:prstGeom>
            <a:noFill/>
          </p:spPr>
          <p:txBody>
            <a:bodyPr wrap="square" rtlCol="0">
              <a:spAutoFit/>
            </a:bodyPr>
            <a:lstStyle/>
            <a:p>
              <a:pPr lvl="0">
                <a:defRPr/>
              </a:pPr>
              <a:r>
                <a:rPr lang="zh-CN" altLang="en-US" sz="2000" b="1" dirty="0">
                  <a:solidFill>
                    <a:srgbClr val="C00000"/>
                  </a:solidFill>
                  <a:latin typeface="微软雅黑" panose="020B0503020204020204" charset="-122"/>
                  <a:ea typeface="微软雅黑" panose="020B0503020204020204" charset="-122"/>
                </a:rPr>
                <a:t>国庆</a:t>
              </a:r>
              <a:r>
                <a:rPr lang="en-US" altLang="zh-CN" sz="2000" b="1" dirty="0">
                  <a:solidFill>
                    <a:srgbClr val="C00000"/>
                  </a:solidFill>
                  <a:latin typeface="微软雅黑" panose="020B0503020204020204" charset="-122"/>
                  <a:ea typeface="微软雅黑" panose="020B0503020204020204" charset="-122"/>
                </a:rPr>
                <a:t>69</a:t>
              </a:r>
              <a:r>
                <a:rPr lang="zh-CN" altLang="en-US" sz="2000" b="1" dirty="0">
                  <a:solidFill>
                    <a:srgbClr val="C00000"/>
                  </a:solidFill>
                  <a:latin typeface="微软雅黑" panose="020B0503020204020204" charset="-122"/>
                  <a:ea typeface="微软雅黑" panose="020B0503020204020204" charset="-122"/>
                </a:rPr>
                <a:t>周年庆典主题班会</a:t>
              </a:r>
            </a:p>
          </p:txBody>
        </p:sp>
      </p:grpSp>
    </p:spTree>
    <p:extLst>
      <p:ext uri="{BB962C8B-B14F-4D97-AF65-F5344CB8AC3E}">
        <p14:creationId xmlns:p14="http://schemas.microsoft.com/office/powerpoint/2010/main" val="10205711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childTnLst>
                          </p:cTn>
                        </p:par>
                        <p:par>
                          <p:cTn id="8" fill="hold">
                            <p:stCondLst>
                              <p:cond delay="750"/>
                            </p:stCondLst>
                            <p:childTnLst>
                              <p:par>
                                <p:cTn id="9" presetID="1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p:tgtEl>
                                          <p:spTgt spid="19"/>
                                        </p:tgtEl>
                                        <p:attrNameLst>
                                          <p:attrName>ppt_x</p:attrName>
                                        </p:attrNameLst>
                                      </p:cBhvr>
                                      <p:tavLst>
                                        <p:tav tm="0">
                                          <p:val>
                                            <p:strVal val="#ppt_x-#ppt_w*1.125000"/>
                                          </p:val>
                                        </p:tav>
                                        <p:tav tm="100000">
                                          <p:val>
                                            <p:strVal val="#ppt_x"/>
                                          </p:val>
                                        </p:tav>
                                      </p:tavLst>
                                    </p:anim>
                                    <p:animEffect transition="in" filter="wipe(right)">
                                      <p:cBhvr>
                                        <p:cTn id="12" dur="750"/>
                                        <p:tgtEl>
                                          <p:spTgt spid="19"/>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 14"/>
          <p:cNvGrpSpPr/>
          <p:nvPr/>
        </p:nvGrpSpPr>
        <p:grpSpPr>
          <a:xfrm>
            <a:off x="1436336" y="2029538"/>
            <a:ext cx="4513185" cy="2798924"/>
            <a:chOff x="593388" y="1856162"/>
            <a:chExt cx="4513185" cy="2798924"/>
          </a:xfrm>
        </p:grpSpPr>
        <p:sp>
          <p:nvSpPr>
            <p:cNvPr id="9" name="圆角矩形 8"/>
            <p:cNvSpPr/>
            <p:nvPr/>
          </p:nvSpPr>
          <p:spPr>
            <a:xfrm>
              <a:off x="593388" y="1856162"/>
              <a:ext cx="4513185" cy="2798924"/>
            </a:xfrm>
            <a:prstGeom prst="roundRect">
              <a:avLst>
                <a:gd name="adj" fmla="val 1197"/>
              </a:avLst>
            </a:pr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矩形 13"/>
            <p:cNvSpPr/>
            <p:nvPr/>
          </p:nvSpPr>
          <p:spPr>
            <a:xfrm>
              <a:off x="698829" y="1997612"/>
              <a:ext cx="4247470" cy="2504050"/>
            </a:xfrm>
            <a:prstGeom prst="rect">
              <a:avLst/>
            </a:prstGeom>
            <a:noFill/>
            <a:ln w="158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4"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国庆节日的意义</a:t>
            </a:r>
          </a:p>
        </p:txBody>
      </p:sp>
      <p:sp>
        <p:nvSpPr>
          <p:cNvPr id="8" name="矩形 7"/>
          <p:cNvSpPr/>
          <p:nvPr/>
        </p:nvSpPr>
        <p:spPr>
          <a:xfrm>
            <a:off x="1733644" y="2604819"/>
            <a:ext cx="3864184" cy="1754326"/>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对占有世界五分之一人口的中国人民，将永远铭记这一天——中华人民共和国成立的日子，每年我们都会举行盛大的庆典来庆祝他。</a:t>
            </a:r>
          </a:p>
        </p:txBody>
      </p:sp>
      <p:pic>
        <p:nvPicPr>
          <p:cNvPr id="11" name="图片 10">
            <a:extLst>
              <a:ext uri="{FF2B5EF4-FFF2-40B4-BE49-F238E27FC236}">
                <a16:creationId xmlns:a16="http://schemas.microsoft.com/office/drawing/2014/main" id="{D87C37A4-7A3A-4DD6-B9BB-E59455197D20}"/>
              </a:ext>
            </a:extLst>
          </p:cNvPr>
          <p:cNvPicPr>
            <a:picLocks noChangeAspect="1"/>
          </p:cNvPicPr>
          <p:nvPr/>
        </p:nvPicPr>
        <p:blipFill>
          <a:blip r:embed="rId5"/>
          <a:stretch>
            <a:fillRect/>
          </a:stretch>
        </p:blipFill>
        <p:spPr>
          <a:xfrm>
            <a:off x="6865177" y="1645875"/>
            <a:ext cx="3877392" cy="3554276"/>
          </a:xfrm>
          <a:prstGeom prst="rect">
            <a:avLst/>
          </a:prstGeom>
        </p:spPr>
      </p:pic>
    </p:spTree>
    <p:extLst>
      <p:ext uri="{BB962C8B-B14F-4D97-AF65-F5344CB8AC3E}">
        <p14:creationId xmlns:p14="http://schemas.microsoft.com/office/powerpoint/2010/main" val="11602689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childTnLst>
                          </p:cTn>
                        </p:par>
                        <p:par>
                          <p:cTn id="27" fill="hold">
                            <p:stCondLst>
                              <p:cond delay="2300"/>
                            </p:stCondLst>
                            <p:childTnLst>
                              <p:par>
                                <p:cTn id="28" presetID="31" presetClass="entr" presetSubtype="0"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1000" fill="hold"/>
                                        <p:tgtEl>
                                          <p:spTgt spid="15"/>
                                        </p:tgtEl>
                                        <p:attrNameLst>
                                          <p:attrName>ppt_w</p:attrName>
                                        </p:attrNameLst>
                                      </p:cBhvr>
                                      <p:tavLst>
                                        <p:tav tm="0">
                                          <p:val>
                                            <p:fltVal val="0"/>
                                          </p:val>
                                        </p:tav>
                                        <p:tav tm="100000">
                                          <p:val>
                                            <p:strVal val="#ppt_w"/>
                                          </p:val>
                                        </p:tav>
                                      </p:tavLst>
                                    </p:anim>
                                    <p:anim calcmode="lin" valueType="num">
                                      <p:cBhvr>
                                        <p:cTn id="31" dur="1000" fill="hold"/>
                                        <p:tgtEl>
                                          <p:spTgt spid="15"/>
                                        </p:tgtEl>
                                        <p:attrNameLst>
                                          <p:attrName>ppt_h</p:attrName>
                                        </p:attrNameLst>
                                      </p:cBhvr>
                                      <p:tavLst>
                                        <p:tav tm="0">
                                          <p:val>
                                            <p:fltVal val="0"/>
                                          </p:val>
                                        </p:tav>
                                        <p:tav tm="100000">
                                          <p:val>
                                            <p:strVal val="#ppt_h"/>
                                          </p:val>
                                        </p:tav>
                                      </p:tavLst>
                                    </p:anim>
                                    <p:anim calcmode="lin" valueType="num">
                                      <p:cBhvr>
                                        <p:cTn id="32" dur="1000" fill="hold"/>
                                        <p:tgtEl>
                                          <p:spTgt spid="15"/>
                                        </p:tgtEl>
                                        <p:attrNameLst>
                                          <p:attrName>style.rotation</p:attrName>
                                        </p:attrNameLst>
                                      </p:cBhvr>
                                      <p:tavLst>
                                        <p:tav tm="0">
                                          <p:val>
                                            <p:fltVal val="90"/>
                                          </p:val>
                                        </p:tav>
                                        <p:tav tm="100000">
                                          <p:val>
                                            <p:fltVal val="0"/>
                                          </p:val>
                                        </p:tav>
                                      </p:tavLst>
                                    </p:anim>
                                    <p:animEffect transition="in" filter="fade">
                                      <p:cBhvr>
                                        <p:cTn id="33" dur="1000"/>
                                        <p:tgtEl>
                                          <p:spTgt spid="15"/>
                                        </p:tgtEl>
                                      </p:cBhvr>
                                    </p:animEffect>
                                  </p:childTnLst>
                                </p:cTn>
                              </p:par>
                            </p:childTnLst>
                          </p:cTn>
                        </p:par>
                        <p:par>
                          <p:cTn id="34" fill="hold">
                            <p:stCondLst>
                              <p:cond delay="3300"/>
                            </p:stCondLst>
                            <p:childTnLst>
                              <p:par>
                                <p:cTn id="35" presetID="12" presetClass="entr" presetSubtype="4" fill="hold" nodeType="after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p:tgtEl>
                                          <p:spTgt spid="8">
                                            <p:txEl>
                                              <p:pRg st="0" end="0"/>
                                            </p:txEl>
                                          </p:spTgt>
                                        </p:tgtEl>
                                        <p:attrNameLst>
                                          <p:attrName>ppt_y</p:attrName>
                                        </p:attrNameLst>
                                      </p:cBhvr>
                                      <p:tavLst>
                                        <p:tav tm="0">
                                          <p:val>
                                            <p:strVal val="#ppt_y+#ppt_h*1.125000"/>
                                          </p:val>
                                        </p:tav>
                                        <p:tav tm="100000">
                                          <p:val>
                                            <p:strVal val="#ppt_y"/>
                                          </p:val>
                                        </p:tav>
                                      </p:tavLst>
                                    </p:anim>
                                    <p:animEffect transition="in" filter="wipe(up)">
                                      <p:cBhvr>
                                        <p:cTn id="3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4"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国庆节日的意义</a:t>
            </a:r>
          </a:p>
        </p:txBody>
      </p:sp>
      <p:sp>
        <p:nvSpPr>
          <p:cNvPr id="14" name="椭圆 13">
            <a:extLst>
              <a:ext uri="{FF2B5EF4-FFF2-40B4-BE49-F238E27FC236}">
                <a16:creationId xmlns:a16="http://schemas.microsoft.com/office/drawing/2014/main" id="{B73FCF53-1682-47A9-A237-F865F1BE848C}"/>
              </a:ext>
            </a:extLst>
          </p:cNvPr>
          <p:cNvSpPr/>
          <p:nvPr/>
        </p:nvSpPr>
        <p:spPr>
          <a:xfrm>
            <a:off x="1059543" y="1963715"/>
            <a:ext cx="1646589" cy="1646589"/>
          </a:xfrm>
          <a:prstGeom prst="ellipse">
            <a:avLst/>
          </a:pr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民主</a:t>
            </a:r>
          </a:p>
        </p:txBody>
      </p:sp>
      <p:sp>
        <p:nvSpPr>
          <p:cNvPr id="15" name="椭圆 14">
            <a:extLst>
              <a:ext uri="{FF2B5EF4-FFF2-40B4-BE49-F238E27FC236}">
                <a16:creationId xmlns:a16="http://schemas.microsoft.com/office/drawing/2014/main" id="{A485E3D7-51D3-4991-B5F1-D1E409388822}"/>
              </a:ext>
            </a:extLst>
          </p:cNvPr>
          <p:cNvSpPr/>
          <p:nvPr/>
        </p:nvSpPr>
        <p:spPr>
          <a:xfrm>
            <a:off x="3774459" y="1963715"/>
            <a:ext cx="1646589" cy="1646589"/>
          </a:xfrm>
          <a:prstGeom prst="ellipse">
            <a:avLst/>
          </a:pr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自由</a:t>
            </a:r>
          </a:p>
        </p:txBody>
      </p:sp>
      <p:sp>
        <p:nvSpPr>
          <p:cNvPr id="16" name="椭圆 15">
            <a:extLst>
              <a:ext uri="{FF2B5EF4-FFF2-40B4-BE49-F238E27FC236}">
                <a16:creationId xmlns:a16="http://schemas.microsoft.com/office/drawing/2014/main" id="{2136D465-9854-47D6-8B33-A1FA85CDA544}"/>
              </a:ext>
            </a:extLst>
          </p:cNvPr>
          <p:cNvSpPr/>
          <p:nvPr/>
        </p:nvSpPr>
        <p:spPr>
          <a:xfrm>
            <a:off x="6489375" y="1963715"/>
            <a:ext cx="1646589" cy="1646589"/>
          </a:xfrm>
          <a:prstGeom prst="ellipse">
            <a:avLst/>
          </a:pr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独立</a:t>
            </a:r>
          </a:p>
        </p:txBody>
      </p:sp>
      <p:sp>
        <p:nvSpPr>
          <p:cNvPr id="17" name="椭圆 16">
            <a:extLst>
              <a:ext uri="{FF2B5EF4-FFF2-40B4-BE49-F238E27FC236}">
                <a16:creationId xmlns:a16="http://schemas.microsoft.com/office/drawing/2014/main" id="{2D33B1F5-0B89-499C-9F71-C8FC6663A47F}"/>
              </a:ext>
            </a:extLst>
          </p:cNvPr>
          <p:cNvSpPr/>
          <p:nvPr/>
        </p:nvSpPr>
        <p:spPr>
          <a:xfrm>
            <a:off x="9204290" y="1963715"/>
            <a:ext cx="1646589" cy="1646589"/>
          </a:xfrm>
          <a:prstGeom prst="ellipse">
            <a:avLst/>
          </a:pr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富强</a:t>
            </a:r>
          </a:p>
        </p:txBody>
      </p:sp>
      <p:sp>
        <p:nvSpPr>
          <p:cNvPr id="18" name="矩形 17"/>
          <p:cNvSpPr/>
          <p:nvPr/>
        </p:nvSpPr>
        <p:spPr>
          <a:xfrm>
            <a:off x="979121" y="4118724"/>
            <a:ext cx="10368370" cy="1021433"/>
          </a:xfrm>
          <a:prstGeom prst="rect">
            <a:avLst/>
          </a:prstGeom>
        </p:spPr>
        <p:txBody>
          <a:bodyPr wrap="square">
            <a:spAutoFit/>
          </a:bodyPr>
          <a:lstStyle/>
          <a:p>
            <a:pPr>
              <a:lnSpc>
                <a:spcPct val="130000"/>
              </a:lnSpc>
            </a:pPr>
            <a:r>
              <a:rPr lang="zh-CN" altLang="en-US" sz="1600" dirty="0">
                <a:latin typeface="Microsoft YaHei" charset="-122"/>
                <a:ea typeface="Microsoft YaHei" charset="-122"/>
                <a:cs typeface="Microsoft YaHei" charset="-122"/>
              </a:rPr>
              <a:t>在我们回忆与缅怀先辈们的丰功伟绩的庆祝中，我们分享了他们的快乐，体验了他们痛苦，同时也继承了他们那种追求民主、自由、独立、富强的不屈不挠的牺牲精神和创造智慧，这种精神是我们形成强大的民族自信心和自豪感的不竭的源泉，是中华民族的民族精神和国家的凝聚力的现实体现，值得我们后人传承并继续发扬光大。</a:t>
            </a:r>
          </a:p>
        </p:txBody>
      </p:sp>
      <p:sp>
        <p:nvSpPr>
          <p:cNvPr id="19" name="弧 18"/>
          <p:cNvSpPr/>
          <p:nvPr/>
        </p:nvSpPr>
        <p:spPr>
          <a:xfrm rot="18953604">
            <a:off x="2080091" y="1709883"/>
            <a:ext cx="2173382" cy="2173382"/>
          </a:xfrm>
          <a:prstGeom prst="arc">
            <a:avLst/>
          </a:prstGeom>
          <a:ln w="12700">
            <a:solidFill>
              <a:srgbClr val="C71119"/>
            </a:solidFill>
            <a:prstDash val="das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a:p>
        </p:txBody>
      </p:sp>
      <p:sp>
        <p:nvSpPr>
          <p:cNvPr id="20" name="弧 19"/>
          <p:cNvSpPr/>
          <p:nvPr/>
        </p:nvSpPr>
        <p:spPr>
          <a:xfrm rot="18953604">
            <a:off x="7544156" y="1709883"/>
            <a:ext cx="2173382" cy="2173382"/>
          </a:xfrm>
          <a:prstGeom prst="arc">
            <a:avLst/>
          </a:prstGeom>
          <a:ln w="12700">
            <a:solidFill>
              <a:srgbClr val="C71119"/>
            </a:solidFill>
            <a:prstDash val="das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a:p>
        </p:txBody>
      </p:sp>
      <p:sp>
        <p:nvSpPr>
          <p:cNvPr id="21" name="弧 20"/>
          <p:cNvSpPr/>
          <p:nvPr/>
        </p:nvSpPr>
        <p:spPr>
          <a:xfrm rot="2646396" flipV="1">
            <a:off x="4812124" y="1753411"/>
            <a:ext cx="2173382" cy="2173382"/>
          </a:xfrm>
          <a:prstGeom prst="arc">
            <a:avLst/>
          </a:prstGeom>
          <a:ln w="12700">
            <a:solidFill>
              <a:srgbClr val="C71119"/>
            </a:solidFill>
            <a:prstDash val="das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a:p>
        </p:txBody>
      </p:sp>
    </p:spTree>
    <p:extLst>
      <p:ext uri="{BB962C8B-B14F-4D97-AF65-F5344CB8AC3E}">
        <p14:creationId xmlns:p14="http://schemas.microsoft.com/office/powerpoint/2010/main" val="8233788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childTnLst>
                          </p:cTn>
                        </p:par>
                        <p:par>
                          <p:cTn id="27" fill="hold">
                            <p:stCondLst>
                              <p:cond delay="2300"/>
                            </p:stCondLst>
                            <p:childTnLst>
                              <p:par>
                                <p:cTn id="28" presetID="2" presetClass="entr" presetSubtype="4"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childTnLst>
                          </p:cTn>
                        </p:par>
                        <p:par>
                          <p:cTn id="32" fill="hold">
                            <p:stCondLst>
                              <p:cond delay="28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3300"/>
                            </p:stCondLst>
                            <p:childTnLst>
                              <p:par>
                                <p:cTn id="37" presetID="2" presetClass="entr" presetSubtype="4"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childTnLst>
                          </p:cTn>
                        </p:par>
                        <p:par>
                          <p:cTn id="41" fill="hold">
                            <p:stCondLst>
                              <p:cond delay="3800"/>
                            </p:stCondLst>
                            <p:childTnLst>
                              <p:par>
                                <p:cTn id="42" presetID="22" presetClass="entr" presetSubtype="8"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left)">
                                      <p:cBhvr>
                                        <p:cTn id="44" dur="500"/>
                                        <p:tgtEl>
                                          <p:spTgt spid="21"/>
                                        </p:tgtEl>
                                      </p:cBhvr>
                                    </p:animEffect>
                                  </p:childTnLst>
                                </p:cTn>
                              </p:par>
                            </p:childTnLst>
                          </p:cTn>
                        </p:par>
                        <p:par>
                          <p:cTn id="45" fill="hold">
                            <p:stCondLst>
                              <p:cond delay="4300"/>
                            </p:stCondLst>
                            <p:childTnLst>
                              <p:par>
                                <p:cTn id="46" presetID="2" presetClass="entr" presetSubtype="4"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1+#ppt_h/2"/>
                                          </p:val>
                                        </p:tav>
                                        <p:tav tm="100000">
                                          <p:val>
                                            <p:strVal val="#ppt_y"/>
                                          </p:val>
                                        </p:tav>
                                      </p:tavLst>
                                    </p:anim>
                                  </p:childTnLst>
                                </p:cTn>
                              </p:par>
                            </p:childTnLst>
                          </p:cTn>
                        </p:par>
                        <p:par>
                          <p:cTn id="50" fill="hold">
                            <p:stCondLst>
                              <p:cond delay="4800"/>
                            </p:stCondLst>
                            <p:childTnLst>
                              <p:par>
                                <p:cTn id="51" presetID="22" presetClass="entr" presetSubtype="4"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down)">
                                      <p:cBhvr>
                                        <p:cTn id="53" dur="500"/>
                                        <p:tgtEl>
                                          <p:spTgt spid="20"/>
                                        </p:tgtEl>
                                      </p:cBhvr>
                                    </p:animEffect>
                                  </p:childTnLst>
                                </p:cTn>
                              </p:par>
                            </p:childTnLst>
                          </p:cTn>
                        </p:par>
                        <p:par>
                          <p:cTn id="54" fill="hold">
                            <p:stCondLst>
                              <p:cond delay="5300"/>
                            </p:stCondLst>
                            <p:childTnLst>
                              <p:par>
                                <p:cTn id="55" presetID="2" presetClass="entr" presetSubtype="4"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500" fill="hold"/>
                                        <p:tgtEl>
                                          <p:spTgt spid="17"/>
                                        </p:tgtEl>
                                        <p:attrNameLst>
                                          <p:attrName>ppt_x</p:attrName>
                                        </p:attrNameLst>
                                      </p:cBhvr>
                                      <p:tavLst>
                                        <p:tav tm="0">
                                          <p:val>
                                            <p:strVal val="#ppt_x"/>
                                          </p:val>
                                        </p:tav>
                                        <p:tav tm="100000">
                                          <p:val>
                                            <p:strVal val="#ppt_x"/>
                                          </p:val>
                                        </p:tav>
                                      </p:tavLst>
                                    </p:anim>
                                    <p:anim calcmode="lin" valueType="num">
                                      <p:cBhvr additive="base">
                                        <p:cTn id="58" dur="500" fill="hold"/>
                                        <p:tgtEl>
                                          <p:spTgt spid="17"/>
                                        </p:tgtEl>
                                        <p:attrNameLst>
                                          <p:attrName>ppt_y</p:attrName>
                                        </p:attrNameLst>
                                      </p:cBhvr>
                                      <p:tavLst>
                                        <p:tav tm="0">
                                          <p:val>
                                            <p:strVal val="1+#ppt_h/2"/>
                                          </p:val>
                                        </p:tav>
                                        <p:tav tm="100000">
                                          <p:val>
                                            <p:strVal val="#ppt_y"/>
                                          </p:val>
                                        </p:tav>
                                      </p:tavLst>
                                    </p:anim>
                                  </p:childTnLst>
                                </p:cTn>
                              </p:par>
                            </p:childTnLst>
                          </p:cTn>
                        </p:par>
                        <p:par>
                          <p:cTn id="59" fill="hold">
                            <p:stCondLst>
                              <p:cond delay="5800"/>
                            </p:stCondLst>
                            <p:childTnLst>
                              <p:par>
                                <p:cTn id="60" presetID="12" presetClass="entr" presetSubtype="8" fill="hold" grpId="0" nodeType="afterEffect">
                                  <p:stCondLst>
                                    <p:cond delay="0"/>
                                  </p:stCondLst>
                                  <p:iterate type="lt">
                                    <p:tmPct val="10000"/>
                                  </p:iterate>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500"/>
                                        <p:tgtEl>
                                          <p:spTgt spid="18"/>
                                        </p:tgtEl>
                                        <p:attrNameLst>
                                          <p:attrName>ppt_x</p:attrName>
                                        </p:attrNameLst>
                                      </p:cBhvr>
                                      <p:tavLst>
                                        <p:tav tm="0">
                                          <p:val>
                                            <p:strVal val="#ppt_x-#ppt_w*1.125000"/>
                                          </p:val>
                                        </p:tav>
                                        <p:tav tm="100000">
                                          <p:val>
                                            <p:strVal val="#ppt_x"/>
                                          </p:val>
                                        </p:tav>
                                      </p:tavLst>
                                    </p:anim>
                                    <p:animEffect transition="in" filter="wipe(right)">
                                      <p:cBhvr>
                                        <p:cTn id="6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4" grpId="0" animBg="1"/>
      <p:bldP spid="15" grpId="0" animBg="1"/>
      <p:bldP spid="16" grpId="0" animBg="1"/>
      <p:bldP spid="17" grpId="0" animBg="1"/>
      <p:bldP spid="18" grpId="0"/>
      <p:bldP spid="19" grpId="0" animBg="1"/>
      <p:bldP spid="20" grpId="0" animBg="1"/>
      <p:bldP spid="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5"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spc="300" dirty="0">
                <a:solidFill>
                  <a:schemeClr val="bg1"/>
                </a:solidFill>
                <a:latin typeface="Microsoft YaHei" charset="-122"/>
                <a:ea typeface="Microsoft YaHei" charset="-122"/>
                <a:cs typeface="Microsoft YaHei" charset="-122"/>
              </a:rPr>
              <a:t>国旗象征</a:t>
            </a:r>
          </a:p>
        </p:txBody>
      </p:sp>
      <p:pic>
        <p:nvPicPr>
          <p:cNvPr id="11" name="图片 10" descr="E:\素材\国庆\2507e5f512e6d80731a41d6ae185403c.png2507e5f512e6d80731a41d6ae185403c">
            <a:extLst>
              <a:ext uri="{FF2B5EF4-FFF2-40B4-BE49-F238E27FC236}">
                <a16:creationId xmlns:a16="http://schemas.microsoft.com/office/drawing/2014/main" id="{3394F3B9-9361-4BFA-ABA0-C1A977D76DB9}"/>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967730" y="1035050"/>
            <a:ext cx="6224270" cy="4787265"/>
          </a:xfrm>
          <a:prstGeom prst="rect">
            <a:avLst/>
          </a:prstGeom>
        </p:spPr>
      </p:pic>
      <p:grpSp>
        <p:nvGrpSpPr>
          <p:cNvPr id="14" name="组合 13">
            <a:extLst>
              <a:ext uri="{FF2B5EF4-FFF2-40B4-BE49-F238E27FC236}">
                <a16:creationId xmlns:a16="http://schemas.microsoft.com/office/drawing/2014/main" id="{30A3A1C1-0173-44F2-AA47-E1907F87AB41}"/>
              </a:ext>
            </a:extLst>
          </p:cNvPr>
          <p:cNvGrpSpPr/>
          <p:nvPr/>
        </p:nvGrpSpPr>
        <p:grpSpPr>
          <a:xfrm>
            <a:off x="1215321" y="1263366"/>
            <a:ext cx="4885015" cy="3907453"/>
            <a:chOff x="1555046" y="2513457"/>
            <a:chExt cx="4885015" cy="3907453"/>
          </a:xfrm>
        </p:grpSpPr>
        <p:sp>
          <p:nvSpPr>
            <p:cNvPr id="15" name="文本框 14">
              <a:extLst>
                <a:ext uri="{FF2B5EF4-FFF2-40B4-BE49-F238E27FC236}">
                  <a16:creationId xmlns:a16="http://schemas.microsoft.com/office/drawing/2014/main" id="{F1536DE8-AAA6-40A0-A45C-B7CDC9443577}"/>
                </a:ext>
              </a:extLst>
            </p:cNvPr>
            <p:cNvSpPr txBox="1"/>
            <p:nvPr/>
          </p:nvSpPr>
          <p:spPr>
            <a:xfrm>
              <a:off x="1555046" y="2513457"/>
              <a:ext cx="4500444" cy="101473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600" normalizeH="0" baseline="0" noProof="0" dirty="0">
                  <a:ln>
                    <a:noFill/>
                  </a:ln>
                  <a:solidFill>
                    <a:srgbClr val="C00000"/>
                  </a:solidFill>
                  <a:effectLst/>
                  <a:uLnTx/>
                  <a:uFillTx/>
                  <a:latin typeface="方正大标宋简体" panose="02010601030101010101" charset="-122"/>
                  <a:ea typeface="方正大标宋简体" panose="02010601030101010101" charset="-122"/>
                  <a:cs typeface="+mn-cs"/>
                </a:rPr>
                <a:t>国旗象征</a:t>
              </a:r>
            </a:p>
          </p:txBody>
        </p:sp>
        <p:sp>
          <p:nvSpPr>
            <p:cNvPr id="16" name="矩形 15">
              <a:extLst>
                <a:ext uri="{FF2B5EF4-FFF2-40B4-BE49-F238E27FC236}">
                  <a16:creationId xmlns:a16="http://schemas.microsoft.com/office/drawing/2014/main" id="{028D380C-4AE7-4098-9F95-D4496C09123B}"/>
                </a:ext>
              </a:extLst>
            </p:cNvPr>
            <p:cNvSpPr/>
            <p:nvPr/>
          </p:nvSpPr>
          <p:spPr>
            <a:xfrm>
              <a:off x="1555046" y="3529120"/>
              <a:ext cx="4885015" cy="2891790"/>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C00000"/>
                  </a:solidFill>
                  <a:effectLst/>
                  <a:uLnTx/>
                  <a:uFillTx/>
                  <a:latin typeface="方正大标宋简体" panose="02010601030101010101" charset="-122"/>
                  <a:ea typeface="方正大标宋简体" panose="02010601030101010101" charset="-122"/>
                  <a:cs typeface="+mn-cs"/>
                </a:rPr>
                <a:t>中华人民共和国国旗，即五星红旗，旗面为红色，象征革命，国旗中的大五角星代表中国共产党，四颗小五角星分别代表工人、农民、小资产阶级和民族资产阶级四个阶级，四颗小星各有一尖正对着大星的中心点，其间的位置关系象征着中国共产党领导下的革命人民大团结。</a:t>
              </a:r>
            </a:p>
          </p:txBody>
        </p:sp>
      </p:grpSp>
    </p:spTree>
    <p:extLst>
      <p:ext uri="{BB962C8B-B14F-4D97-AF65-F5344CB8AC3E}">
        <p14:creationId xmlns:p14="http://schemas.microsoft.com/office/powerpoint/2010/main" val="22206436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 calcmode="lin" valueType="num">
                                      <p:cBhvr>
                                        <p:cTn id="2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
                                        </p:tgtEl>
                                      </p:cBhvr>
                                    </p:animEffect>
                                  </p:childTnLst>
                                </p:cTn>
                              </p:par>
                            </p:childTnLst>
                          </p:cTn>
                        </p:par>
                        <p:par>
                          <p:cTn id="27" fill="hold">
                            <p:stCondLst>
                              <p:cond delay="2150"/>
                            </p:stCondLst>
                            <p:childTnLst>
                              <p:par>
                                <p:cTn id="28" presetID="47"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1"/>
                                          </p:val>
                                        </p:tav>
                                        <p:tav tm="100000">
                                          <p:val>
                                            <p:strVal val="#ppt_y"/>
                                          </p:val>
                                        </p:tav>
                                      </p:tavLst>
                                    </p:anim>
                                  </p:childTnLst>
                                </p:cTn>
                              </p:par>
                            </p:childTnLst>
                          </p:cTn>
                        </p:par>
                        <p:par>
                          <p:cTn id="33" fill="hold">
                            <p:stCondLst>
                              <p:cond delay="3150"/>
                            </p:stCondLst>
                            <p:childTnLst>
                              <p:par>
                                <p:cTn id="34" presetID="10" presetClass="entr" presetSubtype="0"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5"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spc="300" dirty="0">
                <a:solidFill>
                  <a:schemeClr val="bg1"/>
                </a:solidFill>
                <a:latin typeface="Microsoft YaHei" charset="-122"/>
                <a:ea typeface="Microsoft YaHei" charset="-122"/>
                <a:cs typeface="Microsoft YaHei" charset="-122"/>
              </a:rPr>
              <a:t>中国国徽</a:t>
            </a:r>
          </a:p>
        </p:txBody>
      </p:sp>
      <p:pic>
        <p:nvPicPr>
          <p:cNvPr id="17" name="图片 16" descr="E:\素材\国庆\761fd80100670519a8beb04a363d3cad.png761fd80100670519a8beb04a363d3cad">
            <a:extLst>
              <a:ext uri="{FF2B5EF4-FFF2-40B4-BE49-F238E27FC236}">
                <a16:creationId xmlns:a16="http://schemas.microsoft.com/office/drawing/2014/main" id="{CA835FDA-21D4-4F64-8158-4F5AD04B9895}"/>
              </a:ext>
            </a:extLst>
          </p:cNvPr>
          <p:cNvPicPr>
            <a:picLocks noChangeAspect="1"/>
          </p:cNvPicPr>
          <p:nvPr/>
        </p:nvPicPr>
        <p:blipFill rotWithShape="1">
          <a:blip r:embed="rId5"/>
          <a:srcRect/>
          <a:stretch>
            <a:fillRect/>
          </a:stretch>
        </p:blipFill>
        <p:spPr>
          <a:xfrm>
            <a:off x="646430" y="1071880"/>
            <a:ext cx="4441825" cy="4441825"/>
          </a:xfrm>
          <a:prstGeom prst="rect">
            <a:avLst/>
          </a:prstGeom>
        </p:spPr>
      </p:pic>
      <p:grpSp>
        <p:nvGrpSpPr>
          <p:cNvPr id="18" name="组合 17">
            <a:extLst>
              <a:ext uri="{FF2B5EF4-FFF2-40B4-BE49-F238E27FC236}">
                <a16:creationId xmlns:a16="http://schemas.microsoft.com/office/drawing/2014/main" id="{ABCFCB79-4913-4424-9A25-AC8CF05A563D}"/>
              </a:ext>
            </a:extLst>
          </p:cNvPr>
          <p:cNvGrpSpPr/>
          <p:nvPr/>
        </p:nvGrpSpPr>
        <p:grpSpPr>
          <a:xfrm>
            <a:off x="4749909" y="1721201"/>
            <a:ext cx="6059170" cy="3415030"/>
            <a:chOff x="895459" y="1834642"/>
            <a:chExt cx="6059170" cy="3415030"/>
          </a:xfrm>
        </p:grpSpPr>
        <p:sp>
          <p:nvSpPr>
            <p:cNvPr id="19" name="文本框 18">
              <a:extLst>
                <a:ext uri="{FF2B5EF4-FFF2-40B4-BE49-F238E27FC236}">
                  <a16:creationId xmlns:a16="http://schemas.microsoft.com/office/drawing/2014/main" id="{600F43A9-AB0C-47A2-BDD4-60C9B8EAFC0C}"/>
                </a:ext>
              </a:extLst>
            </p:cNvPr>
            <p:cNvSpPr txBox="1"/>
            <p:nvPr/>
          </p:nvSpPr>
          <p:spPr>
            <a:xfrm>
              <a:off x="895459" y="1834642"/>
              <a:ext cx="4500444" cy="101473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600" normalizeH="0" baseline="0" noProof="0" dirty="0">
                  <a:ln>
                    <a:noFill/>
                  </a:ln>
                  <a:solidFill>
                    <a:srgbClr val="C00000"/>
                  </a:solidFill>
                  <a:effectLst/>
                  <a:uLnTx/>
                  <a:uFillTx/>
                  <a:latin typeface="方正大标宋简体" panose="02010601030101010101" charset="-122"/>
                  <a:ea typeface="方正大标宋简体" panose="02010601030101010101" charset="-122"/>
                  <a:cs typeface="+mn-cs"/>
                </a:rPr>
                <a:t>中国国徽</a:t>
              </a:r>
            </a:p>
          </p:txBody>
        </p:sp>
        <p:sp>
          <p:nvSpPr>
            <p:cNvPr id="20" name="矩形 19">
              <a:extLst>
                <a:ext uri="{FF2B5EF4-FFF2-40B4-BE49-F238E27FC236}">
                  <a16:creationId xmlns:a16="http://schemas.microsoft.com/office/drawing/2014/main" id="{340A7795-CCD4-4CCC-AA09-540D925BB188}"/>
                </a:ext>
              </a:extLst>
            </p:cNvPr>
            <p:cNvSpPr/>
            <p:nvPr/>
          </p:nvSpPr>
          <p:spPr>
            <a:xfrm>
              <a:off x="895459" y="2850007"/>
              <a:ext cx="6059170" cy="239966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C00000"/>
                  </a:solidFill>
                  <a:effectLst/>
                  <a:uLnTx/>
                  <a:uFillTx/>
                  <a:latin typeface="方正大标宋简体" panose="02010601030101010101" charset="-122"/>
                  <a:ea typeface="方正大标宋简体" panose="02010601030101010101" charset="-122"/>
                  <a:cs typeface="+mn-cs"/>
                </a:rPr>
                <a:t>红色和金色融合在一起，体现了中华人民共和国的神圣和庄严。 国徽图案象征中国人民自“五四运动”以来 的新民主主义革命斗争和工人阶级领导的以工农联盟为基础的人民民主专政的新中国的诞生，代表中华人民共和国的尊严。</a:t>
              </a:r>
            </a:p>
          </p:txBody>
        </p:sp>
      </p:grpSp>
    </p:spTree>
    <p:extLst>
      <p:ext uri="{BB962C8B-B14F-4D97-AF65-F5344CB8AC3E}">
        <p14:creationId xmlns:p14="http://schemas.microsoft.com/office/powerpoint/2010/main" val="30709624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 calcmode="lin" valueType="num">
                                      <p:cBhvr>
                                        <p:cTn id="2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
                                        </p:tgtEl>
                                      </p:cBhvr>
                                    </p:animEffect>
                                  </p:childTnLst>
                                </p:cTn>
                              </p:par>
                            </p:childTnLst>
                          </p:cTn>
                        </p:par>
                        <p:par>
                          <p:cTn id="27" fill="hold">
                            <p:stCondLst>
                              <p:cond delay="2150"/>
                            </p:stCondLst>
                            <p:childTnLst>
                              <p:par>
                                <p:cTn id="28" presetID="2" presetClass="entr" presetSubtype="4"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ppt_x"/>
                                          </p:val>
                                        </p:tav>
                                        <p:tav tm="100000">
                                          <p:val>
                                            <p:strVal val="#ppt_x"/>
                                          </p:val>
                                        </p:tav>
                                      </p:tavLst>
                                    </p:anim>
                                    <p:anim calcmode="lin" valueType="num">
                                      <p:cBhvr additive="base">
                                        <p:cTn id="31" dur="500" fill="hold"/>
                                        <p:tgtEl>
                                          <p:spTgt spid="17"/>
                                        </p:tgtEl>
                                        <p:attrNameLst>
                                          <p:attrName>ppt_y</p:attrName>
                                        </p:attrNameLst>
                                      </p:cBhvr>
                                      <p:tavLst>
                                        <p:tav tm="0">
                                          <p:val>
                                            <p:strVal val="1+#ppt_h/2"/>
                                          </p:val>
                                        </p:tav>
                                        <p:tav tm="100000">
                                          <p:val>
                                            <p:strVal val="#ppt_y"/>
                                          </p:val>
                                        </p:tav>
                                      </p:tavLst>
                                    </p:anim>
                                  </p:childTnLst>
                                </p:cTn>
                              </p:par>
                            </p:childTnLst>
                          </p:cTn>
                        </p:par>
                        <p:par>
                          <p:cTn id="32" fill="hold">
                            <p:stCondLst>
                              <p:cond delay="2650"/>
                            </p:stCondLst>
                            <p:childTnLst>
                              <p:par>
                                <p:cTn id="33" presetID="21" presetClass="entr" presetSubtype="1"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heel(1)">
                                      <p:cBhvr>
                                        <p:cTn id="35"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5"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spc="300" dirty="0">
                <a:solidFill>
                  <a:schemeClr val="bg1"/>
                </a:solidFill>
                <a:latin typeface="Microsoft YaHei" charset="-122"/>
                <a:ea typeface="Microsoft YaHei" charset="-122"/>
                <a:cs typeface="Microsoft YaHei" charset="-122"/>
              </a:rPr>
              <a:t>中国国歌</a:t>
            </a:r>
          </a:p>
        </p:txBody>
      </p:sp>
      <p:pic>
        <p:nvPicPr>
          <p:cNvPr id="6" name="图片 5" descr="E:\素材\国庆\98a4fb674fd6552c795b214de0fdfdbf.png98a4fb674fd6552c795b214de0fdfdbf">
            <a:extLst>
              <a:ext uri="{FF2B5EF4-FFF2-40B4-BE49-F238E27FC236}">
                <a16:creationId xmlns:a16="http://schemas.microsoft.com/office/drawing/2014/main" id="{12B3385E-3D2B-403D-8AA4-D5697B6F5C61}"/>
              </a:ext>
            </a:extLst>
          </p:cNvPr>
          <p:cNvPicPr>
            <a:picLocks noChangeAspect="1"/>
          </p:cNvPicPr>
          <p:nvPr/>
        </p:nvPicPr>
        <p:blipFill>
          <a:blip r:embed="rId5"/>
          <a:srcRect/>
          <a:stretch>
            <a:fillRect/>
          </a:stretch>
        </p:blipFill>
        <p:spPr>
          <a:xfrm flipH="1">
            <a:off x="5326380" y="0"/>
            <a:ext cx="6865620" cy="6865620"/>
          </a:xfrm>
          <a:prstGeom prst="rect">
            <a:avLst/>
          </a:prstGeom>
        </p:spPr>
      </p:pic>
      <p:grpSp>
        <p:nvGrpSpPr>
          <p:cNvPr id="7" name="组合 6">
            <a:extLst>
              <a:ext uri="{FF2B5EF4-FFF2-40B4-BE49-F238E27FC236}">
                <a16:creationId xmlns:a16="http://schemas.microsoft.com/office/drawing/2014/main" id="{6388D806-1507-431F-BEF1-21C6CA658186}"/>
              </a:ext>
            </a:extLst>
          </p:cNvPr>
          <p:cNvGrpSpPr/>
          <p:nvPr/>
        </p:nvGrpSpPr>
        <p:grpSpPr>
          <a:xfrm>
            <a:off x="1177022" y="1691991"/>
            <a:ext cx="6058535" cy="3415030"/>
            <a:chOff x="1008489" y="1853057"/>
            <a:chExt cx="6058535" cy="3415030"/>
          </a:xfrm>
        </p:grpSpPr>
        <p:sp>
          <p:nvSpPr>
            <p:cNvPr id="8" name="文本框 7">
              <a:extLst>
                <a:ext uri="{FF2B5EF4-FFF2-40B4-BE49-F238E27FC236}">
                  <a16:creationId xmlns:a16="http://schemas.microsoft.com/office/drawing/2014/main" id="{2F64D34C-9C7F-446D-84CC-1632E3AD1AD1}"/>
                </a:ext>
              </a:extLst>
            </p:cNvPr>
            <p:cNvSpPr txBox="1"/>
            <p:nvPr/>
          </p:nvSpPr>
          <p:spPr>
            <a:xfrm>
              <a:off x="1008489" y="1853057"/>
              <a:ext cx="4500444" cy="101473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600" normalizeH="0" baseline="0" noProof="0" dirty="0">
                  <a:ln>
                    <a:noFill/>
                  </a:ln>
                  <a:solidFill>
                    <a:srgbClr val="C00000"/>
                  </a:solidFill>
                  <a:effectLst/>
                  <a:uLnTx/>
                  <a:uFillTx/>
                  <a:latin typeface="方正大标宋简体" panose="02010601030101010101" charset="-122"/>
                  <a:ea typeface="方正大标宋简体" panose="02010601030101010101" charset="-122"/>
                  <a:cs typeface="+mn-cs"/>
                </a:rPr>
                <a:t>中国国歌</a:t>
              </a:r>
            </a:p>
          </p:txBody>
        </p:sp>
        <p:sp>
          <p:nvSpPr>
            <p:cNvPr id="9" name="矩形 8">
              <a:extLst>
                <a:ext uri="{FF2B5EF4-FFF2-40B4-BE49-F238E27FC236}">
                  <a16:creationId xmlns:a16="http://schemas.microsoft.com/office/drawing/2014/main" id="{84345B02-F19C-4FF6-A602-A42101D05962}"/>
                </a:ext>
              </a:extLst>
            </p:cNvPr>
            <p:cNvSpPr/>
            <p:nvPr/>
          </p:nvSpPr>
          <p:spPr>
            <a:xfrm>
              <a:off x="1008489" y="2868422"/>
              <a:ext cx="6058535" cy="239966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C00000"/>
                  </a:solidFill>
                  <a:effectLst/>
                  <a:uLnTx/>
                  <a:uFillTx/>
                  <a:latin typeface="方正大标宋简体" panose="02010601030101010101" charset="-122"/>
                  <a:ea typeface="方正大标宋简体" panose="02010601030101010101" charset="-122"/>
                  <a:cs typeface="+mn-cs"/>
                </a:rPr>
                <a:t>《义勇军进行曲》由田汉作词、聂耳作曲，诞生于抗击日本帝国主义侵略的战争年代，1949年成为中华人民共和国国歌，象征着在任何时候任何地点，为捍卫国家和民族的尊严，中华民族的坚强斗志和不屈精神永远不会被磨灭。</a:t>
              </a:r>
            </a:p>
          </p:txBody>
        </p:sp>
      </p:grpSp>
    </p:spTree>
    <p:extLst>
      <p:ext uri="{BB962C8B-B14F-4D97-AF65-F5344CB8AC3E}">
        <p14:creationId xmlns:p14="http://schemas.microsoft.com/office/powerpoint/2010/main" val="2626012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 calcmode="lin" valueType="num">
                                      <p:cBhvr>
                                        <p:cTn id="2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
                                        </p:tgtEl>
                                      </p:cBhvr>
                                    </p:animEffect>
                                  </p:childTnLst>
                                </p:cTn>
                              </p:par>
                            </p:childTnLst>
                          </p:cTn>
                        </p:par>
                        <p:par>
                          <p:cTn id="27" fill="hold">
                            <p:stCondLst>
                              <p:cond delay="2150"/>
                            </p:stCondLst>
                            <p:childTnLst>
                              <p:par>
                                <p:cTn id="28" presetID="42"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3150"/>
                            </p:stCondLst>
                            <p:childTnLst>
                              <p:par>
                                <p:cTn id="34" presetID="42" presetClass="entr" presetSubtype="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a:extLst>
              <a:ext uri="{FF2B5EF4-FFF2-40B4-BE49-F238E27FC236}">
                <a16:creationId xmlns:a16="http://schemas.microsoft.com/office/drawing/2014/main" id="{E0D69DC0-4C12-4581-8D1A-DD1F51A17326}"/>
              </a:ext>
            </a:extLst>
          </p:cNvPr>
          <p:cNvSpPr txBox="1"/>
          <p:nvPr/>
        </p:nvSpPr>
        <p:spPr>
          <a:xfrm>
            <a:off x="2783430" y="1496184"/>
            <a:ext cx="1827956" cy="1862048"/>
          </a:xfrm>
          <a:prstGeom prst="rect">
            <a:avLst/>
          </a:prstGeom>
          <a:noFill/>
        </p:spPr>
        <p:txBody>
          <a:bodyPr wrap="square" rtlCol="0">
            <a:spAutoFit/>
          </a:bodyPr>
          <a:lstStyle/>
          <a:p>
            <a:r>
              <a:rPr lang="en-US" altLang="zh-CN" sz="11500" spc="300" dirty="0">
                <a:latin typeface="Impact" panose="020B0806030902050204" pitchFamily="34" charset="0"/>
              </a:rPr>
              <a:t>04</a:t>
            </a:r>
            <a:endParaRPr lang="zh-CN" altLang="en-US" sz="11500" spc="300" dirty="0">
              <a:latin typeface="Impact" panose="020B0806030902050204" pitchFamily="34" charset="0"/>
            </a:endParaRPr>
          </a:p>
        </p:txBody>
      </p:sp>
      <p:sp>
        <p:nvSpPr>
          <p:cNvPr id="17" name="文本框 16">
            <a:extLst>
              <a:ext uri="{FF2B5EF4-FFF2-40B4-BE49-F238E27FC236}">
                <a16:creationId xmlns:a16="http://schemas.microsoft.com/office/drawing/2014/main" id="{917A8AAE-3248-4D2A-955B-315689D5C03B}"/>
              </a:ext>
            </a:extLst>
          </p:cNvPr>
          <p:cNvSpPr txBox="1"/>
          <p:nvPr/>
        </p:nvSpPr>
        <p:spPr>
          <a:xfrm>
            <a:off x="2783430" y="3522924"/>
            <a:ext cx="6145291" cy="1015663"/>
          </a:xfrm>
          <a:prstGeom prst="rect">
            <a:avLst/>
          </a:prstGeom>
          <a:noFill/>
        </p:spPr>
        <p:txBody>
          <a:bodyPr wrap="square" rtlCol="0">
            <a:spAutoFit/>
          </a:bodyPr>
          <a:lstStyle/>
          <a:p>
            <a:pPr algn="dist"/>
            <a:r>
              <a:rPr lang="zh-CN" altLang="en-US" sz="6000" b="1" spc="300" dirty="0">
                <a:solidFill>
                  <a:srgbClr val="C6101A"/>
                </a:solidFill>
                <a:latin typeface="微软雅黑" panose="020B0503020204020204" pitchFamily="34" charset="-122"/>
                <a:ea typeface="微软雅黑" panose="020B0503020204020204" pitchFamily="34" charset="-122"/>
              </a:rPr>
              <a:t>国庆节精神含义</a:t>
            </a:r>
          </a:p>
        </p:txBody>
      </p:sp>
      <p:grpSp>
        <p:nvGrpSpPr>
          <p:cNvPr id="19" name="组合 18">
            <a:extLst>
              <a:ext uri="{FF2B5EF4-FFF2-40B4-BE49-F238E27FC236}">
                <a16:creationId xmlns:a16="http://schemas.microsoft.com/office/drawing/2014/main" id="{452900B8-9358-4F57-B8ED-E91AC4003DFD}"/>
              </a:ext>
            </a:extLst>
          </p:cNvPr>
          <p:cNvGrpSpPr/>
          <p:nvPr/>
        </p:nvGrpSpPr>
        <p:grpSpPr>
          <a:xfrm>
            <a:off x="4466754" y="1805364"/>
            <a:ext cx="4029545" cy="1208536"/>
            <a:chOff x="2378649" y="1260872"/>
            <a:chExt cx="4029545" cy="1208536"/>
          </a:xfrm>
        </p:grpSpPr>
        <p:sp>
          <p:nvSpPr>
            <p:cNvPr id="20" name="文本框 19">
              <a:extLst>
                <a:ext uri="{FF2B5EF4-FFF2-40B4-BE49-F238E27FC236}">
                  <a16:creationId xmlns:a16="http://schemas.microsoft.com/office/drawing/2014/main" id="{ED91F77A-503A-436F-B2DD-83BCF9837006}"/>
                </a:ext>
              </a:extLst>
            </p:cNvPr>
            <p:cNvSpPr txBox="1"/>
            <p:nvPr/>
          </p:nvSpPr>
          <p:spPr>
            <a:xfrm>
              <a:off x="2387599" y="1260872"/>
              <a:ext cx="4020595" cy="769441"/>
            </a:xfrm>
            <a:prstGeom prst="rect">
              <a:avLst/>
            </a:prstGeom>
            <a:noFill/>
          </p:spPr>
          <p:txBody>
            <a:bodyPr wrap="square" rtlCol="0">
              <a:spAutoFit/>
            </a:bodyPr>
            <a:lstStyle/>
            <a:p>
              <a:r>
                <a:rPr lang="en-US" altLang="zh-CN" sz="4400" spc="300" dirty="0">
                  <a:latin typeface="Impact" panose="020B0806030902050204" pitchFamily="34" charset="0"/>
                </a:rPr>
                <a:t>PART FOUR</a:t>
              </a:r>
              <a:endParaRPr lang="zh-CN" altLang="en-US" sz="4400" spc="300" dirty="0">
                <a:latin typeface="Impact" panose="020B0806030902050204" pitchFamily="34" charset="0"/>
              </a:endParaRPr>
            </a:p>
          </p:txBody>
        </p:sp>
        <p:sp>
          <p:nvSpPr>
            <p:cNvPr id="21" name="文本框 20">
              <a:extLst>
                <a:ext uri="{FF2B5EF4-FFF2-40B4-BE49-F238E27FC236}">
                  <a16:creationId xmlns:a16="http://schemas.microsoft.com/office/drawing/2014/main" id="{6CA70AC5-C0CC-4B3D-A857-52AA34222AF9}"/>
                </a:ext>
              </a:extLst>
            </p:cNvPr>
            <p:cNvSpPr txBox="1"/>
            <p:nvPr/>
          </p:nvSpPr>
          <p:spPr>
            <a:xfrm>
              <a:off x="2378649" y="2069298"/>
              <a:ext cx="3580497" cy="400110"/>
            </a:xfrm>
            <a:prstGeom prst="rect">
              <a:avLst/>
            </a:prstGeom>
            <a:noFill/>
          </p:spPr>
          <p:txBody>
            <a:bodyPr wrap="square" rtlCol="0">
              <a:spAutoFit/>
            </a:bodyPr>
            <a:lstStyle/>
            <a:p>
              <a:pPr lvl="0">
                <a:defRPr/>
              </a:pPr>
              <a:r>
                <a:rPr lang="zh-CN" altLang="en-US" sz="2000" b="1" dirty="0">
                  <a:solidFill>
                    <a:srgbClr val="C00000"/>
                  </a:solidFill>
                  <a:latin typeface="微软雅黑" panose="020B0503020204020204" charset="-122"/>
                  <a:ea typeface="微软雅黑" panose="020B0503020204020204" charset="-122"/>
                </a:rPr>
                <a:t>国庆</a:t>
              </a:r>
              <a:r>
                <a:rPr lang="en-US" altLang="zh-CN" sz="2000" b="1" dirty="0">
                  <a:solidFill>
                    <a:srgbClr val="C00000"/>
                  </a:solidFill>
                  <a:latin typeface="微软雅黑" panose="020B0503020204020204" charset="-122"/>
                  <a:ea typeface="微软雅黑" panose="020B0503020204020204" charset="-122"/>
                </a:rPr>
                <a:t>69</a:t>
              </a:r>
              <a:r>
                <a:rPr lang="zh-CN" altLang="en-US" sz="2000" b="1" dirty="0">
                  <a:solidFill>
                    <a:srgbClr val="C00000"/>
                  </a:solidFill>
                  <a:latin typeface="微软雅黑" panose="020B0503020204020204" charset="-122"/>
                  <a:ea typeface="微软雅黑" panose="020B0503020204020204" charset="-122"/>
                </a:rPr>
                <a:t>周年庆典主题班会</a:t>
              </a:r>
            </a:p>
          </p:txBody>
        </p:sp>
      </p:grpSp>
    </p:spTree>
    <p:extLst>
      <p:ext uri="{BB962C8B-B14F-4D97-AF65-F5344CB8AC3E}">
        <p14:creationId xmlns:p14="http://schemas.microsoft.com/office/powerpoint/2010/main" val="10263681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childTnLst>
                          </p:cTn>
                        </p:par>
                        <p:par>
                          <p:cTn id="8" fill="hold">
                            <p:stCondLst>
                              <p:cond delay="750"/>
                            </p:stCondLst>
                            <p:childTnLst>
                              <p:par>
                                <p:cTn id="9" presetID="1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p:tgtEl>
                                          <p:spTgt spid="19"/>
                                        </p:tgtEl>
                                        <p:attrNameLst>
                                          <p:attrName>ppt_x</p:attrName>
                                        </p:attrNameLst>
                                      </p:cBhvr>
                                      <p:tavLst>
                                        <p:tav tm="0">
                                          <p:val>
                                            <p:strVal val="#ppt_x-#ppt_w*1.125000"/>
                                          </p:val>
                                        </p:tav>
                                        <p:tav tm="100000">
                                          <p:val>
                                            <p:strVal val="#ppt_x"/>
                                          </p:val>
                                        </p:tav>
                                      </p:tavLst>
                                    </p:anim>
                                    <p:animEffect transition="in" filter="wipe(right)">
                                      <p:cBhvr>
                                        <p:cTn id="12" dur="750"/>
                                        <p:tgtEl>
                                          <p:spTgt spid="19"/>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1">
            <a:extLst>
              <a:ext uri="{FF2B5EF4-FFF2-40B4-BE49-F238E27FC236}">
                <a16:creationId xmlns:a16="http://schemas.microsoft.com/office/drawing/2014/main" id="{9143D77B-F979-4746-B4D7-03B5DFF44CE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443469"/>
            <a:ext cx="10987088" cy="1414532"/>
          </a:xfrm>
          <a:prstGeom prst="rect">
            <a:avLst/>
          </a:prstGeom>
        </p:spPr>
      </p:pic>
      <p:sp>
        <p:nvSpPr>
          <p:cNvPr id="8" name="矩形 7">
            <a:extLst>
              <a:ext uri="{FF2B5EF4-FFF2-40B4-BE49-F238E27FC236}">
                <a16:creationId xmlns:a16="http://schemas.microsoft.com/office/drawing/2014/main" id="{525FF068-D304-4592-82BD-5A58F84FB5F5}"/>
              </a:ext>
            </a:extLst>
          </p:cNvPr>
          <p:cNvSpPr/>
          <p:nvPr/>
        </p:nvSpPr>
        <p:spPr>
          <a:xfrm>
            <a:off x="1273968" y="2232689"/>
            <a:ext cx="9713120" cy="2751522"/>
          </a:xfrm>
          <a:prstGeom prst="rect">
            <a:avLst/>
          </a:prstGeom>
        </p:spPr>
        <p:txBody>
          <a:bodyPr wrap="square">
            <a:spAutoFit/>
          </a:bodyPr>
          <a:lstStyle/>
          <a:p>
            <a:pPr>
              <a:lnSpc>
                <a:spcPct val="160000"/>
              </a:lnSpc>
            </a:pPr>
            <a:r>
              <a:rPr lang="zh-CN" altLang="zh-CN" kern="100" dirty="0">
                <a:solidFill>
                  <a:schemeClr val="tx1">
                    <a:lumMod val="85000"/>
                    <a:lumOff val="15000"/>
                  </a:schemeClr>
                </a:solidFill>
                <a:latin typeface="Microsoft YaHei" charset="-122"/>
                <a:ea typeface="Microsoft YaHei" charset="-122"/>
                <a:cs typeface="Microsoft YaHei" charset="-122"/>
              </a:rPr>
              <a:t>热烈庆祝中华人民共和国成立六十八周年，祖国人杰地灵，经多年发展，现今国力雄厚，在国际舞台举足轻重，展现出泱泱大国的风范，让我们中华儿女深感自豪。回归祖国二十年以来，香港一直得到国家支持。国家先后透过《内地与香港关于建立更紧密经贸关系的安排》(CEPA) 、将香港纳入国民经济和社会发展第十一至十三个五年规划、支持香港参与「一带一路」建设和「粤港澳大湾区」城市群发展计划；以及加入亚洲基础设施投资银行等，让香港能够持续发展，保持繁荣稳定和分享国家发展的丰硕成果。</a:t>
            </a:r>
            <a:endParaRPr lang="zh-CN" altLang="en-US" dirty="0">
              <a:solidFill>
                <a:schemeClr val="tx1">
                  <a:lumMod val="85000"/>
                  <a:lumOff val="15000"/>
                </a:schemeClr>
              </a:solidFill>
              <a:latin typeface="Microsoft YaHei" charset="-122"/>
              <a:ea typeface="Microsoft YaHei" charset="-122"/>
              <a:cs typeface="Microsoft YaHei" charset="-122"/>
            </a:endParaRPr>
          </a:p>
        </p:txBody>
      </p:sp>
      <p:sp>
        <p:nvSpPr>
          <p:cNvPr id="2" name="文本框 1"/>
          <p:cNvSpPr txBox="1"/>
          <p:nvPr/>
        </p:nvSpPr>
        <p:spPr>
          <a:xfrm>
            <a:off x="1273968" y="1310268"/>
            <a:ext cx="1481496" cy="769441"/>
          </a:xfrm>
          <a:prstGeom prst="rect">
            <a:avLst/>
          </a:prstGeom>
          <a:noFill/>
        </p:spPr>
        <p:txBody>
          <a:bodyPr wrap="none" rtlCol="0">
            <a:spAutoFit/>
          </a:bodyPr>
          <a:lstStyle/>
          <a:p>
            <a:r>
              <a:rPr kumimoji="1" lang="zh-CN" altLang="en-US" sz="4400" b="1" dirty="0">
                <a:solidFill>
                  <a:srgbClr val="D8141D"/>
                </a:solidFill>
                <a:latin typeface="Microsoft YaHei" charset="-122"/>
                <a:ea typeface="Microsoft YaHei" charset="-122"/>
                <a:cs typeface="Microsoft YaHei" charset="-122"/>
              </a:rPr>
              <a:t>前 言</a:t>
            </a:r>
          </a:p>
        </p:txBody>
      </p:sp>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0" y="0"/>
            <a:ext cx="3355899" cy="1157288"/>
          </a:xfrm>
          <a:prstGeom prst="rect">
            <a:avLst/>
          </a:prstGeom>
        </p:spPr>
      </p:pic>
      <p:pic>
        <p:nvPicPr>
          <p:cNvPr id="13" name="图片 12"/>
          <p:cNvPicPr>
            <a:picLocks noChangeAspect="1"/>
          </p:cNvPicPr>
          <p:nvPr/>
        </p:nvPicPr>
        <p:blipFill>
          <a:blip r:embed="rId5">
            <a:extLst>
              <a:ext uri="{28A0092B-C50C-407E-A947-70E740481C1C}">
                <a14:useLocalDpi xmlns:a14="http://schemas.microsoft.com/office/drawing/2010/main"/>
              </a:ext>
            </a:extLst>
          </a:blip>
          <a:stretch>
            <a:fillRect/>
          </a:stretch>
        </p:blipFill>
        <p:spPr>
          <a:xfrm flipH="1">
            <a:off x="9310688" y="4435492"/>
            <a:ext cx="2914650" cy="2545328"/>
          </a:xfrm>
          <a:prstGeom prst="rect">
            <a:avLst/>
          </a:prstGeom>
        </p:spPr>
      </p:pic>
    </p:spTree>
    <p:extLst>
      <p:ext uri="{BB962C8B-B14F-4D97-AF65-F5344CB8AC3E}">
        <p14:creationId xmlns:p14="http://schemas.microsoft.com/office/powerpoint/2010/main" val="1759521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by="(-#ppt_w*2)" calcmode="lin" valueType="num">
                                      <p:cBhvr rctx="PPT">
                                        <p:cTn id="11" dur="500" autoRev="1" fill="hold">
                                          <p:stCondLst>
                                            <p:cond delay="0"/>
                                          </p:stCondLst>
                                        </p:cTn>
                                        <p:tgtEl>
                                          <p:spTgt spid="2"/>
                                        </p:tgtEl>
                                        <p:attrNameLst>
                                          <p:attrName>ppt_w</p:attrName>
                                        </p:attrNameLst>
                                      </p:cBhvr>
                                    </p:anim>
                                    <p:anim by="(#ppt_w*0.50)" calcmode="lin" valueType="num">
                                      <p:cBhvr>
                                        <p:cTn id="12" dur="500" decel="50000" autoRev="1" fill="hold">
                                          <p:stCondLst>
                                            <p:cond delay="0"/>
                                          </p:stCondLst>
                                        </p:cTn>
                                        <p:tgtEl>
                                          <p:spTgt spid="2"/>
                                        </p:tgtEl>
                                        <p:attrNameLst>
                                          <p:attrName>ppt_x</p:attrName>
                                        </p:attrNameLst>
                                      </p:cBhvr>
                                    </p:anim>
                                    <p:anim from="(-#ppt_h/2)" to="(#ppt_y)" calcmode="lin" valueType="num">
                                      <p:cBhvr>
                                        <p:cTn id="13" dur="1000" fill="hold">
                                          <p:stCondLst>
                                            <p:cond delay="0"/>
                                          </p:stCondLst>
                                        </p:cTn>
                                        <p:tgtEl>
                                          <p:spTgt spid="2"/>
                                        </p:tgtEl>
                                        <p:attrNameLst>
                                          <p:attrName>ppt_y</p:attrName>
                                        </p:attrNameLst>
                                      </p:cBhvr>
                                    </p:anim>
                                    <p:animRot by="21600000">
                                      <p:cBhvr>
                                        <p:cTn id="14" dur="1000" fill="hold">
                                          <p:stCondLst>
                                            <p:cond delay="0"/>
                                          </p:stCondLst>
                                        </p:cTn>
                                        <p:tgtEl>
                                          <p:spTgt spid="2"/>
                                        </p:tgtEl>
                                        <p:attrNameLst>
                                          <p:attrName>r</p:attrName>
                                        </p:attrNameLst>
                                      </p:cBhvr>
                                    </p:animRot>
                                  </p:childTnLst>
                                </p:cTn>
                              </p:par>
                            </p:childTnLst>
                          </p:cTn>
                        </p:par>
                        <p:par>
                          <p:cTn id="15" fill="hold">
                            <p:stCondLst>
                              <p:cond delay="1600"/>
                            </p:stCondLst>
                            <p:childTnLst>
                              <p:par>
                                <p:cTn id="16" presetID="52" presetClass="entr" presetSubtype="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Scale>
                                      <p:cBhvr>
                                        <p:cTn id="1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13"/>
                                        </p:tgtEl>
                                        <p:attrNameLst>
                                          <p:attrName>ppt_x</p:attrName>
                                          <p:attrName>ppt_y</p:attrName>
                                        </p:attrNameLst>
                                      </p:cBhvr>
                                    </p:animMotion>
                                    <p:animEffect transition="in" filter="fade">
                                      <p:cBhvr>
                                        <p:cTn id="20" dur="1000"/>
                                        <p:tgtEl>
                                          <p:spTgt spid="13"/>
                                        </p:tgtEl>
                                      </p:cBhvr>
                                    </p:animEffect>
                                  </p:childTnLst>
                                </p:cTn>
                              </p:par>
                            </p:childTnLst>
                          </p:cTn>
                        </p:par>
                        <p:par>
                          <p:cTn id="21" fill="hold">
                            <p:stCondLst>
                              <p:cond delay="2600"/>
                            </p:stCondLst>
                            <p:childTnLst>
                              <p:par>
                                <p:cTn id="22" presetID="10" presetClass="entr" presetSubtype="0" fill="hold" grpId="0" nodeType="afterEffect">
                                  <p:stCondLst>
                                    <p:cond delay="0"/>
                                  </p:stCondLst>
                                  <p:iterate type="wd">
                                    <p:tmPct val="10000"/>
                                  </p:iterate>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par>
                          <p:cTn id="25" fill="hold">
                            <p:stCondLst>
                              <p:cond delay="8550"/>
                            </p:stCondLst>
                            <p:childTnLst>
                              <p:par>
                                <p:cTn id="26" presetID="42"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392702" y="2236763"/>
            <a:ext cx="4666786" cy="3074844"/>
          </a:xfrm>
          <a:prstGeom prst="rect">
            <a:avLst/>
          </a:prstGeom>
          <a:noFill/>
          <a:ln w="31750">
            <a:solidFill>
              <a:srgbClr val="D81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4"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国庆节的精神含义</a:t>
            </a:r>
          </a:p>
        </p:txBody>
      </p:sp>
      <p:sp>
        <p:nvSpPr>
          <p:cNvPr id="15" name="矩形 14"/>
          <p:cNvSpPr/>
          <p:nvPr/>
        </p:nvSpPr>
        <p:spPr>
          <a:xfrm>
            <a:off x="6462266" y="3033187"/>
            <a:ext cx="5083126" cy="1428211"/>
          </a:xfrm>
          <a:prstGeom prst="rect">
            <a:avLst/>
          </a:prstGeom>
        </p:spPr>
        <p:txBody>
          <a:bodyPr wrap="square">
            <a:spAutoFit/>
          </a:bodyPr>
          <a:lstStyle/>
          <a:p>
            <a:pPr>
              <a:lnSpc>
                <a:spcPct val="150000"/>
              </a:lnSpc>
            </a:pPr>
            <a:r>
              <a:rPr lang="en-US" altLang="zh-CN"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1949</a:t>
            </a:r>
            <a:r>
              <a:rPr lang="zh-CN" altLang="en-US"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年</a:t>
            </a:r>
            <a:r>
              <a:rPr lang="en-US" altLang="zh-CN"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12</a:t>
            </a:r>
            <a:r>
              <a:rPr lang="zh-CN" altLang="en-US"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月</a:t>
            </a:r>
            <a:r>
              <a:rPr lang="en-US" altLang="zh-CN"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2</a:t>
            </a:r>
            <a:r>
              <a:rPr lang="zh-CN" altLang="en-US"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日</a:t>
            </a:r>
            <a:r>
              <a:rPr lang="en-US" altLang="zh-CN"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en-US"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中央人民政府通过</a:t>
            </a:r>
            <a:r>
              <a:rPr lang="en-US" altLang="zh-CN"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en-US"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关于中华人民共和国国庆日的决议</a:t>
            </a:r>
            <a:r>
              <a:rPr lang="en-US" altLang="zh-CN"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en-US"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规定每年</a:t>
            </a:r>
            <a:r>
              <a:rPr lang="en-US" altLang="zh-CN"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10</a:t>
            </a:r>
            <a:r>
              <a:rPr lang="zh-CN" altLang="en-US"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月</a:t>
            </a:r>
            <a:r>
              <a:rPr lang="en-US" altLang="zh-CN"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1</a:t>
            </a:r>
            <a:r>
              <a:rPr lang="zh-CN" altLang="en-US" sz="20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日为国庆日。</a:t>
            </a:r>
          </a:p>
        </p:txBody>
      </p:sp>
      <p:pic>
        <p:nvPicPr>
          <p:cNvPr id="16" name="图片 1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177022" y="1829979"/>
            <a:ext cx="4607560" cy="3254546"/>
          </a:xfrm>
          <a:prstGeom prst="rect">
            <a:avLst/>
          </a:prstGeom>
        </p:spPr>
      </p:pic>
    </p:spTree>
    <p:extLst>
      <p:ext uri="{BB962C8B-B14F-4D97-AF65-F5344CB8AC3E}">
        <p14:creationId xmlns:p14="http://schemas.microsoft.com/office/powerpoint/2010/main" val="18071303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childTnLst>
                          </p:cTn>
                        </p:par>
                        <p:par>
                          <p:cTn id="27" fill="hold">
                            <p:stCondLst>
                              <p:cond delay="2350"/>
                            </p:stCondLst>
                            <p:childTnLst>
                              <p:par>
                                <p:cTn id="28" presetID="52"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Scale>
                                      <p:cBhvr>
                                        <p:cTn id="30"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3"/>
                                        </p:tgtEl>
                                        <p:attrNameLst>
                                          <p:attrName>ppt_x</p:attrName>
                                          <p:attrName>ppt_y</p:attrName>
                                        </p:attrNameLst>
                                      </p:cBhvr>
                                    </p:animMotion>
                                    <p:animEffect transition="in" filter="fade">
                                      <p:cBhvr>
                                        <p:cTn id="32" dur="1000"/>
                                        <p:tgtEl>
                                          <p:spTgt spid="13"/>
                                        </p:tgtEl>
                                      </p:cBhvr>
                                    </p:animEffect>
                                  </p:childTnLst>
                                </p:cTn>
                              </p:par>
                            </p:childTnLst>
                          </p:cTn>
                        </p:par>
                        <p:par>
                          <p:cTn id="33" fill="hold">
                            <p:stCondLst>
                              <p:cond delay="3350"/>
                            </p:stCondLst>
                            <p:childTnLst>
                              <p:par>
                                <p:cTn id="34" presetID="31" presetClass="entr" presetSubtype="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1000" fill="hold"/>
                                        <p:tgtEl>
                                          <p:spTgt spid="16"/>
                                        </p:tgtEl>
                                        <p:attrNameLst>
                                          <p:attrName>ppt_w</p:attrName>
                                        </p:attrNameLst>
                                      </p:cBhvr>
                                      <p:tavLst>
                                        <p:tav tm="0">
                                          <p:val>
                                            <p:fltVal val="0"/>
                                          </p:val>
                                        </p:tav>
                                        <p:tav tm="100000">
                                          <p:val>
                                            <p:strVal val="#ppt_w"/>
                                          </p:val>
                                        </p:tav>
                                      </p:tavLst>
                                    </p:anim>
                                    <p:anim calcmode="lin" valueType="num">
                                      <p:cBhvr>
                                        <p:cTn id="37" dur="1000" fill="hold"/>
                                        <p:tgtEl>
                                          <p:spTgt spid="16"/>
                                        </p:tgtEl>
                                        <p:attrNameLst>
                                          <p:attrName>ppt_h</p:attrName>
                                        </p:attrNameLst>
                                      </p:cBhvr>
                                      <p:tavLst>
                                        <p:tav tm="0">
                                          <p:val>
                                            <p:fltVal val="0"/>
                                          </p:val>
                                        </p:tav>
                                        <p:tav tm="100000">
                                          <p:val>
                                            <p:strVal val="#ppt_h"/>
                                          </p:val>
                                        </p:tav>
                                      </p:tavLst>
                                    </p:anim>
                                    <p:anim calcmode="lin" valueType="num">
                                      <p:cBhvr>
                                        <p:cTn id="38" dur="1000" fill="hold"/>
                                        <p:tgtEl>
                                          <p:spTgt spid="16"/>
                                        </p:tgtEl>
                                        <p:attrNameLst>
                                          <p:attrName>style.rotation</p:attrName>
                                        </p:attrNameLst>
                                      </p:cBhvr>
                                      <p:tavLst>
                                        <p:tav tm="0">
                                          <p:val>
                                            <p:fltVal val="90"/>
                                          </p:val>
                                        </p:tav>
                                        <p:tav tm="100000">
                                          <p:val>
                                            <p:fltVal val="0"/>
                                          </p:val>
                                        </p:tav>
                                      </p:tavLst>
                                    </p:anim>
                                    <p:animEffect transition="in" filter="fade">
                                      <p:cBhvr>
                                        <p:cTn id="39" dur="1000"/>
                                        <p:tgtEl>
                                          <p:spTgt spid="16"/>
                                        </p:tgtEl>
                                      </p:cBhvr>
                                    </p:animEffect>
                                  </p:childTnLst>
                                </p:cTn>
                              </p:par>
                            </p:childTnLst>
                          </p:cTn>
                        </p:par>
                        <p:par>
                          <p:cTn id="40" fill="hold">
                            <p:stCondLst>
                              <p:cond delay="4350"/>
                            </p:stCondLst>
                            <p:childTnLst>
                              <p:par>
                                <p:cTn id="41" presetID="2" presetClass="entr" presetSubtype="4" fill="hold" grpId="0" nodeType="afterEffect">
                                  <p:stCondLst>
                                    <p:cond delay="0"/>
                                  </p:stCondLst>
                                  <p:iterate type="wd">
                                    <p:tmPct val="10000"/>
                                  </p:iterate>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392702" y="2236763"/>
            <a:ext cx="4666786" cy="3074844"/>
          </a:xfrm>
          <a:prstGeom prst="rect">
            <a:avLst/>
          </a:prstGeom>
          <a:noFill/>
          <a:ln w="31750">
            <a:solidFill>
              <a:srgbClr val="D81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4"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国庆节的精神含义</a:t>
            </a:r>
          </a:p>
        </p:txBody>
      </p:sp>
      <p:sp>
        <p:nvSpPr>
          <p:cNvPr id="10" name="矩形 9">
            <a:extLst>
              <a:ext uri="{FF2B5EF4-FFF2-40B4-BE49-F238E27FC236}">
                <a16:creationId xmlns:a16="http://schemas.microsoft.com/office/drawing/2014/main" id="{43DF39AA-E0BC-4885-B5E3-1218B884F4E4}"/>
              </a:ext>
            </a:extLst>
          </p:cNvPr>
          <p:cNvSpPr/>
          <p:nvPr/>
        </p:nvSpPr>
        <p:spPr>
          <a:xfrm>
            <a:off x="6420475" y="2617263"/>
            <a:ext cx="5348180" cy="967188"/>
          </a:xfrm>
          <a:prstGeom prst="rect">
            <a:avLst/>
          </a:prstGeom>
        </p:spPr>
        <p:txBody>
          <a:bodyPr wrap="square">
            <a:spAutoFit/>
          </a:bodyPr>
          <a:lstStyle/>
          <a:p>
            <a:pPr>
              <a:lnSpc>
                <a:spcPct val="150000"/>
              </a:lnSpc>
            </a:pPr>
            <a:r>
              <a:rPr lang="zh-CN" altLang="zh-CN" sz="20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国庆节作为我们伟大祖国的特定节日，其时间性内涵就是指1949年10月1日那个特定的时间</a:t>
            </a:r>
            <a:endParaRPr lang="zh-CN" altLang="en-US" sz="2000" dirty="0">
              <a:solidFill>
                <a:schemeClr val="tx1">
                  <a:lumMod val="75000"/>
                  <a:lumOff val="25000"/>
                </a:schemeClr>
              </a:solidFill>
            </a:endParaRPr>
          </a:p>
        </p:txBody>
      </p:sp>
      <p:sp>
        <p:nvSpPr>
          <p:cNvPr id="11" name="矩形 10">
            <a:extLst>
              <a:ext uri="{FF2B5EF4-FFF2-40B4-BE49-F238E27FC236}">
                <a16:creationId xmlns:a16="http://schemas.microsoft.com/office/drawing/2014/main" id="{C18E4120-FF19-4A9A-9F00-BB9CB0F53052}"/>
              </a:ext>
            </a:extLst>
          </p:cNvPr>
          <p:cNvSpPr/>
          <p:nvPr/>
        </p:nvSpPr>
        <p:spPr>
          <a:xfrm>
            <a:off x="6420475" y="3896323"/>
            <a:ext cx="5314275" cy="707886"/>
          </a:xfrm>
          <a:prstGeom prst="rect">
            <a:avLst/>
          </a:prstGeom>
        </p:spPr>
        <p:txBody>
          <a:bodyPr wrap="none">
            <a:spAutoFit/>
          </a:bodyPr>
          <a:lstStyle/>
          <a:p>
            <a:r>
              <a:rPr lang="zh-CN" altLang="zh-CN" sz="4000" b="1" kern="100" dirty="0">
                <a:ln>
                  <a:solidFill>
                    <a:srgbClr val="FFFF00"/>
                  </a:solidFill>
                </a:ln>
                <a:solidFill>
                  <a:srgbClr val="C71119"/>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cs typeface="Times New Roman" panose="02020603050405020304" pitchFamily="18" charset="0"/>
              </a:rPr>
              <a:t>中华人民共和国的成立</a:t>
            </a:r>
            <a:endParaRPr lang="zh-CN" altLang="en-US" sz="4000" b="1" dirty="0">
              <a:ln>
                <a:solidFill>
                  <a:srgbClr val="FFFF00"/>
                </a:solidFill>
              </a:ln>
              <a:solidFill>
                <a:srgbClr val="C71119"/>
              </a:solidFill>
              <a:effectLst>
                <a:outerShdw blurRad="38100" dist="38100" dir="2700000" algn="tl">
                  <a:srgbClr val="000000">
                    <a:alpha val="43137"/>
                  </a:srgbClr>
                </a:outerShdw>
              </a:effectLst>
            </a:endParaRPr>
          </a:p>
        </p:txBody>
      </p:sp>
      <p:pic>
        <p:nvPicPr>
          <p:cNvPr id="12" name="图片 1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44961" y="1878121"/>
            <a:ext cx="4799758" cy="3179535"/>
          </a:xfrm>
          <a:prstGeom prst="rect">
            <a:avLst/>
          </a:prstGeom>
        </p:spPr>
      </p:pic>
    </p:spTree>
    <p:extLst>
      <p:ext uri="{BB962C8B-B14F-4D97-AF65-F5344CB8AC3E}">
        <p14:creationId xmlns:p14="http://schemas.microsoft.com/office/powerpoint/2010/main" val="13939468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childTnLst>
                          </p:cTn>
                        </p:par>
                        <p:par>
                          <p:cTn id="27" fill="hold">
                            <p:stCondLst>
                              <p:cond delay="2350"/>
                            </p:stCondLst>
                            <p:childTnLst>
                              <p:par>
                                <p:cTn id="28" presetID="52" presetClass="entr" presetSubtype="0"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Scale>
                                      <p:cBhvr>
                                        <p:cTn id="30"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2"/>
                                        </p:tgtEl>
                                        <p:attrNameLst>
                                          <p:attrName>ppt_x</p:attrName>
                                          <p:attrName>ppt_y</p:attrName>
                                        </p:attrNameLst>
                                      </p:cBhvr>
                                    </p:animMotion>
                                    <p:animEffect transition="in" filter="fade">
                                      <p:cBhvr>
                                        <p:cTn id="32" dur="1000"/>
                                        <p:tgtEl>
                                          <p:spTgt spid="12"/>
                                        </p:tgtEl>
                                      </p:cBhvr>
                                    </p:animEffect>
                                  </p:childTnLst>
                                </p:cTn>
                              </p:par>
                            </p:childTnLst>
                          </p:cTn>
                        </p:par>
                        <p:par>
                          <p:cTn id="33" fill="hold">
                            <p:stCondLst>
                              <p:cond delay="3350"/>
                            </p:stCondLst>
                            <p:childTnLst>
                              <p:par>
                                <p:cTn id="34" presetID="52" presetClass="entr" presetSubtype="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Scale>
                                      <p:cBhvr>
                                        <p:cTn id="36"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13"/>
                                        </p:tgtEl>
                                        <p:attrNameLst>
                                          <p:attrName>ppt_x</p:attrName>
                                          <p:attrName>ppt_y</p:attrName>
                                        </p:attrNameLst>
                                      </p:cBhvr>
                                    </p:animMotion>
                                    <p:animEffect transition="in" filter="fade">
                                      <p:cBhvr>
                                        <p:cTn id="38" dur="1000"/>
                                        <p:tgtEl>
                                          <p:spTgt spid="13"/>
                                        </p:tgtEl>
                                      </p:cBhvr>
                                    </p:animEffect>
                                  </p:childTnLst>
                                </p:cTn>
                              </p:par>
                            </p:childTnLst>
                          </p:cTn>
                        </p:par>
                        <p:par>
                          <p:cTn id="39" fill="hold">
                            <p:stCondLst>
                              <p:cond delay="4350"/>
                            </p:stCondLst>
                            <p:childTnLst>
                              <p:par>
                                <p:cTn id="40" presetID="2" presetClass="entr" presetSubtype="8" fill="hold" grpId="0" nodeType="afterEffect">
                                  <p:stCondLst>
                                    <p:cond delay="0"/>
                                  </p:stCondLst>
                                  <p:iterate type="lt">
                                    <p:tmPct val="10000"/>
                                  </p:iterate>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0-#ppt_w/2"/>
                                          </p:val>
                                        </p:tav>
                                        <p:tav tm="100000">
                                          <p:val>
                                            <p:strVal val="#ppt_x"/>
                                          </p:val>
                                        </p:tav>
                                      </p:tavLst>
                                    </p:anim>
                                    <p:anim calcmode="lin" valueType="num">
                                      <p:cBhvr additive="base">
                                        <p:cTn id="43" dur="500" fill="hold"/>
                                        <p:tgtEl>
                                          <p:spTgt spid="10"/>
                                        </p:tgtEl>
                                        <p:attrNameLst>
                                          <p:attrName>ppt_y</p:attrName>
                                        </p:attrNameLst>
                                      </p:cBhvr>
                                      <p:tavLst>
                                        <p:tav tm="0">
                                          <p:val>
                                            <p:strVal val="#ppt_y"/>
                                          </p:val>
                                        </p:tav>
                                        <p:tav tm="100000">
                                          <p:val>
                                            <p:strVal val="#ppt_y"/>
                                          </p:val>
                                        </p:tav>
                                      </p:tavLst>
                                    </p:anim>
                                  </p:childTnLst>
                                </p:cTn>
                              </p:par>
                            </p:childTnLst>
                          </p:cTn>
                        </p:par>
                        <p:par>
                          <p:cTn id="44" fill="hold">
                            <p:stCondLst>
                              <p:cond delay="695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11"/>
                                        </p:tgtEl>
                                        <p:attrNameLst>
                                          <p:attrName>ppt_y</p:attrName>
                                        </p:attrNameLst>
                                      </p:cBhvr>
                                      <p:tavLst>
                                        <p:tav tm="0">
                                          <p:val>
                                            <p:strVal val="#ppt_y"/>
                                          </p:val>
                                        </p:tav>
                                        <p:tav tm="100000">
                                          <p:val>
                                            <p:strVal val="#ppt_y"/>
                                          </p:val>
                                        </p:tav>
                                      </p:tavLst>
                                    </p:anim>
                                    <p:anim calcmode="lin" valueType="num">
                                      <p:cBhvr>
                                        <p:cTn id="4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4" grpId="0"/>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540010" y="1642703"/>
            <a:ext cx="11038955" cy="3393038"/>
          </a:xfrm>
          <a:prstGeom prst="rect">
            <a:avLst/>
          </a:pr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4"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国庆节的精神含义</a:t>
            </a:r>
          </a:p>
        </p:txBody>
      </p:sp>
      <p:sp>
        <p:nvSpPr>
          <p:cNvPr id="14" name="矩形 13">
            <a:extLst>
              <a:ext uri="{FF2B5EF4-FFF2-40B4-BE49-F238E27FC236}">
                <a16:creationId xmlns:a16="http://schemas.microsoft.com/office/drawing/2014/main" id="{5F9B8B03-ADC8-472C-865D-6C8B6F5EE2A1}"/>
              </a:ext>
            </a:extLst>
          </p:cNvPr>
          <p:cNvSpPr/>
          <p:nvPr/>
        </p:nvSpPr>
        <p:spPr>
          <a:xfrm>
            <a:off x="747587" y="1860524"/>
            <a:ext cx="10623803" cy="3046988"/>
          </a:xfrm>
          <a:prstGeom prst="rect">
            <a:avLst/>
          </a:prstGeom>
        </p:spPr>
        <p:txBody>
          <a:bodyPr wrap="square">
            <a:spAutoFit/>
          </a:bodyPr>
          <a:lstStyle/>
          <a:p>
            <a:pPr>
              <a:lnSpc>
                <a:spcPct val="150000"/>
              </a:lnSpc>
            </a:pPr>
            <a:r>
              <a:rPr lang="zh-CN" altLang="zh-CN" sz="1600" kern="100" dirty="0">
                <a:solidFill>
                  <a:schemeClr val="bg1"/>
                </a:solidFill>
                <a:latin typeface="STHeiti Light" charset="-122"/>
                <a:ea typeface="STHeiti Light" charset="-122"/>
                <a:cs typeface="STHeiti Light" charset="-122"/>
              </a:rPr>
              <a:t>我们现在以阅兵、游行、歌舞等方式加以庆祝，记住并分享1949年10月1日那一天，我们的先辈们是如何欢心鼓舞地告别了他们苦难的过去并憧憬着美好的未来。而想要全方位地分享和体验他们的快乐的必要前提条件就是能够充分地体验他们曾经的苦难。勤劳、勇敢、智慧的他们长期追求自由、民主、独立、富强的道路，在经历了无数次的农民起义和资产阶级改良与革命后，他们终于认识到，只有在坚持以工人阶级为领导的、工农联合的、团结一切可以团结的力量的政权形式，才是他们获得彻底的自由与解放的唯一出路;从意志考验上来说，我们的先辈们付出了无数的血的代价，经过一百多年的反复斗争终于取得了最后的胜利;从情感体验上看，各民族各阶层的先辈们在长期的血雨腥风的反抗斗争中，结下了深厚的兄弟般的友谊。这些认知、意志和情感的精神结晶就是中华人民共和国这个最高实体的诞生，它是我们先辈们每一个华夏儿女一百多年血泪与智慧换来的成果，也是中华民族几千年民族文化和精神绵延的产物。</a:t>
            </a:r>
            <a:endParaRPr lang="zh-CN" altLang="en-US" sz="1600" dirty="0">
              <a:solidFill>
                <a:schemeClr val="bg1"/>
              </a:solidFill>
              <a:latin typeface="STHeiti Light" charset="-122"/>
              <a:ea typeface="STHeiti Light" charset="-122"/>
              <a:cs typeface="STHeiti Light" charset="-122"/>
            </a:endParaRPr>
          </a:p>
        </p:txBody>
      </p:sp>
    </p:spTree>
    <p:extLst>
      <p:ext uri="{BB962C8B-B14F-4D97-AF65-F5344CB8AC3E}">
        <p14:creationId xmlns:p14="http://schemas.microsoft.com/office/powerpoint/2010/main" val="20430460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childTnLst>
                          </p:cTn>
                        </p:par>
                        <p:par>
                          <p:cTn id="27" fill="hold">
                            <p:stCondLst>
                              <p:cond delay="23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2850"/>
                            </p:stCondLst>
                            <p:childTnLst>
                              <p:par>
                                <p:cTn id="32" presetID="23" presetClass="entr" presetSubtype="16"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4"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a:extLst>
              <a:ext uri="{FF2B5EF4-FFF2-40B4-BE49-F238E27FC236}">
                <a16:creationId xmlns:a16="http://schemas.microsoft.com/office/drawing/2014/main" id="{E0D69DC0-4C12-4581-8D1A-DD1F51A17326}"/>
              </a:ext>
            </a:extLst>
          </p:cNvPr>
          <p:cNvSpPr txBox="1"/>
          <p:nvPr/>
        </p:nvSpPr>
        <p:spPr>
          <a:xfrm>
            <a:off x="2783430" y="1496184"/>
            <a:ext cx="1827956" cy="1862048"/>
          </a:xfrm>
          <a:prstGeom prst="rect">
            <a:avLst/>
          </a:prstGeom>
          <a:noFill/>
        </p:spPr>
        <p:txBody>
          <a:bodyPr wrap="square" rtlCol="0">
            <a:spAutoFit/>
          </a:bodyPr>
          <a:lstStyle/>
          <a:p>
            <a:r>
              <a:rPr lang="en-US" altLang="zh-CN" sz="11500" spc="300" dirty="0">
                <a:latin typeface="Impact" panose="020B0806030902050204" pitchFamily="34" charset="0"/>
              </a:rPr>
              <a:t>05</a:t>
            </a:r>
            <a:endParaRPr lang="zh-CN" altLang="en-US" sz="11500" spc="300" dirty="0">
              <a:latin typeface="Impact" panose="020B0806030902050204" pitchFamily="34" charset="0"/>
            </a:endParaRPr>
          </a:p>
        </p:txBody>
      </p:sp>
      <p:sp>
        <p:nvSpPr>
          <p:cNvPr id="17" name="文本框 16">
            <a:extLst>
              <a:ext uri="{FF2B5EF4-FFF2-40B4-BE49-F238E27FC236}">
                <a16:creationId xmlns:a16="http://schemas.microsoft.com/office/drawing/2014/main" id="{917A8AAE-3248-4D2A-955B-315689D5C03B}"/>
              </a:ext>
            </a:extLst>
          </p:cNvPr>
          <p:cNvSpPr txBox="1"/>
          <p:nvPr/>
        </p:nvSpPr>
        <p:spPr>
          <a:xfrm>
            <a:off x="2783430" y="3522924"/>
            <a:ext cx="6145291" cy="1107996"/>
          </a:xfrm>
          <a:prstGeom prst="rect">
            <a:avLst/>
          </a:prstGeom>
          <a:noFill/>
        </p:spPr>
        <p:txBody>
          <a:bodyPr wrap="square" rtlCol="0">
            <a:spAutoFit/>
          </a:bodyPr>
          <a:lstStyle/>
          <a:p>
            <a:pPr algn="dist"/>
            <a:r>
              <a:rPr lang="zh-CN" altLang="en-US" sz="6600" b="1" spc="300" dirty="0">
                <a:solidFill>
                  <a:srgbClr val="C6101A"/>
                </a:solidFill>
                <a:latin typeface="微软雅黑" panose="020B0503020204020204" pitchFamily="34" charset="-122"/>
                <a:ea typeface="微软雅黑" panose="020B0503020204020204" pitchFamily="34" charset="-122"/>
              </a:rPr>
              <a:t>国庆节日活动</a:t>
            </a:r>
          </a:p>
        </p:txBody>
      </p:sp>
      <p:grpSp>
        <p:nvGrpSpPr>
          <p:cNvPr id="19" name="组合 18">
            <a:extLst>
              <a:ext uri="{FF2B5EF4-FFF2-40B4-BE49-F238E27FC236}">
                <a16:creationId xmlns:a16="http://schemas.microsoft.com/office/drawing/2014/main" id="{452900B8-9358-4F57-B8ED-E91AC4003DFD}"/>
              </a:ext>
            </a:extLst>
          </p:cNvPr>
          <p:cNvGrpSpPr/>
          <p:nvPr/>
        </p:nvGrpSpPr>
        <p:grpSpPr>
          <a:xfrm>
            <a:off x="4466754" y="1805364"/>
            <a:ext cx="4029545" cy="1208536"/>
            <a:chOff x="2378649" y="1260872"/>
            <a:chExt cx="4029545" cy="1208536"/>
          </a:xfrm>
        </p:grpSpPr>
        <p:sp>
          <p:nvSpPr>
            <p:cNvPr id="20" name="文本框 19">
              <a:extLst>
                <a:ext uri="{FF2B5EF4-FFF2-40B4-BE49-F238E27FC236}">
                  <a16:creationId xmlns:a16="http://schemas.microsoft.com/office/drawing/2014/main" id="{ED91F77A-503A-436F-B2DD-83BCF9837006}"/>
                </a:ext>
              </a:extLst>
            </p:cNvPr>
            <p:cNvSpPr txBox="1"/>
            <p:nvPr/>
          </p:nvSpPr>
          <p:spPr>
            <a:xfrm>
              <a:off x="2387599" y="1260872"/>
              <a:ext cx="4020595" cy="769441"/>
            </a:xfrm>
            <a:prstGeom prst="rect">
              <a:avLst/>
            </a:prstGeom>
            <a:noFill/>
          </p:spPr>
          <p:txBody>
            <a:bodyPr wrap="square" rtlCol="0">
              <a:spAutoFit/>
            </a:bodyPr>
            <a:lstStyle/>
            <a:p>
              <a:r>
                <a:rPr lang="en-US" altLang="zh-CN" sz="4400" spc="300" dirty="0">
                  <a:latin typeface="Impact" panose="020B0806030902050204" pitchFamily="34" charset="0"/>
                </a:rPr>
                <a:t>PART FIVE</a:t>
              </a:r>
              <a:endParaRPr lang="zh-CN" altLang="en-US" sz="4400" spc="300" dirty="0">
                <a:latin typeface="Impact" panose="020B0806030902050204" pitchFamily="34" charset="0"/>
              </a:endParaRPr>
            </a:p>
          </p:txBody>
        </p:sp>
        <p:sp>
          <p:nvSpPr>
            <p:cNvPr id="21" name="文本框 20">
              <a:extLst>
                <a:ext uri="{FF2B5EF4-FFF2-40B4-BE49-F238E27FC236}">
                  <a16:creationId xmlns:a16="http://schemas.microsoft.com/office/drawing/2014/main" id="{6CA70AC5-C0CC-4B3D-A857-52AA34222AF9}"/>
                </a:ext>
              </a:extLst>
            </p:cNvPr>
            <p:cNvSpPr txBox="1"/>
            <p:nvPr/>
          </p:nvSpPr>
          <p:spPr>
            <a:xfrm>
              <a:off x="2378649" y="2069298"/>
              <a:ext cx="3580497" cy="400110"/>
            </a:xfrm>
            <a:prstGeom prst="rect">
              <a:avLst/>
            </a:prstGeom>
            <a:noFill/>
          </p:spPr>
          <p:txBody>
            <a:bodyPr wrap="square" rtlCol="0">
              <a:spAutoFit/>
            </a:bodyPr>
            <a:lstStyle/>
            <a:p>
              <a:pPr lvl="0">
                <a:defRPr/>
              </a:pPr>
              <a:r>
                <a:rPr lang="zh-CN" altLang="en-US" sz="2000" b="1" dirty="0">
                  <a:solidFill>
                    <a:srgbClr val="C00000"/>
                  </a:solidFill>
                  <a:latin typeface="微软雅黑" panose="020B0503020204020204" charset="-122"/>
                  <a:ea typeface="微软雅黑" panose="020B0503020204020204" charset="-122"/>
                </a:rPr>
                <a:t>国庆</a:t>
              </a:r>
              <a:r>
                <a:rPr lang="en-US" altLang="zh-CN" sz="2000" b="1" dirty="0">
                  <a:solidFill>
                    <a:srgbClr val="C00000"/>
                  </a:solidFill>
                  <a:latin typeface="微软雅黑" panose="020B0503020204020204" charset="-122"/>
                  <a:ea typeface="微软雅黑" panose="020B0503020204020204" charset="-122"/>
                </a:rPr>
                <a:t>69</a:t>
              </a:r>
              <a:r>
                <a:rPr lang="zh-CN" altLang="en-US" sz="2000" b="1" dirty="0">
                  <a:solidFill>
                    <a:srgbClr val="C00000"/>
                  </a:solidFill>
                  <a:latin typeface="微软雅黑" panose="020B0503020204020204" charset="-122"/>
                  <a:ea typeface="微软雅黑" panose="020B0503020204020204" charset="-122"/>
                </a:rPr>
                <a:t>周年庆典主题班会</a:t>
              </a:r>
            </a:p>
          </p:txBody>
        </p:sp>
      </p:grpSp>
    </p:spTree>
    <p:extLst>
      <p:ext uri="{BB962C8B-B14F-4D97-AF65-F5344CB8AC3E}">
        <p14:creationId xmlns:p14="http://schemas.microsoft.com/office/powerpoint/2010/main" val="40846464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childTnLst>
                          </p:cTn>
                        </p:par>
                        <p:par>
                          <p:cTn id="8" fill="hold">
                            <p:stCondLst>
                              <p:cond delay="750"/>
                            </p:stCondLst>
                            <p:childTnLst>
                              <p:par>
                                <p:cTn id="9" presetID="1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p:tgtEl>
                                          <p:spTgt spid="19"/>
                                        </p:tgtEl>
                                        <p:attrNameLst>
                                          <p:attrName>ppt_x</p:attrName>
                                        </p:attrNameLst>
                                      </p:cBhvr>
                                      <p:tavLst>
                                        <p:tav tm="0">
                                          <p:val>
                                            <p:strVal val="#ppt_x-#ppt_w*1.125000"/>
                                          </p:val>
                                        </p:tav>
                                        <p:tav tm="100000">
                                          <p:val>
                                            <p:strVal val="#ppt_x"/>
                                          </p:val>
                                        </p:tav>
                                      </p:tavLst>
                                    </p:anim>
                                    <p:animEffect transition="in" filter="wipe(right)">
                                      <p:cBhvr>
                                        <p:cTn id="12" dur="750"/>
                                        <p:tgtEl>
                                          <p:spTgt spid="19"/>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 10"/>
          <p:cNvGrpSpPr/>
          <p:nvPr/>
        </p:nvGrpSpPr>
        <p:grpSpPr>
          <a:xfrm>
            <a:off x="5818878" y="1683236"/>
            <a:ext cx="4923691" cy="3491763"/>
            <a:chOff x="593388" y="1856162"/>
            <a:chExt cx="4513185" cy="2798924"/>
          </a:xfrm>
        </p:grpSpPr>
        <p:sp>
          <p:nvSpPr>
            <p:cNvPr id="12" name="圆角矩形 11"/>
            <p:cNvSpPr/>
            <p:nvPr/>
          </p:nvSpPr>
          <p:spPr>
            <a:xfrm>
              <a:off x="593388" y="1856162"/>
              <a:ext cx="4513185" cy="2798924"/>
            </a:xfrm>
            <a:prstGeom prst="roundRect">
              <a:avLst>
                <a:gd name="adj" fmla="val 1197"/>
              </a:avLst>
            </a:pr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3" name="矩形 12"/>
            <p:cNvSpPr/>
            <p:nvPr/>
          </p:nvSpPr>
          <p:spPr>
            <a:xfrm>
              <a:off x="698829" y="1997612"/>
              <a:ext cx="4247470" cy="2504050"/>
            </a:xfrm>
            <a:prstGeom prst="rect">
              <a:avLst/>
            </a:prstGeom>
            <a:noFill/>
            <a:ln w="158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4"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国庆节日的活动</a:t>
            </a:r>
          </a:p>
        </p:txBody>
      </p:sp>
      <p:pic>
        <p:nvPicPr>
          <p:cNvPr id="10" name="图片 9">
            <a:extLst>
              <a:ext uri="{FF2B5EF4-FFF2-40B4-BE49-F238E27FC236}">
                <a16:creationId xmlns:a16="http://schemas.microsoft.com/office/drawing/2014/main" id="{A0300384-672E-4642-8857-D88B48C58C0B}"/>
              </a:ext>
            </a:extLst>
          </p:cNvPr>
          <p:cNvPicPr>
            <a:picLocks noChangeAspect="1"/>
          </p:cNvPicPr>
          <p:nvPr/>
        </p:nvPicPr>
        <p:blipFill rotWithShape="1">
          <a:blip r:embed="rId5" cstate="email">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221069" y="1846848"/>
            <a:ext cx="6059487" cy="3149600"/>
          </a:xfrm>
          <a:prstGeom prst="rect">
            <a:avLst/>
          </a:prstGeom>
          <a:effectLst>
            <a:outerShdw blurRad="50800" dist="38100" dir="2700000" algn="tl" rotWithShape="0">
              <a:prstClr val="black">
                <a:alpha val="40000"/>
              </a:prstClr>
            </a:outerShdw>
          </a:effectLst>
        </p:spPr>
      </p:pic>
      <p:sp>
        <p:nvSpPr>
          <p:cNvPr id="14" name="矩形 13"/>
          <p:cNvSpPr/>
          <p:nvPr/>
        </p:nvSpPr>
        <p:spPr>
          <a:xfrm>
            <a:off x="698829" y="2140687"/>
            <a:ext cx="4534486" cy="2217851"/>
          </a:xfrm>
          <a:prstGeom prst="rect">
            <a:avLst/>
          </a:prstGeom>
        </p:spPr>
        <p:txBody>
          <a:bodyPr wrap="square">
            <a:spAutoFit/>
          </a:bodyPr>
          <a:lstStyle/>
          <a:p>
            <a:pPr>
              <a:lnSpc>
                <a:spcPct val="130000"/>
              </a:lnSpc>
            </a:pPr>
            <a:r>
              <a:rPr lang="zh-CN" altLang="en-US" dirty="0">
                <a:latin typeface="Microsoft YaHei" charset="-122"/>
                <a:ea typeface="Microsoft YaHei" charset="-122"/>
                <a:cs typeface="Microsoft YaHei" charset="-122"/>
              </a:rPr>
              <a:t>为了使班级同学更加了解我国建国</a:t>
            </a:r>
            <a:r>
              <a:rPr lang="en-US" altLang="zh-CN" dirty="0">
                <a:latin typeface="Microsoft YaHei" charset="-122"/>
                <a:ea typeface="Microsoft YaHei" charset="-122"/>
                <a:cs typeface="Microsoft YaHei" charset="-122"/>
              </a:rPr>
              <a:t>69</a:t>
            </a:r>
            <a:r>
              <a:rPr lang="zh-CN" altLang="en-US" dirty="0">
                <a:latin typeface="Microsoft YaHei" charset="-122"/>
                <a:ea typeface="Microsoft YaHei" charset="-122"/>
                <a:cs typeface="Microsoft YaHei" charset="-122"/>
              </a:rPr>
              <a:t>周年以来在政治，经济，文化，人民生活水平发生的巨大变化，深入理解一国两制，科学发展观等方针，明确大学生的目标以及青春使命，从现在开始努力奋斗，为创建祖国美好的明天做好充分的准备。</a:t>
            </a:r>
          </a:p>
        </p:txBody>
      </p:sp>
    </p:spTree>
    <p:extLst>
      <p:ext uri="{BB962C8B-B14F-4D97-AF65-F5344CB8AC3E}">
        <p14:creationId xmlns:p14="http://schemas.microsoft.com/office/powerpoint/2010/main" val="2800904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childTnLst>
                          </p:cTn>
                        </p:par>
                        <p:par>
                          <p:cTn id="27" fill="hold">
                            <p:stCondLst>
                              <p:cond delay="23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par>
                          <p:cTn id="31" fill="hold">
                            <p:stCondLst>
                              <p:cond delay="2800"/>
                            </p:stCondLst>
                            <p:childTnLst>
                              <p:par>
                                <p:cTn id="32" presetID="31" presetClass="entr" presetSubtype="0"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1000" fill="hold"/>
                                        <p:tgtEl>
                                          <p:spTgt spid="11"/>
                                        </p:tgtEl>
                                        <p:attrNameLst>
                                          <p:attrName>ppt_w</p:attrName>
                                        </p:attrNameLst>
                                      </p:cBhvr>
                                      <p:tavLst>
                                        <p:tav tm="0">
                                          <p:val>
                                            <p:fltVal val="0"/>
                                          </p:val>
                                        </p:tav>
                                        <p:tav tm="100000">
                                          <p:val>
                                            <p:strVal val="#ppt_w"/>
                                          </p:val>
                                        </p:tav>
                                      </p:tavLst>
                                    </p:anim>
                                    <p:anim calcmode="lin" valueType="num">
                                      <p:cBhvr>
                                        <p:cTn id="35" dur="1000" fill="hold"/>
                                        <p:tgtEl>
                                          <p:spTgt spid="11"/>
                                        </p:tgtEl>
                                        <p:attrNameLst>
                                          <p:attrName>ppt_h</p:attrName>
                                        </p:attrNameLst>
                                      </p:cBhvr>
                                      <p:tavLst>
                                        <p:tav tm="0">
                                          <p:val>
                                            <p:fltVal val="0"/>
                                          </p:val>
                                        </p:tav>
                                        <p:tav tm="100000">
                                          <p:val>
                                            <p:strVal val="#ppt_h"/>
                                          </p:val>
                                        </p:tav>
                                      </p:tavLst>
                                    </p:anim>
                                    <p:anim calcmode="lin" valueType="num">
                                      <p:cBhvr>
                                        <p:cTn id="36" dur="1000" fill="hold"/>
                                        <p:tgtEl>
                                          <p:spTgt spid="11"/>
                                        </p:tgtEl>
                                        <p:attrNameLst>
                                          <p:attrName>style.rotation</p:attrName>
                                        </p:attrNameLst>
                                      </p:cBhvr>
                                      <p:tavLst>
                                        <p:tav tm="0">
                                          <p:val>
                                            <p:fltVal val="90"/>
                                          </p:val>
                                        </p:tav>
                                        <p:tav tm="100000">
                                          <p:val>
                                            <p:fltVal val="0"/>
                                          </p:val>
                                        </p:tav>
                                      </p:tavLst>
                                    </p:anim>
                                    <p:animEffect transition="in" filter="fade">
                                      <p:cBhvr>
                                        <p:cTn id="37" dur="1000"/>
                                        <p:tgtEl>
                                          <p:spTgt spid="11"/>
                                        </p:tgtEl>
                                      </p:cBhvr>
                                    </p:animEffect>
                                  </p:childTnLst>
                                </p:cTn>
                              </p:par>
                            </p:childTnLst>
                          </p:cTn>
                        </p:par>
                        <p:par>
                          <p:cTn id="38" fill="hold">
                            <p:stCondLst>
                              <p:cond delay="3800"/>
                            </p:stCondLst>
                            <p:childTnLst>
                              <p:par>
                                <p:cTn id="39" presetID="53" presetClass="entr" presetSubtype="16"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903827" y="1574334"/>
            <a:ext cx="2903915" cy="4037746"/>
          </a:xfrm>
          <a:prstGeom prst="rect">
            <a:avLst/>
          </a:prstGeom>
        </p:spPr>
      </p:pic>
      <p:sp>
        <p:nvSpPr>
          <p:cNvPr id="2" name="矩形 1">
            <a:extLst>
              <a:ext uri="{FF2B5EF4-FFF2-40B4-BE49-F238E27FC236}">
                <a16:creationId xmlns:a16="http://schemas.microsoft.com/office/drawing/2014/main" id="{2C84AC43-0D14-4A6C-AF67-6B549F8C1A51}"/>
              </a:ext>
            </a:extLst>
          </p:cNvPr>
          <p:cNvSpPr/>
          <p:nvPr/>
        </p:nvSpPr>
        <p:spPr>
          <a:xfrm>
            <a:off x="5327845" y="1699147"/>
            <a:ext cx="7052604" cy="2477601"/>
          </a:xfrm>
          <a:prstGeom prst="rect">
            <a:avLst/>
          </a:prstGeom>
        </p:spPr>
        <p:txBody>
          <a:bodyPr wrap="square">
            <a:spAutoFit/>
          </a:bodyPr>
          <a:lstStyle/>
          <a:p>
            <a:pPr marL="285750" indent="-285750">
              <a:lnSpc>
                <a:spcPct val="200000"/>
              </a:lnSpc>
              <a:buClr>
                <a:srgbClr val="C71119"/>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活动名称</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a:t>
            </a:r>
            <a:r>
              <a:rPr lang="zh-CN" altLang="zh-CN" sz="1600" kern="100" dirty="0">
                <a:latin typeface="STHeiti Light" charset="-122"/>
                <a:ea typeface="STHeiti Light" charset="-122"/>
                <a:cs typeface="STHeiti Light" charset="-122"/>
              </a:rPr>
              <a:t>祖国六十</a:t>
            </a:r>
            <a:r>
              <a:rPr lang="zh-CN" altLang="en-US" sz="1600" kern="100" dirty="0">
                <a:latin typeface="STHeiti Light" charset="-122"/>
                <a:ea typeface="STHeiti Light" charset="-122"/>
                <a:cs typeface="STHeiti Light" charset="-122"/>
              </a:rPr>
              <a:t>九</a:t>
            </a:r>
            <a:r>
              <a:rPr lang="zh-CN" altLang="zh-CN" sz="1600" kern="100" dirty="0">
                <a:latin typeface="STHeiti Light" charset="-122"/>
                <a:ea typeface="STHeiti Light" charset="-122"/>
                <a:cs typeface="STHeiti Light" charset="-122"/>
              </a:rPr>
              <a:t>周年成就班级演讲比赛</a:t>
            </a:r>
            <a:endParaRPr lang="zh-CN" altLang="zh-CN" sz="1000" kern="100" dirty="0">
              <a:latin typeface="STHeiti Light" charset="-122"/>
              <a:ea typeface="STHeiti Light" charset="-122"/>
              <a:cs typeface="STHeiti Light" charset="-122"/>
            </a:endParaRPr>
          </a:p>
          <a:p>
            <a:pPr marL="285750" indent="-285750">
              <a:lnSpc>
                <a:spcPct val="200000"/>
              </a:lnSpc>
              <a:buClr>
                <a:srgbClr val="C71119"/>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活动主题</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a:t>
            </a:r>
            <a:r>
              <a:rPr lang="zh-CN" altLang="zh-CN" sz="1600" kern="100" dirty="0">
                <a:latin typeface="STHeiti Light" charset="-122"/>
                <a:ea typeface="STHeiti Light" charset="-122"/>
                <a:cs typeface="STHeiti Light" charset="-122"/>
              </a:rPr>
              <a:t>弘扬爱国主义精神展现大学生风采我与祖国共奋进</a:t>
            </a:r>
          </a:p>
          <a:p>
            <a:pPr marL="285750" indent="-285750">
              <a:lnSpc>
                <a:spcPct val="200000"/>
              </a:lnSpc>
              <a:buClr>
                <a:srgbClr val="C71119"/>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举办单位</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a:t>
            </a:r>
            <a:r>
              <a:rPr lang="en-US" altLang="zh-CN" sz="1600" kern="100" dirty="0">
                <a:latin typeface="STHeiti Light" charset="-122"/>
                <a:ea typeface="STHeiti Light" charset="-122"/>
                <a:cs typeface="STHeiti Light" charset="-122"/>
              </a:rPr>
              <a:t>XXXX</a:t>
            </a:r>
            <a:r>
              <a:rPr lang="zh-CN" altLang="zh-CN" sz="1600" kern="100" dirty="0">
                <a:latin typeface="STHeiti Light" charset="-122"/>
                <a:ea typeface="STHeiti Light" charset="-122"/>
                <a:cs typeface="STHeiti Light" charset="-122"/>
              </a:rPr>
              <a:t>大学法政学院</a:t>
            </a:r>
            <a:r>
              <a:rPr lang="en-US" altLang="zh-CN" sz="1600" kern="100" dirty="0">
                <a:latin typeface="STHeiti Light" charset="-122"/>
                <a:ea typeface="STHeiti Light" charset="-122"/>
                <a:cs typeface="STHeiti Light" charset="-122"/>
              </a:rPr>
              <a:t>XXXX</a:t>
            </a:r>
            <a:r>
              <a:rPr lang="zh-CN" altLang="zh-CN" sz="1600" kern="100" dirty="0">
                <a:latin typeface="STHeiti Light" charset="-122"/>
                <a:ea typeface="STHeiti Light" charset="-122"/>
                <a:cs typeface="STHeiti Light" charset="-122"/>
              </a:rPr>
              <a:t>班</a:t>
            </a:r>
          </a:p>
          <a:p>
            <a:pPr marL="285750" indent="-285750">
              <a:lnSpc>
                <a:spcPct val="200000"/>
              </a:lnSpc>
              <a:buClr>
                <a:srgbClr val="C71119"/>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活动时间</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a:t>
            </a:r>
            <a:r>
              <a:rPr lang="zh-CN" altLang="zh-CN" sz="1600" kern="100" dirty="0">
                <a:latin typeface="STHeiti Light" charset="-122"/>
                <a:ea typeface="STHeiti Light" charset="-122"/>
                <a:cs typeface="STHeiti Light" charset="-122"/>
              </a:rPr>
              <a:t>国庆期间(初步定在10月5日上午)</a:t>
            </a:r>
          </a:p>
          <a:p>
            <a:pPr marL="285750" indent="-285750">
              <a:lnSpc>
                <a:spcPct val="200000"/>
              </a:lnSpc>
              <a:buClr>
                <a:srgbClr val="C71119"/>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活动地点</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a:t>
            </a:r>
            <a:r>
              <a:rPr lang="en-US" altLang="zh-CN" sz="1600" kern="100" dirty="0">
                <a:latin typeface="STHeiti Light" charset="-122"/>
                <a:ea typeface="STHeiti Light" charset="-122"/>
                <a:cs typeface="STHeiti Light" charset="-122"/>
              </a:rPr>
              <a:t>XXXX</a:t>
            </a:r>
            <a:r>
              <a:rPr lang="zh-CN" altLang="zh-CN" sz="1600" kern="100" dirty="0">
                <a:latin typeface="STHeiti Light" charset="-122"/>
                <a:ea typeface="STHeiti Light" charset="-122"/>
                <a:cs typeface="STHeiti Light" charset="-122"/>
              </a:rPr>
              <a:t>大学大学生活动中心影视厅</a:t>
            </a:r>
          </a:p>
        </p:txBody>
      </p:sp>
      <p:sp>
        <p:nvSpPr>
          <p:cNvPr id="4"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6"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国庆节日的活动</a:t>
            </a:r>
          </a:p>
        </p:txBody>
      </p:sp>
      <p:sp>
        <p:nvSpPr>
          <p:cNvPr id="10" name="矩形 9"/>
          <p:cNvSpPr/>
          <p:nvPr/>
        </p:nvSpPr>
        <p:spPr>
          <a:xfrm>
            <a:off x="5327845" y="4299321"/>
            <a:ext cx="6096000" cy="422295"/>
          </a:xfrm>
          <a:prstGeom prst="rect">
            <a:avLst/>
          </a:prstGeom>
        </p:spPr>
        <p:txBody>
          <a:bodyPr>
            <a:spAutoFit/>
          </a:bodyPr>
          <a:lstStyle/>
          <a:p>
            <a:pPr marL="285750" indent="-285750">
              <a:lnSpc>
                <a:spcPct val="150000"/>
              </a:lnSpc>
              <a:buClr>
                <a:srgbClr val="C71119"/>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活动内容</a:t>
            </a:r>
            <a:endParaRPr lang="zh-CN" altLang="zh-CN" sz="1000" b="1" kern="100" dirty="0">
              <a:solidFill>
                <a:srgbClr val="C71119"/>
              </a:solidFill>
              <a:latin typeface="Calibri" panose="020F0502020204030204" pitchFamily="34" charset="0"/>
              <a:ea typeface="宋体" panose="02010600030101010101" pitchFamily="2" charset="-122"/>
              <a:cs typeface="Times New Roman" panose="02020603050405020304" pitchFamily="18" charset="0"/>
            </a:endParaRPr>
          </a:p>
        </p:txBody>
      </p:sp>
      <p:sp>
        <p:nvSpPr>
          <p:cNvPr id="11" name="矩形 10"/>
          <p:cNvSpPr/>
          <p:nvPr/>
        </p:nvSpPr>
        <p:spPr>
          <a:xfrm>
            <a:off x="6649331" y="4299321"/>
            <a:ext cx="6096000" cy="1200329"/>
          </a:xfrm>
          <a:prstGeom prst="rect">
            <a:avLst/>
          </a:prstGeom>
        </p:spPr>
        <p:txBody>
          <a:bodyPr>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en-US" altLang="zh-CN" sz="1600" kern="100" dirty="0">
                <a:latin typeface="STHeiti Light" charset="-122"/>
                <a:ea typeface="STHeiti Light" charset="-122"/>
                <a:cs typeface="STHeiti Light" charset="-122"/>
              </a:rPr>
              <a:t>1.</a:t>
            </a:r>
            <a:r>
              <a:rPr lang="zh-CN" altLang="zh-CN" sz="1600" kern="100" dirty="0">
                <a:latin typeface="STHeiti Light" charset="-122"/>
                <a:ea typeface="STHeiti Light" charset="-122"/>
                <a:cs typeface="STHeiti Light" charset="-122"/>
              </a:rPr>
              <a:t>观看影视《建国</a:t>
            </a:r>
            <a:r>
              <a:rPr lang="zh-CN" altLang="en-US" sz="1600" kern="100" dirty="0">
                <a:latin typeface="STHeiti Light" charset="-122"/>
                <a:ea typeface="STHeiti Light" charset="-122"/>
                <a:cs typeface="STHeiti Light" charset="-122"/>
              </a:rPr>
              <a:t>伟</a:t>
            </a:r>
            <a:r>
              <a:rPr lang="zh-CN" altLang="zh-CN" sz="1600" kern="100" dirty="0">
                <a:latin typeface="STHeiti Light" charset="-122"/>
                <a:ea typeface="STHeiti Light" charset="-122"/>
                <a:cs typeface="STHeiti Light" charset="-122"/>
              </a:rPr>
              <a:t>业》，重温历史爱国精神</a:t>
            </a:r>
            <a:endParaRPr lang="zh-CN" altLang="zh-CN" sz="1000" kern="100" dirty="0">
              <a:latin typeface="STHeiti Light" charset="-122"/>
              <a:ea typeface="STHeiti Light" charset="-122"/>
              <a:cs typeface="STHeiti Light" charset="-122"/>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en-US" altLang="zh-CN" sz="1600" kern="100" dirty="0">
                <a:latin typeface="STHeiti Light" charset="-122"/>
                <a:ea typeface="STHeiti Light" charset="-122"/>
                <a:cs typeface="STHeiti Light" charset="-122"/>
              </a:rPr>
              <a:t>2.</a:t>
            </a:r>
            <a:r>
              <a:rPr lang="zh-CN" altLang="zh-CN" sz="1600" kern="100" dirty="0">
                <a:latin typeface="STHeiti Light" charset="-122"/>
                <a:ea typeface="STHeiti Light" charset="-122"/>
                <a:cs typeface="STHeiti Light" charset="-122"/>
              </a:rPr>
              <a:t>举行祖国六十</a:t>
            </a:r>
            <a:r>
              <a:rPr lang="zh-CN" altLang="en-US" sz="1600" kern="100" dirty="0">
                <a:latin typeface="STHeiti Light" charset="-122"/>
                <a:ea typeface="STHeiti Light" charset="-122"/>
                <a:cs typeface="STHeiti Light" charset="-122"/>
              </a:rPr>
              <a:t>九</a:t>
            </a:r>
            <a:r>
              <a:rPr lang="zh-CN" altLang="zh-CN" sz="1600" kern="100" dirty="0">
                <a:latin typeface="STHeiti Light" charset="-122"/>
                <a:ea typeface="STHeiti Light" charset="-122"/>
                <a:cs typeface="STHeiti Light" charset="-122"/>
              </a:rPr>
              <a:t>周年成就班级演讲比赛</a:t>
            </a:r>
            <a:endParaRPr lang="zh-CN" altLang="zh-CN" sz="1000" kern="100" dirty="0">
              <a:latin typeface="STHeiti Light" charset="-122"/>
              <a:ea typeface="STHeiti Light" charset="-122"/>
              <a:cs typeface="STHeiti Light" charset="-122"/>
            </a:endParaRPr>
          </a:p>
          <a:p>
            <a:pPr>
              <a:lnSpc>
                <a:spcPct val="150000"/>
              </a:lnSpc>
            </a:pPr>
            <a:r>
              <a:rPr lang="en-US" altLang="zh-CN" sz="1600" kern="100" dirty="0">
                <a:latin typeface="STHeiti Light" charset="-122"/>
                <a:ea typeface="STHeiti Light" charset="-122"/>
                <a:cs typeface="STHeiti Light" charset="-122"/>
              </a:rPr>
              <a:t>3.</a:t>
            </a:r>
            <a:r>
              <a:rPr lang="zh-CN" altLang="zh-CN" sz="1600" kern="100" dirty="0">
                <a:latin typeface="STHeiti Light" charset="-122"/>
                <a:ea typeface="STHeiti Light" charset="-122"/>
                <a:cs typeface="STHeiti Light" charset="-122"/>
              </a:rPr>
              <a:t>我是中国人，国旗大派送：</a:t>
            </a:r>
            <a:endParaRPr lang="zh-CN" altLang="en-US" sz="1600" dirty="0">
              <a:latin typeface="STHeiti Light" charset="-122"/>
              <a:ea typeface="STHeiti Light" charset="-122"/>
              <a:cs typeface="STHeiti Light" charset="-122"/>
            </a:endParaRPr>
          </a:p>
        </p:txBody>
      </p:sp>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984903" y="1233913"/>
            <a:ext cx="4679525" cy="4679525"/>
          </a:xfrm>
          <a:prstGeom prst="rect">
            <a:avLst/>
          </a:prstGeom>
        </p:spPr>
      </p:pic>
    </p:spTree>
    <p:extLst>
      <p:ext uri="{BB962C8B-B14F-4D97-AF65-F5344CB8AC3E}">
        <p14:creationId xmlns:p14="http://schemas.microsoft.com/office/powerpoint/2010/main" val="3884710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2300"/>
                            </p:stCondLst>
                            <p:childTnLst>
                              <p:par>
                                <p:cTn id="28" presetID="2" presetClass="entr" presetSubtype="4" fill="hold" grpId="1" nodeType="afterEffect">
                                  <p:stCondLst>
                                    <p:cond delay="0"/>
                                  </p:stCondLst>
                                  <p:iterate type="wd">
                                    <p:tmPct val="10000"/>
                                  </p:iterate>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ppt_x"/>
                                          </p:val>
                                        </p:tav>
                                        <p:tav tm="100000">
                                          <p:val>
                                            <p:strVal val="#ppt_x"/>
                                          </p:val>
                                        </p:tav>
                                      </p:tavLst>
                                    </p:anim>
                                    <p:anim calcmode="lin" valueType="num">
                                      <p:cBhvr additive="base">
                                        <p:cTn id="31" dur="500" fill="hold"/>
                                        <p:tgtEl>
                                          <p:spTgt spid="2"/>
                                        </p:tgtEl>
                                        <p:attrNameLst>
                                          <p:attrName>ppt_y</p:attrName>
                                        </p:attrNameLst>
                                      </p:cBhvr>
                                      <p:tavLst>
                                        <p:tav tm="0">
                                          <p:val>
                                            <p:strVal val="1+#ppt_h/2"/>
                                          </p:val>
                                        </p:tav>
                                        <p:tav tm="100000">
                                          <p:val>
                                            <p:strVal val="#ppt_y"/>
                                          </p:val>
                                        </p:tav>
                                      </p:tavLst>
                                    </p:anim>
                                  </p:childTnLst>
                                </p:cTn>
                              </p:par>
                            </p:childTnLst>
                          </p:cTn>
                        </p:par>
                        <p:par>
                          <p:cTn id="32" fill="hold">
                            <p:stCondLst>
                              <p:cond delay="7750"/>
                            </p:stCondLst>
                            <p:childTnLst>
                              <p:par>
                                <p:cTn id="33" presetID="2" presetClass="entr" presetSubtype="4" fill="hold" grpId="0" nodeType="afterEffect">
                                  <p:stCondLst>
                                    <p:cond delay="0"/>
                                  </p:stCondLst>
                                  <p:iterate type="wd">
                                    <p:tmPct val="10000"/>
                                  </p:iterate>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par>
                          <p:cTn id="37" fill="hold">
                            <p:stCondLst>
                              <p:cond delay="8400"/>
                            </p:stCondLst>
                            <p:childTnLst>
                              <p:par>
                                <p:cTn id="38" presetID="2" presetClass="entr" presetSubtype="4" fill="hold" grpId="0" nodeType="afterEffect">
                                  <p:stCondLst>
                                    <p:cond delay="0"/>
                                  </p:stCondLst>
                                  <p:iterate type="wd">
                                    <p:tmPct val="10000"/>
                                  </p:iterate>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4" grpId="0" animBg="1"/>
      <p:bldP spid="6" grpId="0"/>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descr="2">
            <a:extLst>
              <a:ext uri="{FF2B5EF4-FFF2-40B4-BE49-F238E27FC236}">
                <a16:creationId xmlns:a16="http://schemas.microsoft.com/office/drawing/2014/main" id="{019B4BC2-30FF-49A8-9531-D34BCB13C77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71495" y="966470"/>
            <a:ext cx="6776720" cy="2713990"/>
          </a:xfrm>
          <a:prstGeom prst="rect">
            <a:avLst/>
          </a:prstGeom>
          <a:effectLst>
            <a:outerShdw blurRad="50800" dist="38100" dir="2700000" algn="tl" rotWithShape="0">
              <a:prstClr val="black">
                <a:alpha val="40000"/>
              </a:prstClr>
            </a:outerShdw>
          </a:effectLst>
        </p:spPr>
      </p:pic>
      <p:pic>
        <p:nvPicPr>
          <p:cNvPr id="25" name="图片 24" descr="3">
            <a:extLst>
              <a:ext uri="{FF2B5EF4-FFF2-40B4-BE49-F238E27FC236}">
                <a16:creationId xmlns:a16="http://schemas.microsoft.com/office/drawing/2014/main" id="{8A865C82-6D70-4AF9-A502-21F851375C7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63098" y="4254500"/>
            <a:ext cx="4360545" cy="688975"/>
          </a:xfrm>
          <a:prstGeom prst="rect">
            <a:avLst/>
          </a:prstGeom>
        </p:spPr>
      </p:pic>
      <p:sp>
        <p:nvSpPr>
          <p:cNvPr id="26" name="TextBox 15">
            <a:extLst>
              <a:ext uri="{FF2B5EF4-FFF2-40B4-BE49-F238E27FC236}">
                <a16:creationId xmlns:a16="http://schemas.microsoft.com/office/drawing/2014/main" id="{0FFD2960-491E-4392-A4DB-F350C3EAF206}"/>
              </a:ext>
            </a:extLst>
          </p:cNvPr>
          <p:cNvSpPr txBox="1"/>
          <p:nvPr/>
        </p:nvSpPr>
        <p:spPr>
          <a:xfrm>
            <a:off x="3242628" y="3595370"/>
            <a:ext cx="660527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sz="36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cs typeface="+mn-cs"/>
              </a:rPr>
              <a:t>国庆6</a:t>
            </a:r>
            <a:r>
              <a:rPr lang="en-US" sz="3600" b="1" dirty="0">
                <a:solidFill>
                  <a:srgbClr val="C00000"/>
                </a:solidFill>
                <a:latin typeface="微软雅黑" panose="020B0503020204020204" charset="-122"/>
                <a:ea typeface="微软雅黑" panose="020B0503020204020204" charset="-122"/>
              </a:rPr>
              <a:t>X</a:t>
            </a:r>
            <a:r>
              <a:rPr kumimoji="0" sz="36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cs typeface="+mn-cs"/>
              </a:rPr>
              <a:t>周年庆典主题班会</a:t>
            </a:r>
            <a:r>
              <a:rPr kumimoji="0" lang="en-US" sz="36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cs typeface="+mn-cs"/>
              </a:rPr>
              <a:t>PPT</a:t>
            </a:r>
          </a:p>
        </p:txBody>
      </p:sp>
    </p:spTree>
    <p:extLst>
      <p:ext uri="{BB962C8B-B14F-4D97-AF65-F5344CB8AC3E}">
        <p14:creationId xmlns:p14="http://schemas.microsoft.com/office/powerpoint/2010/main" val="40561789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fltVal val="0"/>
                                          </p:val>
                                        </p:tav>
                                        <p:tav tm="100000">
                                          <p:val>
                                            <p:strVal val="#ppt_h"/>
                                          </p:val>
                                        </p:tav>
                                      </p:tavLst>
                                    </p:anim>
                                    <p:animEffect transition="in" filter="fade">
                                      <p:cBhvr>
                                        <p:cTn id="9" dur="1000"/>
                                        <p:tgtEl>
                                          <p:spTgt spid="23"/>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6"/>
                                        </p:tgtEl>
                                        <p:attrNameLst>
                                          <p:attrName>ppt_y</p:attrName>
                                        </p:attrNameLst>
                                      </p:cBhvr>
                                      <p:tavLst>
                                        <p:tav tm="0">
                                          <p:val>
                                            <p:strVal val="#ppt_y"/>
                                          </p:val>
                                        </p:tav>
                                        <p:tav tm="100000">
                                          <p:val>
                                            <p:strVal val="#ppt_y"/>
                                          </p:val>
                                        </p:tav>
                                      </p:tavLst>
                                    </p:anim>
                                    <p:anim calcmode="lin" valueType="num">
                                      <p:cBhvr>
                                        <p:cTn id="15"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6"/>
                                        </p:tgtEl>
                                      </p:cBhvr>
                                    </p:animEffect>
                                  </p:childTnLst>
                                </p:cTn>
                              </p:par>
                            </p:childTnLst>
                          </p:cTn>
                        </p:par>
                        <p:par>
                          <p:cTn id="18" fill="hold">
                            <p:stCondLst>
                              <p:cond delay="2200"/>
                            </p:stCondLst>
                            <p:childTnLst>
                              <p:par>
                                <p:cTn id="19" presetID="22" presetClass="entr" presetSubtype="4"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down)">
                                      <p:cBhvr>
                                        <p:cTn id="2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文本框 49"/>
          <p:cNvSpPr txBox="1"/>
          <p:nvPr/>
        </p:nvSpPr>
        <p:spPr>
          <a:xfrm>
            <a:off x="1255531" y="2404290"/>
            <a:ext cx="1186600" cy="1446550"/>
          </a:xfrm>
          <a:prstGeom prst="rect">
            <a:avLst/>
          </a:prstGeom>
          <a:noFill/>
        </p:spPr>
        <p:txBody>
          <a:bodyPr wrap="square" rtlCol="0">
            <a:spAutoFit/>
          </a:bodyPr>
          <a:lstStyle/>
          <a:p>
            <a:r>
              <a:rPr lang="zh-CN" altLang="en-US" sz="8800" b="1" dirty="0">
                <a:ln>
                  <a:solidFill>
                    <a:srgbClr val="FFFF00"/>
                  </a:solidFill>
                </a:ln>
                <a:solidFill>
                  <a:srgbClr val="C00000"/>
                </a:solidFill>
                <a:effectLst>
                  <a:outerShdw blurRad="38100" dist="38100" dir="2700000" algn="tl">
                    <a:srgbClr val="000000">
                      <a:alpha val="43137"/>
                    </a:srgbClr>
                  </a:outerShdw>
                </a:effectLst>
                <a:latin typeface="叶根友毛笔行书2.0版" panose="02010601030101010101" pitchFamily="2" charset="-122"/>
                <a:ea typeface="叶根友毛笔行书2.0版" panose="02010601030101010101" pitchFamily="2" charset="-122"/>
              </a:rPr>
              <a:t>目</a:t>
            </a:r>
          </a:p>
        </p:txBody>
      </p:sp>
      <p:sp>
        <p:nvSpPr>
          <p:cNvPr id="51" name="文本框 50"/>
          <p:cNvSpPr txBox="1"/>
          <p:nvPr/>
        </p:nvSpPr>
        <p:spPr>
          <a:xfrm>
            <a:off x="2380199" y="2536370"/>
            <a:ext cx="1723754" cy="1862048"/>
          </a:xfrm>
          <a:prstGeom prst="rect">
            <a:avLst/>
          </a:prstGeom>
          <a:noFill/>
        </p:spPr>
        <p:txBody>
          <a:bodyPr wrap="square" rtlCol="0">
            <a:spAutoFit/>
          </a:bodyPr>
          <a:lstStyle/>
          <a:p>
            <a:r>
              <a:rPr lang="zh-CN" altLang="en-US" sz="11500" b="1" dirty="0">
                <a:ln>
                  <a:solidFill>
                    <a:srgbClr val="FFFF00"/>
                  </a:solidFill>
                </a:ln>
                <a:solidFill>
                  <a:srgbClr val="C00000"/>
                </a:solidFill>
                <a:effectLst>
                  <a:outerShdw blurRad="38100" dist="38100" dir="2700000" algn="tl">
                    <a:srgbClr val="000000">
                      <a:alpha val="43137"/>
                    </a:srgbClr>
                  </a:outerShdw>
                </a:effectLst>
                <a:latin typeface="叶根友毛笔行书2.0版" panose="02010601030101010101" pitchFamily="2" charset="-122"/>
                <a:ea typeface="叶根友毛笔行书2.0版" panose="02010601030101010101" pitchFamily="2" charset="-122"/>
              </a:rPr>
              <a:t>录</a:t>
            </a:r>
          </a:p>
        </p:txBody>
      </p:sp>
      <p:sp>
        <p:nvSpPr>
          <p:cNvPr id="52" name="文本框 51"/>
          <p:cNvSpPr txBox="1"/>
          <p:nvPr/>
        </p:nvSpPr>
        <p:spPr>
          <a:xfrm>
            <a:off x="1640703" y="3813643"/>
            <a:ext cx="441297" cy="584775"/>
          </a:xfrm>
          <a:prstGeom prst="rect">
            <a:avLst/>
          </a:prstGeom>
          <a:noFill/>
        </p:spPr>
        <p:txBody>
          <a:bodyPr wrap="square" rtlCol="0">
            <a:spAutoFit/>
          </a:bodyPr>
          <a:lstStyle/>
          <a:p>
            <a:r>
              <a:rPr lang="en-US" altLang="zh-CN" sz="3200" dirty="0">
                <a:solidFill>
                  <a:schemeClr val="tx1">
                    <a:lumMod val="85000"/>
                    <a:lumOff val="15000"/>
                  </a:schemeClr>
                </a:solidFill>
                <a:latin typeface="Impact" panose="020B0806030902050204" pitchFamily="34" charset="0"/>
              </a:rPr>
              <a:t>C</a:t>
            </a:r>
            <a:endParaRPr lang="zh-CN" altLang="en-US" sz="3200" dirty="0">
              <a:solidFill>
                <a:schemeClr val="tx1">
                  <a:lumMod val="85000"/>
                  <a:lumOff val="15000"/>
                </a:schemeClr>
              </a:solidFill>
              <a:latin typeface="Impact" panose="020B0806030902050204" pitchFamily="34" charset="0"/>
            </a:endParaRPr>
          </a:p>
        </p:txBody>
      </p:sp>
      <p:sp>
        <p:nvSpPr>
          <p:cNvPr id="53" name="文本框 52"/>
          <p:cNvSpPr txBox="1"/>
          <p:nvPr/>
        </p:nvSpPr>
        <p:spPr>
          <a:xfrm>
            <a:off x="2055812" y="3813643"/>
            <a:ext cx="441297" cy="584775"/>
          </a:xfrm>
          <a:prstGeom prst="rect">
            <a:avLst/>
          </a:prstGeom>
          <a:noFill/>
        </p:spPr>
        <p:txBody>
          <a:bodyPr wrap="square" rtlCol="0">
            <a:spAutoFit/>
          </a:bodyPr>
          <a:lstStyle/>
          <a:p>
            <a:r>
              <a:rPr lang="en-US" altLang="zh-CN" sz="3200" dirty="0">
                <a:solidFill>
                  <a:schemeClr val="tx1">
                    <a:lumMod val="85000"/>
                    <a:lumOff val="15000"/>
                  </a:schemeClr>
                </a:solidFill>
                <a:latin typeface="Impact" panose="020B0806030902050204" pitchFamily="34" charset="0"/>
              </a:rPr>
              <a:t>O</a:t>
            </a:r>
            <a:endParaRPr lang="zh-CN" altLang="en-US" sz="3200" dirty="0">
              <a:solidFill>
                <a:schemeClr val="tx1">
                  <a:lumMod val="85000"/>
                  <a:lumOff val="15000"/>
                </a:schemeClr>
              </a:solidFill>
              <a:latin typeface="Impact" panose="020B0806030902050204" pitchFamily="34" charset="0"/>
            </a:endParaRPr>
          </a:p>
        </p:txBody>
      </p:sp>
      <p:sp>
        <p:nvSpPr>
          <p:cNvPr id="54" name="文本框 53"/>
          <p:cNvSpPr txBox="1"/>
          <p:nvPr/>
        </p:nvSpPr>
        <p:spPr>
          <a:xfrm>
            <a:off x="1517380" y="4350111"/>
            <a:ext cx="441297" cy="584775"/>
          </a:xfrm>
          <a:prstGeom prst="rect">
            <a:avLst/>
          </a:prstGeom>
          <a:noFill/>
        </p:spPr>
        <p:txBody>
          <a:bodyPr wrap="square" rtlCol="0">
            <a:spAutoFit/>
          </a:bodyPr>
          <a:lstStyle/>
          <a:p>
            <a:r>
              <a:rPr lang="en-US" altLang="zh-CN" sz="3200" dirty="0">
                <a:solidFill>
                  <a:schemeClr val="tx1">
                    <a:lumMod val="85000"/>
                    <a:lumOff val="15000"/>
                  </a:schemeClr>
                </a:solidFill>
                <a:latin typeface="Impact" panose="020B0806030902050204" pitchFamily="34" charset="0"/>
              </a:rPr>
              <a:t>N</a:t>
            </a:r>
            <a:endParaRPr lang="zh-CN" altLang="en-US" sz="3200" dirty="0">
              <a:solidFill>
                <a:schemeClr val="tx1">
                  <a:lumMod val="85000"/>
                  <a:lumOff val="15000"/>
                </a:schemeClr>
              </a:solidFill>
              <a:latin typeface="Impact" panose="020B0806030902050204" pitchFamily="34" charset="0"/>
            </a:endParaRPr>
          </a:p>
        </p:txBody>
      </p:sp>
      <p:sp>
        <p:nvSpPr>
          <p:cNvPr id="55" name="文本框 54"/>
          <p:cNvSpPr txBox="1"/>
          <p:nvPr/>
        </p:nvSpPr>
        <p:spPr>
          <a:xfrm>
            <a:off x="1932489" y="4350111"/>
            <a:ext cx="441297" cy="584775"/>
          </a:xfrm>
          <a:prstGeom prst="rect">
            <a:avLst/>
          </a:prstGeom>
          <a:noFill/>
        </p:spPr>
        <p:txBody>
          <a:bodyPr wrap="square" rtlCol="0">
            <a:spAutoFit/>
          </a:bodyPr>
          <a:lstStyle/>
          <a:p>
            <a:r>
              <a:rPr lang="en-US" altLang="zh-CN" sz="3200" dirty="0">
                <a:solidFill>
                  <a:schemeClr val="tx1">
                    <a:lumMod val="85000"/>
                    <a:lumOff val="15000"/>
                  </a:schemeClr>
                </a:solidFill>
                <a:latin typeface="Impact" panose="020B0806030902050204" pitchFamily="34" charset="0"/>
              </a:rPr>
              <a:t>T</a:t>
            </a:r>
            <a:endParaRPr lang="zh-CN" altLang="en-US" sz="3200" dirty="0">
              <a:solidFill>
                <a:schemeClr val="tx1">
                  <a:lumMod val="85000"/>
                  <a:lumOff val="15000"/>
                </a:schemeClr>
              </a:solidFill>
              <a:latin typeface="Impact" panose="020B0806030902050204" pitchFamily="34" charset="0"/>
            </a:endParaRPr>
          </a:p>
        </p:txBody>
      </p:sp>
      <p:sp>
        <p:nvSpPr>
          <p:cNvPr id="56" name="文本框 55"/>
          <p:cNvSpPr txBox="1"/>
          <p:nvPr/>
        </p:nvSpPr>
        <p:spPr>
          <a:xfrm>
            <a:off x="2347598" y="4350111"/>
            <a:ext cx="441297" cy="584775"/>
          </a:xfrm>
          <a:prstGeom prst="rect">
            <a:avLst/>
          </a:prstGeom>
          <a:noFill/>
        </p:spPr>
        <p:txBody>
          <a:bodyPr wrap="square" rtlCol="0">
            <a:spAutoFit/>
          </a:bodyPr>
          <a:lstStyle/>
          <a:p>
            <a:r>
              <a:rPr lang="en-US" altLang="zh-CN" sz="3200" dirty="0">
                <a:solidFill>
                  <a:schemeClr val="tx1">
                    <a:lumMod val="85000"/>
                    <a:lumOff val="15000"/>
                  </a:schemeClr>
                </a:solidFill>
                <a:latin typeface="Impact" panose="020B0806030902050204" pitchFamily="34" charset="0"/>
              </a:rPr>
              <a:t>E</a:t>
            </a:r>
            <a:endParaRPr lang="zh-CN" altLang="en-US" sz="3200" dirty="0">
              <a:solidFill>
                <a:schemeClr val="tx1">
                  <a:lumMod val="85000"/>
                  <a:lumOff val="15000"/>
                </a:schemeClr>
              </a:solidFill>
              <a:latin typeface="Impact" panose="020B0806030902050204" pitchFamily="34" charset="0"/>
            </a:endParaRPr>
          </a:p>
        </p:txBody>
      </p:sp>
      <p:sp>
        <p:nvSpPr>
          <p:cNvPr id="57" name="文本框 56"/>
          <p:cNvSpPr txBox="1"/>
          <p:nvPr/>
        </p:nvSpPr>
        <p:spPr>
          <a:xfrm>
            <a:off x="2762707" y="4350111"/>
            <a:ext cx="441297" cy="584775"/>
          </a:xfrm>
          <a:prstGeom prst="rect">
            <a:avLst/>
          </a:prstGeom>
          <a:noFill/>
        </p:spPr>
        <p:txBody>
          <a:bodyPr wrap="square" rtlCol="0">
            <a:spAutoFit/>
          </a:bodyPr>
          <a:lstStyle/>
          <a:p>
            <a:r>
              <a:rPr lang="en-US" altLang="zh-CN" sz="3200" dirty="0">
                <a:solidFill>
                  <a:schemeClr val="tx1">
                    <a:lumMod val="85000"/>
                    <a:lumOff val="15000"/>
                  </a:schemeClr>
                </a:solidFill>
                <a:latin typeface="Impact" panose="020B0806030902050204" pitchFamily="34" charset="0"/>
              </a:rPr>
              <a:t>N</a:t>
            </a:r>
            <a:endParaRPr lang="zh-CN" altLang="en-US" sz="3200" dirty="0">
              <a:solidFill>
                <a:schemeClr val="tx1">
                  <a:lumMod val="85000"/>
                  <a:lumOff val="15000"/>
                </a:schemeClr>
              </a:solidFill>
              <a:latin typeface="Impact" panose="020B0806030902050204" pitchFamily="34" charset="0"/>
            </a:endParaRPr>
          </a:p>
        </p:txBody>
      </p:sp>
      <p:sp>
        <p:nvSpPr>
          <p:cNvPr id="58" name="文本框 57"/>
          <p:cNvSpPr txBox="1"/>
          <p:nvPr/>
        </p:nvSpPr>
        <p:spPr>
          <a:xfrm>
            <a:off x="3177816" y="4350111"/>
            <a:ext cx="441297" cy="584775"/>
          </a:xfrm>
          <a:prstGeom prst="rect">
            <a:avLst/>
          </a:prstGeom>
          <a:noFill/>
        </p:spPr>
        <p:txBody>
          <a:bodyPr wrap="square" rtlCol="0">
            <a:spAutoFit/>
          </a:bodyPr>
          <a:lstStyle/>
          <a:p>
            <a:r>
              <a:rPr lang="en-US" altLang="zh-CN" sz="3200" dirty="0">
                <a:solidFill>
                  <a:schemeClr val="tx1">
                    <a:lumMod val="85000"/>
                    <a:lumOff val="15000"/>
                  </a:schemeClr>
                </a:solidFill>
                <a:latin typeface="Impact" panose="020B0806030902050204" pitchFamily="34" charset="0"/>
              </a:rPr>
              <a:t>T</a:t>
            </a:r>
            <a:endParaRPr lang="zh-CN" altLang="en-US" sz="3200" dirty="0">
              <a:solidFill>
                <a:schemeClr val="tx1">
                  <a:lumMod val="85000"/>
                  <a:lumOff val="15000"/>
                </a:schemeClr>
              </a:solidFill>
              <a:latin typeface="Impact" panose="020B0806030902050204" pitchFamily="34" charset="0"/>
            </a:endParaRPr>
          </a:p>
        </p:txBody>
      </p:sp>
      <p:sp>
        <p:nvSpPr>
          <p:cNvPr id="59" name="文本框 58"/>
          <p:cNvSpPr txBox="1"/>
          <p:nvPr/>
        </p:nvSpPr>
        <p:spPr>
          <a:xfrm>
            <a:off x="3592922" y="4350111"/>
            <a:ext cx="441297" cy="584775"/>
          </a:xfrm>
          <a:prstGeom prst="rect">
            <a:avLst/>
          </a:prstGeom>
          <a:noFill/>
        </p:spPr>
        <p:txBody>
          <a:bodyPr wrap="square" rtlCol="0">
            <a:spAutoFit/>
          </a:bodyPr>
          <a:lstStyle/>
          <a:p>
            <a:r>
              <a:rPr lang="en-US" altLang="zh-CN" sz="3200" dirty="0">
                <a:solidFill>
                  <a:schemeClr val="tx1">
                    <a:lumMod val="85000"/>
                    <a:lumOff val="15000"/>
                  </a:schemeClr>
                </a:solidFill>
                <a:latin typeface="Impact" panose="020B0806030902050204" pitchFamily="34" charset="0"/>
              </a:rPr>
              <a:t>S</a:t>
            </a:r>
            <a:endParaRPr lang="zh-CN" altLang="en-US" sz="3200" dirty="0">
              <a:solidFill>
                <a:schemeClr val="tx1">
                  <a:lumMod val="85000"/>
                  <a:lumOff val="15000"/>
                </a:schemeClr>
              </a:solidFill>
              <a:latin typeface="Impact" panose="020B0806030902050204" pitchFamily="34" charset="0"/>
            </a:endParaRPr>
          </a:p>
        </p:txBody>
      </p:sp>
      <p:grpSp>
        <p:nvGrpSpPr>
          <p:cNvPr id="28" name="组合 27"/>
          <p:cNvGrpSpPr/>
          <p:nvPr/>
        </p:nvGrpSpPr>
        <p:grpSpPr>
          <a:xfrm>
            <a:off x="4691175" y="844511"/>
            <a:ext cx="4450135" cy="636607"/>
            <a:chOff x="5604976" y="2844506"/>
            <a:chExt cx="4450135" cy="636607"/>
          </a:xfrm>
        </p:grpSpPr>
        <p:sp>
          <p:nvSpPr>
            <p:cNvPr id="24" name="矩形 23"/>
            <p:cNvSpPr/>
            <p:nvPr/>
          </p:nvSpPr>
          <p:spPr>
            <a:xfrm>
              <a:off x="5604976" y="2844506"/>
              <a:ext cx="636607" cy="636607"/>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C6101A"/>
                  </a:solidFill>
                  <a:latin typeface="Impact" panose="020B0806030902050204" pitchFamily="34" charset="0"/>
                </a:rPr>
                <a:t>01</a:t>
              </a:r>
              <a:endParaRPr lang="zh-CN" altLang="en-US" sz="2000" dirty="0">
                <a:solidFill>
                  <a:srgbClr val="C6101A"/>
                </a:solidFill>
                <a:latin typeface="Impact" panose="020B0806030902050204" pitchFamily="34" charset="0"/>
              </a:endParaRPr>
            </a:p>
          </p:txBody>
        </p:sp>
        <p:sp>
          <p:nvSpPr>
            <p:cNvPr id="25" name="文本框 24"/>
            <p:cNvSpPr txBox="1"/>
            <p:nvPr/>
          </p:nvSpPr>
          <p:spPr>
            <a:xfrm>
              <a:off x="6374362" y="2901199"/>
              <a:ext cx="3680749"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国庆节的演变历史</a:t>
              </a:r>
            </a:p>
          </p:txBody>
        </p:sp>
      </p:grpSp>
      <p:grpSp>
        <p:nvGrpSpPr>
          <p:cNvPr id="61" name="组合 60"/>
          <p:cNvGrpSpPr/>
          <p:nvPr/>
        </p:nvGrpSpPr>
        <p:grpSpPr>
          <a:xfrm>
            <a:off x="4691175" y="1726976"/>
            <a:ext cx="4450135" cy="636607"/>
            <a:chOff x="5604976" y="2844506"/>
            <a:chExt cx="4450135" cy="636607"/>
          </a:xfrm>
        </p:grpSpPr>
        <p:sp>
          <p:nvSpPr>
            <p:cNvPr id="62" name="矩形 61"/>
            <p:cNvSpPr/>
            <p:nvPr/>
          </p:nvSpPr>
          <p:spPr>
            <a:xfrm>
              <a:off x="5604976" y="2844506"/>
              <a:ext cx="636607" cy="636607"/>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C6101A"/>
                  </a:solidFill>
                  <a:latin typeface="Impact" panose="020B0806030902050204" pitchFamily="34" charset="0"/>
                </a:rPr>
                <a:t>02</a:t>
              </a:r>
              <a:endParaRPr lang="zh-CN" altLang="en-US" sz="2000" dirty="0">
                <a:solidFill>
                  <a:srgbClr val="C6101A"/>
                </a:solidFill>
                <a:latin typeface="Impact" panose="020B0806030902050204" pitchFamily="34" charset="0"/>
              </a:endParaRPr>
            </a:p>
          </p:txBody>
        </p:sp>
        <p:sp>
          <p:nvSpPr>
            <p:cNvPr id="63" name="文本框 62"/>
            <p:cNvSpPr txBox="1"/>
            <p:nvPr/>
          </p:nvSpPr>
          <p:spPr>
            <a:xfrm>
              <a:off x="6374362" y="2901199"/>
              <a:ext cx="3680749"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国庆节的来历</a:t>
              </a:r>
            </a:p>
          </p:txBody>
        </p:sp>
      </p:grpSp>
      <p:grpSp>
        <p:nvGrpSpPr>
          <p:cNvPr id="64" name="组合 63"/>
          <p:cNvGrpSpPr/>
          <p:nvPr/>
        </p:nvGrpSpPr>
        <p:grpSpPr>
          <a:xfrm>
            <a:off x="4691175" y="2609441"/>
            <a:ext cx="4450135" cy="636607"/>
            <a:chOff x="5604976" y="2844506"/>
            <a:chExt cx="4450135" cy="636607"/>
          </a:xfrm>
        </p:grpSpPr>
        <p:sp>
          <p:nvSpPr>
            <p:cNvPr id="65" name="矩形 64"/>
            <p:cNvSpPr/>
            <p:nvPr/>
          </p:nvSpPr>
          <p:spPr>
            <a:xfrm>
              <a:off x="5604976" y="2844506"/>
              <a:ext cx="636607" cy="636607"/>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C6101A"/>
                  </a:solidFill>
                  <a:latin typeface="Impact" panose="020B0806030902050204" pitchFamily="34" charset="0"/>
                </a:rPr>
                <a:t>03</a:t>
              </a:r>
              <a:endParaRPr lang="zh-CN" altLang="en-US" sz="2000" dirty="0">
                <a:solidFill>
                  <a:srgbClr val="C6101A"/>
                </a:solidFill>
                <a:latin typeface="Impact" panose="020B0806030902050204" pitchFamily="34" charset="0"/>
              </a:endParaRPr>
            </a:p>
          </p:txBody>
        </p:sp>
        <p:sp>
          <p:nvSpPr>
            <p:cNvPr id="66" name="文本框 65"/>
            <p:cNvSpPr txBox="1"/>
            <p:nvPr/>
          </p:nvSpPr>
          <p:spPr>
            <a:xfrm>
              <a:off x="6374362" y="2901199"/>
              <a:ext cx="3680749"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国庆节日意义</a:t>
              </a:r>
            </a:p>
          </p:txBody>
        </p:sp>
      </p:grpSp>
      <p:grpSp>
        <p:nvGrpSpPr>
          <p:cNvPr id="26" name="组合 25">
            <a:extLst>
              <a:ext uri="{FF2B5EF4-FFF2-40B4-BE49-F238E27FC236}">
                <a16:creationId xmlns:a16="http://schemas.microsoft.com/office/drawing/2014/main" id="{DC567F24-70D5-47E7-900C-E7FE374A104D}"/>
              </a:ext>
            </a:extLst>
          </p:cNvPr>
          <p:cNvGrpSpPr/>
          <p:nvPr/>
        </p:nvGrpSpPr>
        <p:grpSpPr>
          <a:xfrm>
            <a:off x="4691175" y="3491906"/>
            <a:ext cx="4450135" cy="636607"/>
            <a:chOff x="5604976" y="2844506"/>
            <a:chExt cx="4450135" cy="636607"/>
          </a:xfrm>
        </p:grpSpPr>
        <p:sp>
          <p:nvSpPr>
            <p:cNvPr id="27" name="矩形 26">
              <a:extLst>
                <a:ext uri="{FF2B5EF4-FFF2-40B4-BE49-F238E27FC236}">
                  <a16:creationId xmlns:a16="http://schemas.microsoft.com/office/drawing/2014/main" id="{97168E05-B0E2-4CF7-9EF7-E7E351C84A08}"/>
                </a:ext>
              </a:extLst>
            </p:cNvPr>
            <p:cNvSpPr/>
            <p:nvPr/>
          </p:nvSpPr>
          <p:spPr>
            <a:xfrm>
              <a:off x="5604976" y="2844506"/>
              <a:ext cx="636607" cy="636607"/>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C6101A"/>
                  </a:solidFill>
                  <a:latin typeface="Impact" panose="020B0806030902050204" pitchFamily="34" charset="0"/>
                </a:rPr>
                <a:t>03</a:t>
              </a:r>
              <a:endParaRPr lang="zh-CN" altLang="en-US" sz="2000" dirty="0">
                <a:solidFill>
                  <a:srgbClr val="C6101A"/>
                </a:solidFill>
                <a:latin typeface="Impact" panose="020B0806030902050204" pitchFamily="34" charset="0"/>
              </a:endParaRPr>
            </a:p>
          </p:txBody>
        </p:sp>
        <p:sp>
          <p:nvSpPr>
            <p:cNvPr id="29" name="文本框 28">
              <a:extLst>
                <a:ext uri="{FF2B5EF4-FFF2-40B4-BE49-F238E27FC236}">
                  <a16:creationId xmlns:a16="http://schemas.microsoft.com/office/drawing/2014/main" id="{CF69E41C-4FBF-45C6-9FFE-04E10B504F3C}"/>
                </a:ext>
              </a:extLst>
            </p:cNvPr>
            <p:cNvSpPr txBox="1"/>
            <p:nvPr/>
          </p:nvSpPr>
          <p:spPr>
            <a:xfrm>
              <a:off x="6374362" y="2901199"/>
              <a:ext cx="3680749"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国庆节精神含义</a:t>
              </a:r>
            </a:p>
          </p:txBody>
        </p:sp>
      </p:grpSp>
      <p:grpSp>
        <p:nvGrpSpPr>
          <p:cNvPr id="30" name="组合 29">
            <a:extLst>
              <a:ext uri="{FF2B5EF4-FFF2-40B4-BE49-F238E27FC236}">
                <a16:creationId xmlns:a16="http://schemas.microsoft.com/office/drawing/2014/main" id="{33423AA2-1B01-42C0-80FB-EC67412BE843}"/>
              </a:ext>
            </a:extLst>
          </p:cNvPr>
          <p:cNvGrpSpPr/>
          <p:nvPr/>
        </p:nvGrpSpPr>
        <p:grpSpPr>
          <a:xfrm>
            <a:off x="4691175" y="4374370"/>
            <a:ext cx="4450135" cy="636607"/>
            <a:chOff x="5604976" y="2844506"/>
            <a:chExt cx="4450135" cy="636607"/>
          </a:xfrm>
        </p:grpSpPr>
        <p:sp>
          <p:nvSpPr>
            <p:cNvPr id="31" name="矩形 30">
              <a:extLst>
                <a:ext uri="{FF2B5EF4-FFF2-40B4-BE49-F238E27FC236}">
                  <a16:creationId xmlns:a16="http://schemas.microsoft.com/office/drawing/2014/main" id="{23C48C8E-1511-4B18-9D5F-4902A30278C6}"/>
                </a:ext>
              </a:extLst>
            </p:cNvPr>
            <p:cNvSpPr/>
            <p:nvPr/>
          </p:nvSpPr>
          <p:spPr>
            <a:xfrm>
              <a:off x="5604976" y="2844506"/>
              <a:ext cx="636607" cy="636607"/>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C6101A"/>
                  </a:solidFill>
                  <a:latin typeface="Impact" panose="020B0806030902050204" pitchFamily="34" charset="0"/>
                </a:rPr>
                <a:t>03</a:t>
              </a:r>
              <a:endParaRPr lang="zh-CN" altLang="en-US" sz="2000" dirty="0">
                <a:solidFill>
                  <a:srgbClr val="C6101A"/>
                </a:solidFill>
                <a:latin typeface="Impact" panose="020B0806030902050204" pitchFamily="34" charset="0"/>
              </a:endParaRPr>
            </a:p>
          </p:txBody>
        </p:sp>
        <p:sp>
          <p:nvSpPr>
            <p:cNvPr id="32" name="文本框 31">
              <a:extLst>
                <a:ext uri="{FF2B5EF4-FFF2-40B4-BE49-F238E27FC236}">
                  <a16:creationId xmlns:a16="http://schemas.microsoft.com/office/drawing/2014/main" id="{18896A58-3B24-469A-91BF-1A27538EBC24}"/>
                </a:ext>
              </a:extLst>
            </p:cNvPr>
            <p:cNvSpPr txBox="1"/>
            <p:nvPr/>
          </p:nvSpPr>
          <p:spPr>
            <a:xfrm>
              <a:off x="6374362" y="2901199"/>
              <a:ext cx="3680749"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国庆节日活动</a:t>
              </a:r>
            </a:p>
          </p:txBody>
        </p:sp>
      </p:grpSp>
      <p:pic>
        <p:nvPicPr>
          <p:cNvPr id="33" name="图片 32" descr="1">
            <a:extLst>
              <a:ext uri="{FF2B5EF4-FFF2-40B4-BE49-F238E27FC236}">
                <a16:creationId xmlns:a16="http://schemas.microsoft.com/office/drawing/2014/main" id="{4DDCEBD8-F3E0-45C2-8F4B-3AF1E0D996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545455"/>
            <a:ext cx="10194925" cy="1312545"/>
          </a:xfrm>
          <a:prstGeom prst="rect">
            <a:avLst/>
          </a:prstGeom>
        </p:spPr>
      </p:pic>
      <p:pic>
        <p:nvPicPr>
          <p:cNvPr id="34" name="图片 33">
            <a:extLst>
              <a:ext uri="{FF2B5EF4-FFF2-40B4-BE49-F238E27FC236}">
                <a16:creationId xmlns:a16="http://schemas.microsoft.com/office/drawing/2014/main" id="{1F5E5B43-0D73-40BA-8000-E9500DE5345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98230" y="2622973"/>
            <a:ext cx="3510280" cy="4241588"/>
          </a:xfrm>
          <a:prstGeom prst="rect">
            <a:avLst/>
          </a:prstGeom>
        </p:spPr>
      </p:pic>
      <p:pic>
        <p:nvPicPr>
          <p:cNvPr id="35" name="图片 34">
            <a:extLst>
              <a:ext uri="{FF2B5EF4-FFF2-40B4-BE49-F238E27FC236}">
                <a16:creationId xmlns:a16="http://schemas.microsoft.com/office/drawing/2014/main" id="{FE218AEB-6488-4E17-B2B6-0A377685CF2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347821" y="1873"/>
            <a:ext cx="2842909" cy="3129026"/>
          </a:xfrm>
          <a:prstGeom prst="rect">
            <a:avLst/>
          </a:prstGeom>
        </p:spPr>
      </p:pic>
      <p:pic>
        <p:nvPicPr>
          <p:cNvPr id="3" name="图片 2" descr="图片包含 LEGO, 玩具&#10;&#10;已生成极高可信度的说明">
            <a:extLst>
              <a:ext uri="{FF2B5EF4-FFF2-40B4-BE49-F238E27FC236}">
                <a16:creationId xmlns:a16="http://schemas.microsoft.com/office/drawing/2014/main" id="{80129818-47E8-4AE2-A810-E6D91D54408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33502" y="-1070096"/>
            <a:ext cx="4305198" cy="6348312"/>
          </a:xfrm>
          <a:prstGeom prst="rect">
            <a:avLst/>
          </a:prstGeom>
        </p:spPr>
      </p:pic>
    </p:spTree>
    <p:extLst>
      <p:ext uri="{BB962C8B-B14F-4D97-AF65-F5344CB8AC3E}">
        <p14:creationId xmlns:p14="http://schemas.microsoft.com/office/powerpoint/2010/main" val="19443688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750"/>
                                            <p:tgtEl>
                                              <p:spTgt spid="50"/>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750"/>
                                            <p:tgtEl>
                                              <p:spTgt spid="51"/>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250"/>
                                            <p:tgtEl>
                                              <p:spTgt spid="52"/>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250"/>
                                            <p:tgtEl>
                                              <p:spTgt spid="5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250"/>
                                            <p:tgtEl>
                                              <p:spTgt spid="54"/>
                                            </p:tgtEl>
                                          </p:cBhvr>
                                        </p:animEffect>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250"/>
                                            <p:tgtEl>
                                              <p:spTgt spid="55"/>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250"/>
                                            <p:tgtEl>
                                              <p:spTgt spid="56"/>
                                            </p:tgtEl>
                                          </p:cBhvr>
                                        </p:animEffect>
                                      </p:childTnLst>
                                    </p:cTn>
                                  </p:par>
                                </p:childTnLst>
                              </p:cTn>
                            </p:par>
                            <p:par>
                              <p:cTn id="32" fill="hold">
                                <p:stCondLst>
                                  <p:cond delay="2750"/>
                                </p:stCondLst>
                                <p:childTnLst>
                                  <p:par>
                                    <p:cTn id="33" presetID="10" presetClass="entr" presetSubtype="0"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250"/>
                                            <p:tgtEl>
                                              <p:spTgt spid="57"/>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250"/>
                                            <p:tgtEl>
                                              <p:spTgt spid="58"/>
                                            </p:tgtEl>
                                          </p:cBhvr>
                                        </p:animEffect>
                                      </p:childTnLst>
                                    </p:cTn>
                                  </p:par>
                                </p:childTnLst>
                              </p:cTn>
                            </p:par>
                            <p:par>
                              <p:cTn id="40" fill="hold">
                                <p:stCondLst>
                                  <p:cond delay="3250"/>
                                </p:stCondLst>
                                <p:childTnLst>
                                  <p:par>
                                    <p:cTn id="41" presetID="10" presetClass="entr" presetSubtype="0" fill="hold" grpId="0"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fade">
                                          <p:cBhvr>
                                            <p:cTn id="43" dur="250"/>
                                            <p:tgtEl>
                                              <p:spTgt spid="59"/>
                                            </p:tgtEl>
                                          </p:cBhvr>
                                        </p:animEffect>
                                      </p:childTnLst>
                                    </p:cTn>
                                  </p:par>
                                </p:childTnLst>
                              </p:cTn>
                            </p:par>
                            <p:par>
                              <p:cTn id="44" fill="hold">
                                <p:stCondLst>
                                  <p:cond delay="3500"/>
                                </p:stCondLst>
                                <p:childTnLst>
                                  <p:par>
                                    <p:cTn id="45" presetID="2" presetClass="entr" presetSubtype="8" fill="hold" nodeType="afterEffect" p14:presetBounceEnd="22667">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14:bounceEnd="22667">
                                          <p:cBhvr additive="base">
                                            <p:cTn id="47" dur="750" fill="hold"/>
                                            <p:tgtEl>
                                              <p:spTgt spid="28"/>
                                            </p:tgtEl>
                                            <p:attrNameLst>
                                              <p:attrName>ppt_x</p:attrName>
                                            </p:attrNameLst>
                                          </p:cBhvr>
                                          <p:tavLst>
                                            <p:tav tm="0">
                                              <p:val>
                                                <p:strVal val="0-#ppt_w/2"/>
                                              </p:val>
                                            </p:tav>
                                            <p:tav tm="100000">
                                              <p:val>
                                                <p:strVal val="#ppt_x"/>
                                              </p:val>
                                            </p:tav>
                                          </p:tavLst>
                                        </p:anim>
                                        <p:anim calcmode="lin" valueType="num" p14:bounceEnd="22667">
                                          <p:cBhvr additive="base">
                                            <p:cTn id="48" dur="750" fill="hold"/>
                                            <p:tgtEl>
                                              <p:spTgt spid="28"/>
                                            </p:tgtEl>
                                            <p:attrNameLst>
                                              <p:attrName>ppt_y</p:attrName>
                                            </p:attrNameLst>
                                          </p:cBhvr>
                                          <p:tavLst>
                                            <p:tav tm="0">
                                              <p:val>
                                                <p:strVal val="#ppt_y"/>
                                              </p:val>
                                            </p:tav>
                                            <p:tav tm="100000">
                                              <p:val>
                                                <p:strVal val="#ppt_y"/>
                                              </p:val>
                                            </p:tav>
                                          </p:tavLst>
                                        </p:anim>
                                      </p:childTnLst>
                                    </p:cTn>
                                  </p:par>
                                </p:childTnLst>
                              </p:cTn>
                            </p:par>
                            <p:par>
                              <p:cTn id="49" fill="hold">
                                <p:stCondLst>
                                  <p:cond delay="4250"/>
                                </p:stCondLst>
                                <p:childTnLst>
                                  <p:par>
                                    <p:cTn id="50" presetID="2" presetClass="entr" presetSubtype="8" fill="hold" nodeType="afterEffect" p14:presetBounceEnd="22667">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14:bounceEnd="22667">
                                          <p:cBhvr additive="base">
                                            <p:cTn id="52" dur="750" fill="hold"/>
                                            <p:tgtEl>
                                              <p:spTgt spid="61"/>
                                            </p:tgtEl>
                                            <p:attrNameLst>
                                              <p:attrName>ppt_x</p:attrName>
                                            </p:attrNameLst>
                                          </p:cBhvr>
                                          <p:tavLst>
                                            <p:tav tm="0">
                                              <p:val>
                                                <p:strVal val="0-#ppt_w/2"/>
                                              </p:val>
                                            </p:tav>
                                            <p:tav tm="100000">
                                              <p:val>
                                                <p:strVal val="#ppt_x"/>
                                              </p:val>
                                            </p:tav>
                                          </p:tavLst>
                                        </p:anim>
                                        <p:anim calcmode="lin" valueType="num" p14:bounceEnd="22667">
                                          <p:cBhvr additive="base">
                                            <p:cTn id="53" dur="750" fill="hold"/>
                                            <p:tgtEl>
                                              <p:spTgt spid="61"/>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nodeType="afterEffect" p14:presetBounceEnd="22667">
                                      <p:stCondLst>
                                        <p:cond delay="0"/>
                                      </p:stCondLst>
                                      <p:childTnLst>
                                        <p:set>
                                          <p:cBhvr>
                                            <p:cTn id="56" dur="1" fill="hold">
                                              <p:stCondLst>
                                                <p:cond delay="0"/>
                                              </p:stCondLst>
                                            </p:cTn>
                                            <p:tgtEl>
                                              <p:spTgt spid="64"/>
                                            </p:tgtEl>
                                            <p:attrNameLst>
                                              <p:attrName>style.visibility</p:attrName>
                                            </p:attrNameLst>
                                          </p:cBhvr>
                                          <p:to>
                                            <p:strVal val="visible"/>
                                          </p:to>
                                        </p:set>
                                        <p:anim calcmode="lin" valueType="num" p14:bounceEnd="22667">
                                          <p:cBhvr additive="base">
                                            <p:cTn id="57" dur="750" fill="hold"/>
                                            <p:tgtEl>
                                              <p:spTgt spid="64"/>
                                            </p:tgtEl>
                                            <p:attrNameLst>
                                              <p:attrName>ppt_x</p:attrName>
                                            </p:attrNameLst>
                                          </p:cBhvr>
                                          <p:tavLst>
                                            <p:tav tm="0">
                                              <p:val>
                                                <p:strVal val="0-#ppt_w/2"/>
                                              </p:val>
                                            </p:tav>
                                            <p:tav tm="100000">
                                              <p:val>
                                                <p:strVal val="#ppt_x"/>
                                              </p:val>
                                            </p:tav>
                                          </p:tavLst>
                                        </p:anim>
                                        <p:anim calcmode="lin" valueType="num" p14:bounceEnd="22667">
                                          <p:cBhvr additive="base">
                                            <p:cTn id="58" dur="750" fill="hold"/>
                                            <p:tgtEl>
                                              <p:spTgt spid="64"/>
                                            </p:tgtEl>
                                            <p:attrNameLst>
                                              <p:attrName>ppt_y</p:attrName>
                                            </p:attrNameLst>
                                          </p:cBhvr>
                                          <p:tavLst>
                                            <p:tav tm="0">
                                              <p:val>
                                                <p:strVal val="#ppt_y"/>
                                              </p:val>
                                            </p:tav>
                                            <p:tav tm="100000">
                                              <p:val>
                                                <p:strVal val="#ppt_y"/>
                                              </p:val>
                                            </p:tav>
                                          </p:tavLst>
                                        </p:anim>
                                      </p:childTnLst>
                                    </p:cTn>
                                  </p:par>
                                </p:childTnLst>
                              </p:cTn>
                            </p:par>
                            <p:par>
                              <p:cTn id="59" fill="hold">
                                <p:stCondLst>
                                  <p:cond delay="5750"/>
                                </p:stCondLst>
                                <p:childTnLst>
                                  <p:par>
                                    <p:cTn id="60" presetID="2" presetClass="entr" presetSubtype="8" fill="hold" nodeType="afterEffect" p14:presetBounceEnd="22667">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14:bounceEnd="22667">
                                          <p:cBhvr additive="base">
                                            <p:cTn id="62" dur="750" fill="hold"/>
                                            <p:tgtEl>
                                              <p:spTgt spid="26"/>
                                            </p:tgtEl>
                                            <p:attrNameLst>
                                              <p:attrName>ppt_x</p:attrName>
                                            </p:attrNameLst>
                                          </p:cBhvr>
                                          <p:tavLst>
                                            <p:tav tm="0">
                                              <p:val>
                                                <p:strVal val="0-#ppt_w/2"/>
                                              </p:val>
                                            </p:tav>
                                            <p:tav tm="100000">
                                              <p:val>
                                                <p:strVal val="#ppt_x"/>
                                              </p:val>
                                            </p:tav>
                                          </p:tavLst>
                                        </p:anim>
                                        <p:anim calcmode="lin" valueType="num" p14:bounceEnd="22667">
                                          <p:cBhvr additive="base">
                                            <p:cTn id="63" dur="750" fill="hold"/>
                                            <p:tgtEl>
                                              <p:spTgt spid="26"/>
                                            </p:tgtEl>
                                            <p:attrNameLst>
                                              <p:attrName>ppt_y</p:attrName>
                                            </p:attrNameLst>
                                          </p:cBhvr>
                                          <p:tavLst>
                                            <p:tav tm="0">
                                              <p:val>
                                                <p:strVal val="#ppt_y"/>
                                              </p:val>
                                            </p:tav>
                                            <p:tav tm="100000">
                                              <p:val>
                                                <p:strVal val="#ppt_y"/>
                                              </p:val>
                                            </p:tav>
                                          </p:tavLst>
                                        </p:anim>
                                      </p:childTnLst>
                                    </p:cTn>
                                  </p:par>
                                </p:childTnLst>
                              </p:cTn>
                            </p:par>
                            <p:par>
                              <p:cTn id="64" fill="hold">
                                <p:stCondLst>
                                  <p:cond delay="6500"/>
                                </p:stCondLst>
                                <p:childTnLst>
                                  <p:par>
                                    <p:cTn id="65" presetID="2" presetClass="entr" presetSubtype="8" fill="hold" nodeType="afterEffect" p14:presetBounceEnd="22667">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14:bounceEnd="22667">
                                          <p:cBhvr additive="base">
                                            <p:cTn id="67" dur="750" fill="hold"/>
                                            <p:tgtEl>
                                              <p:spTgt spid="30"/>
                                            </p:tgtEl>
                                            <p:attrNameLst>
                                              <p:attrName>ppt_x</p:attrName>
                                            </p:attrNameLst>
                                          </p:cBhvr>
                                          <p:tavLst>
                                            <p:tav tm="0">
                                              <p:val>
                                                <p:strVal val="0-#ppt_w/2"/>
                                              </p:val>
                                            </p:tav>
                                            <p:tav tm="100000">
                                              <p:val>
                                                <p:strVal val="#ppt_x"/>
                                              </p:val>
                                            </p:tav>
                                          </p:tavLst>
                                        </p:anim>
                                        <p:anim calcmode="lin" valueType="num" p14:bounceEnd="22667">
                                          <p:cBhvr additive="base">
                                            <p:cTn id="68" dur="750" fill="hold"/>
                                            <p:tgtEl>
                                              <p:spTgt spid="30"/>
                                            </p:tgtEl>
                                            <p:attrNameLst>
                                              <p:attrName>ppt_y</p:attrName>
                                            </p:attrNameLst>
                                          </p:cBhvr>
                                          <p:tavLst>
                                            <p:tav tm="0">
                                              <p:val>
                                                <p:strVal val="#ppt_y"/>
                                              </p:val>
                                            </p:tav>
                                            <p:tav tm="100000">
                                              <p:val>
                                                <p:strVal val="#ppt_y"/>
                                              </p:val>
                                            </p:tav>
                                          </p:tavLst>
                                        </p:anim>
                                      </p:childTnLst>
                                    </p:cTn>
                                  </p:par>
                                </p:childTnLst>
                              </p:cTn>
                            </p:par>
                            <p:par>
                              <p:cTn id="69" fill="hold">
                                <p:stCondLst>
                                  <p:cond delay="7250"/>
                                </p:stCondLst>
                                <p:childTnLst>
                                  <p:par>
                                    <p:cTn id="70" presetID="42" presetClass="entr" presetSubtype="0" fill="hold" nodeType="after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1000"/>
                                            <p:tgtEl>
                                              <p:spTgt spid="33"/>
                                            </p:tgtEl>
                                          </p:cBhvr>
                                        </p:animEffect>
                                        <p:anim calcmode="lin" valueType="num">
                                          <p:cBhvr>
                                            <p:cTn id="73" dur="1000" fill="hold"/>
                                            <p:tgtEl>
                                              <p:spTgt spid="33"/>
                                            </p:tgtEl>
                                            <p:attrNameLst>
                                              <p:attrName>ppt_x</p:attrName>
                                            </p:attrNameLst>
                                          </p:cBhvr>
                                          <p:tavLst>
                                            <p:tav tm="0">
                                              <p:val>
                                                <p:strVal val="#ppt_x"/>
                                              </p:val>
                                            </p:tav>
                                            <p:tav tm="100000">
                                              <p:val>
                                                <p:strVal val="#ppt_x"/>
                                              </p:val>
                                            </p:tav>
                                          </p:tavLst>
                                        </p:anim>
                                        <p:anim calcmode="lin" valueType="num">
                                          <p:cBhvr>
                                            <p:cTn id="74" dur="1000" fill="hold"/>
                                            <p:tgtEl>
                                              <p:spTgt spid="33"/>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fade">
                                          <p:cBhvr>
                                            <p:cTn id="77" dur="1000"/>
                                            <p:tgtEl>
                                              <p:spTgt spid="34"/>
                                            </p:tgtEl>
                                          </p:cBhvr>
                                        </p:animEffect>
                                        <p:anim calcmode="lin" valueType="num">
                                          <p:cBhvr>
                                            <p:cTn id="78" dur="1000" fill="hold"/>
                                            <p:tgtEl>
                                              <p:spTgt spid="34"/>
                                            </p:tgtEl>
                                            <p:attrNameLst>
                                              <p:attrName>ppt_x</p:attrName>
                                            </p:attrNameLst>
                                          </p:cBhvr>
                                          <p:tavLst>
                                            <p:tav tm="0">
                                              <p:val>
                                                <p:strVal val="#ppt_x"/>
                                              </p:val>
                                            </p:tav>
                                            <p:tav tm="100000">
                                              <p:val>
                                                <p:strVal val="#ppt_x"/>
                                              </p:val>
                                            </p:tav>
                                          </p:tavLst>
                                        </p:anim>
                                        <p:anim calcmode="lin" valueType="num">
                                          <p:cBhvr>
                                            <p:cTn id="7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p:bldP spid="55" grpId="0"/>
          <p:bldP spid="56" grpId="0"/>
          <p:bldP spid="57" grpId="0"/>
          <p:bldP spid="58"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750"/>
                                            <p:tgtEl>
                                              <p:spTgt spid="50"/>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750"/>
                                            <p:tgtEl>
                                              <p:spTgt spid="51"/>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250"/>
                                            <p:tgtEl>
                                              <p:spTgt spid="52"/>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250"/>
                                            <p:tgtEl>
                                              <p:spTgt spid="5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250"/>
                                            <p:tgtEl>
                                              <p:spTgt spid="54"/>
                                            </p:tgtEl>
                                          </p:cBhvr>
                                        </p:animEffect>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250"/>
                                            <p:tgtEl>
                                              <p:spTgt spid="55"/>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250"/>
                                            <p:tgtEl>
                                              <p:spTgt spid="56"/>
                                            </p:tgtEl>
                                          </p:cBhvr>
                                        </p:animEffect>
                                      </p:childTnLst>
                                    </p:cTn>
                                  </p:par>
                                </p:childTnLst>
                              </p:cTn>
                            </p:par>
                            <p:par>
                              <p:cTn id="32" fill="hold">
                                <p:stCondLst>
                                  <p:cond delay="2750"/>
                                </p:stCondLst>
                                <p:childTnLst>
                                  <p:par>
                                    <p:cTn id="33" presetID="10" presetClass="entr" presetSubtype="0"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250"/>
                                            <p:tgtEl>
                                              <p:spTgt spid="57"/>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250"/>
                                            <p:tgtEl>
                                              <p:spTgt spid="58"/>
                                            </p:tgtEl>
                                          </p:cBhvr>
                                        </p:animEffect>
                                      </p:childTnLst>
                                    </p:cTn>
                                  </p:par>
                                </p:childTnLst>
                              </p:cTn>
                            </p:par>
                            <p:par>
                              <p:cTn id="40" fill="hold">
                                <p:stCondLst>
                                  <p:cond delay="3250"/>
                                </p:stCondLst>
                                <p:childTnLst>
                                  <p:par>
                                    <p:cTn id="41" presetID="10" presetClass="entr" presetSubtype="0" fill="hold" grpId="0"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fade">
                                          <p:cBhvr>
                                            <p:cTn id="43" dur="250"/>
                                            <p:tgtEl>
                                              <p:spTgt spid="59"/>
                                            </p:tgtEl>
                                          </p:cBhvr>
                                        </p:animEffect>
                                      </p:childTnLst>
                                    </p:cTn>
                                  </p:par>
                                </p:childTnLst>
                              </p:cTn>
                            </p:par>
                            <p:par>
                              <p:cTn id="44" fill="hold">
                                <p:stCondLst>
                                  <p:cond delay="3500"/>
                                </p:stCondLst>
                                <p:childTnLst>
                                  <p:par>
                                    <p:cTn id="45" presetID="2" presetClass="entr" presetSubtype="8"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750" fill="hold"/>
                                            <p:tgtEl>
                                              <p:spTgt spid="28"/>
                                            </p:tgtEl>
                                            <p:attrNameLst>
                                              <p:attrName>ppt_x</p:attrName>
                                            </p:attrNameLst>
                                          </p:cBhvr>
                                          <p:tavLst>
                                            <p:tav tm="0">
                                              <p:val>
                                                <p:strVal val="0-#ppt_w/2"/>
                                              </p:val>
                                            </p:tav>
                                            <p:tav tm="100000">
                                              <p:val>
                                                <p:strVal val="#ppt_x"/>
                                              </p:val>
                                            </p:tav>
                                          </p:tavLst>
                                        </p:anim>
                                        <p:anim calcmode="lin" valueType="num">
                                          <p:cBhvr additive="base">
                                            <p:cTn id="48" dur="750" fill="hold"/>
                                            <p:tgtEl>
                                              <p:spTgt spid="28"/>
                                            </p:tgtEl>
                                            <p:attrNameLst>
                                              <p:attrName>ppt_y</p:attrName>
                                            </p:attrNameLst>
                                          </p:cBhvr>
                                          <p:tavLst>
                                            <p:tav tm="0">
                                              <p:val>
                                                <p:strVal val="#ppt_y"/>
                                              </p:val>
                                            </p:tav>
                                            <p:tav tm="100000">
                                              <p:val>
                                                <p:strVal val="#ppt_y"/>
                                              </p:val>
                                            </p:tav>
                                          </p:tavLst>
                                        </p:anim>
                                      </p:childTnLst>
                                    </p:cTn>
                                  </p:par>
                                </p:childTnLst>
                              </p:cTn>
                            </p:par>
                            <p:par>
                              <p:cTn id="49" fill="hold">
                                <p:stCondLst>
                                  <p:cond delay="4250"/>
                                </p:stCondLst>
                                <p:childTnLst>
                                  <p:par>
                                    <p:cTn id="50" presetID="2" presetClass="entr" presetSubtype="8" fill="hold" nodeType="after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additive="base">
                                            <p:cTn id="52" dur="750" fill="hold"/>
                                            <p:tgtEl>
                                              <p:spTgt spid="61"/>
                                            </p:tgtEl>
                                            <p:attrNameLst>
                                              <p:attrName>ppt_x</p:attrName>
                                            </p:attrNameLst>
                                          </p:cBhvr>
                                          <p:tavLst>
                                            <p:tav tm="0">
                                              <p:val>
                                                <p:strVal val="0-#ppt_w/2"/>
                                              </p:val>
                                            </p:tav>
                                            <p:tav tm="100000">
                                              <p:val>
                                                <p:strVal val="#ppt_x"/>
                                              </p:val>
                                            </p:tav>
                                          </p:tavLst>
                                        </p:anim>
                                        <p:anim calcmode="lin" valueType="num">
                                          <p:cBhvr additive="base">
                                            <p:cTn id="53" dur="750" fill="hold"/>
                                            <p:tgtEl>
                                              <p:spTgt spid="61"/>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nodeType="afterEffect">
                                      <p:stCondLst>
                                        <p:cond delay="0"/>
                                      </p:stCondLst>
                                      <p:childTnLst>
                                        <p:set>
                                          <p:cBhvr>
                                            <p:cTn id="56" dur="1" fill="hold">
                                              <p:stCondLst>
                                                <p:cond delay="0"/>
                                              </p:stCondLst>
                                            </p:cTn>
                                            <p:tgtEl>
                                              <p:spTgt spid="64"/>
                                            </p:tgtEl>
                                            <p:attrNameLst>
                                              <p:attrName>style.visibility</p:attrName>
                                            </p:attrNameLst>
                                          </p:cBhvr>
                                          <p:to>
                                            <p:strVal val="visible"/>
                                          </p:to>
                                        </p:set>
                                        <p:anim calcmode="lin" valueType="num">
                                          <p:cBhvr additive="base">
                                            <p:cTn id="57" dur="750" fill="hold"/>
                                            <p:tgtEl>
                                              <p:spTgt spid="64"/>
                                            </p:tgtEl>
                                            <p:attrNameLst>
                                              <p:attrName>ppt_x</p:attrName>
                                            </p:attrNameLst>
                                          </p:cBhvr>
                                          <p:tavLst>
                                            <p:tav tm="0">
                                              <p:val>
                                                <p:strVal val="0-#ppt_w/2"/>
                                              </p:val>
                                            </p:tav>
                                            <p:tav tm="100000">
                                              <p:val>
                                                <p:strVal val="#ppt_x"/>
                                              </p:val>
                                            </p:tav>
                                          </p:tavLst>
                                        </p:anim>
                                        <p:anim calcmode="lin" valueType="num">
                                          <p:cBhvr additive="base">
                                            <p:cTn id="58" dur="750" fill="hold"/>
                                            <p:tgtEl>
                                              <p:spTgt spid="64"/>
                                            </p:tgtEl>
                                            <p:attrNameLst>
                                              <p:attrName>ppt_y</p:attrName>
                                            </p:attrNameLst>
                                          </p:cBhvr>
                                          <p:tavLst>
                                            <p:tav tm="0">
                                              <p:val>
                                                <p:strVal val="#ppt_y"/>
                                              </p:val>
                                            </p:tav>
                                            <p:tav tm="100000">
                                              <p:val>
                                                <p:strVal val="#ppt_y"/>
                                              </p:val>
                                            </p:tav>
                                          </p:tavLst>
                                        </p:anim>
                                      </p:childTnLst>
                                    </p:cTn>
                                  </p:par>
                                </p:childTnLst>
                              </p:cTn>
                            </p:par>
                            <p:par>
                              <p:cTn id="59" fill="hold">
                                <p:stCondLst>
                                  <p:cond delay="5750"/>
                                </p:stCondLst>
                                <p:childTnLst>
                                  <p:par>
                                    <p:cTn id="60" presetID="2" presetClass="entr" presetSubtype="8" fill="hold" nodeType="after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additive="base">
                                            <p:cTn id="62" dur="750" fill="hold"/>
                                            <p:tgtEl>
                                              <p:spTgt spid="26"/>
                                            </p:tgtEl>
                                            <p:attrNameLst>
                                              <p:attrName>ppt_x</p:attrName>
                                            </p:attrNameLst>
                                          </p:cBhvr>
                                          <p:tavLst>
                                            <p:tav tm="0">
                                              <p:val>
                                                <p:strVal val="0-#ppt_w/2"/>
                                              </p:val>
                                            </p:tav>
                                            <p:tav tm="100000">
                                              <p:val>
                                                <p:strVal val="#ppt_x"/>
                                              </p:val>
                                            </p:tav>
                                          </p:tavLst>
                                        </p:anim>
                                        <p:anim calcmode="lin" valueType="num">
                                          <p:cBhvr additive="base">
                                            <p:cTn id="63" dur="750" fill="hold"/>
                                            <p:tgtEl>
                                              <p:spTgt spid="26"/>
                                            </p:tgtEl>
                                            <p:attrNameLst>
                                              <p:attrName>ppt_y</p:attrName>
                                            </p:attrNameLst>
                                          </p:cBhvr>
                                          <p:tavLst>
                                            <p:tav tm="0">
                                              <p:val>
                                                <p:strVal val="#ppt_y"/>
                                              </p:val>
                                            </p:tav>
                                            <p:tav tm="100000">
                                              <p:val>
                                                <p:strVal val="#ppt_y"/>
                                              </p:val>
                                            </p:tav>
                                          </p:tavLst>
                                        </p:anim>
                                      </p:childTnLst>
                                    </p:cTn>
                                  </p:par>
                                </p:childTnLst>
                              </p:cTn>
                            </p:par>
                            <p:par>
                              <p:cTn id="64" fill="hold">
                                <p:stCondLst>
                                  <p:cond delay="6500"/>
                                </p:stCondLst>
                                <p:childTnLst>
                                  <p:par>
                                    <p:cTn id="65" presetID="2" presetClass="entr" presetSubtype="8" fill="hold" nodeType="after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additive="base">
                                            <p:cTn id="67" dur="750" fill="hold"/>
                                            <p:tgtEl>
                                              <p:spTgt spid="30"/>
                                            </p:tgtEl>
                                            <p:attrNameLst>
                                              <p:attrName>ppt_x</p:attrName>
                                            </p:attrNameLst>
                                          </p:cBhvr>
                                          <p:tavLst>
                                            <p:tav tm="0">
                                              <p:val>
                                                <p:strVal val="0-#ppt_w/2"/>
                                              </p:val>
                                            </p:tav>
                                            <p:tav tm="100000">
                                              <p:val>
                                                <p:strVal val="#ppt_x"/>
                                              </p:val>
                                            </p:tav>
                                          </p:tavLst>
                                        </p:anim>
                                        <p:anim calcmode="lin" valueType="num">
                                          <p:cBhvr additive="base">
                                            <p:cTn id="68" dur="750" fill="hold"/>
                                            <p:tgtEl>
                                              <p:spTgt spid="30"/>
                                            </p:tgtEl>
                                            <p:attrNameLst>
                                              <p:attrName>ppt_y</p:attrName>
                                            </p:attrNameLst>
                                          </p:cBhvr>
                                          <p:tavLst>
                                            <p:tav tm="0">
                                              <p:val>
                                                <p:strVal val="#ppt_y"/>
                                              </p:val>
                                            </p:tav>
                                            <p:tav tm="100000">
                                              <p:val>
                                                <p:strVal val="#ppt_y"/>
                                              </p:val>
                                            </p:tav>
                                          </p:tavLst>
                                        </p:anim>
                                      </p:childTnLst>
                                    </p:cTn>
                                  </p:par>
                                </p:childTnLst>
                              </p:cTn>
                            </p:par>
                            <p:par>
                              <p:cTn id="69" fill="hold">
                                <p:stCondLst>
                                  <p:cond delay="7250"/>
                                </p:stCondLst>
                                <p:childTnLst>
                                  <p:par>
                                    <p:cTn id="70" presetID="42" presetClass="entr" presetSubtype="0" fill="hold" nodeType="after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1000"/>
                                            <p:tgtEl>
                                              <p:spTgt spid="33"/>
                                            </p:tgtEl>
                                          </p:cBhvr>
                                        </p:animEffect>
                                        <p:anim calcmode="lin" valueType="num">
                                          <p:cBhvr>
                                            <p:cTn id="73" dur="1000" fill="hold"/>
                                            <p:tgtEl>
                                              <p:spTgt spid="33"/>
                                            </p:tgtEl>
                                            <p:attrNameLst>
                                              <p:attrName>ppt_x</p:attrName>
                                            </p:attrNameLst>
                                          </p:cBhvr>
                                          <p:tavLst>
                                            <p:tav tm="0">
                                              <p:val>
                                                <p:strVal val="#ppt_x"/>
                                              </p:val>
                                            </p:tav>
                                            <p:tav tm="100000">
                                              <p:val>
                                                <p:strVal val="#ppt_x"/>
                                              </p:val>
                                            </p:tav>
                                          </p:tavLst>
                                        </p:anim>
                                        <p:anim calcmode="lin" valueType="num">
                                          <p:cBhvr>
                                            <p:cTn id="74" dur="1000" fill="hold"/>
                                            <p:tgtEl>
                                              <p:spTgt spid="33"/>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fade">
                                          <p:cBhvr>
                                            <p:cTn id="77" dur="1000"/>
                                            <p:tgtEl>
                                              <p:spTgt spid="34"/>
                                            </p:tgtEl>
                                          </p:cBhvr>
                                        </p:animEffect>
                                        <p:anim calcmode="lin" valueType="num">
                                          <p:cBhvr>
                                            <p:cTn id="78" dur="1000" fill="hold"/>
                                            <p:tgtEl>
                                              <p:spTgt spid="34"/>
                                            </p:tgtEl>
                                            <p:attrNameLst>
                                              <p:attrName>ppt_x</p:attrName>
                                            </p:attrNameLst>
                                          </p:cBhvr>
                                          <p:tavLst>
                                            <p:tav tm="0">
                                              <p:val>
                                                <p:strVal val="#ppt_x"/>
                                              </p:val>
                                            </p:tav>
                                            <p:tav tm="100000">
                                              <p:val>
                                                <p:strVal val="#ppt_x"/>
                                              </p:val>
                                            </p:tav>
                                          </p:tavLst>
                                        </p:anim>
                                        <p:anim calcmode="lin" valueType="num">
                                          <p:cBhvr>
                                            <p:cTn id="7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p:bldP spid="55" grpId="0"/>
          <p:bldP spid="56" grpId="0"/>
          <p:bldP spid="57" grpId="0"/>
          <p:bldP spid="58" grpId="0"/>
          <p:bldP spid="59"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a:extLst>
              <a:ext uri="{FF2B5EF4-FFF2-40B4-BE49-F238E27FC236}">
                <a16:creationId xmlns:a16="http://schemas.microsoft.com/office/drawing/2014/main" id="{E0D69DC0-4C12-4581-8D1A-DD1F51A17326}"/>
              </a:ext>
            </a:extLst>
          </p:cNvPr>
          <p:cNvSpPr txBox="1"/>
          <p:nvPr/>
        </p:nvSpPr>
        <p:spPr>
          <a:xfrm>
            <a:off x="2783430" y="1496184"/>
            <a:ext cx="1827956" cy="1862048"/>
          </a:xfrm>
          <a:prstGeom prst="rect">
            <a:avLst/>
          </a:prstGeom>
          <a:noFill/>
        </p:spPr>
        <p:txBody>
          <a:bodyPr wrap="square" rtlCol="0">
            <a:spAutoFit/>
          </a:bodyPr>
          <a:lstStyle/>
          <a:p>
            <a:r>
              <a:rPr lang="en-US" altLang="zh-CN" sz="11500" spc="300" dirty="0">
                <a:latin typeface="Impact" panose="020B0806030902050204" pitchFamily="34" charset="0"/>
              </a:rPr>
              <a:t>01</a:t>
            </a:r>
            <a:endParaRPr lang="zh-CN" altLang="en-US" sz="11500" spc="300" dirty="0">
              <a:latin typeface="Impact" panose="020B0806030902050204" pitchFamily="34" charset="0"/>
            </a:endParaRPr>
          </a:p>
        </p:txBody>
      </p:sp>
      <p:sp>
        <p:nvSpPr>
          <p:cNvPr id="17" name="文本框 16">
            <a:extLst>
              <a:ext uri="{FF2B5EF4-FFF2-40B4-BE49-F238E27FC236}">
                <a16:creationId xmlns:a16="http://schemas.microsoft.com/office/drawing/2014/main" id="{917A8AAE-3248-4D2A-955B-315689D5C03B}"/>
              </a:ext>
            </a:extLst>
          </p:cNvPr>
          <p:cNvSpPr txBox="1"/>
          <p:nvPr/>
        </p:nvSpPr>
        <p:spPr>
          <a:xfrm>
            <a:off x="2783430" y="3522924"/>
            <a:ext cx="6145291" cy="923330"/>
          </a:xfrm>
          <a:prstGeom prst="rect">
            <a:avLst/>
          </a:prstGeom>
          <a:noFill/>
        </p:spPr>
        <p:txBody>
          <a:bodyPr wrap="square" rtlCol="0">
            <a:spAutoFit/>
          </a:bodyPr>
          <a:lstStyle/>
          <a:p>
            <a:r>
              <a:rPr lang="zh-CN" altLang="en-US" sz="5400" b="1" spc="300" dirty="0">
                <a:solidFill>
                  <a:srgbClr val="C6101A"/>
                </a:solidFill>
                <a:latin typeface="微软雅黑" panose="020B0503020204020204" pitchFamily="34" charset="-122"/>
                <a:ea typeface="微软雅黑" panose="020B0503020204020204" pitchFamily="34" charset="-122"/>
              </a:rPr>
              <a:t>国庆节的</a:t>
            </a:r>
            <a:r>
              <a:rPr lang="zh-CN" altLang="en-US" sz="5400" spc="300" dirty="0">
                <a:solidFill>
                  <a:srgbClr val="C6101A"/>
                </a:solidFill>
                <a:latin typeface="百度综艺简体" panose="02010601030101010101" pitchFamily="2" charset="-122"/>
                <a:ea typeface="百度综艺简体" panose="02010601030101010101" pitchFamily="2" charset="-122"/>
              </a:rPr>
              <a:t>演变历史</a:t>
            </a:r>
          </a:p>
        </p:txBody>
      </p:sp>
      <p:grpSp>
        <p:nvGrpSpPr>
          <p:cNvPr id="19" name="组合 18">
            <a:extLst>
              <a:ext uri="{FF2B5EF4-FFF2-40B4-BE49-F238E27FC236}">
                <a16:creationId xmlns:a16="http://schemas.microsoft.com/office/drawing/2014/main" id="{452900B8-9358-4F57-B8ED-E91AC4003DFD}"/>
              </a:ext>
            </a:extLst>
          </p:cNvPr>
          <p:cNvGrpSpPr/>
          <p:nvPr/>
        </p:nvGrpSpPr>
        <p:grpSpPr>
          <a:xfrm>
            <a:off x="4466754" y="1805364"/>
            <a:ext cx="3580497" cy="1208536"/>
            <a:chOff x="2378649" y="1260872"/>
            <a:chExt cx="3580497" cy="1208536"/>
          </a:xfrm>
        </p:grpSpPr>
        <p:sp>
          <p:nvSpPr>
            <p:cNvPr id="20" name="文本框 19">
              <a:extLst>
                <a:ext uri="{FF2B5EF4-FFF2-40B4-BE49-F238E27FC236}">
                  <a16:creationId xmlns:a16="http://schemas.microsoft.com/office/drawing/2014/main" id="{ED91F77A-503A-436F-B2DD-83BCF9837006}"/>
                </a:ext>
              </a:extLst>
            </p:cNvPr>
            <p:cNvSpPr txBox="1"/>
            <p:nvPr/>
          </p:nvSpPr>
          <p:spPr>
            <a:xfrm>
              <a:off x="2387600" y="1260872"/>
              <a:ext cx="2971478" cy="769441"/>
            </a:xfrm>
            <a:prstGeom prst="rect">
              <a:avLst/>
            </a:prstGeom>
            <a:noFill/>
          </p:spPr>
          <p:txBody>
            <a:bodyPr wrap="square" rtlCol="0">
              <a:spAutoFit/>
            </a:bodyPr>
            <a:lstStyle/>
            <a:p>
              <a:r>
                <a:rPr lang="en-US" altLang="zh-CN" sz="4400" spc="300" dirty="0">
                  <a:latin typeface="Impact" panose="020B0806030902050204" pitchFamily="34" charset="0"/>
                </a:rPr>
                <a:t>PART ONE</a:t>
              </a:r>
              <a:endParaRPr lang="zh-CN" altLang="en-US" sz="4400" spc="300" dirty="0">
                <a:latin typeface="Impact" panose="020B0806030902050204" pitchFamily="34" charset="0"/>
              </a:endParaRPr>
            </a:p>
          </p:txBody>
        </p:sp>
        <p:sp>
          <p:nvSpPr>
            <p:cNvPr id="21" name="文本框 20">
              <a:extLst>
                <a:ext uri="{FF2B5EF4-FFF2-40B4-BE49-F238E27FC236}">
                  <a16:creationId xmlns:a16="http://schemas.microsoft.com/office/drawing/2014/main" id="{6CA70AC5-C0CC-4B3D-A857-52AA34222AF9}"/>
                </a:ext>
              </a:extLst>
            </p:cNvPr>
            <p:cNvSpPr txBox="1"/>
            <p:nvPr/>
          </p:nvSpPr>
          <p:spPr>
            <a:xfrm>
              <a:off x="2378649" y="2069298"/>
              <a:ext cx="3580497" cy="400110"/>
            </a:xfrm>
            <a:prstGeom prst="rect">
              <a:avLst/>
            </a:prstGeom>
            <a:noFill/>
          </p:spPr>
          <p:txBody>
            <a:bodyPr wrap="square" rtlCol="0">
              <a:spAutoFit/>
            </a:bodyPr>
            <a:lstStyle/>
            <a:p>
              <a:pPr lvl="0">
                <a:defRPr/>
              </a:pPr>
              <a:r>
                <a:rPr lang="zh-CN" altLang="en-US" sz="2000" b="1" dirty="0">
                  <a:solidFill>
                    <a:srgbClr val="C00000"/>
                  </a:solidFill>
                  <a:latin typeface="微软雅黑" panose="020B0503020204020204" charset="-122"/>
                  <a:ea typeface="微软雅黑" panose="020B0503020204020204" charset="-122"/>
                </a:rPr>
                <a:t>国庆</a:t>
              </a:r>
              <a:r>
                <a:rPr lang="en-US" altLang="zh-CN" sz="2000" b="1" dirty="0">
                  <a:solidFill>
                    <a:srgbClr val="C00000"/>
                  </a:solidFill>
                  <a:latin typeface="微软雅黑" panose="020B0503020204020204" charset="-122"/>
                  <a:ea typeface="微软雅黑" panose="020B0503020204020204" charset="-122"/>
                </a:rPr>
                <a:t>69</a:t>
              </a:r>
              <a:r>
                <a:rPr lang="zh-CN" altLang="en-US" sz="2000" b="1" dirty="0">
                  <a:solidFill>
                    <a:srgbClr val="C00000"/>
                  </a:solidFill>
                  <a:latin typeface="微软雅黑" panose="020B0503020204020204" charset="-122"/>
                  <a:ea typeface="微软雅黑" panose="020B0503020204020204" charset="-122"/>
                </a:rPr>
                <a:t>周年庆典主题班会</a:t>
              </a:r>
            </a:p>
          </p:txBody>
        </p:sp>
      </p:grpSp>
    </p:spTree>
    <p:extLst>
      <p:ext uri="{BB962C8B-B14F-4D97-AF65-F5344CB8AC3E}">
        <p14:creationId xmlns:p14="http://schemas.microsoft.com/office/powerpoint/2010/main" val="7879884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childTnLst>
                          </p:cTn>
                        </p:par>
                        <p:par>
                          <p:cTn id="8" fill="hold">
                            <p:stCondLst>
                              <p:cond delay="750"/>
                            </p:stCondLst>
                            <p:childTnLst>
                              <p:par>
                                <p:cTn id="9" presetID="1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p:tgtEl>
                                          <p:spTgt spid="19"/>
                                        </p:tgtEl>
                                        <p:attrNameLst>
                                          <p:attrName>ppt_x</p:attrName>
                                        </p:attrNameLst>
                                      </p:cBhvr>
                                      <p:tavLst>
                                        <p:tav tm="0">
                                          <p:val>
                                            <p:strVal val="#ppt_x-#ppt_w*1.125000"/>
                                          </p:val>
                                        </p:tav>
                                        <p:tav tm="100000">
                                          <p:val>
                                            <p:strVal val="#ppt_x"/>
                                          </p:val>
                                        </p:tav>
                                      </p:tavLst>
                                    </p:anim>
                                    <p:animEffect transition="in" filter="wipe(right)">
                                      <p:cBhvr>
                                        <p:cTn id="12" dur="750"/>
                                        <p:tgtEl>
                                          <p:spTgt spid="19"/>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3"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国庆节的演变历史</a:t>
            </a:r>
          </a:p>
        </p:txBody>
      </p:sp>
      <p:sp>
        <p:nvSpPr>
          <p:cNvPr id="5" name="矩形 4">
            <a:extLst>
              <a:ext uri="{FF2B5EF4-FFF2-40B4-BE49-F238E27FC236}">
                <a16:creationId xmlns:a16="http://schemas.microsoft.com/office/drawing/2014/main" id="{C8CFCCE7-4278-4BEF-9339-A6FB4310D4BD}"/>
              </a:ext>
            </a:extLst>
          </p:cNvPr>
          <p:cNvSpPr/>
          <p:nvPr/>
        </p:nvSpPr>
        <p:spPr>
          <a:xfrm>
            <a:off x="6464901" y="2352730"/>
            <a:ext cx="5080491" cy="2492990"/>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sz="24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zh-CN" sz="20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国庆”</a:t>
            </a:r>
            <a:r>
              <a:rPr lang="zh-CN" altLang="zh-CN" sz="16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一词，本指国家喜庆之事，最早见于西晋。西晋的文学家陆机在《五等诸侯论》一文中就曾有“国庆独飨其利，主忧莫与其害”的记载。我国封建时代、国家喜庆的大事，莫大过于帝王的登基、诞辰（清朝称皇帝的生日为万岁节）等，因而我国古代把皇帝即位、诞辰称为“国庆”，今天称国家建立的纪念日为国庆节。</a:t>
            </a:r>
            <a:endParaRPr lang="zh-CN" altLang="zh-CN" sz="1000" kern="100" dirty="0">
              <a:solidFill>
                <a:schemeClr val="tx1">
                  <a:lumMod val="75000"/>
                  <a:lumOff val="25000"/>
                </a:schemeClr>
              </a:solidFill>
              <a:latin typeface="Calibri" panose="020F0502020204030204" pitchFamily="34" charset="0"/>
              <a:ea typeface="宋体" panose="02010600030101010101" pitchFamily="2" charset="-122"/>
              <a:cs typeface="Times New Roman" panose="02020603050405020304" pitchFamily="18" charset="0"/>
            </a:endParaRPr>
          </a:p>
        </p:txBody>
      </p:sp>
      <p:pic>
        <p:nvPicPr>
          <p:cNvPr id="9" name="图片 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62335" y="1794510"/>
            <a:ext cx="5171104" cy="3654491"/>
          </a:xfrm>
          <a:prstGeom prst="rect">
            <a:avLst/>
          </a:prstGeom>
        </p:spPr>
      </p:pic>
    </p:spTree>
    <p:extLst>
      <p:ext uri="{BB962C8B-B14F-4D97-AF65-F5344CB8AC3E}">
        <p14:creationId xmlns:p14="http://schemas.microsoft.com/office/powerpoint/2010/main" val="12172028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
                                        </p:tgtEl>
                                        <p:attrNameLst>
                                          <p:attrName>ppt_y</p:attrName>
                                        </p:attrNameLst>
                                      </p:cBhvr>
                                      <p:tavLst>
                                        <p:tav tm="0">
                                          <p:val>
                                            <p:strVal val="#ppt_y"/>
                                          </p:val>
                                        </p:tav>
                                        <p:tav tm="100000">
                                          <p:val>
                                            <p:strVal val="#ppt_y"/>
                                          </p:val>
                                        </p:tav>
                                      </p:tavLst>
                                    </p:anim>
                                    <p:anim calcmode="lin" valueType="num">
                                      <p:cBhvr>
                                        <p:cTn id="2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
                                        </p:tgtEl>
                                      </p:cBhvr>
                                    </p:animEffect>
                                  </p:childTnLst>
                                </p:cTn>
                              </p:par>
                            </p:childTnLst>
                          </p:cTn>
                        </p:par>
                        <p:par>
                          <p:cTn id="27" fill="hold">
                            <p:stCondLst>
                              <p:cond delay="2350"/>
                            </p:stCondLst>
                            <p:childTnLst>
                              <p:par>
                                <p:cTn id="28" presetID="5" presetClass="entr" presetSubtype="1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checkerboard(across)">
                                      <p:cBhvr>
                                        <p:cTn id="30" dur="500"/>
                                        <p:tgtEl>
                                          <p:spTgt spid="9"/>
                                        </p:tgtEl>
                                      </p:cBhvr>
                                    </p:animEffect>
                                  </p:childTnLst>
                                </p:cTn>
                              </p:par>
                            </p:childTnLst>
                          </p:cTn>
                        </p:par>
                        <p:par>
                          <p:cTn id="31" fill="hold">
                            <p:stCondLst>
                              <p:cond delay="2850"/>
                            </p:stCondLst>
                            <p:childTnLst>
                              <p:par>
                                <p:cTn id="32" presetID="22" presetClass="entr" presetSubtype="1"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up)">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3"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国庆节的演变历史</a:t>
            </a:r>
          </a:p>
        </p:txBody>
      </p:sp>
      <p:sp>
        <p:nvSpPr>
          <p:cNvPr id="6" name="矩形 5">
            <a:extLst>
              <a:ext uri="{FF2B5EF4-FFF2-40B4-BE49-F238E27FC236}">
                <a16:creationId xmlns:a16="http://schemas.microsoft.com/office/drawing/2014/main" id="{C8CFCCE7-4278-4BEF-9339-A6FB4310D4BD}"/>
              </a:ext>
            </a:extLst>
          </p:cNvPr>
          <p:cNvSpPr/>
          <p:nvPr/>
        </p:nvSpPr>
        <p:spPr>
          <a:xfrm>
            <a:off x="1068675" y="1719322"/>
            <a:ext cx="5486401" cy="1530291"/>
          </a:xfrm>
          <a:prstGeom prst="rect">
            <a:avLst/>
          </a:prstGeom>
        </p:spPr>
        <p:txBody>
          <a:bodyPr wrap="square">
            <a:spAutoFit/>
          </a:bodyPr>
          <a:lstStyle/>
          <a:p>
            <a:pPr algn="just">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1949年12月3日，**人民政府委员会第四次会议接受全国政协的建议，通过了《关于中华人民共和国国庆日的决议》，决定每年10月1日为中华人民共和国宣告成立的伟大日子，为中华人民共和国国庆日。  </a:t>
            </a:r>
            <a:endParaRPr lang="zh-CN" altLang="zh-CN" sz="1000" kern="100" dirty="0">
              <a:solidFill>
                <a:schemeClr val="tx1">
                  <a:lumMod val="75000"/>
                  <a:lumOff val="25000"/>
                </a:schemeClr>
              </a:solidFill>
              <a:latin typeface="Calibri" panose="020F0502020204030204" pitchFamily="34" charset="0"/>
              <a:ea typeface="宋体" panose="02010600030101010101" pitchFamily="2" charset="-122"/>
              <a:cs typeface="Times New Roman" panose="02020603050405020304" pitchFamily="18" charset="0"/>
            </a:endParaRPr>
          </a:p>
        </p:txBody>
      </p:sp>
      <p:sp>
        <p:nvSpPr>
          <p:cNvPr id="8" name="矩形 7"/>
          <p:cNvSpPr/>
          <p:nvPr/>
        </p:nvSpPr>
        <p:spPr>
          <a:xfrm>
            <a:off x="1068676" y="3376833"/>
            <a:ext cx="5486401" cy="1938992"/>
          </a:xfrm>
          <a:prstGeom prst="rect">
            <a:avLst/>
          </a:prstGeom>
        </p:spPr>
        <p:txBody>
          <a:bodyPr wrap="square">
            <a:spAutoFit/>
          </a:bodyPr>
          <a:lstStyle/>
          <a:p>
            <a:pPr algn="just">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sz="16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1971年至1983年，每年的10月1日，北京都以大型的游园联欢活动等其他形式庆祝国庆，未进行群众游行。1984年，国庆35周年，举行了盛大的国庆阅兵和群众庆祝游行。在此后的十几年间，均采用其他形式庆祝国庆，未再举行国庆阅兵式和群众庆祝游行。</a:t>
            </a:r>
          </a:p>
        </p:txBody>
      </p:sp>
      <p:pic>
        <p:nvPicPr>
          <p:cNvPr id="7" name="图片 6">
            <a:extLst>
              <a:ext uri="{FF2B5EF4-FFF2-40B4-BE49-F238E27FC236}">
                <a16:creationId xmlns:a16="http://schemas.microsoft.com/office/drawing/2014/main" id="{A96B758B-A0E3-492E-93D4-F8DF75A648F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083061" y="1734873"/>
            <a:ext cx="3209523" cy="3580952"/>
          </a:xfrm>
          <a:prstGeom prst="rect">
            <a:avLst/>
          </a:prstGeom>
        </p:spPr>
      </p:pic>
    </p:spTree>
    <p:extLst>
      <p:ext uri="{BB962C8B-B14F-4D97-AF65-F5344CB8AC3E}">
        <p14:creationId xmlns:p14="http://schemas.microsoft.com/office/powerpoint/2010/main" val="21125004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
                                        </p:tgtEl>
                                        <p:attrNameLst>
                                          <p:attrName>ppt_y</p:attrName>
                                        </p:attrNameLst>
                                      </p:cBhvr>
                                      <p:tavLst>
                                        <p:tav tm="0">
                                          <p:val>
                                            <p:strVal val="#ppt_y"/>
                                          </p:val>
                                        </p:tav>
                                        <p:tav tm="100000">
                                          <p:val>
                                            <p:strVal val="#ppt_y"/>
                                          </p:val>
                                        </p:tav>
                                      </p:tavLst>
                                    </p:anim>
                                    <p:anim calcmode="lin" valueType="num">
                                      <p:cBhvr>
                                        <p:cTn id="2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up)">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3"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dirty="0">
                <a:solidFill>
                  <a:schemeClr val="bg1"/>
                </a:solidFill>
                <a:latin typeface="Microsoft YaHei" charset="-122"/>
                <a:ea typeface="Microsoft YaHei" charset="-122"/>
                <a:cs typeface="Microsoft YaHei" charset="-122"/>
              </a:rPr>
              <a:t>国庆节的演变历史</a:t>
            </a:r>
          </a:p>
        </p:txBody>
      </p:sp>
      <p:sp>
        <p:nvSpPr>
          <p:cNvPr id="7" name="矩形 6">
            <a:extLst>
              <a:ext uri="{FF2B5EF4-FFF2-40B4-BE49-F238E27FC236}">
                <a16:creationId xmlns:a16="http://schemas.microsoft.com/office/drawing/2014/main" id="{C8CFCCE7-4278-4BEF-9339-A6FB4310D4BD}"/>
              </a:ext>
            </a:extLst>
          </p:cNvPr>
          <p:cNvSpPr/>
          <p:nvPr/>
        </p:nvSpPr>
        <p:spPr>
          <a:xfrm>
            <a:off x="7343566" y="1640685"/>
            <a:ext cx="4341809" cy="3633623"/>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1999年10月1日，国庆50周年，举行了盛大国庆阅兵和群众庆祝游行。这是中华人民共和国在20世纪举行的最后一次盛大国庆庆典。</a:t>
            </a:r>
            <a:endPar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新中国成立以来，在国庆庆典上共进行过</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14</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次阅兵。分别是</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1949</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年至</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1959</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年间的</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11</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次和</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1984</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年国庆</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35</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周年、</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1999</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年国庆</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50</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周年、</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2009</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年国庆</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60</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周年的三次。</a:t>
            </a: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endParaRPr lang="zh-CN" altLang="zh-CN" sz="1050" kern="100" dirty="0">
              <a:solidFill>
                <a:schemeClr val="tx1">
                  <a:lumMod val="75000"/>
                  <a:lumOff val="25000"/>
                </a:schemeClr>
              </a:solidFill>
              <a:latin typeface="Calibri" panose="020F0502020204030204" pitchFamily="34" charset="0"/>
              <a:ea typeface="宋体" panose="02010600030101010101" pitchFamily="2" charset="-122"/>
              <a:cs typeface="Times New Roman" panose="02020603050405020304" pitchFamily="18" charset="0"/>
            </a:endParaRPr>
          </a:p>
        </p:txBody>
      </p:sp>
      <p:pic>
        <p:nvPicPr>
          <p:cNvPr id="9" name="图片 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06625" y="1640711"/>
            <a:ext cx="6638717" cy="3303219"/>
          </a:xfrm>
          <a:prstGeom prst="rect">
            <a:avLst/>
          </a:prstGeom>
        </p:spPr>
      </p:pic>
    </p:spTree>
    <p:extLst>
      <p:ext uri="{BB962C8B-B14F-4D97-AF65-F5344CB8AC3E}">
        <p14:creationId xmlns:p14="http://schemas.microsoft.com/office/powerpoint/2010/main" val="8712093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
                                        </p:tgtEl>
                                        <p:attrNameLst>
                                          <p:attrName>ppt_y</p:attrName>
                                        </p:attrNameLst>
                                      </p:cBhvr>
                                      <p:tavLst>
                                        <p:tav tm="0">
                                          <p:val>
                                            <p:strVal val="#ppt_y"/>
                                          </p:val>
                                        </p:tav>
                                        <p:tav tm="100000">
                                          <p:val>
                                            <p:strVal val="#ppt_y"/>
                                          </p:val>
                                        </p:tav>
                                      </p:tavLst>
                                    </p:anim>
                                    <p:anim calcmode="lin" valueType="num">
                                      <p:cBhvr>
                                        <p:cTn id="2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
                                        </p:tgtEl>
                                      </p:cBhvr>
                                    </p:animEffect>
                                  </p:childTnLst>
                                </p:cTn>
                              </p:par>
                              <p:par>
                                <p:cTn id="27" presetID="55" presetClass="entr" presetSubtype="0" fill="hold" grpId="0" nodeType="withEffect">
                                  <p:stCondLst>
                                    <p:cond delay="0"/>
                                  </p:stCondLst>
                                  <p:iterate type="wd">
                                    <p:tmPct val="10000"/>
                                  </p:iterate>
                                  <p:childTnLst>
                                    <p:set>
                                      <p:cBhvr>
                                        <p:cTn id="28" dur="1" fill="hold">
                                          <p:stCondLst>
                                            <p:cond delay="0"/>
                                          </p:stCondLst>
                                        </p:cTn>
                                        <p:tgtEl>
                                          <p:spTgt spid="7"/>
                                        </p:tgtEl>
                                        <p:attrNameLst>
                                          <p:attrName>style.visibility</p:attrName>
                                        </p:attrNameLst>
                                      </p:cBhvr>
                                      <p:to>
                                        <p:strVal val="visible"/>
                                      </p:to>
                                    </p:set>
                                    <p:anim calcmode="lin" valueType="num">
                                      <p:cBhvr>
                                        <p:cTn id="29" dur="1000" fill="hold"/>
                                        <p:tgtEl>
                                          <p:spTgt spid="7"/>
                                        </p:tgtEl>
                                        <p:attrNameLst>
                                          <p:attrName>ppt_w</p:attrName>
                                        </p:attrNameLst>
                                      </p:cBhvr>
                                      <p:tavLst>
                                        <p:tav tm="0">
                                          <p:val>
                                            <p:strVal val="#ppt_w*0.70"/>
                                          </p:val>
                                        </p:tav>
                                        <p:tav tm="100000">
                                          <p:val>
                                            <p:strVal val="#ppt_w"/>
                                          </p:val>
                                        </p:tav>
                                      </p:tavLst>
                                    </p:anim>
                                    <p:anim calcmode="lin" valueType="num">
                                      <p:cBhvr>
                                        <p:cTn id="30" dur="1000" fill="hold"/>
                                        <p:tgtEl>
                                          <p:spTgt spid="7"/>
                                        </p:tgtEl>
                                        <p:attrNameLst>
                                          <p:attrName>ppt_h</p:attrName>
                                        </p:attrNameLst>
                                      </p:cBhvr>
                                      <p:tavLst>
                                        <p:tav tm="0">
                                          <p:val>
                                            <p:strVal val="#ppt_h"/>
                                          </p:val>
                                        </p:tav>
                                        <p:tav tm="100000">
                                          <p:val>
                                            <p:strVal val="#ppt_h"/>
                                          </p:val>
                                        </p:tav>
                                      </p:tavLst>
                                    </p:anim>
                                    <p:animEffect transition="in" filter="fade">
                                      <p:cBhvr>
                                        <p:cTn id="31" dur="10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barn(inVertical)">
                                      <p:cBhvr>
                                        <p:cTn id="3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a:extLst>
              <a:ext uri="{FF2B5EF4-FFF2-40B4-BE49-F238E27FC236}">
                <a16:creationId xmlns:a16="http://schemas.microsoft.com/office/drawing/2014/main" id="{E0D69DC0-4C12-4581-8D1A-DD1F51A17326}"/>
              </a:ext>
            </a:extLst>
          </p:cNvPr>
          <p:cNvSpPr txBox="1"/>
          <p:nvPr/>
        </p:nvSpPr>
        <p:spPr>
          <a:xfrm>
            <a:off x="2783430" y="1496184"/>
            <a:ext cx="1827956" cy="1862048"/>
          </a:xfrm>
          <a:prstGeom prst="rect">
            <a:avLst/>
          </a:prstGeom>
          <a:noFill/>
        </p:spPr>
        <p:txBody>
          <a:bodyPr wrap="square" rtlCol="0">
            <a:spAutoFit/>
          </a:bodyPr>
          <a:lstStyle/>
          <a:p>
            <a:r>
              <a:rPr lang="en-US" altLang="zh-CN" sz="11500" spc="300" dirty="0">
                <a:latin typeface="Impact" panose="020B0806030902050204" pitchFamily="34" charset="0"/>
              </a:rPr>
              <a:t>02</a:t>
            </a:r>
            <a:endParaRPr lang="zh-CN" altLang="en-US" sz="11500" spc="300" dirty="0">
              <a:latin typeface="Impact" panose="020B0806030902050204" pitchFamily="34" charset="0"/>
            </a:endParaRPr>
          </a:p>
        </p:txBody>
      </p:sp>
      <p:sp>
        <p:nvSpPr>
          <p:cNvPr id="17" name="文本框 16">
            <a:extLst>
              <a:ext uri="{FF2B5EF4-FFF2-40B4-BE49-F238E27FC236}">
                <a16:creationId xmlns:a16="http://schemas.microsoft.com/office/drawing/2014/main" id="{917A8AAE-3248-4D2A-955B-315689D5C03B}"/>
              </a:ext>
            </a:extLst>
          </p:cNvPr>
          <p:cNvSpPr txBox="1"/>
          <p:nvPr/>
        </p:nvSpPr>
        <p:spPr>
          <a:xfrm>
            <a:off x="2783430" y="3522924"/>
            <a:ext cx="6145291" cy="1107996"/>
          </a:xfrm>
          <a:prstGeom prst="rect">
            <a:avLst/>
          </a:prstGeom>
          <a:noFill/>
        </p:spPr>
        <p:txBody>
          <a:bodyPr wrap="square" rtlCol="0">
            <a:spAutoFit/>
          </a:bodyPr>
          <a:lstStyle/>
          <a:p>
            <a:pPr algn="dist"/>
            <a:r>
              <a:rPr lang="zh-CN" altLang="en-US" sz="6600" b="1" spc="300" dirty="0">
                <a:solidFill>
                  <a:srgbClr val="C6101A"/>
                </a:solidFill>
                <a:latin typeface="微软雅黑" panose="020B0503020204020204" pitchFamily="34" charset="-122"/>
                <a:ea typeface="微软雅黑" panose="020B0503020204020204" pitchFamily="34" charset="-122"/>
              </a:rPr>
              <a:t>国庆节的来历</a:t>
            </a:r>
          </a:p>
        </p:txBody>
      </p:sp>
      <p:grpSp>
        <p:nvGrpSpPr>
          <p:cNvPr id="19" name="组合 18">
            <a:extLst>
              <a:ext uri="{FF2B5EF4-FFF2-40B4-BE49-F238E27FC236}">
                <a16:creationId xmlns:a16="http://schemas.microsoft.com/office/drawing/2014/main" id="{452900B8-9358-4F57-B8ED-E91AC4003DFD}"/>
              </a:ext>
            </a:extLst>
          </p:cNvPr>
          <p:cNvGrpSpPr/>
          <p:nvPr/>
        </p:nvGrpSpPr>
        <p:grpSpPr>
          <a:xfrm>
            <a:off x="4466754" y="1805364"/>
            <a:ext cx="3580497" cy="1208536"/>
            <a:chOff x="2378649" y="1260872"/>
            <a:chExt cx="3580497" cy="1208536"/>
          </a:xfrm>
        </p:grpSpPr>
        <p:sp>
          <p:nvSpPr>
            <p:cNvPr id="20" name="文本框 19">
              <a:extLst>
                <a:ext uri="{FF2B5EF4-FFF2-40B4-BE49-F238E27FC236}">
                  <a16:creationId xmlns:a16="http://schemas.microsoft.com/office/drawing/2014/main" id="{ED91F77A-503A-436F-B2DD-83BCF9837006}"/>
                </a:ext>
              </a:extLst>
            </p:cNvPr>
            <p:cNvSpPr txBox="1"/>
            <p:nvPr/>
          </p:nvSpPr>
          <p:spPr>
            <a:xfrm>
              <a:off x="2387600" y="1260872"/>
              <a:ext cx="2971478" cy="769441"/>
            </a:xfrm>
            <a:prstGeom prst="rect">
              <a:avLst/>
            </a:prstGeom>
            <a:noFill/>
          </p:spPr>
          <p:txBody>
            <a:bodyPr wrap="square" rtlCol="0">
              <a:spAutoFit/>
            </a:bodyPr>
            <a:lstStyle/>
            <a:p>
              <a:r>
                <a:rPr lang="en-US" altLang="zh-CN" sz="4400" spc="300" dirty="0">
                  <a:latin typeface="Impact" panose="020B0806030902050204" pitchFamily="34" charset="0"/>
                </a:rPr>
                <a:t>PART TWO</a:t>
              </a:r>
              <a:endParaRPr lang="zh-CN" altLang="en-US" sz="4400" spc="300" dirty="0">
                <a:latin typeface="Impact" panose="020B0806030902050204" pitchFamily="34" charset="0"/>
              </a:endParaRPr>
            </a:p>
          </p:txBody>
        </p:sp>
        <p:sp>
          <p:nvSpPr>
            <p:cNvPr id="21" name="文本框 20">
              <a:extLst>
                <a:ext uri="{FF2B5EF4-FFF2-40B4-BE49-F238E27FC236}">
                  <a16:creationId xmlns:a16="http://schemas.microsoft.com/office/drawing/2014/main" id="{6CA70AC5-C0CC-4B3D-A857-52AA34222AF9}"/>
                </a:ext>
              </a:extLst>
            </p:cNvPr>
            <p:cNvSpPr txBox="1"/>
            <p:nvPr/>
          </p:nvSpPr>
          <p:spPr>
            <a:xfrm>
              <a:off x="2378649" y="2069298"/>
              <a:ext cx="3580497" cy="400110"/>
            </a:xfrm>
            <a:prstGeom prst="rect">
              <a:avLst/>
            </a:prstGeom>
            <a:noFill/>
          </p:spPr>
          <p:txBody>
            <a:bodyPr wrap="square" rtlCol="0">
              <a:spAutoFit/>
            </a:bodyPr>
            <a:lstStyle/>
            <a:p>
              <a:pPr lvl="0">
                <a:defRPr/>
              </a:pPr>
              <a:r>
                <a:rPr lang="zh-CN" altLang="en-US" sz="2000" b="1" dirty="0">
                  <a:solidFill>
                    <a:srgbClr val="C00000"/>
                  </a:solidFill>
                  <a:latin typeface="微软雅黑" panose="020B0503020204020204" charset="-122"/>
                  <a:ea typeface="微软雅黑" panose="020B0503020204020204" charset="-122"/>
                </a:rPr>
                <a:t>国庆</a:t>
              </a:r>
              <a:r>
                <a:rPr lang="en-US" altLang="zh-CN" sz="2000" b="1" dirty="0">
                  <a:solidFill>
                    <a:srgbClr val="C00000"/>
                  </a:solidFill>
                  <a:latin typeface="微软雅黑" panose="020B0503020204020204" charset="-122"/>
                  <a:ea typeface="微软雅黑" panose="020B0503020204020204" charset="-122"/>
                </a:rPr>
                <a:t>69</a:t>
              </a:r>
              <a:r>
                <a:rPr lang="zh-CN" altLang="en-US" sz="2000" b="1" dirty="0">
                  <a:solidFill>
                    <a:srgbClr val="C00000"/>
                  </a:solidFill>
                  <a:latin typeface="微软雅黑" panose="020B0503020204020204" charset="-122"/>
                  <a:ea typeface="微软雅黑" panose="020B0503020204020204" charset="-122"/>
                </a:rPr>
                <a:t>周年庆典主题班会</a:t>
              </a:r>
            </a:p>
          </p:txBody>
        </p:sp>
      </p:grpSp>
    </p:spTree>
    <p:extLst>
      <p:ext uri="{BB962C8B-B14F-4D97-AF65-F5344CB8AC3E}">
        <p14:creationId xmlns:p14="http://schemas.microsoft.com/office/powerpoint/2010/main" val="13518633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childTnLst>
                          </p:cTn>
                        </p:par>
                        <p:par>
                          <p:cTn id="8" fill="hold">
                            <p:stCondLst>
                              <p:cond delay="750"/>
                            </p:stCondLst>
                            <p:childTnLst>
                              <p:par>
                                <p:cTn id="9" presetID="1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p:tgtEl>
                                          <p:spTgt spid="19"/>
                                        </p:tgtEl>
                                        <p:attrNameLst>
                                          <p:attrName>ppt_x</p:attrName>
                                        </p:attrNameLst>
                                      </p:cBhvr>
                                      <p:tavLst>
                                        <p:tav tm="0">
                                          <p:val>
                                            <p:strVal val="#ppt_x-#ppt_w*1.125000"/>
                                          </p:val>
                                        </p:tav>
                                        <p:tav tm="100000">
                                          <p:val>
                                            <p:strVal val="#ppt_x"/>
                                          </p:val>
                                        </p:tav>
                                      </p:tavLst>
                                    </p:anim>
                                    <p:animEffect transition="in" filter="wipe(right)">
                                      <p:cBhvr>
                                        <p:cTn id="12" dur="750"/>
                                        <p:tgtEl>
                                          <p:spTgt spid="19"/>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p:nvPr/>
        </p:nvSpPr>
        <p:spPr>
          <a:xfrm>
            <a:off x="890696" y="352697"/>
            <a:ext cx="3067350" cy="481913"/>
          </a:xfrm>
          <a:custGeom>
            <a:avLst/>
            <a:gdLst>
              <a:gd name="connsiteX0" fmla="*/ 0 w 2988972"/>
              <a:gd name="connsiteY0" fmla="*/ 0 h 481913"/>
              <a:gd name="connsiteX1" fmla="*/ 2988972 w 2988972"/>
              <a:gd name="connsiteY1" fmla="*/ 0 h 481913"/>
              <a:gd name="connsiteX2" fmla="*/ 2988972 w 2988972"/>
              <a:gd name="connsiteY2" fmla="*/ 481913 h 481913"/>
              <a:gd name="connsiteX3" fmla="*/ 0 w 2988972"/>
              <a:gd name="connsiteY3" fmla="*/ 481913 h 481913"/>
              <a:gd name="connsiteX4" fmla="*/ 0 w 2988972"/>
              <a:gd name="connsiteY4" fmla="*/ 0 h 481913"/>
              <a:gd name="connsiteX0" fmla="*/ 0 w 3067350"/>
              <a:gd name="connsiteY0" fmla="*/ 13063 h 481913"/>
              <a:gd name="connsiteX1" fmla="*/ 3067350 w 3067350"/>
              <a:gd name="connsiteY1" fmla="*/ 0 h 481913"/>
              <a:gd name="connsiteX2" fmla="*/ 3067350 w 3067350"/>
              <a:gd name="connsiteY2" fmla="*/ 481913 h 481913"/>
              <a:gd name="connsiteX3" fmla="*/ 78378 w 3067350"/>
              <a:gd name="connsiteY3" fmla="*/ 481913 h 481913"/>
              <a:gd name="connsiteX4" fmla="*/ 0 w 3067350"/>
              <a:gd name="connsiteY4" fmla="*/ 13063 h 48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350" h="481913">
                <a:moveTo>
                  <a:pt x="0" y="13063"/>
                </a:moveTo>
                <a:lnTo>
                  <a:pt x="3067350" y="0"/>
                </a:lnTo>
                <a:lnTo>
                  <a:pt x="3067350" y="481913"/>
                </a:lnTo>
                <a:lnTo>
                  <a:pt x="78378" y="481913"/>
                </a:lnTo>
                <a:lnTo>
                  <a:pt x="0" y="13063"/>
                </a:lnTo>
                <a:close/>
              </a:path>
            </a:pathLst>
          </a:custGeom>
          <a:solidFill>
            <a:srgbClr val="C7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8141D"/>
              </a:solidFill>
            </a:endParaRP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697" y="177704"/>
            <a:ext cx="692264" cy="712403"/>
          </a:xfrm>
          <a:prstGeom prst="rect">
            <a:avLst/>
          </a:prstGeom>
        </p:spPr>
      </p:pic>
      <p:sp>
        <p:nvSpPr>
          <p:cNvPr id="5" name="MH_Entry_1">
            <a:extLst>
              <a:ext uri="{FF2B5EF4-FFF2-40B4-BE49-F238E27FC236}">
                <a16:creationId xmlns:a16="http://schemas.microsoft.com/office/drawing/2014/main" id="{E3F31E31-B464-4051-90BB-0CE6A671FC4B}"/>
              </a:ext>
            </a:extLst>
          </p:cNvPr>
          <p:cNvSpPr>
            <a:spLocks noChangeArrowheads="1"/>
          </p:cNvSpPr>
          <p:nvPr>
            <p:custDataLst>
              <p:tags r:id="rId1"/>
            </p:custDataLst>
          </p:nvPr>
        </p:nvSpPr>
        <p:spPr bwMode="auto">
          <a:xfrm>
            <a:off x="1177022" y="332370"/>
            <a:ext cx="2648962" cy="50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400" spc="300" dirty="0">
                <a:solidFill>
                  <a:schemeClr val="bg1"/>
                </a:solidFill>
                <a:latin typeface="Microsoft YaHei" charset="-122"/>
                <a:ea typeface="Microsoft YaHei" charset="-122"/>
                <a:cs typeface="Microsoft YaHei" charset="-122"/>
              </a:rPr>
              <a:t>国庆节的来历</a:t>
            </a:r>
          </a:p>
        </p:txBody>
      </p:sp>
      <p:sp>
        <p:nvSpPr>
          <p:cNvPr id="8" name="矩形 7"/>
          <p:cNvSpPr/>
          <p:nvPr/>
        </p:nvSpPr>
        <p:spPr>
          <a:xfrm>
            <a:off x="854184" y="1423575"/>
            <a:ext cx="10513178" cy="812530"/>
          </a:xfrm>
          <a:prstGeom prst="rect">
            <a:avLst/>
          </a:prstGeom>
        </p:spPr>
        <p:txBody>
          <a:bodyPr wrap="square">
            <a:spAutoFit/>
          </a:bodyPr>
          <a:lstStyle/>
          <a:p>
            <a:pPr>
              <a:lnSpc>
                <a:spcPct val="130000"/>
              </a:lnSpc>
            </a:pPr>
            <a:r>
              <a:rPr lang="zh-CN" altLang="en-US" dirty="0">
                <a:solidFill>
                  <a:schemeClr val="tx1">
                    <a:lumMod val="75000"/>
                    <a:lumOff val="25000"/>
                  </a:schemeClr>
                </a:solidFill>
                <a:latin typeface="SimHei" charset="-122"/>
                <a:ea typeface="SimHei" charset="-122"/>
                <a:cs typeface="SimHei" charset="-122"/>
              </a:rPr>
              <a:t>1949年十月一日下午3时，北京30万人在天安门广场隆重举行典礼，庆祝中华人民共和国中央人民政府成立。毛泽东主席庄的严宣告中华人民共和国、中央人民政府成立，并亲自升起了第一面五星红旗。</a:t>
            </a:r>
          </a:p>
        </p:txBody>
      </p:sp>
      <p:pic>
        <p:nvPicPr>
          <p:cNvPr id="6" name="图片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69470" y="2772318"/>
            <a:ext cx="3492926" cy="2099756"/>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353633" y="2774920"/>
            <a:ext cx="3099205" cy="2094551"/>
          </a:xfrm>
          <a:prstGeom prst="rect">
            <a:avLst/>
          </a:prstGeom>
        </p:spPr>
      </p:pic>
      <p:pic>
        <p:nvPicPr>
          <p:cNvPr id="10" name="图片 9"/>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509885" y="2773537"/>
            <a:ext cx="3499593" cy="2097317"/>
          </a:xfrm>
          <a:prstGeom prst="rect">
            <a:avLst/>
          </a:prstGeom>
        </p:spPr>
      </p:pic>
      <p:cxnSp>
        <p:nvCxnSpPr>
          <p:cNvPr id="12" name="直线连接符 11"/>
          <p:cNvCxnSpPr/>
          <p:nvPr/>
        </p:nvCxnSpPr>
        <p:spPr>
          <a:xfrm>
            <a:off x="666137" y="2607174"/>
            <a:ext cx="10786701" cy="0"/>
          </a:xfrm>
          <a:prstGeom prst="line">
            <a:avLst/>
          </a:prstGeom>
          <a:ln w="38100">
            <a:solidFill>
              <a:srgbClr val="C71119"/>
            </a:solidFill>
          </a:ln>
        </p:spPr>
        <p:style>
          <a:lnRef idx="1">
            <a:schemeClr val="accent1"/>
          </a:lnRef>
          <a:fillRef idx="0">
            <a:schemeClr val="accent1"/>
          </a:fillRef>
          <a:effectRef idx="0">
            <a:schemeClr val="accent1"/>
          </a:effectRef>
          <a:fontRef idx="minor">
            <a:schemeClr val="tx1"/>
          </a:fontRef>
        </p:style>
      </p:cxnSp>
      <p:cxnSp>
        <p:nvCxnSpPr>
          <p:cNvPr id="13" name="直线连接符 12"/>
          <p:cNvCxnSpPr/>
          <p:nvPr/>
        </p:nvCxnSpPr>
        <p:spPr>
          <a:xfrm>
            <a:off x="666137" y="5054952"/>
            <a:ext cx="10786701" cy="0"/>
          </a:xfrm>
          <a:prstGeom prst="line">
            <a:avLst/>
          </a:prstGeom>
          <a:ln w="38100">
            <a:solidFill>
              <a:srgbClr val="C7111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61244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 calcmode="lin" valueType="num">
                                      <p:cBhvr>
                                        <p:cTn id="2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
                                        </p:tgtEl>
                                      </p:cBhvr>
                                    </p:animEffect>
                                  </p:childTnLst>
                                </p:cTn>
                              </p:par>
                            </p:childTnLst>
                          </p:cTn>
                        </p:par>
                        <p:par>
                          <p:cTn id="27" fill="hold">
                            <p:stCondLst>
                              <p:cond delay="2250"/>
                            </p:stCondLst>
                            <p:childTnLst>
                              <p:par>
                                <p:cTn id="28" presetID="2" presetClass="entr" presetSubtype="8" fill="hold" grpId="1" nodeType="afterEffect">
                                  <p:stCondLst>
                                    <p:cond delay="0"/>
                                  </p:stCondLst>
                                  <p:iterate type="lt">
                                    <p:tmPct val="10000"/>
                                  </p:iterate>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0-#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6" presetClass="entr" presetSubtype="37"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outVertical)">
                                      <p:cBhvr>
                                        <p:cTn id="36" dur="500"/>
                                        <p:tgtEl>
                                          <p:spTgt spid="13"/>
                                        </p:tgtEl>
                                      </p:cBhvr>
                                    </p:animEffect>
                                  </p:childTnLst>
                                </p:cTn>
                              </p:par>
                              <p:par>
                                <p:cTn id="37" presetID="16" presetClass="entr" presetSubtype="37"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barn(outVertical)">
                                      <p:cBhvr>
                                        <p:cTn id="39" dur="500"/>
                                        <p:tgtEl>
                                          <p:spTgt spid="12"/>
                                        </p:tgtEl>
                                      </p:cBhvr>
                                    </p:animEffect>
                                  </p:childTnLst>
                                </p:cTn>
                              </p:par>
                            </p:childTnLst>
                          </p:cTn>
                        </p:par>
                        <p:par>
                          <p:cTn id="40" fill="hold">
                            <p:stCondLst>
                              <p:cond delay="500"/>
                            </p:stCondLst>
                            <p:childTnLst>
                              <p:par>
                                <p:cTn id="41" presetID="2" presetClass="entr" presetSubtype="8"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0-#ppt_w/2"/>
                                          </p:val>
                                        </p:tav>
                                        <p:tav tm="100000">
                                          <p:val>
                                            <p:strVal val="#ppt_x"/>
                                          </p:val>
                                        </p:tav>
                                      </p:tavLst>
                                    </p:anim>
                                    <p:anim calcmode="lin" valueType="num">
                                      <p:cBhvr additive="base">
                                        <p:cTn id="44" dur="500" fill="hold"/>
                                        <p:tgtEl>
                                          <p:spTgt spid="6"/>
                                        </p:tgtEl>
                                        <p:attrNameLst>
                                          <p:attrName>ppt_y</p:attrName>
                                        </p:attrNameLst>
                                      </p:cBhvr>
                                      <p:tavLst>
                                        <p:tav tm="0">
                                          <p:val>
                                            <p:strVal val="#ppt_y"/>
                                          </p:val>
                                        </p:tav>
                                        <p:tav tm="100000">
                                          <p:val>
                                            <p:strVal val="#ppt_y"/>
                                          </p:val>
                                        </p:tav>
                                      </p:tavLst>
                                    </p:anim>
                                  </p:childTnLst>
                                </p:cTn>
                              </p:par>
                            </p:childTnLst>
                          </p:cTn>
                        </p:par>
                        <p:par>
                          <p:cTn id="45" fill="hold">
                            <p:stCondLst>
                              <p:cond delay="1000"/>
                            </p:stCondLst>
                            <p:childTnLst>
                              <p:par>
                                <p:cTn id="46" presetID="2" presetClass="entr" presetSubtype="8" fill="hold"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0-#ppt_w/2"/>
                                          </p:val>
                                        </p:tav>
                                        <p:tav tm="100000">
                                          <p:val>
                                            <p:strVal val="#ppt_x"/>
                                          </p:val>
                                        </p:tav>
                                      </p:tavLst>
                                    </p:anim>
                                    <p:anim calcmode="lin" valueType="num">
                                      <p:cBhvr additive="base">
                                        <p:cTn id="49" dur="500" fill="hold"/>
                                        <p:tgtEl>
                                          <p:spTgt spid="10"/>
                                        </p:tgtEl>
                                        <p:attrNameLst>
                                          <p:attrName>ppt_y</p:attrName>
                                        </p:attrNameLst>
                                      </p:cBhvr>
                                      <p:tavLst>
                                        <p:tav tm="0">
                                          <p:val>
                                            <p:strVal val="#ppt_y"/>
                                          </p:val>
                                        </p:tav>
                                        <p:tav tm="100000">
                                          <p:val>
                                            <p:strVal val="#ppt_y"/>
                                          </p:val>
                                        </p:tav>
                                      </p:tavLst>
                                    </p:anim>
                                  </p:childTnLst>
                                </p:cTn>
                              </p:par>
                            </p:childTnLst>
                          </p:cTn>
                        </p:par>
                        <p:par>
                          <p:cTn id="50" fill="hold">
                            <p:stCondLst>
                              <p:cond delay="1500"/>
                            </p:stCondLst>
                            <p:childTnLst>
                              <p:par>
                                <p:cTn id="51" presetID="2" presetClass="entr" presetSubtype="8"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0-#ppt_w/2"/>
                                          </p:val>
                                        </p:tav>
                                        <p:tav tm="100000">
                                          <p:val>
                                            <p:strVal val="#ppt_x"/>
                                          </p:val>
                                        </p:tav>
                                      </p:tavLst>
                                    </p:anim>
                                    <p:anim calcmode="lin" valueType="num">
                                      <p:cBhvr additive="base">
                                        <p:cTn id="54"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8"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红色大气欢度69周年国庆动态PPT模板"/>
  <p:tag name="ISPRING_FIRST_PUBLISH" val="1"/>
</p:tagLst>
</file>

<file path=ppt/tags/tag10.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heme/theme1.xml><?xml version="1.0" encoding="utf-8"?>
<a:theme xmlns:a="http://schemas.openxmlformats.org/drawingml/2006/main" name="第一PPT，www.1ppt.com">
  <a:themeElements>
    <a:clrScheme name="自定义 81">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C00000"/>
      </a:hlink>
      <a:folHlink>
        <a:srgbClr val="C00000"/>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393</TotalTime>
  <Words>1560</Words>
  <Application>Microsoft Office PowerPoint</Application>
  <PresentationFormat>宽屏</PresentationFormat>
  <Paragraphs>123</Paragraphs>
  <Slides>26</Slides>
  <Notes>26</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26</vt:i4>
      </vt:variant>
    </vt:vector>
  </HeadingPairs>
  <TitlesOfParts>
    <vt:vector size="41" baseType="lpstr">
      <vt:lpstr>STHeiti Light</vt:lpstr>
      <vt:lpstr>百度综艺简体</vt:lpstr>
      <vt:lpstr>DengXian</vt:lpstr>
      <vt:lpstr>DengXian</vt:lpstr>
      <vt:lpstr>DengXian Light</vt:lpstr>
      <vt:lpstr>方正大标宋简体</vt:lpstr>
      <vt:lpstr>SimHei</vt:lpstr>
      <vt:lpstr>Microsoft YaHei</vt:lpstr>
      <vt:lpstr>Microsoft YaHei</vt:lpstr>
      <vt:lpstr>叶根友毛笔行书2.0版</vt:lpstr>
      <vt:lpstr>Arial</vt:lpstr>
      <vt:lpstr>Calibri</vt:lpstr>
      <vt:lpstr>Impact</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国庆节</dc:title>
  <dc:creator>第一PPT</dc:creator>
  <cp:keywords>www.1ppt.com</cp:keywords>
  <dc:description>www.1ppt.com</dc:description>
  <cp:lastModifiedBy>wuhan</cp:lastModifiedBy>
  <cp:revision>34</cp:revision>
  <dcterms:created xsi:type="dcterms:W3CDTF">2017-09-26T13:40:12Z</dcterms:created>
  <dcterms:modified xsi:type="dcterms:W3CDTF">2019-02-19T02:35:53Z</dcterms:modified>
</cp:coreProperties>
</file>