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95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  <p:sldId id="272" r:id="rId16"/>
    <p:sldId id="276" r:id="rId17"/>
    <p:sldId id="278" r:id="rId18"/>
    <p:sldId id="277" r:id="rId19"/>
    <p:sldId id="279" r:id="rId20"/>
    <p:sldId id="283" r:id="rId21"/>
    <p:sldId id="284" r:id="rId22"/>
    <p:sldId id="287" r:id="rId23"/>
    <p:sldId id="286" r:id="rId24"/>
    <p:sldId id="289" r:id="rId25"/>
    <p:sldId id="291" r:id="rId26"/>
    <p:sldId id="292" r:id="rId27"/>
    <p:sldId id="296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2" y="4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fld id="{B742D0A0-D0A5-4B5D-889C-F50722E5FEE5}" type="datetimeFigureOut">
              <a:rPr lang="zh-CN" altLang="en-US" smtClean="0"/>
              <a:pPr/>
              <a:t>2019-02-20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fld id="{27A1A15F-C1A7-45C2-8241-1CA8D69F698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552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54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36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2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74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82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19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05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70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11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39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8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9993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2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121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512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865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9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787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874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51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01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018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71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34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01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77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1A15F-C1A7-45C2-8241-1CA8D69F698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3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6084168" y="48817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字体下载：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www.1ppt.com/ziti/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2019-02-20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8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8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8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6.png"/><Relationship Id="rId10" Type="http://schemas.openxmlformats.org/officeDocument/2006/relationships/image" Target="../media/image59.png"/><Relationship Id="rId4" Type="http://schemas.openxmlformats.org/officeDocument/2006/relationships/image" Target="../media/image18.png"/><Relationship Id="rId9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18.png"/><Relationship Id="rId10" Type="http://schemas.openxmlformats.org/officeDocument/2006/relationships/image" Target="../media/image65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73.png"/><Relationship Id="rId5" Type="http://schemas.openxmlformats.org/officeDocument/2006/relationships/image" Target="../media/image70.png"/><Relationship Id="rId10" Type="http://schemas.microsoft.com/office/2007/relationships/hdphoto" Target="../media/hdphoto6.wdp"/><Relationship Id="rId4" Type="http://schemas.openxmlformats.org/officeDocument/2006/relationships/image" Target="../media/image18.png"/><Relationship Id="rId9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2.jpe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18.png"/><Relationship Id="rId9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2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2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18.png"/><Relationship Id="rId9" Type="http://schemas.openxmlformats.org/officeDocument/2006/relationships/image" Target="../media/image8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2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.jpe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 txBox="1">
            <a:spLocks noChangeArrowheads="1"/>
          </p:cNvSpPr>
          <p:nvPr/>
        </p:nvSpPr>
        <p:spPr bwMode="auto">
          <a:xfrm>
            <a:off x="2606186" y="3624721"/>
            <a:ext cx="3643605" cy="38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ctr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i="0" dirty="0">
                <a:latin typeface="方正黑体简体" pitchFamily="2" charset="-122"/>
                <a:ea typeface="方正黑体简体" pitchFamily="2" charset="-122"/>
              </a:rPr>
              <a:t>——</a:t>
            </a:r>
            <a:r>
              <a:rPr lang="zh-CN" altLang="en-US" i="0" dirty="0">
                <a:latin typeface="方正黑体简体" pitchFamily="2" charset="-122"/>
                <a:ea typeface="方正黑体简体" pitchFamily="2" charset="-122"/>
              </a:rPr>
              <a:t>点击添加相关文字内容</a:t>
            </a:r>
            <a:r>
              <a:rPr lang="en-US" altLang="zh-CN" i="0" dirty="0">
                <a:latin typeface="方正黑体简体" pitchFamily="2" charset="-122"/>
                <a:ea typeface="方正黑体简体" pitchFamily="2" charset="-122"/>
              </a:rPr>
              <a:t>——</a:t>
            </a:r>
            <a:endParaRPr lang="zh-CN" altLang="en-US" i="0" dirty="0">
              <a:latin typeface="方正黑体简体" pitchFamily="2" charset="-122"/>
              <a:ea typeface="方正黑体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0276" y="0"/>
            <a:ext cx="2122373" cy="45159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1" y="51470"/>
            <a:ext cx="720081" cy="1080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" y="2643759"/>
            <a:ext cx="1834342" cy="24997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0104" y="2918740"/>
            <a:ext cx="3456384" cy="648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7763" y="1163923"/>
            <a:ext cx="640871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4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4" grpId="1" bldLvl="0" autoUpdateAnimBg="0"/>
      <p:bldP spid="14" grpId="2" bldLvl="0" autoUpdateAnimBg="0"/>
      <p:bldP spid="14" grpId="3" bldLvl="0" autoUpdateAnimBg="0"/>
      <p:bldP spid="14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6" y="1582973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7" y="2661814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6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70" y="2554219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7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7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5" y="2536844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1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064899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318608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>
                <a:latin typeface="叶根友特色简体升级版" pitchFamily="2" charset="-122"/>
                <a:ea typeface="叶根友特色简体升级版" pitchFamily="2" charset="-122"/>
              </a:rPr>
              <a:t>第二部分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7" y="3264868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此处添加标题</a:t>
            </a:r>
            <a:endParaRPr lang="en-US" altLang="zh-CN" b="1" dirty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  <a:p>
            <a:pPr algn="ctr"/>
            <a:r>
              <a:rPr lang="zh-CN" altLang="en-US" sz="1200" dirty="0">
                <a:ea typeface="楷体" panose="02010609060101010101" pitchFamily="49" charset="-122"/>
              </a:rPr>
              <a:t>单击此处添加文本</a:t>
            </a:r>
            <a:endParaRPr lang="en-US" altLang="zh-CN" sz="1200" dirty="0">
              <a:ea typeface="楷体" panose="02010609060101010101" pitchFamily="49" charset="-122"/>
            </a:endParaRPr>
          </a:p>
          <a:p>
            <a:pPr algn="ctr"/>
            <a:r>
              <a:rPr lang="zh-CN" altLang="en-US" sz="1200" dirty="0">
                <a:ea typeface="楷体" panose="02010609060101010101" pitchFamily="49" charset="-122"/>
              </a:rPr>
              <a:t>单击此处添加文本</a:t>
            </a:r>
            <a:endParaRPr lang="en-US" altLang="zh-CN" sz="1200" dirty="0">
              <a:ea typeface="楷体" panose="02010609060101010101" pitchFamily="49" charset="-122"/>
            </a:endParaRPr>
          </a:p>
          <a:p>
            <a:pPr algn="ctr"/>
            <a:r>
              <a:rPr lang="zh-CN" altLang="en-US" sz="1200" dirty="0"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99282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此处添加标题</a:t>
            </a:r>
            <a:endParaRPr lang="en-US" altLang="zh-CN" sz="2000" b="1" dirty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ea typeface="楷体" panose="02010609060101010101" pitchFamily="49" charset="-122"/>
              </a:rPr>
              <a:t>单击此处添加文本</a:t>
            </a:r>
            <a:endParaRPr lang="en-US" altLang="zh-CN" sz="1400" dirty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ea typeface="楷体" panose="02010609060101010101" pitchFamily="49" charset="-122"/>
              </a:rPr>
              <a:t>单击此处添加文本</a:t>
            </a:r>
            <a:endParaRPr lang="en-US" altLang="zh-CN" sz="1400" dirty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ea typeface="楷体" panose="02010609060101010101" pitchFamily="49" charset="-122"/>
              </a:rPr>
              <a:t>单击此处添加文本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4137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此处添加标题</a:t>
            </a:r>
            <a:endParaRPr lang="en-US" altLang="zh-CN" sz="2000" b="1" dirty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ea typeface="楷体" panose="02010609060101010101" pitchFamily="49" charset="-122"/>
              </a:rPr>
              <a:t>单击此处添加文本</a:t>
            </a:r>
            <a:endParaRPr lang="en-US" altLang="zh-CN" sz="1400" dirty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ea typeface="楷体" panose="02010609060101010101" pitchFamily="49" charset="-122"/>
              </a:rPr>
              <a:t>单击此处添加文本</a:t>
            </a:r>
            <a:endParaRPr lang="en-US" altLang="zh-CN" sz="1400" dirty="0">
              <a:ea typeface="楷体" panose="02010609060101010101" pitchFamily="49" charset="-122"/>
            </a:endParaRPr>
          </a:p>
          <a:p>
            <a:pPr algn="ctr"/>
            <a:r>
              <a:rPr lang="zh-CN" altLang="en-US" sz="1400" dirty="0">
                <a:ea typeface="楷体" panose="02010609060101010101" pitchFamily="49" charset="-122"/>
              </a:rPr>
              <a:t>单击此处添加文本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01447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ea typeface="楷体" panose="02010609060101010101" pitchFamily="49" charset="-122"/>
                </a:rPr>
                <a:t>01</a:t>
              </a:r>
              <a:endParaRPr lang="zh-CN" altLang="en-US" sz="32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01447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ea typeface="楷体" panose="02010609060101010101" pitchFamily="49" charset="-122"/>
                </a:rPr>
                <a:t>02</a:t>
              </a:r>
              <a:endParaRPr lang="zh-CN" altLang="en-US" sz="32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70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01447" cy="649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ea typeface="楷体" panose="02010609060101010101" pitchFamily="49" charset="-122"/>
                </a:rPr>
                <a:t>03</a:t>
              </a:r>
              <a:endParaRPr lang="zh-CN" altLang="en-US" sz="3200" b="1" dirty="0"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79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4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90" y="1785765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503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5" y="235572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61247" y="2343695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13573" y="2343695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525435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9804" y="2525434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9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5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3389318" y="3190401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6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FF"/>
                </a:solidFill>
                <a:ea typeface="楷体" pitchFamily="49" charset="-122"/>
              </a:rPr>
              <a:t>点击输入标题内容</a:t>
            </a: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8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5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815980" y="3138966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ea typeface="楷体" panose="02010609060101010101" pitchFamily="49" charset="-122"/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ea typeface="楷体" panose="02010609060101010101" pitchFamily="49" charset="-122"/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ea typeface="楷体" panose="02010609060101010101" pitchFamily="49" charset="-122"/>
              </a:rPr>
              <a:t>文字内容</a:t>
            </a:r>
            <a:endParaRPr lang="en-US" altLang="zh-CN" b="1" dirty="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1011557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8612" y="-798993"/>
            <a:ext cx="327364" cy="1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6157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2508" y="-608296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7512" y="-49550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110" y="-70756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2428" y="-41759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-551757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609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1846" y="-428794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71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</a:t>
              </a:r>
              <a:endParaRPr lang="en-US" altLang="zh-CN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37278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  <a:ea typeface="楷体" panose="02010609060101010101" pitchFamily="49" charset="-122"/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  <a:ea typeface="楷体" panose="02010609060101010101" pitchFamily="49" charset="-122"/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7402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3923 0.07747 C 0.03385 0.08056 0.02621 0.08272 0.02118 0.08735 C 0.01962 0.08858 0.01857 0.09136 0.01701 0.09229 C 0.01475 0.09383 0.01232 0.09352 0.01007 0.09476 C 0.00729 0.09599 0.00173 0.09969 0.00173 0.09969 C -0.00469 0.11111 -0.01285 0.1142 -0.02049 0.12192 C -0.02327 0.125 -0.02882 0.13179 -0.02882 0.13179 C -0.02969 0.13426 -0.03038 0.13704 -0.0316 0.1392 C -0.03282 0.14136 -0.03472 0.14198 -0.03577 0.14414 C -0.03716 0.14692 -0.03733 0.15093 -0.03854 0.15401 C -0.04341 0.16574 -0.04948 0.17624 -0.05382 0.18858 C -0.05486 0.19167 -0.05556 0.19537 -0.0566 0.19846 C -0.05834 0.2034 -0.06216 0.21327 -0.06216 0.21327 C -0.06268 0.21667 -0.06285 0.22006 -0.06354 0.22315 C -0.06424 0.22593 -0.0658 0.22778 -0.06632 0.23056 C -0.0691 0.24352 -0.07032 0.2571 -0.07327 0.27006 C -0.07431 0.275 -0.07518 0.27994 -0.07604 0.28488 C -0.07657 0.28735 -0.07743 0.29229 -0.07743 0.29229 C -0.07865 0.31513 -0.08038 0.33488 -0.08438 0.35648 C -0.08577 0.37747 -0.0875 0.39445 -0.08854 0.41574 C -0.0875 0.45957 -0.08959 0.51852 -0.0816 0.56142 C -0.08038 0.57871 -0.08021 0.59599 -0.07882 0.61327 C -0.0783 0.62006 -0.07604 0.63303 -0.07604 0.63303 C -0.07657 0.6605 -0.07257 0.72469 -0.08438 0.75648 C -0.08733 0.78241 -0.08334 0.75494 -0.08993 0.78118 C -0.09341 0.79506 -0.09514 0.81142 -0.09827 0.82562 C -0.10174 0.84167 -0.10382 0.86513 -0.11216 0.875 C -0.1158 0.89105 -0.11702 0.90926 -0.12188 0.92439 C -0.12795 0.94352 -0.13438 0.96173 -0.13993 0.98118 C -0.14462 0.99753 -0.14913 1.0176 -0.15799 1.02809 C -0.16285 1.04537 -0.16962 1.05525 -0.17604 1.07006 C -0.1882 1.09815 -0.17917 1.08611 -0.18854 1.09722 C -0.19271 1.10834 -0.19913 1.11358 -0.20382 1.12439 C -0.20504 1.12716 -0.20538 1.13118 -0.2066 1.13426 C -0.21198 1.14692 -0.22084 1.15587 -0.22743 1.16636 C -0.24653 1.19692 -0.2658 1.22901 -0.29132 1.24043 C -0.29271 1.24198 -0.29549 1.24537 -0.29549 1.24537 L -0.4191 1.22562 " pathEditMode="relative" ptsTypes="ffffffffffffffffffffffffffffffffffffAA">
                                      <p:cBhvr>
                                        <p:cTn id="6" dur="2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.03628 0.02716 C 0.03385 0.05648 0.02743 0.06945 0.02239 0.09599 C 0.02153 0.10093 0.02153 0.10587 0.021 0.11111 C 0.02014 0.11759 0.01823 0.13056 0.01823 0.13056 C 0.01927 0.1963 0.01545 0.27253 0.03906 0.32809 C 0.04166 0.34259 0.03854 0.32901 0.04462 0.3429 C 0.0526 0.36142 0.04618 0.35587 0.05573 0.3605 C 0.05955 0.37099 0.06284 0.37284 0.06823 0.37994 C 0.07309 0.38673 0.07708 0.39661 0.08212 0.40216 C 0.08333 0.40401 0.08489 0.40401 0.08628 0.40494 C 0.08819 0.40648 0.0901 0.40772 0.09184 0.40988 C 0.09809 0.41759 0.10243 0.42994 0.10989 0.43457 C 0.1151 0.44383 0.121 0.45494 0.12795 0.45895 C 0.13142 0.46852 0.13472 0.47099 0.14045 0.47655 C 0.14357 0.48519 0.14844 0.49013 0.15295 0.4963 C 0.15555 0.5 0.16128 0.50587 0.16128 0.50587 C 0.16354 0.51235 0.16719 0.51821 0.16823 0.52562 C 0.16996 0.53858 0.16857 0.53272 0.17239 0.54321 C 0.17986 0.59661 0.17934 0.65401 0.16545 0.70371 C 0.16389 0.71729 0.16319 0.72222 0.1585 0.73303 C 0.15503 0.75772 0.16007 0.72778 0.15295 0.75278 C 0.14982 0.7642 0.14861 0.77932 0.14462 0.79013 C 0.14357 0.79259 0.14149 0.79476 0.14045 0.79753 C 0.13142 0.82068 0.13923 0.80926 0.13073 0.81976 C 0.12378 0.84476 0.11146 0.86266 0.10156 0.88364 C 0.09635 0.89506 0.09323 0.90587 0.08489 0.9108 C 0.07708 0.92747 0.06996 0.94136 0.05989 0.95309 C 0.05712 0.95648 0.05434 0.95926 0.05156 0.96296 C 0.05017 0.9642 0.04739 0.9679 0.04739 0.9679 C 0.04236 0.98117 0.03559 0.98858 0.02795 0.99722 C 0.02361 1.00278 0.02048 1.01296 0.01684 1.01945 C 0.01423 1.03364 0.01736 1.02037 0.01128 1.03426 C 0.00659 1.04506 0.00521 1.05494 0.00017 1.0642 C -0.0033 1.08241 0.00139 1.05988 -0.004 1.07901 C -0.00764 1.09167 -0.00903 1.10957 -0.01094 1.12315 C -0.01441 1.14784 -0.0099 1.12315 -0.01372 1.16019 C -0.01493 1.17253 -0.01841 1.1858 -0.02066 1.19753 C -0.02188 1.20401 -0.0217 1.2108 -0.02344 1.21729 C -0.02674 1.22901 -0.03038 1.24568 -0.03038 1.25895 " pathEditMode="relative" ptsTypes="ffffffffffffffffffffffffffffffffffffff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62 0.06728 C 0.01267 0.06327 0.00816 0.07068 0.00156 0.07469 C -0.00313 0.08302 -0.0092 0.08735 -0.01511 0.09197 C -0.01962 0.09599 -0.02031 0.09321 -0.02483 0.09969 C -0.0283 0.10494 -0.03073 0.11204 -0.03455 0.11667 C -0.03594 0.11821 -0.03733 0.12006 -0.03872 0.1216 C -0.04236 0.13148 -0.04063 0.13518 -0.04705 0.13889 C -0.04844 0.15093 -0.05018 0.15833 -0.054 0.16852 C -0.05538 0.17839 -0.05643 0.18488 -0.05955 0.19321 C -0.06111 0.23951 -0.06459 0.30031 -0.04427 0.33642 C -0.04219 0.35123 -0.04011 0.35401 -0.03872 0.37099 C -0.03906 0.3821 -0.03837 0.41481 -0.04427 0.42778 C -0.04531 0.43025 -0.04722 0.43086 -0.04844 0.43272 C -0.05 0.43488 -0.05139 0.43735 -0.05261 0.44012 C -0.05417 0.44383 -0.05504 0.44877 -0.05677 0.45247 C -0.05972 0.45864 -0.06372 0.46327 -0.0665 0.46975 C -0.07292 0.48488 -0.07882 0.50031 -0.08733 0.51173 C -0.09479 0.53364 -0.10156 0.55185 -0.11094 0.57099 C -0.1125 0.57407 -0.11354 0.57778 -0.11511 0.58086 C -0.11858 0.58765 -0.12622 0.60062 -0.12622 0.60093 C -0.12952 0.6179 -0.12656 0.60617 -0.14011 0.63025 C -0.14861 0.64537 -0.15261 0.65586 -0.16372 0.66728 C -0.16563 0.67222 -0.16771 0.6787 -0.17066 0.6821 C -0.175 0.68704 -0.18455 0.69444 -0.18455 0.69475 C -0.18716 0.70864 -0.18368 0.69691 -0.19011 0.70432 C -0.19167 0.70617 -0.19271 0.70957 -0.19427 0.71173 C -0.19983 0.72006 -0.20695 0.725 -0.21372 0.72901 C -0.22222 0.74414 -0.23125 0.75463 -0.24288 0.75864 C -0.24913 0.76975 -0.25643 0.77716 -0.26511 0.78086 C -0.27639 0.79599 -0.28924 0.80741 -0.30261 0.81543 C -0.30729 0.82778 -0.31389 0.83272 -0.32066 0.84012 C -0.32587 0.84599 -0.33108 0.85586 -0.33455 0.86481 C -0.33577 0.8679 -0.33611 0.8716 -0.33733 0.87469 C -0.33889 0.87839 -0.34115 0.88117 -0.34288 0.88457 C -0.34445 0.88765 -0.34566 0.89105 -0.34705 0.89444 C -0.34966 0.90093 -0.35261 0.91667 -0.35261 0.91697 C -0.35174 0.94815 -0.35295 0.98086 -0.34288 1.00802 C -0.34115 1.01975 -0.33872 1.02531 -0.33455 1.03518 C -0.32986 1.05988 -0.32136 1.07901 -0.31233 1.09938 C -0.31059 1.10309 -0.3099 1.10802 -0.30816 1.11173 C -0.30573 1.11728 -0.29983 1.12654 -0.29983 1.12685 C -0.29653 1.14414 -0.30122 1.12284 -0.29427 1.14136 C -0.28889 1.15556 -0.29809 1.14259 -0.28872 1.1537 C -0.28681 1.16358 -0.28316 1.16605 -0.279 1.17346 C -0.27587 1.19568 -0.26806 1.19259 -0.25955 1.20556 C -0.25122 1.21821 -0.25747 1.21327 -0.24983 1.2179 C -0.23681 1.25247 -0.20573 1.25988 -0.18455 1.25988 " pathEditMode="relative" rAng="0" ptsTypes="fffff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8" y="594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4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4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9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4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7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5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5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7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53" y="1535185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73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82" y="1357106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点击此处添加文本</a:t>
            </a:r>
          </a:p>
          <a:p>
            <a:r>
              <a:rPr lang="zh-CN" altLang="en-US" sz="1600" dirty="0"/>
              <a:t>点击此处添加文本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46153" y="829304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点击此处添加文本</a:t>
            </a:r>
          </a:p>
          <a:p>
            <a:r>
              <a:rPr lang="zh-CN" altLang="en-US" sz="1600" dirty="0"/>
              <a:t>点击此处添加文本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85664" y="1331422"/>
            <a:ext cx="195469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点击此处添加文本</a:t>
            </a:r>
          </a:p>
          <a:p>
            <a:r>
              <a:rPr lang="zh-CN" altLang="en-US" sz="1600" dirty="0"/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2091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920884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137147" y="2174591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>
                <a:latin typeface="叶根友特色简体升级版" pitchFamily="2" charset="-122"/>
                <a:ea typeface="叶根友特色简体升级版" pitchFamily="2" charset="-122"/>
              </a:rPr>
              <a:t>第三部分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6464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86" t="22001"/>
          <a:stretch/>
        </p:blipFill>
        <p:spPr>
          <a:xfrm flipH="1">
            <a:off x="-13271" y="1131591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7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7109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2998949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713" y="294322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7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7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6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15808">
            <a:off x="4152110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9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40783">
            <a:off x="6147047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1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02696" y="1623198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80" y="1101627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72" y="1098204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330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83821" y="2236678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点击输入标题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2219" y="2332844"/>
            <a:ext cx="4339650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en-US" altLang="zh-CN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en-US" altLang="zh-CN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en-US" altLang="zh-CN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en-US" altLang="zh-CN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en-US" altLang="zh-CN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</a:p>
          <a:p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5228" y="470983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www.1ppt.com/moban/     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行业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节日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素材下载：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背景图片：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图表下载：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优秀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Word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教程：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课件下载：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范文下载：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www.1ppt.com/jiaoan/        </a:t>
            </a:r>
          </a:p>
          <a:p>
            <a:pPr lvl="0"/>
            <a:r>
              <a:rPr lang="zh-CN" altLang="en-US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字体下载：</a:t>
            </a:r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www.1ppt.com/ziti/</a:t>
            </a:r>
          </a:p>
          <a:p>
            <a:pPr lvl="0"/>
            <a:r>
              <a:rPr lang="en-US" altLang="zh-CN" sz="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zh-CN" altLang="en-US" sz="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61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6 -6.17284E-7 L 0.75538 0.004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457" y="204906"/>
            <a:ext cx="7199655" cy="435889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47664" y="1059584"/>
            <a:ext cx="1537130" cy="1416469"/>
            <a:chOff x="6785783" y="758299"/>
            <a:chExt cx="1537130" cy="1573854"/>
          </a:xfrm>
        </p:grpSpPr>
        <p:pic>
          <p:nvPicPr>
            <p:cNvPr id="9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959961" y="1192996"/>
              <a:ext cx="1111202" cy="718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ea typeface="楷体" panose="02010609060101010101" pitchFamily="49" charset="-122"/>
                </a:rPr>
                <a:t>前言</a:t>
              </a: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915816" y="1907568"/>
            <a:ext cx="4392488" cy="15506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567" tIns="36283" rIns="72567" bIns="36283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单击此处添加文字说明单击此处添加文字说明</a:t>
            </a:r>
            <a:endParaRPr lang="en-US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单击此处添加文字说明单击此处添加文字说明</a:t>
            </a:r>
            <a:endParaRPr lang="en-US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单击此处添加文字说明单击此处添加文字说明</a:t>
            </a:r>
            <a:endParaRPr lang="en-US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单击此处添加文字说明单击此处</a:t>
            </a:r>
          </a:p>
        </p:txBody>
      </p:sp>
      <p:pic>
        <p:nvPicPr>
          <p:cNvPr id="12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7192" y="1258762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3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96336" y="1131592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83000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53" y="2751266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effectLst>
                  <a:outerShdw blurRad="101600" dist="38100" dir="5400000" algn="t" rotWithShape="0">
                    <a:prstClr val="black"/>
                  </a:outerShdw>
                </a:effectLst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73" y="1599873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60" y="1724597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chemeClr val="bg2">
                  <a:lumMod val="10000"/>
                </a:schemeClr>
              </a:solidFill>
              <a:latin typeface="Calibri"/>
              <a:ea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101" y="3222165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/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6" y="1274744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b="0" dirty="0">
                <a:solidFill>
                  <a:schemeClr val="tx1"/>
                </a:solidFill>
              </a:rPr>
              <a:t>添加文本内容添加文本内容</a:t>
            </a: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9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8" y="1191978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4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7" y="3824863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68847" y="2867379"/>
            <a:ext cx="1777383" cy="24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8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525" y="3496809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5165" y="3496809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5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5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5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点击添加文字模板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点击添加文字模板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8" y="1344833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5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点击添加文字模板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点击添加文字模板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90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90" y="1344833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85607" y="3075806"/>
            <a:ext cx="2309617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5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136908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993131" y="2390615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>
                <a:latin typeface="叶根友特色简体升级版" pitchFamily="2" charset="-122"/>
                <a:ea typeface="叶根友特色简体升级版" pitchFamily="2" charset="-122"/>
              </a:rPr>
              <a:t>第四部分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12449" y="3336876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700" y="2220281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22" y="3710468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705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709" y="211455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8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5313" y="2731773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607595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7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7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1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9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42320" y="3146361"/>
            <a:ext cx="1634136" cy="17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9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4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4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4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3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2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3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3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729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75261" y="1978059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2629737" y="2024827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8460" y="3418219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57729" y="3392298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18496" y="2145177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2016" y="273519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87624" y="1016034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286" y="1088040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7624" y="329183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7286" y="329183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8979" y="3224919"/>
            <a:ext cx="1863088" cy="186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8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877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31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52" y="1277120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4" y="2643685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6" y="3867821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32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8" y="3612963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70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91" y="2367559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7" y="1236699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89436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78601" y="2"/>
            <a:ext cx="2350004" cy="24428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641" y="387682"/>
            <a:ext cx="216024" cy="16703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18161" y="1888875"/>
            <a:ext cx="3960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感谢观看！</a:t>
            </a:r>
          </a:p>
        </p:txBody>
      </p:sp>
    </p:spTree>
    <p:extLst>
      <p:ext uri="{BB962C8B-B14F-4D97-AF65-F5344CB8AC3E}">
        <p14:creationId xmlns:p14="http://schemas.microsoft.com/office/powerpoint/2010/main" val="3374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430" y="2571751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29" y="817046"/>
            <a:ext cx="277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一、单击此处添加文本内容 </a:t>
            </a: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29" y="1737568"/>
            <a:ext cx="277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二、单击此处添加文本内容 </a:t>
            </a: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29" y="2673383"/>
            <a:ext cx="277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三、单击此处添加文本内容 </a:t>
            </a: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29" y="3609198"/>
            <a:ext cx="277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四、单击此处添加文本内容 </a:t>
            </a: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6391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8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dirty="0">
                <a:latin typeface="方正隶二简体" pitchFamily="2" charset="-122"/>
                <a:ea typeface="方正隶二简体" pitchFamily="2" charset="-122"/>
              </a:rPr>
              <a:t>目</a:t>
            </a:r>
          </a:p>
        </p:txBody>
      </p:sp>
      <p:sp>
        <p:nvSpPr>
          <p:cNvPr id="27" name="矩形 26"/>
          <p:cNvSpPr/>
          <p:nvPr/>
        </p:nvSpPr>
        <p:spPr>
          <a:xfrm>
            <a:off x="1295635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>
                <a:latin typeface="方正隶二简体" pitchFamily="2" charset="-122"/>
                <a:ea typeface="方正隶二简体" pitchFamily="2" charset="-122"/>
              </a:rPr>
              <a:t>录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9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0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4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20884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174591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>
                <a:latin typeface="叶根友特色简体升级版" pitchFamily="2" charset="-122"/>
                <a:ea typeface="叶根友特色简体升级版" pitchFamily="2" charset="-122"/>
              </a:rPr>
              <a:t>第一部分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84457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9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5" y="2436652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8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prstClr val="black"/>
                  </a:solidFill>
                  <a:ea typeface="楷体" panose="02010609060101010101" pitchFamily="49" charset="-122"/>
                </a:rPr>
                <a:t>2014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3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prstClr val="black"/>
                  </a:solidFill>
                  <a:ea typeface="楷体" panose="02010609060101010101" pitchFamily="49" charset="-122"/>
                </a:rPr>
                <a:t>2015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5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prstClr val="black"/>
                  </a:solidFill>
                  <a:ea typeface="楷体" panose="02010609060101010101" pitchFamily="49" charset="-122"/>
                </a:rPr>
                <a:t>2016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7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15260" cy="44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prstClr val="black"/>
                  </a:solidFill>
                  <a:ea typeface="楷体" panose="02010609060101010101" pitchFamily="49" charset="-122"/>
                </a:rPr>
                <a:t>201X</a:t>
              </a:r>
              <a:endParaRPr lang="zh-CN" altLang="en-US" sz="2000" b="1" dirty="0">
                <a:solidFill>
                  <a:prstClr val="black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61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11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5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en-US" altLang="zh-CN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在此处添加文字说明</a:t>
            </a:r>
            <a:endParaRPr lang="zh-CN" altLang="en-US" sz="1400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7" y="915568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4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31" y="915568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5" y="915568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9" y="915568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81115" y="1419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37299" y="1419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95221" y="1419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77656" y="141962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567242" y="4152103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单击此处添加文本 </a:t>
            </a:r>
          </a:p>
        </p:txBody>
      </p:sp>
      <p:pic>
        <p:nvPicPr>
          <p:cNvPr id="4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9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8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41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1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41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40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五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9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单击此处添加你的文本内容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17041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单击此处添加你的文本内容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7669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单击此处添加你的文本内容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13693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单击此处添加你的文本内容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20489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单击此处添加你的文本内容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55014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5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8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324" y="2071111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8" y="2460796"/>
            <a:ext cx="10198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2016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70" y="2420307"/>
            <a:ext cx="10198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5" y="2420307"/>
            <a:ext cx="103105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2014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5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7" y="1336010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点击此处添加文本</a:t>
            </a:r>
          </a:p>
          <a:p>
            <a:r>
              <a:rPr lang="zh-CN" altLang="en-US" dirty="0"/>
              <a:t>点击此处添加文本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4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7" y="1274489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点击此处添加文本</a:t>
            </a:r>
          </a:p>
          <a:p>
            <a:r>
              <a:rPr lang="zh-CN" altLang="en-US" dirty="0"/>
              <a:t>点击此处添加文本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7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91" y="3278393"/>
            <a:ext cx="149058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点击此处添加文本</a:t>
            </a:r>
          </a:p>
          <a:p>
            <a:r>
              <a:rPr lang="zh-CN" altLang="en-US" dirty="0"/>
              <a:t>点击此处添加文本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14959" y="1975899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1149674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800" b="1" dirty="0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201X</a:t>
              </a:r>
              <a:endParaRPr lang="zh-CN" altLang="en-US" sz="2800" b="1" dirty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223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2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7" y="127667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9" y="14922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3" y="2322714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4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6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8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8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8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5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3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5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3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3000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3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61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90" y="4458417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6B7FCF7-CBFA-401C-963A-9C360AB9659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PRESENTATION_TITLE" val="1220-1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1015</Words>
  <Application>Microsoft Office PowerPoint</Application>
  <PresentationFormat>全屏显示(16:9)</PresentationFormat>
  <Paragraphs>268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★日文毛笔</vt:lpstr>
      <vt:lpstr>方正粗宋简体</vt:lpstr>
      <vt:lpstr>方正古隶简体</vt:lpstr>
      <vt:lpstr>方正黑体简体</vt:lpstr>
      <vt:lpstr>方正隶二繁体</vt:lpstr>
      <vt:lpstr>方正隶二简体</vt:lpstr>
      <vt:lpstr>方正宋黑简体</vt:lpstr>
      <vt:lpstr>华文隶书</vt:lpstr>
      <vt:lpstr>楷体</vt:lpstr>
      <vt:lpstr>叶根友毛笔行书2.0版</vt:lpstr>
      <vt:lpstr>叶根友特色简体升级版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dc:description>www.1ppt.com</dc:description>
  <cp:lastModifiedBy>wuhan</cp:lastModifiedBy>
  <cp:revision>46</cp:revision>
  <dcterms:created xsi:type="dcterms:W3CDTF">2015-12-27T04:39:39Z</dcterms:created>
  <dcterms:modified xsi:type="dcterms:W3CDTF">2019-02-20T01:52:34Z</dcterms:modified>
</cp:coreProperties>
</file>