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6B24"/>
    <a:srgbClr val="D8B96A"/>
    <a:srgbClr val="EBDBB2"/>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90" y="34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54FAE7-84EB-4DC9-AD24-D7C1AE5C8902}" type="datetimeFigureOut">
              <a:rPr lang="zh-CN" altLang="en-US" smtClean="0"/>
              <a:t>2019-02-20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2AF58-D3F9-4796-A2F0-00A738657ED4}" type="slidenum">
              <a:rPr lang="zh-CN" altLang="en-US" smtClean="0"/>
              <a:t>‹#›</a:t>
            </a:fld>
            <a:endParaRPr lang="zh-CN" altLang="en-US"/>
          </a:p>
        </p:txBody>
      </p:sp>
    </p:spTree>
    <p:extLst>
      <p:ext uri="{BB962C8B-B14F-4D97-AF65-F5344CB8AC3E}">
        <p14:creationId xmlns:p14="http://schemas.microsoft.com/office/powerpoint/2010/main" val="1932958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a:t>
            </a:fld>
            <a:endParaRPr lang="zh-CN" altLang="en-US"/>
          </a:p>
        </p:txBody>
      </p:sp>
    </p:spTree>
    <p:extLst>
      <p:ext uri="{BB962C8B-B14F-4D97-AF65-F5344CB8AC3E}">
        <p14:creationId xmlns:p14="http://schemas.microsoft.com/office/powerpoint/2010/main" val="4061619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11</a:t>
            </a:fld>
            <a:endParaRPr lang="zh-CN" altLang="en-US"/>
          </a:p>
        </p:txBody>
      </p:sp>
    </p:spTree>
    <p:extLst>
      <p:ext uri="{BB962C8B-B14F-4D97-AF65-F5344CB8AC3E}">
        <p14:creationId xmlns:p14="http://schemas.microsoft.com/office/powerpoint/2010/main" val="1775369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12</a:t>
            </a:fld>
            <a:endParaRPr lang="zh-CN" altLang="en-US"/>
          </a:p>
        </p:txBody>
      </p:sp>
    </p:spTree>
    <p:extLst>
      <p:ext uri="{BB962C8B-B14F-4D97-AF65-F5344CB8AC3E}">
        <p14:creationId xmlns:p14="http://schemas.microsoft.com/office/powerpoint/2010/main" val="3917645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13</a:t>
            </a:fld>
            <a:endParaRPr lang="zh-CN" altLang="en-US"/>
          </a:p>
        </p:txBody>
      </p:sp>
    </p:spTree>
    <p:extLst>
      <p:ext uri="{BB962C8B-B14F-4D97-AF65-F5344CB8AC3E}">
        <p14:creationId xmlns:p14="http://schemas.microsoft.com/office/powerpoint/2010/main" val="4124686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14</a:t>
            </a:fld>
            <a:endParaRPr lang="zh-CN" altLang="en-US"/>
          </a:p>
        </p:txBody>
      </p:sp>
    </p:spTree>
    <p:extLst>
      <p:ext uri="{BB962C8B-B14F-4D97-AF65-F5344CB8AC3E}">
        <p14:creationId xmlns:p14="http://schemas.microsoft.com/office/powerpoint/2010/main" val="868211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15</a:t>
            </a:fld>
            <a:endParaRPr lang="zh-CN" altLang="en-US"/>
          </a:p>
        </p:txBody>
      </p:sp>
    </p:spTree>
    <p:extLst>
      <p:ext uri="{BB962C8B-B14F-4D97-AF65-F5344CB8AC3E}">
        <p14:creationId xmlns:p14="http://schemas.microsoft.com/office/powerpoint/2010/main" val="3199930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16</a:t>
            </a:fld>
            <a:endParaRPr lang="zh-CN" altLang="en-US"/>
          </a:p>
        </p:txBody>
      </p:sp>
    </p:spTree>
    <p:extLst>
      <p:ext uri="{BB962C8B-B14F-4D97-AF65-F5344CB8AC3E}">
        <p14:creationId xmlns:p14="http://schemas.microsoft.com/office/powerpoint/2010/main" val="1914267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17</a:t>
            </a:fld>
            <a:endParaRPr lang="zh-CN" altLang="en-US"/>
          </a:p>
        </p:txBody>
      </p:sp>
    </p:spTree>
    <p:extLst>
      <p:ext uri="{BB962C8B-B14F-4D97-AF65-F5344CB8AC3E}">
        <p14:creationId xmlns:p14="http://schemas.microsoft.com/office/powerpoint/2010/main" val="129884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18</a:t>
            </a:fld>
            <a:endParaRPr lang="zh-CN" altLang="en-US"/>
          </a:p>
        </p:txBody>
      </p:sp>
    </p:spTree>
    <p:extLst>
      <p:ext uri="{BB962C8B-B14F-4D97-AF65-F5344CB8AC3E}">
        <p14:creationId xmlns:p14="http://schemas.microsoft.com/office/powerpoint/2010/main" val="3155431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19</a:t>
            </a:fld>
            <a:endParaRPr lang="zh-CN" altLang="en-US"/>
          </a:p>
        </p:txBody>
      </p:sp>
    </p:spTree>
    <p:extLst>
      <p:ext uri="{BB962C8B-B14F-4D97-AF65-F5344CB8AC3E}">
        <p14:creationId xmlns:p14="http://schemas.microsoft.com/office/powerpoint/2010/main" val="4153512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20</a:t>
            </a:fld>
            <a:endParaRPr lang="zh-CN" altLang="en-US"/>
          </a:p>
        </p:txBody>
      </p:sp>
    </p:spTree>
    <p:extLst>
      <p:ext uri="{BB962C8B-B14F-4D97-AF65-F5344CB8AC3E}">
        <p14:creationId xmlns:p14="http://schemas.microsoft.com/office/powerpoint/2010/main" val="376063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72567B3-65C6-4357-823E-5417E7D3727A}" type="slidenum">
              <a:rPr lang="zh-CN" altLang="en-US" smtClean="0"/>
              <a:t>3</a:t>
            </a:fld>
            <a:endParaRPr lang="zh-CN" altLang="en-US"/>
          </a:p>
        </p:txBody>
      </p:sp>
    </p:spTree>
    <p:extLst>
      <p:ext uri="{BB962C8B-B14F-4D97-AF65-F5344CB8AC3E}">
        <p14:creationId xmlns:p14="http://schemas.microsoft.com/office/powerpoint/2010/main" val="2674658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21</a:t>
            </a:fld>
            <a:endParaRPr lang="zh-CN" altLang="en-US"/>
          </a:p>
        </p:txBody>
      </p:sp>
    </p:spTree>
    <p:extLst>
      <p:ext uri="{BB962C8B-B14F-4D97-AF65-F5344CB8AC3E}">
        <p14:creationId xmlns:p14="http://schemas.microsoft.com/office/powerpoint/2010/main" val="4629109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22</a:t>
            </a:fld>
            <a:endParaRPr lang="zh-CN" altLang="en-US"/>
          </a:p>
        </p:txBody>
      </p:sp>
    </p:spTree>
    <p:extLst>
      <p:ext uri="{BB962C8B-B14F-4D97-AF65-F5344CB8AC3E}">
        <p14:creationId xmlns:p14="http://schemas.microsoft.com/office/powerpoint/2010/main" val="1822460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23</a:t>
            </a:fld>
            <a:endParaRPr lang="zh-CN" altLang="en-US"/>
          </a:p>
        </p:txBody>
      </p:sp>
    </p:spTree>
    <p:extLst>
      <p:ext uri="{BB962C8B-B14F-4D97-AF65-F5344CB8AC3E}">
        <p14:creationId xmlns:p14="http://schemas.microsoft.com/office/powerpoint/2010/main" val="3064043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24</a:t>
            </a:fld>
            <a:endParaRPr lang="zh-CN" altLang="en-US"/>
          </a:p>
        </p:txBody>
      </p:sp>
    </p:spTree>
    <p:extLst>
      <p:ext uri="{BB962C8B-B14F-4D97-AF65-F5344CB8AC3E}">
        <p14:creationId xmlns:p14="http://schemas.microsoft.com/office/powerpoint/2010/main" val="1827554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25</a:t>
            </a:fld>
            <a:endParaRPr lang="zh-CN" altLang="en-US"/>
          </a:p>
        </p:txBody>
      </p:sp>
    </p:spTree>
    <p:extLst>
      <p:ext uri="{BB962C8B-B14F-4D97-AF65-F5344CB8AC3E}">
        <p14:creationId xmlns:p14="http://schemas.microsoft.com/office/powerpoint/2010/main" val="3945055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26</a:t>
            </a:fld>
            <a:endParaRPr lang="zh-CN" altLang="en-US"/>
          </a:p>
        </p:txBody>
      </p:sp>
    </p:spTree>
    <p:extLst>
      <p:ext uri="{BB962C8B-B14F-4D97-AF65-F5344CB8AC3E}">
        <p14:creationId xmlns:p14="http://schemas.microsoft.com/office/powerpoint/2010/main" val="3213517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4</a:t>
            </a:fld>
            <a:endParaRPr lang="zh-CN" altLang="en-US"/>
          </a:p>
        </p:txBody>
      </p:sp>
    </p:spTree>
    <p:extLst>
      <p:ext uri="{BB962C8B-B14F-4D97-AF65-F5344CB8AC3E}">
        <p14:creationId xmlns:p14="http://schemas.microsoft.com/office/powerpoint/2010/main" val="1223392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5</a:t>
            </a:fld>
            <a:endParaRPr lang="zh-CN" altLang="en-US"/>
          </a:p>
        </p:txBody>
      </p:sp>
    </p:spTree>
    <p:extLst>
      <p:ext uri="{BB962C8B-B14F-4D97-AF65-F5344CB8AC3E}">
        <p14:creationId xmlns:p14="http://schemas.microsoft.com/office/powerpoint/2010/main" val="379661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6</a:t>
            </a:fld>
            <a:endParaRPr lang="zh-CN" altLang="en-US"/>
          </a:p>
        </p:txBody>
      </p:sp>
    </p:spTree>
    <p:extLst>
      <p:ext uri="{BB962C8B-B14F-4D97-AF65-F5344CB8AC3E}">
        <p14:creationId xmlns:p14="http://schemas.microsoft.com/office/powerpoint/2010/main" val="3673405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7</a:t>
            </a:fld>
            <a:endParaRPr lang="zh-CN" altLang="en-US"/>
          </a:p>
        </p:txBody>
      </p:sp>
    </p:spTree>
    <p:extLst>
      <p:ext uri="{BB962C8B-B14F-4D97-AF65-F5344CB8AC3E}">
        <p14:creationId xmlns:p14="http://schemas.microsoft.com/office/powerpoint/2010/main" val="3077521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8</a:t>
            </a:fld>
            <a:endParaRPr lang="zh-CN" altLang="en-US"/>
          </a:p>
        </p:txBody>
      </p:sp>
    </p:spTree>
    <p:extLst>
      <p:ext uri="{BB962C8B-B14F-4D97-AF65-F5344CB8AC3E}">
        <p14:creationId xmlns:p14="http://schemas.microsoft.com/office/powerpoint/2010/main" val="3491446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9</a:t>
            </a:fld>
            <a:endParaRPr lang="zh-CN" altLang="en-US"/>
          </a:p>
        </p:txBody>
      </p:sp>
    </p:spTree>
    <p:extLst>
      <p:ext uri="{BB962C8B-B14F-4D97-AF65-F5344CB8AC3E}">
        <p14:creationId xmlns:p14="http://schemas.microsoft.com/office/powerpoint/2010/main" val="3344388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10</a:t>
            </a:fld>
            <a:endParaRPr lang="zh-CN" altLang="en-US"/>
          </a:p>
        </p:txBody>
      </p:sp>
    </p:spTree>
    <p:extLst>
      <p:ext uri="{BB962C8B-B14F-4D97-AF65-F5344CB8AC3E}">
        <p14:creationId xmlns:p14="http://schemas.microsoft.com/office/powerpoint/2010/main" val="1496271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400" y="0"/>
            <a:ext cx="9169400" cy="5143500"/>
          </a:xfrm>
          <a:prstGeom prst="rect">
            <a:avLst/>
          </a:prstGeom>
        </p:spPr>
      </p:pic>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
        <p:nvSpPr>
          <p:cNvPr id="9" name="矩形 8"/>
          <p:cNvSpPr/>
          <p:nvPr userDrawn="1"/>
        </p:nvSpPr>
        <p:spPr>
          <a:xfrm>
            <a:off x="330200" y="660400"/>
            <a:ext cx="8483600" cy="427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a:xfrm>
            <a:off x="4057650" y="-76200"/>
            <a:ext cx="7886700" cy="994172"/>
          </a:xfrm>
        </p:spPr>
        <p:txBody>
          <a:bodyPr>
            <a:normAutofit/>
          </a:bodyPr>
          <a:lstStyle>
            <a:lvl1pPr>
              <a:defRPr sz="3200">
                <a:latin typeface="华文隶书" panose="02010800040101010101" pitchFamily="2" charset="-122"/>
                <a:ea typeface="华文隶书" panose="02010800040101010101" pitchFamily="2" charset="-122"/>
              </a:defRPr>
            </a:lvl1pPr>
          </a:lstStyle>
          <a:p>
            <a:r>
              <a:rPr lang="zh-CN" altLang="en-US" dirty="0"/>
              <a:t>单击此处编辑母版标题样式</a:t>
            </a:r>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
        <p:nvSpPr>
          <p:cNvPr id="7" name="矩形 6"/>
          <p:cNvSpPr/>
          <p:nvPr userDrawn="1"/>
        </p:nvSpPr>
        <p:spPr>
          <a:xfrm>
            <a:off x="6553578" y="40689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7024386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2019-02-20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9" r:id="rId5"/>
    <p:sldLayoutId id="2147483653" r:id="rId6"/>
    <p:sldLayoutId id="2147483654" r:id="rId7"/>
    <p:sldLayoutId id="2147483655" r:id="rId8"/>
    <p:sldLayoutId id="2147483656" r:id="rId9"/>
    <p:sldLayoutId id="2147483657" r:id="rId10"/>
    <p:sldLayoutId id="2147483658"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3" Type="http://schemas.openxmlformats.org/officeDocument/2006/relationships/image" Target="../media/image53.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46.png"/><Relationship Id="rId9"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5" name="图片 4"/>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0" y="3891272"/>
            <a:ext cx="4650442" cy="1688203"/>
          </a:xfrm>
          <a:prstGeom prst="rect">
            <a:avLst/>
          </a:prstGeom>
        </p:spPr>
      </p:pic>
      <p:pic>
        <p:nvPicPr>
          <p:cNvPr id="7" name="图片 6"/>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tretch>
            <a:fillRect/>
          </a:stretch>
        </p:blipFill>
        <p:spPr>
          <a:xfrm>
            <a:off x="6709767" y="609966"/>
            <a:ext cx="2434233" cy="1450303"/>
          </a:xfrm>
          <a:prstGeom prst="rect">
            <a:avLst/>
          </a:prstGeom>
        </p:spPr>
      </p:pic>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tretch>
            <a:fillRect/>
          </a:stretch>
        </p:blipFill>
        <p:spPr>
          <a:xfrm>
            <a:off x="5153695" y="1547262"/>
            <a:ext cx="3990306" cy="3597627"/>
          </a:xfrm>
          <a:prstGeom prst="rect">
            <a:avLst/>
          </a:prstGeom>
        </p:spPr>
      </p:pic>
      <p:grpSp>
        <p:nvGrpSpPr>
          <p:cNvPr id="9" name="组合 8"/>
          <p:cNvGrpSpPr/>
          <p:nvPr/>
        </p:nvGrpSpPr>
        <p:grpSpPr>
          <a:xfrm>
            <a:off x="3125753" y="490059"/>
            <a:ext cx="2565887" cy="2174023"/>
            <a:chOff x="3161812" y="596695"/>
            <a:chExt cx="2232248" cy="1891337"/>
          </a:xfrm>
        </p:grpSpPr>
        <p:pic>
          <p:nvPicPr>
            <p:cNvPr id="14" name="Picture 5" descr="D:\png\画面与情绪2.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161812" y="596695"/>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3594166" y="1198224"/>
              <a:ext cx="1224709" cy="883597"/>
            </a:xfrm>
            <a:prstGeom prst="rect">
              <a:avLst/>
            </a:prstGeom>
            <a:noFill/>
          </p:spPr>
          <p:txBody>
            <a:bodyPr wrap="none" rtlCol="0">
              <a:spAutoFit/>
            </a:bodyPr>
            <a:lstStyle/>
            <a:p>
              <a:r>
                <a:rPr lang="en-US" altLang="zh-CN" sz="6000" dirty="0">
                  <a:solidFill>
                    <a:schemeClr val="bg1"/>
                  </a:solidFill>
                  <a:latin typeface="Agency FB" panose="020B0503020202020204" pitchFamily="34" charset="0"/>
                  <a:ea typeface="李旭科书法" panose="02000603000000000000" pitchFamily="2" charset="-122"/>
                </a:rPr>
                <a:t>20XX</a:t>
              </a:r>
              <a:endParaRPr lang="zh-CN" altLang="en-US" sz="900" dirty="0">
                <a:solidFill>
                  <a:schemeClr val="bg1"/>
                </a:solidFill>
                <a:latin typeface="Agency FB" panose="020B0503020202020204" pitchFamily="34" charset="0"/>
              </a:endParaRPr>
            </a:p>
          </p:txBody>
        </p:sp>
      </p:grpSp>
      <p:sp>
        <p:nvSpPr>
          <p:cNvPr id="11" name="文本框 10"/>
          <p:cNvSpPr txBox="1"/>
          <p:nvPr/>
        </p:nvSpPr>
        <p:spPr>
          <a:xfrm>
            <a:off x="871341" y="2647950"/>
            <a:ext cx="7879080" cy="1015663"/>
          </a:xfrm>
          <a:prstGeom prst="rect">
            <a:avLst/>
          </a:prstGeom>
          <a:noFill/>
        </p:spPr>
        <p:txBody>
          <a:bodyPr wrap="none" rtlCol="0">
            <a:spAutoFit/>
          </a:bodyPr>
          <a:lstStyle/>
          <a:p>
            <a:r>
              <a:rPr lang="zh-CN" altLang="en-US" sz="6000" dirty="0">
                <a:solidFill>
                  <a:schemeClr val="tx1">
                    <a:lumMod val="75000"/>
                    <a:lumOff val="25000"/>
                  </a:schemeClr>
                </a:solidFill>
                <a:latin typeface="华文隶书" panose="02010800040101010101" pitchFamily="2" charset="-122"/>
                <a:ea typeface="华文隶书" panose="02010800040101010101" pitchFamily="2" charset="-122"/>
              </a:rPr>
              <a:t>雅致中国风幻灯片模板</a:t>
            </a:r>
            <a:endParaRPr lang="en-US" altLang="zh-CN" sz="6000" dirty="0">
              <a:solidFill>
                <a:schemeClr val="tx1">
                  <a:lumMod val="75000"/>
                  <a:lumOff val="25000"/>
                </a:schemeClr>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Tree>
    <p:extLst>
      <p:ext uri="{BB962C8B-B14F-4D97-AF65-F5344CB8AC3E}">
        <p14:creationId xmlns:p14="http://schemas.microsoft.com/office/powerpoint/2010/main" val="296837637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23" presetClass="entr" presetSubtype="28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strVal val="4/3*#ppt_w"/>
                                          </p:val>
                                        </p:tav>
                                        <p:tav tm="100000">
                                          <p:val>
                                            <p:strVal val="#ppt_w"/>
                                          </p:val>
                                        </p:tav>
                                      </p:tavLst>
                                    </p:anim>
                                    <p:anim calcmode="lin" valueType="num">
                                      <p:cBhvr>
                                        <p:cTn id="36" dur="1000" fill="hold"/>
                                        <p:tgtEl>
                                          <p:spTgt spid="9"/>
                                        </p:tgtEl>
                                        <p:attrNameLst>
                                          <p:attrName>ppt_h</p:attrName>
                                        </p:attrNameLst>
                                      </p:cBhvr>
                                      <p:tavLst>
                                        <p:tav tm="0">
                                          <p:val>
                                            <p:strVal val="4/3*#ppt_h"/>
                                          </p:val>
                                        </p:tav>
                                        <p:tav tm="100000">
                                          <p:val>
                                            <p:strVal val="#ppt_h"/>
                                          </p:val>
                                        </p:tav>
                                      </p:tavLst>
                                    </p:anim>
                                  </p:childTnLst>
                                </p:cTn>
                              </p:par>
                            </p:childTnLst>
                          </p:cTn>
                        </p:par>
                        <p:par>
                          <p:cTn id="37" fill="hold">
                            <p:stCondLst>
                              <p:cond delay="5750"/>
                            </p:stCondLst>
                            <p:childTnLst>
                              <p:par>
                                <p:cTn id="38" presetID="23" presetClass="entr" presetSubtype="32" fill="hold" grpId="0" nodeType="afterEffect">
                                  <p:stCondLst>
                                    <p:cond delay="0"/>
                                  </p:stCondLst>
                                  <p:iterate type="lt">
                                    <p:tmPct val="14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strVal val="4*#ppt_w"/>
                                          </p:val>
                                        </p:tav>
                                        <p:tav tm="100000">
                                          <p:val>
                                            <p:strVal val="#ppt_w"/>
                                          </p:val>
                                        </p:tav>
                                      </p:tavLst>
                                    </p:anim>
                                    <p:anim calcmode="lin" valueType="num">
                                      <p:cBhvr>
                                        <p:cTn id="41" dur="50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第二部分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144796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0" y="1799481"/>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6" y="1785764"/>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499" y="1707654"/>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80923" y="2355726"/>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sp>
        <p:nvSpPr>
          <p:cNvPr id="10" name="TextBox 9"/>
          <p:cNvSpPr txBox="1"/>
          <p:nvPr/>
        </p:nvSpPr>
        <p:spPr>
          <a:xfrm>
            <a:off x="3961243" y="2343693"/>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sp>
        <p:nvSpPr>
          <p:cNvPr id="11" name="TextBox 10"/>
          <p:cNvSpPr txBox="1"/>
          <p:nvPr/>
        </p:nvSpPr>
        <p:spPr>
          <a:xfrm>
            <a:off x="6913571" y="2343693"/>
            <a:ext cx="800219" cy="830997"/>
          </a:xfrm>
          <a:prstGeom prst="rect">
            <a:avLst/>
          </a:prstGeom>
          <a:noFill/>
        </p:spPr>
        <p:txBody>
          <a:bodyPr wrap="none" rtlCol="0">
            <a:spAutoFit/>
          </a:bodyPr>
          <a:lstStyle/>
          <a:p>
            <a:r>
              <a:rPr lang="zh-CN" altLang="en-US" sz="2400" dirty="0">
                <a:latin typeface="华文隶书" panose="02010800040101010101" pitchFamily="2" charset="-122"/>
                <a:ea typeface="华文隶书" panose="02010800040101010101" pitchFamily="2" charset="-122"/>
              </a:rPr>
              <a:t>添加</a:t>
            </a:r>
            <a:endParaRPr lang="en-US" altLang="zh-CN" sz="2400" dirty="0">
              <a:latin typeface="华文隶书" panose="02010800040101010101" pitchFamily="2" charset="-122"/>
              <a:ea typeface="华文隶书" panose="02010800040101010101" pitchFamily="2" charset="-122"/>
            </a:endParaRPr>
          </a:p>
          <a:p>
            <a:r>
              <a:rPr lang="zh-CN" altLang="en-US" sz="2400" dirty="0">
                <a:latin typeface="华文隶书" panose="02010800040101010101" pitchFamily="2" charset="-122"/>
                <a:ea typeface="华文隶书" panose="02010800040101010101" pitchFamily="2" charset="-122"/>
              </a:rPr>
              <a:t>文字</a:t>
            </a:r>
          </a:p>
        </p:txBody>
      </p:sp>
      <p:pic>
        <p:nvPicPr>
          <p:cNvPr id="12"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83768" y="2525433"/>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09804" y="2525432"/>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7" descr="C:\Users\liujicai01\Desktop\png\素材CNN-sccnn_0002_177293006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66977" y="0"/>
            <a:ext cx="2786497" cy="1632203"/>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7" descr="C:\Users\liujicai01\Desktop\png\素材CNN-sccnn_0002_1772930064.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flipV="1">
            <a:off x="0" y="3715775"/>
            <a:ext cx="2339752" cy="1370519"/>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655737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600"/>
                                        <p:tgtEl>
                                          <p:spTgt spid="9"/>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6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100"/>
                            </p:stCondLst>
                            <p:childTnLst>
                              <p:par>
                                <p:cTn id="34" presetID="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0444" y="1231549"/>
            <a:ext cx="3960440" cy="2095113"/>
            <a:chOff x="3635896" y="2859782"/>
            <a:chExt cx="3960440" cy="2095113"/>
          </a:xfrm>
        </p:grpSpPr>
        <p:pic>
          <p:nvPicPr>
            <p:cNvPr id="5"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245940" y="1519581"/>
            <a:ext cx="2213992" cy="507831"/>
          </a:xfrm>
          <a:prstGeom prst="rect">
            <a:avLst/>
          </a:prstGeom>
        </p:spPr>
        <p:txBody>
          <a:bodyPr wrap="square">
            <a:spAutoFit/>
          </a:bodyPr>
          <a:lstStyle/>
          <a:p>
            <a:r>
              <a:rPr lang="zh-CN" altLang="en-US" dirty="0">
                <a:solidFill>
                  <a:schemeClr val="bg1"/>
                </a:solidFill>
                <a:latin typeface="华文隶书" panose="02010800040101010101" pitchFamily="2" charset="-122"/>
                <a:ea typeface="华文隶书" panose="02010800040101010101" pitchFamily="2" charset="-122"/>
              </a:rPr>
              <a:t>此处添加文本内容</a:t>
            </a:r>
          </a:p>
          <a:p>
            <a:r>
              <a:rPr lang="zh-CN" altLang="en-US" dirty="0">
                <a:solidFill>
                  <a:schemeClr val="bg1"/>
                </a:solidFill>
                <a:latin typeface="华文隶书" panose="02010800040101010101" pitchFamily="2" charset="-122"/>
                <a:ea typeface="华文隶书" panose="02010800040101010101" pitchFamily="2" charset="-122"/>
              </a:rPr>
              <a:t>此处添加文本内容</a:t>
            </a:r>
          </a:p>
        </p:txBody>
      </p:sp>
      <p:grpSp>
        <p:nvGrpSpPr>
          <p:cNvPr id="7" name="组合 6"/>
          <p:cNvGrpSpPr/>
          <p:nvPr/>
        </p:nvGrpSpPr>
        <p:grpSpPr>
          <a:xfrm>
            <a:off x="1907704" y="2787774"/>
            <a:ext cx="3960440" cy="2095113"/>
            <a:chOff x="3635896" y="2859782"/>
            <a:chExt cx="3960440" cy="2095113"/>
          </a:xfrm>
        </p:grpSpPr>
        <p:pic>
          <p:nvPicPr>
            <p:cNvPr id="8"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2943200" y="3075806"/>
            <a:ext cx="2213992" cy="507831"/>
          </a:xfrm>
          <a:prstGeom prst="rect">
            <a:avLst/>
          </a:prstGeom>
        </p:spPr>
        <p:txBody>
          <a:bodyPr wrap="square">
            <a:spAutoFit/>
          </a:bodyPr>
          <a:lstStyle/>
          <a:p>
            <a:r>
              <a:rPr lang="zh-CN" altLang="en-US" dirty="0">
                <a:solidFill>
                  <a:schemeClr val="bg1"/>
                </a:solidFill>
                <a:latin typeface="华文隶书" panose="02010800040101010101" pitchFamily="2" charset="-122"/>
                <a:ea typeface="华文隶书" panose="02010800040101010101" pitchFamily="2" charset="-122"/>
              </a:rPr>
              <a:t>此处添加文本内容</a:t>
            </a:r>
          </a:p>
          <a:p>
            <a:r>
              <a:rPr lang="zh-CN" altLang="en-US" dirty="0">
                <a:solidFill>
                  <a:schemeClr val="bg1"/>
                </a:solidFill>
                <a:latin typeface="华文隶书" panose="02010800040101010101" pitchFamily="2" charset="-122"/>
                <a:ea typeface="华文隶书" panose="02010800040101010101" pitchFamily="2" charset="-122"/>
              </a:rPr>
              <a:t>此处添加文本内容</a:t>
            </a:r>
          </a:p>
        </p:txBody>
      </p:sp>
      <p:pic>
        <p:nvPicPr>
          <p:cNvPr id="12291" name="Picture 3" descr="D:\png\12-17_0002_图层-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355975" y="0"/>
            <a:ext cx="4806825" cy="214506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D:\png\12-05_0026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264209" y="3326662"/>
            <a:ext cx="4990356" cy="1843766"/>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D:\png\12-03_0002_鲤鱼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13287" y="2021297"/>
            <a:ext cx="4857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D:\png\12-03_0001_鲤鱼.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29855" y="2536292"/>
            <a:ext cx="678450" cy="100410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7159695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1000" fill="hold"/>
                                        <p:tgtEl>
                                          <p:spTgt spid="12295"/>
                                        </p:tgtEl>
                                        <p:attrNameLst>
                                          <p:attrName>ppt_w</p:attrName>
                                        </p:attrNameLst>
                                      </p:cBhvr>
                                      <p:tavLst>
                                        <p:tav tm="0">
                                          <p:val>
                                            <p:fltVal val="0"/>
                                          </p:val>
                                        </p:tav>
                                        <p:tav tm="100000">
                                          <p:val>
                                            <p:strVal val="#ppt_w"/>
                                          </p:val>
                                        </p:tav>
                                      </p:tavLst>
                                    </p:anim>
                                    <p:anim calcmode="lin" valueType="num">
                                      <p:cBhvr>
                                        <p:cTn id="28" dur="1000" fill="hold"/>
                                        <p:tgtEl>
                                          <p:spTgt spid="12295"/>
                                        </p:tgtEl>
                                        <p:attrNameLst>
                                          <p:attrName>ppt_h</p:attrName>
                                        </p:attrNameLst>
                                      </p:cBhvr>
                                      <p:tavLst>
                                        <p:tav tm="0">
                                          <p:val>
                                            <p:fltVal val="0"/>
                                          </p:val>
                                        </p:tav>
                                        <p:tav tm="100000">
                                          <p:val>
                                            <p:strVal val="#ppt_h"/>
                                          </p:val>
                                        </p:tav>
                                      </p:tavLst>
                                    </p:anim>
                                    <p:anim calcmode="lin" valueType="num">
                                      <p:cBhvr>
                                        <p:cTn id="29" dur="1000" fill="hold"/>
                                        <p:tgtEl>
                                          <p:spTgt spid="12295"/>
                                        </p:tgtEl>
                                        <p:attrNameLst>
                                          <p:attrName>style.rotation</p:attrName>
                                        </p:attrNameLst>
                                      </p:cBhvr>
                                      <p:tavLst>
                                        <p:tav tm="0">
                                          <p:val>
                                            <p:fltVal val="90"/>
                                          </p:val>
                                        </p:tav>
                                        <p:tav tm="100000">
                                          <p:val>
                                            <p:fltVal val="0"/>
                                          </p:val>
                                        </p:tav>
                                      </p:tavLst>
                                    </p:anim>
                                    <p:animEffect transition="in" filter="fade">
                                      <p:cBhvr>
                                        <p:cTn id="30" dur="1000"/>
                                        <p:tgtEl>
                                          <p:spTgt spid="12295"/>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2296"/>
                                        </p:tgtEl>
                                        <p:attrNameLst>
                                          <p:attrName>style.visibility</p:attrName>
                                        </p:attrNameLst>
                                      </p:cBhvr>
                                      <p:to>
                                        <p:strVal val="visible"/>
                                      </p:to>
                                    </p:set>
                                    <p:anim calcmode="lin" valueType="num">
                                      <p:cBhvr>
                                        <p:cTn id="34" dur="1000" fill="hold"/>
                                        <p:tgtEl>
                                          <p:spTgt spid="12296"/>
                                        </p:tgtEl>
                                        <p:attrNameLst>
                                          <p:attrName>ppt_w</p:attrName>
                                        </p:attrNameLst>
                                      </p:cBhvr>
                                      <p:tavLst>
                                        <p:tav tm="0">
                                          <p:val>
                                            <p:fltVal val="0"/>
                                          </p:val>
                                        </p:tav>
                                        <p:tav tm="100000">
                                          <p:val>
                                            <p:strVal val="#ppt_w"/>
                                          </p:val>
                                        </p:tav>
                                      </p:tavLst>
                                    </p:anim>
                                    <p:anim calcmode="lin" valueType="num">
                                      <p:cBhvr>
                                        <p:cTn id="35" dur="1000" fill="hold"/>
                                        <p:tgtEl>
                                          <p:spTgt spid="12296"/>
                                        </p:tgtEl>
                                        <p:attrNameLst>
                                          <p:attrName>ppt_h</p:attrName>
                                        </p:attrNameLst>
                                      </p:cBhvr>
                                      <p:tavLst>
                                        <p:tav tm="0">
                                          <p:val>
                                            <p:fltVal val="0"/>
                                          </p:val>
                                        </p:tav>
                                        <p:tav tm="100000">
                                          <p:val>
                                            <p:strVal val="#ppt_h"/>
                                          </p:val>
                                        </p:tav>
                                      </p:tavLst>
                                    </p:anim>
                                    <p:anim calcmode="lin" valueType="num">
                                      <p:cBhvr>
                                        <p:cTn id="36" dur="1000" fill="hold"/>
                                        <p:tgtEl>
                                          <p:spTgt spid="12296"/>
                                        </p:tgtEl>
                                        <p:attrNameLst>
                                          <p:attrName>style.rotation</p:attrName>
                                        </p:attrNameLst>
                                      </p:cBhvr>
                                      <p:tavLst>
                                        <p:tav tm="0">
                                          <p:val>
                                            <p:fltVal val="90"/>
                                          </p:val>
                                        </p:tav>
                                        <p:tav tm="100000">
                                          <p:val>
                                            <p:fltVal val="0"/>
                                          </p:val>
                                        </p:tav>
                                      </p:tavLst>
                                    </p:anim>
                                    <p:animEffect transition="in" filter="fade">
                                      <p:cBhvr>
                                        <p:cTn id="37" dur="10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1386544"/>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867135"/>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796136" y="1275606"/>
            <a:ext cx="1440160"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单击此处添加文本内容单击此处添加文本内容</a:t>
            </a:r>
          </a:p>
        </p:txBody>
      </p:sp>
      <p:pic>
        <p:nvPicPr>
          <p:cNvPr id="13315" name="Picture 3" descr="D:\png\xiqi5g0202055808_0002_竹.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3825" y="1577860"/>
            <a:ext cx="2843616" cy="36381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3478843"/>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2959434"/>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796136" y="3367905"/>
            <a:ext cx="1440160"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单击此处添加文本内容单击此处添加文本内容</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471707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8" presetClass="emph" presetSubtype="0" fill="hold" nodeType="withEffect">
                                  <p:stCondLst>
                                    <p:cond delay="0"/>
                                  </p:stCondLst>
                                  <p:childTnLst>
                                    <p:animRot by="21600000">
                                      <p:cBhvr>
                                        <p:cTn id="14" dur="2000" fill="hold"/>
                                        <p:tgtEl>
                                          <p:spTgt spid="12290"/>
                                        </p:tgtEl>
                                        <p:attrNameLst>
                                          <p:attrName>r</p:attrName>
                                        </p:attrNameLst>
                                      </p:cBhvr>
                                    </p:animRot>
                                  </p:childTnLst>
                                </p:cTn>
                              </p:par>
                              <p:par>
                                <p:cTn id="15" presetID="10"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8" presetClass="emph" presetSubtype="0" fill="hold" nodeType="withEffect">
                                  <p:stCondLst>
                                    <p:cond delay="0"/>
                                  </p:stCondLst>
                                  <p:childTnLst>
                                    <p:animRot by="21600000">
                                      <p:cBhvr>
                                        <p:cTn id="28" dur="2000" fill="hold"/>
                                        <p:tgtEl>
                                          <p:spTgt spid="14"/>
                                        </p:tgtEl>
                                        <p:attrNameLst>
                                          <p:attrName>r</p:attrName>
                                        </p:attrNameLst>
                                      </p:cBhvr>
                                    </p:animRot>
                                  </p:childTnLst>
                                </p:cTn>
                              </p:par>
                              <p:par>
                                <p:cTn id="29" presetID="10" presetClass="entr" presetSubtype="0"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885333"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1647156"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4239444" y="2959274"/>
            <a:ext cx="3888432" cy="8904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230382" y="2669307"/>
            <a:ext cx="2088232" cy="1846659"/>
          </a:xfrm>
          <a:prstGeom prst="rect">
            <a:avLst/>
          </a:prstGeom>
        </p:spPr>
        <p:txBody>
          <a:bodyPr wrap="square">
            <a:spAutoFit/>
          </a:bodyPr>
          <a:lstStyle/>
          <a:p>
            <a:pPr algn="ctr"/>
            <a:r>
              <a:rPr lang="zh-CN" altLang="en-US" b="1" dirty="0">
                <a:latin typeface="华文隶书" panose="02010800040101010101" pitchFamily="2" charset="-122"/>
                <a:ea typeface="华文隶书" panose="02010800040101010101" pitchFamily="2" charset="-122"/>
              </a:rPr>
              <a:t>此处添加文本内容</a:t>
            </a: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p:txBody>
      </p:sp>
      <p:grpSp>
        <p:nvGrpSpPr>
          <p:cNvPr id="2" name="组合 1"/>
          <p:cNvGrpSpPr/>
          <p:nvPr/>
        </p:nvGrpSpPr>
        <p:grpSpPr>
          <a:xfrm>
            <a:off x="1801353" y="1474309"/>
            <a:ext cx="1020032" cy="1010554"/>
            <a:chOff x="1801353" y="1474309"/>
            <a:chExt cx="1020032" cy="1010554"/>
          </a:xfrm>
        </p:grpSpPr>
        <p:pic>
          <p:nvPicPr>
            <p:cNvPr id="4"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075507" y="1543314"/>
              <a:ext cx="595035" cy="584775"/>
            </a:xfrm>
            <a:prstGeom prst="rect">
              <a:avLst/>
            </a:prstGeom>
            <a:noFill/>
          </p:spPr>
          <p:txBody>
            <a:bodyPr wrap="none" rtlCol="0">
              <a:spAutoFit/>
            </a:bodyPr>
            <a:lstStyle/>
            <a:p>
              <a:r>
                <a:rPr lang="zh-CN" altLang="en-US" sz="3200" dirty="0">
                  <a:latin typeface="华文隶书" panose="02010800040101010101" pitchFamily="2" charset="-122"/>
                  <a:ea typeface="华文隶书" panose="02010800040101010101" pitchFamily="2" charset="-122"/>
                </a:rPr>
                <a:t>一</a:t>
              </a:r>
            </a:p>
          </p:txBody>
        </p:sp>
      </p:grpSp>
      <p:pic>
        <p:nvPicPr>
          <p:cNvPr id="1026" name="Picture 2" descr="L:\png\12-35_0003_图层-3.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65861" y="613644"/>
            <a:ext cx="2278139" cy="40190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785005" y="2669307"/>
            <a:ext cx="2088232" cy="1846659"/>
          </a:xfrm>
          <a:prstGeom prst="rect">
            <a:avLst/>
          </a:prstGeom>
        </p:spPr>
        <p:txBody>
          <a:bodyPr wrap="square">
            <a:spAutoFit/>
          </a:bodyPr>
          <a:lstStyle/>
          <a:p>
            <a:pPr algn="ctr"/>
            <a:r>
              <a:rPr lang="zh-CN" altLang="en-US" b="1" dirty="0">
                <a:latin typeface="华文隶书" panose="02010800040101010101" pitchFamily="2" charset="-122"/>
                <a:ea typeface="华文隶书" panose="02010800040101010101" pitchFamily="2" charset="-122"/>
              </a:rPr>
              <a:t>此处添加文本内容</a:t>
            </a: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a:p>
            <a:pPr algn="ctr"/>
            <a:r>
              <a:rPr lang="zh-CN" altLang="en-US" sz="1600" dirty="0">
                <a:latin typeface="华文隶书" panose="02010800040101010101" pitchFamily="2" charset="-122"/>
                <a:ea typeface="华文隶书" panose="02010800040101010101" pitchFamily="2" charset="-122"/>
              </a:rPr>
              <a:t>此处添加文本内容</a:t>
            </a:r>
          </a:p>
        </p:txBody>
      </p:sp>
      <p:grpSp>
        <p:nvGrpSpPr>
          <p:cNvPr id="17" name="组合 16"/>
          <p:cNvGrpSpPr/>
          <p:nvPr/>
        </p:nvGrpSpPr>
        <p:grpSpPr>
          <a:xfrm>
            <a:off x="4355976" y="1474309"/>
            <a:ext cx="1020032" cy="1010554"/>
            <a:chOff x="1801353" y="1474309"/>
            <a:chExt cx="1020032" cy="1010554"/>
          </a:xfrm>
        </p:grpSpPr>
        <p:pic>
          <p:nvPicPr>
            <p:cNvPr id="18"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075507" y="1543314"/>
              <a:ext cx="595035" cy="584775"/>
            </a:xfrm>
            <a:prstGeom prst="rect">
              <a:avLst/>
            </a:prstGeom>
            <a:noFill/>
          </p:spPr>
          <p:txBody>
            <a:bodyPr wrap="none" rtlCol="0">
              <a:spAutoFit/>
            </a:bodyPr>
            <a:lstStyle/>
            <a:p>
              <a:r>
                <a:rPr lang="zh-CN" altLang="en-US" sz="3200" dirty="0">
                  <a:latin typeface="华文隶书" panose="02010800040101010101" pitchFamily="2" charset="-122"/>
                  <a:ea typeface="华文隶书" panose="02010800040101010101" pitchFamily="2" charset="-122"/>
                </a:rPr>
                <a:t>二</a:t>
              </a:r>
            </a:p>
          </p:txBody>
        </p:sp>
      </p:gr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5663065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250"/>
                            </p:stCondLst>
                            <p:childTnLst>
                              <p:par>
                                <p:cTn id="30" presetID="47"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1570087"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213501"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16200000">
            <a:off x="3705510" y="1980739"/>
            <a:ext cx="1273511" cy="72008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624" y="134761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sp>
        <p:nvSpPr>
          <p:cNvPr id="9" name="矩形 8"/>
          <p:cNvSpPr/>
          <p:nvPr/>
        </p:nvSpPr>
        <p:spPr>
          <a:xfrm>
            <a:off x="3347864" y="98757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sp>
        <p:nvSpPr>
          <p:cNvPr id="10" name="矩形 9"/>
          <p:cNvSpPr/>
          <p:nvPr/>
        </p:nvSpPr>
        <p:spPr>
          <a:xfrm>
            <a:off x="5746504" y="1347614"/>
            <a:ext cx="2213992"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此处添加文本内容</a:t>
            </a:r>
          </a:p>
          <a:p>
            <a:r>
              <a:rPr lang="zh-CN" altLang="en-US" dirty="0">
                <a:latin typeface="华文隶书" panose="02010800040101010101" pitchFamily="2" charset="-122"/>
                <a:ea typeface="华文隶书" panose="02010800040101010101" pitchFamily="2" charset="-122"/>
              </a:rPr>
              <a:t>此处添加文本内容</a:t>
            </a:r>
          </a:p>
        </p:txBody>
      </p:sp>
      <p:grpSp>
        <p:nvGrpSpPr>
          <p:cNvPr id="13" name="组合 12"/>
          <p:cNvGrpSpPr/>
          <p:nvPr/>
        </p:nvGrpSpPr>
        <p:grpSpPr>
          <a:xfrm>
            <a:off x="1115616" y="2844482"/>
            <a:ext cx="1970712" cy="1669743"/>
            <a:chOff x="1115616" y="2844482"/>
            <a:chExt cx="1970712" cy="1669743"/>
          </a:xfrm>
        </p:grpSpPr>
        <p:pic>
          <p:nvPicPr>
            <p:cNvPr id="2"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15616"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484125" y="3518534"/>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标题一</a:t>
              </a:r>
            </a:p>
          </p:txBody>
        </p:sp>
      </p:grpSp>
      <p:grpSp>
        <p:nvGrpSpPr>
          <p:cNvPr id="18" name="组合 17"/>
          <p:cNvGrpSpPr/>
          <p:nvPr/>
        </p:nvGrpSpPr>
        <p:grpSpPr>
          <a:xfrm>
            <a:off x="3275856" y="2570009"/>
            <a:ext cx="2232248" cy="1891337"/>
            <a:chOff x="3275856" y="2570009"/>
            <a:chExt cx="2232248" cy="1891337"/>
          </a:xfrm>
        </p:grpSpPr>
        <p:pic>
          <p:nvPicPr>
            <p:cNvPr id="3" name="Picture 5" descr="D:\png\画面与情绪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570009"/>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07904" y="3363838"/>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标题二</a:t>
              </a:r>
            </a:p>
          </p:txBody>
        </p:sp>
      </p:grpSp>
      <p:grpSp>
        <p:nvGrpSpPr>
          <p:cNvPr id="19" name="组合 18"/>
          <p:cNvGrpSpPr/>
          <p:nvPr/>
        </p:nvGrpSpPr>
        <p:grpSpPr>
          <a:xfrm>
            <a:off x="5868144" y="2844482"/>
            <a:ext cx="1970712" cy="1669743"/>
            <a:chOff x="5868144" y="2844482"/>
            <a:chExt cx="1970712" cy="1669743"/>
          </a:xfrm>
        </p:grpSpPr>
        <p:pic>
          <p:nvPicPr>
            <p:cNvPr id="4"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8144"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228184" y="3518534"/>
              <a:ext cx="1107996"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标题三</a:t>
              </a:r>
            </a:p>
          </p:txBody>
        </p:sp>
      </p:grpSp>
      <p:pic>
        <p:nvPicPr>
          <p:cNvPr id="21"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flipH="1">
            <a:off x="1632936" y="-604683"/>
            <a:ext cx="1061772" cy="1257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D:\png\0101000028865661_0007_图层-2-副本-7.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flipH="1" flipV="1">
            <a:off x="6249161" y="-615285"/>
            <a:ext cx="1061772" cy="1469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png\0101000028865661_0007_图层-2-副本-7.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6200000" flipH="1" flipV="1">
            <a:off x="3705509" y="-904305"/>
            <a:ext cx="1273516" cy="16073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png\12-03_0011_图层-5.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53641" y="4052996"/>
            <a:ext cx="561976" cy="68723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12-03_0011_图层-5.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3678813" flipH="1">
            <a:off x="3775844" y="4319559"/>
            <a:ext cx="724566" cy="88976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3_0011_图层-5.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3678813" flipH="1">
            <a:off x="3016764" y="4439857"/>
            <a:ext cx="362283" cy="44488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C:\Users\liujicai01\Desktop\png\_0003_素材中国-sccnn.com.png"/>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6639682" y="4458413"/>
            <a:ext cx="1308885" cy="563635"/>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4"/>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706009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par>
                                <p:cTn id="9" presetID="1" presetClass="exit" presetSubtype="0" fill="hold" nodeType="withEffect">
                                  <p:stCondLst>
                                    <p:cond delay="300"/>
                                  </p:stCondLst>
                                  <p:childTnLst>
                                    <p:set>
                                      <p:cBhvr>
                                        <p:cTn id="10" dur="1" fill="hold">
                                          <p:stCondLst>
                                            <p:cond delay="0"/>
                                          </p:stCondLst>
                                        </p:cTn>
                                        <p:tgtEl>
                                          <p:spTgt spid="21"/>
                                        </p:tgtEl>
                                        <p:attrNameLst>
                                          <p:attrName>style.visibility</p:attrName>
                                        </p:attrNameLst>
                                      </p:cBhvr>
                                      <p:to>
                                        <p:strVal val="hidden"/>
                                      </p:to>
                                    </p:set>
                                  </p:childTnLst>
                                </p:cTn>
                              </p:par>
                              <p:par>
                                <p:cTn id="11" presetID="53" presetClass="entr" presetSubtype="16" fill="hold" nodeType="withEffect">
                                  <p:stCondLst>
                                    <p:cond delay="3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 presetClass="exit" presetSubtype="4" fill="hold" nodeType="withEffect">
                                  <p:stCondLst>
                                    <p:cond delay="300"/>
                                  </p:stCondLst>
                                  <p:childTnLst>
                                    <p:anim calcmode="lin" valueType="num">
                                      <p:cBhvr additive="base">
                                        <p:cTn id="17" dur="500"/>
                                        <p:tgtEl>
                                          <p:spTgt spid="23"/>
                                        </p:tgtEl>
                                        <p:attrNameLst>
                                          <p:attrName>ppt_x</p:attrName>
                                        </p:attrNameLst>
                                      </p:cBhvr>
                                      <p:tavLst>
                                        <p:tav tm="0">
                                          <p:val>
                                            <p:strVal val="ppt_x"/>
                                          </p:val>
                                        </p:tav>
                                        <p:tav tm="100000">
                                          <p:val>
                                            <p:strVal val="ppt_x"/>
                                          </p:val>
                                        </p:tav>
                                      </p:tavLst>
                                    </p:anim>
                                    <p:anim calcmode="lin" valueType="num">
                                      <p:cBhvr additive="base">
                                        <p:cTn id="18" dur="500"/>
                                        <p:tgtEl>
                                          <p:spTgt spid="23"/>
                                        </p:tgtEl>
                                        <p:attrNameLst>
                                          <p:attrName>ppt_y</p:attrName>
                                        </p:attrNameLst>
                                      </p:cBhvr>
                                      <p:tavLst>
                                        <p:tav tm="0">
                                          <p:val>
                                            <p:strVal val="ppt_y"/>
                                          </p:val>
                                        </p:tav>
                                        <p:tav tm="100000">
                                          <p:val>
                                            <p:strVal val="1+ppt_h/2"/>
                                          </p:val>
                                        </p:tav>
                                      </p:tavLst>
                                    </p:anim>
                                    <p:set>
                                      <p:cBhvr>
                                        <p:cTn id="19" dur="1" fill="hold">
                                          <p:stCondLst>
                                            <p:cond delay="499"/>
                                          </p:stCondLst>
                                        </p:cTn>
                                        <p:tgtEl>
                                          <p:spTgt spid="23"/>
                                        </p:tgtEl>
                                        <p:attrNameLst>
                                          <p:attrName>style.visibility</p:attrName>
                                        </p:attrNameLst>
                                      </p:cBhvr>
                                      <p:to>
                                        <p:strVal val="hidden"/>
                                      </p:to>
                                    </p:set>
                                  </p:childTnLst>
                                </p:cTn>
                              </p:par>
                              <p:par>
                                <p:cTn id="20" presetID="1" presetClass="exit" presetSubtype="0" fill="hold" nodeType="withEffect">
                                  <p:stCondLst>
                                    <p:cond delay="600"/>
                                  </p:stCondLst>
                                  <p:childTnLst>
                                    <p:set>
                                      <p:cBhvr>
                                        <p:cTn id="21" dur="1" fill="hold">
                                          <p:stCondLst>
                                            <p:cond delay="0"/>
                                          </p:stCondLst>
                                        </p:cTn>
                                        <p:tgtEl>
                                          <p:spTgt spid="23"/>
                                        </p:tgtEl>
                                        <p:attrNameLst>
                                          <p:attrName>style.visibility</p:attrName>
                                        </p:attrNameLst>
                                      </p:cBhvr>
                                      <p:to>
                                        <p:strVal val="hidden"/>
                                      </p:to>
                                    </p:set>
                                  </p:childTnLst>
                                </p:cTn>
                              </p:par>
                              <p:par>
                                <p:cTn id="22" presetID="53" presetClass="entr" presetSubtype="16"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 presetClass="exit" presetSubtype="4" fill="hold" nodeType="withEffect">
                                  <p:stCondLst>
                                    <p:cond delay="30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par>
                                <p:cTn id="31" presetID="1" presetClass="exit" presetSubtype="0" fill="hold" nodeType="withEffect">
                                  <p:stCondLst>
                                    <p:cond delay="600"/>
                                  </p:stCondLst>
                                  <p:childTnLst>
                                    <p:set>
                                      <p:cBhvr>
                                        <p:cTn id="32" dur="1" fill="hold">
                                          <p:stCondLst>
                                            <p:cond delay="0"/>
                                          </p:stCondLst>
                                        </p:cTn>
                                        <p:tgtEl>
                                          <p:spTgt spid="22"/>
                                        </p:tgtEl>
                                        <p:attrNameLst>
                                          <p:attrName>style.visibility</p:attrName>
                                        </p:attrNameLst>
                                      </p:cBhvr>
                                      <p:to>
                                        <p:strVal val="hidden"/>
                                      </p:to>
                                    </p:set>
                                  </p:childTnLst>
                                </p:cTn>
                              </p:par>
                              <p:par>
                                <p:cTn id="33" presetID="53" presetClass="entr" presetSubtype="16"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11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2100"/>
                            </p:stCondLst>
                            <p:childTnLst>
                              <p:par>
                                <p:cTn id="49" presetID="42"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26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3100"/>
                            </p:stCondLst>
                            <p:childTnLst>
                              <p:par>
                                <p:cTn id="59" presetID="42"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第三部分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127839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1799845" y="2249287"/>
            <a:ext cx="576064" cy="86409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445512" y="31467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533744" y="23509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780001" y="4259104"/>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29" name="矩形 28"/>
          <p:cNvSpPr/>
          <p:nvPr/>
        </p:nvSpPr>
        <p:spPr>
          <a:xfrm>
            <a:off x="3967824" y="3635441"/>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30" name="矩形 29"/>
          <p:cNvSpPr/>
          <p:nvPr/>
        </p:nvSpPr>
        <p:spPr>
          <a:xfrm>
            <a:off x="6066729" y="2881213"/>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sp>
        <p:nvSpPr>
          <p:cNvPr id="31" name="矩形 30"/>
          <p:cNvSpPr/>
          <p:nvPr/>
        </p:nvSpPr>
        <p:spPr>
          <a:xfrm>
            <a:off x="2359841" y="1394584"/>
            <a:ext cx="2069976" cy="507831"/>
          </a:xfrm>
          <a:prstGeom prst="rect">
            <a:avLst/>
          </a:prstGeom>
        </p:spPr>
        <p:txBody>
          <a:bodyPr wrap="square">
            <a:spAutoFit/>
          </a:bodyPr>
          <a:lstStyle/>
          <a:p>
            <a:pPr algn="ctr"/>
            <a:r>
              <a:rPr lang="zh-CN" altLang="en-US" dirty="0">
                <a:latin typeface="华文隶书" panose="02010800040101010101" pitchFamily="2" charset="-122"/>
                <a:ea typeface="华文隶书" panose="02010800040101010101" pitchFamily="2" charset="-122"/>
              </a:rPr>
              <a:t>此处添加文本内容</a:t>
            </a:r>
          </a:p>
          <a:p>
            <a:pPr algn="ctr"/>
            <a:r>
              <a:rPr lang="zh-CN" altLang="en-US" dirty="0">
                <a:latin typeface="华文隶书" panose="02010800040101010101" pitchFamily="2" charset="-122"/>
                <a:ea typeface="华文隶书" panose="02010800040101010101" pitchFamily="2" charset="-122"/>
              </a:rPr>
              <a:t>此处添加文本内容</a:t>
            </a:r>
          </a:p>
        </p:txBody>
      </p:sp>
      <p:grpSp>
        <p:nvGrpSpPr>
          <p:cNvPr id="2" name="组合 1"/>
          <p:cNvGrpSpPr/>
          <p:nvPr/>
        </p:nvGrpSpPr>
        <p:grpSpPr>
          <a:xfrm>
            <a:off x="971600" y="1275606"/>
            <a:ext cx="1277491" cy="1116124"/>
            <a:chOff x="620886" y="1115978"/>
            <a:chExt cx="1277491" cy="1116124"/>
          </a:xfrm>
        </p:grpSpPr>
        <p:pic>
          <p:nvPicPr>
            <p:cNvPr id="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55576"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2012</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27" name="组合 26"/>
          <p:cNvGrpSpPr/>
          <p:nvPr/>
        </p:nvGrpSpPr>
        <p:grpSpPr>
          <a:xfrm>
            <a:off x="2117338" y="2980982"/>
            <a:ext cx="1277491" cy="1116124"/>
            <a:chOff x="620886" y="1115978"/>
            <a:chExt cx="1277491" cy="1116124"/>
          </a:xfrm>
        </p:grpSpPr>
        <p:pic>
          <p:nvPicPr>
            <p:cNvPr id="28"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755576"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2013</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34" name="组合 33"/>
          <p:cNvGrpSpPr/>
          <p:nvPr/>
        </p:nvGrpSpPr>
        <p:grpSpPr>
          <a:xfrm>
            <a:off x="4256253" y="2455956"/>
            <a:ext cx="1277491" cy="1116124"/>
            <a:chOff x="620886" y="1115978"/>
            <a:chExt cx="1277491" cy="1116124"/>
          </a:xfrm>
        </p:grpSpPr>
        <p:pic>
          <p:nvPicPr>
            <p:cNvPr id="3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811602"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2016</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grpSp>
        <p:nvGrpSpPr>
          <p:cNvPr id="38" name="组合 37"/>
          <p:cNvGrpSpPr/>
          <p:nvPr/>
        </p:nvGrpSpPr>
        <p:grpSpPr>
          <a:xfrm>
            <a:off x="6462972" y="1565211"/>
            <a:ext cx="1277491" cy="1116124"/>
            <a:chOff x="620886" y="1115978"/>
            <a:chExt cx="1277491" cy="1116124"/>
          </a:xfrm>
        </p:grpSpPr>
        <p:pic>
          <p:nvPicPr>
            <p:cNvPr id="39"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811602" y="1419622"/>
              <a:ext cx="723275" cy="461665"/>
            </a:xfrm>
            <a:prstGeom prst="rect">
              <a:avLst/>
            </a:prstGeom>
            <a:noFill/>
          </p:spPr>
          <p:txBody>
            <a:bodyPr wrap="none" rtlCol="0">
              <a:spAutoFit/>
            </a:bodyPr>
            <a:lstStyle/>
            <a:p>
              <a:r>
                <a:rPr lang="en-US" altLang="zh-CN" sz="2400" dirty="0">
                  <a:solidFill>
                    <a:schemeClr val="bg1"/>
                  </a:solidFill>
                  <a:latin typeface="华文隶书" panose="02010800040101010101" pitchFamily="2" charset="-122"/>
                  <a:ea typeface="华文隶书" panose="02010800040101010101" pitchFamily="2" charset="-122"/>
                </a:rPr>
                <a:t>2019</a:t>
              </a:r>
              <a:endParaRPr lang="zh-CN" altLang="en-US" sz="2400" dirty="0">
                <a:solidFill>
                  <a:schemeClr val="bg1"/>
                </a:solidFill>
                <a:latin typeface="华文隶书" panose="02010800040101010101" pitchFamily="2" charset="-122"/>
                <a:ea typeface="华文隶书" panose="02010800040101010101" pitchFamily="2" charset="-122"/>
              </a:endParaRPr>
            </a:p>
          </p:txBody>
        </p:sp>
      </p:grpSp>
      <p:pic>
        <p:nvPicPr>
          <p:cNvPr id="4100" name="Picture 4" descr="D:\png\2015sd55fs006_0001_flower.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28184" y="-476047"/>
            <a:ext cx="3254760" cy="2055297"/>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56845866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 calcmode="lin" valueType="num">
                                      <p:cBhvr>
                                        <p:cTn id="39" dur="1000" fill="hold"/>
                                        <p:tgtEl>
                                          <p:spTgt spid="34"/>
                                        </p:tgtEl>
                                        <p:attrNameLst>
                                          <p:attrName>style.rotation</p:attrName>
                                        </p:attrNameLst>
                                      </p:cBhvr>
                                      <p:tavLst>
                                        <p:tav tm="0">
                                          <p:val>
                                            <p:fltVal val="90"/>
                                          </p:val>
                                        </p:tav>
                                        <p:tav tm="100000">
                                          <p:val>
                                            <p:fltVal val="0"/>
                                          </p:val>
                                        </p:tav>
                                      </p:tavLst>
                                    </p:anim>
                                    <p:animEffect transition="in" filter="fade">
                                      <p:cBhvr>
                                        <p:cTn id="40" dur="1000"/>
                                        <p:tgtEl>
                                          <p:spTgt spid="34"/>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6000"/>
                            </p:stCondLst>
                            <p:childTnLst>
                              <p:par>
                                <p:cTn id="50" presetID="31"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1000" fill="hold"/>
                                        <p:tgtEl>
                                          <p:spTgt spid="38"/>
                                        </p:tgtEl>
                                        <p:attrNameLst>
                                          <p:attrName>ppt_w</p:attrName>
                                        </p:attrNameLst>
                                      </p:cBhvr>
                                      <p:tavLst>
                                        <p:tav tm="0">
                                          <p:val>
                                            <p:fltVal val="0"/>
                                          </p:val>
                                        </p:tav>
                                        <p:tav tm="100000">
                                          <p:val>
                                            <p:strVal val="#ppt_w"/>
                                          </p:val>
                                        </p:tav>
                                      </p:tavLst>
                                    </p:anim>
                                    <p:anim calcmode="lin" valueType="num">
                                      <p:cBhvr>
                                        <p:cTn id="53" dur="1000" fill="hold"/>
                                        <p:tgtEl>
                                          <p:spTgt spid="38"/>
                                        </p:tgtEl>
                                        <p:attrNameLst>
                                          <p:attrName>ppt_h</p:attrName>
                                        </p:attrNameLst>
                                      </p:cBhvr>
                                      <p:tavLst>
                                        <p:tav tm="0">
                                          <p:val>
                                            <p:fltVal val="0"/>
                                          </p:val>
                                        </p:tav>
                                        <p:tav tm="100000">
                                          <p:val>
                                            <p:strVal val="#ppt_h"/>
                                          </p:val>
                                        </p:tav>
                                      </p:tavLst>
                                    </p:anim>
                                    <p:anim calcmode="lin" valueType="num">
                                      <p:cBhvr>
                                        <p:cTn id="54" dur="1000" fill="hold"/>
                                        <p:tgtEl>
                                          <p:spTgt spid="38"/>
                                        </p:tgtEl>
                                        <p:attrNameLst>
                                          <p:attrName>style.rotation</p:attrName>
                                        </p:attrNameLst>
                                      </p:cBhvr>
                                      <p:tavLst>
                                        <p:tav tm="0">
                                          <p:val>
                                            <p:fltVal val="90"/>
                                          </p:val>
                                        </p:tav>
                                        <p:tav tm="100000">
                                          <p:val>
                                            <p:fltVal val="0"/>
                                          </p:val>
                                        </p:tav>
                                      </p:tavLst>
                                    </p:anim>
                                    <p:animEffect transition="in" filter="fade">
                                      <p:cBhvr>
                                        <p:cTn id="55" dur="10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7813808">
            <a:off x="3482139" y="2383567"/>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7569" y="3584924"/>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4094170">
            <a:off x="5551331" y="2453158"/>
            <a:ext cx="797973" cy="38673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3881125" y="972168"/>
            <a:ext cx="1940448" cy="1669413"/>
            <a:chOff x="4190332" y="843558"/>
            <a:chExt cx="1940448" cy="1669413"/>
          </a:xfrm>
        </p:grpSpPr>
        <p:pic>
          <p:nvPicPr>
            <p:cNvPr id="2"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pic>
        <p:nvPicPr>
          <p:cNvPr id="5128" name="Picture 8" descr="D:\png\01010000288888_0004_图层-16.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27139" y="1539637"/>
            <a:ext cx="1595119" cy="1469373"/>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D:\png\xiqi5g055808_0000_图层-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2482455"/>
            <a:ext cx="2400087" cy="273856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2272969" y="2857017"/>
            <a:ext cx="1940448" cy="1669413"/>
            <a:chOff x="4190332" y="843558"/>
            <a:chExt cx="1940448" cy="1669413"/>
          </a:xfrm>
        </p:grpSpPr>
        <p:pic>
          <p:nvPicPr>
            <p:cNvPr id="21"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grpSp>
        <p:nvGrpSpPr>
          <p:cNvPr id="23" name="组合 22"/>
          <p:cNvGrpSpPr/>
          <p:nvPr/>
        </p:nvGrpSpPr>
        <p:grpSpPr>
          <a:xfrm>
            <a:off x="4980093" y="2858530"/>
            <a:ext cx="1940448" cy="1669413"/>
            <a:chOff x="4190332" y="843558"/>
            <a:chExt cx="1940448" cy="1669413"/>
          </a:xfrm>
        </p:grpSpPr>
        <p:pic>
          <p:nvPicPr>
            <p:cNvPr id="24"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517698" y="1415733"/>
              <a:ext cx="1130519" cy="738664"/>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a:p>
              <a:endParaRPr lang="zh-CN" altLang="en-US" sz="1400" dirty="0">
                <a:solidFill>
                  <a:schemeClr val="bg1"/>
                </a:solidFill>
                <a:latin typeface="华文隶书" panose="02010800040101010101" pitchFamily="2" charset="-122"/>
                <a:ea typeface="华文隶书" panose="02010800040101010101" pitchFamily="2" charset="-122"/>
              </a:endParaRPr>
            </a:p>
          </p:txBody>
        </p:sp>
      </p:gr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3949293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5399" y="3291830"/>
            <a:ext cx="2771775" cy="1962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64592" y="2352365"/>
            <a:ext cx="1944215" cy="13763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97237" y="2167699"/>
            <a:ext cx="1856295" cy="1314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25_0002_图层-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7336" y="1386833"/>
            <a:ext cx="1056725" cy="7480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123728" y="1396229"/>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9" name="TextBox 8"/>
          <p:cNvSpPr txBox="1"/>
          <p:nvPr/>
        </p:nvSpPr>
        <p:spPr>
          <a:xfrm>
            <a:off x="2915816" y="2167699"/>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10" name="TextBox 9"/>
          <p:cNvSpPr txBox="1"/>
          <p:nvPr/>
        </p:nvSpPr>
        <p:spPr>
          <a:xfrm>
            <a:off x="3785623" y="2817376"/>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sp>
        <p:nvSpPr>
          <p:cNvPr id="11" name="TextBox 10"/>
          <p:cNvSpPr txBox="1"/>
          <p:nvPr/>
        </p:nvSpPr>
        <p:spPr>
          <a:xfrm>
            <a:off x="6444208" y="1765561"/>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单击此处添加内容</a:t>
            </a:r>
          </a:p>
        </p:txBody>
      </p:sp>
      <p:pic>
        <p:nvPicPr>
          <p:cNvPr id="6146" name="Picture 2" descr="D:\png\12-05_0013_图层-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87976">
            <a:off x="194129" y="2624456"/>
            <a:ext cx="3522720" cy="312064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668142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ipe(left)">
                                      <p:cBhvr>
                                        <p:cTn id="22" dur="700"/>
                                        <p:tgtEl>
                                          <p:spTgt spid="6146"/>
                                        </p:tgtEl>
                                      </p:cBhvr>
                                    </p:animEffect>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52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png\2015008_0005_素材天下-sucaitianxia.com.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55576" y="1059582"/>
            <a:ext cx="2655568" cy="2505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43120" y="1451504"/>
            <a:ext cx="1107996" cy="1200329"/>
          </a:xfrm>
          <a:prstGeom prst="rect">
            <a:avLst/>
          </a:prstGeom>
          <a:noFill/>
        </p:spPr>
        <p:txBody>
          <a:bodyPr wrap="none" rtlCol="0">
            <a:spAutoFit/>
          </a:bodyPr>
          <a:lstStyle/>
          <a:p>
            <a:r>
              <a:rPr lang="zh-CN" altLang="en-US" sz="7200" dirty="0">
                <a:latin typeface="华文隶书" panose="02010800040101010101" pitchFamily="2" charset="-122"/>
                <a:ea typeface="华文隶书" panose="02010800040101010101" pitchFamily="2" charset="-122"/>
              </a:rPr>
              <a:t>前</a:t>
            </a:r>
          </a:p>
        </p:txBody>
      </p:sp>
      <p:sp>
        <p:nvSpPr>
          <p:cNvPr id="5" name="矩形 4"/>
          <p:cNvSpPr/>
          <p:nvPr/>
        </p:nvSpPr>
        <p:spPr>
          <a:xfrm>
            <a:off x="2127950" y="2051668"/>
            <a:ext cx="800219" cy="830997"/>
          </a:xfrm>
          <a:prstGeom prst="rect">
            <a:avLst/>
          </a:prstGeom>
        </p:spPr>
        <p:txBody>
          <a:bodyPr wrap="none">
            <a:spAutoFit/>
          </a:bodyPr>
          <a:lstStyle/>
          <a:p>
            <a:r>
              <a:rPr lang="zh-CN" altLang="en-US" sz="4800" dirty="0">
                <a:latin typeface="华文隶书" panose="02010800040101010101" pitchFamily="2" charset="-122"/>
                <a:ea typeface="华文隶书" panose="02010800040101010101" pitchFamily="2" charset="-122"/>
              </a:rPr>
              <a:t>言</a:t>
            </a:r>
          </a:p>
        </p:txBody>
      </p:sp>
      <p:pic>
        <p:nvPicPr>
          <p:cNvPr id="3076" name="Picture 4" descr="D:\png\2015008_0006_素材天下网-sucaitianxia.com.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29910" y="3129014"/>
            <a:ext cx="874467" cy="610739"/>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02552" y="1460657"/>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7261776" y="2465055"/>
            <a:ext cx="1239716" cy="161610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135730" y="2050213"/>
            <a:ext cx="3744416" cy="923330"/>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 单击此处添加你的文本内容单击此处添加你的文本内容单击此处添加你的文本内容 单击此处添加你的文本内容 单击此处添加你的文本内容 单击此处添加你的文本内容 </a:t>
            </a:r>
          </a:p>
        </p:txBody>
      </p:sp>
      <p:pic>
        <p:nvPicPr>
          <p:cNvPr id="6147" name="Picture 3" descr="L:\png\12-16_0000_图层-9.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11628" y="89415"/>
            <a:ext cx="1632372" cy="273581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L:\png\12-05_0003_图层-21-副本-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29910" y="3757637"/>
            <a:ext cx="2291152" cy="111481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90699962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1000" fill="hold"/>
                                        <p:tgtEl>
                                          <p:spTgt spid="3075"/>
                                        </p:tgtEl>
                                        <p:attrNameLst>
                                          <p:attrName>ppt_w</p:attrName>
                                        </p:attrNameLst>
                                      </p:cBhvr>
                                      <p:tavLst>
                                        <p:tav tm="0">
                                          <p:val>
                                            <p:fltVal val="0"/>
                                          </p:val>
                                        </p:tav>
                                        <p:tav tm="100000">
                                          <p:val>
                                            <p:strVal val="#ppt_w"/>
                                          </p:val>
                                        </p:tav>
                                      </p:tavLst>
                                    </p:anim>
                                    <p:anim calcmode="lin" valueType="num">
                                      <p:cBhvr>
                                        <p:cTn id="8" dur="1000" fill="hold"/>
                                        <p:tgtEl>
                                          <p:spTgt spid="3075"/>
                                        </p:tgtEl>
                                        <p:attrNameLst>
                                          <p:attrName>ppt_h</p:attrName>
                                        </p:attrNameLst>
                                      </p:cBhvr>
                                      <p:tavLst>
                                        <p:tav tm="0">
                                          <p:val>
                                            <p:fltVal val="0"/>
                                          </p:val>
                                        </p:tav>
                                        <p:tav tm="100000">
                                          <p:val>
                                            <p:strVal val="#ppt_h"/>
                                          </p:val>
                                        </p:tav>
                                      </p:tavLst>
                                    </p:anim>
                                    <p:anim calcmode="lin" valueType="num">
                                      <p:cBhvr>
                                        <p:cTn id="9" dur="1000" fill="hold"/>
                                        <p:tgtEl>
                                          <p:spTgt spid="3075"/>
                                        </p:tgtEl>
                                        <p:attrNameLst>
                                          <p:attrName>style.rotation</p:attrName>
                                        </p:attrNameLst>
                                      </p:cBhvr>
                                      <p:tavLst>
                                        <p:tav tm="0">
                                          <p:val>
                                            <p:fltVal val="90"/>
                                          </p:val>
                                        </p:tav>
                                        <p:tav tm="100000">
                                          <p:val>
                                            <p:fltVal val="0"/>
                                          </p:val>
                                        </p:tav>
                                      </p:tavLst>
                                    </p:anim>
                                    <p:animEffect transition="in" filter="fade">
                                      <p:cBhvr>
                                        <p:cTn id="10" dur="1000"/>
                                        <p:tgtEl>
                                          <p:spTgt spid="3075"/>
                                        </p:tgtEl>
                                      </p:cBhvr>
                                    </p:animEffect>
                                  </p:childTnLst>
                                </p:cTn>
                              </p:par>
                              <p:par>
                                <p:cTn id="11" presetID="47" presetClass="entr" presetSubtype="0" fill="hold" grpId="0" nodeType="withEffect">
                                  <p:stCondLst>
                                    <p:cond delay="8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1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23" presetClass="entr" presetSubtype="16" fill="hold" nodeType="withEffect">
                                  <p:stCondLst>
                                    <p:cond delay="2600"/>
                                  </p:stCondLst>
                                  <p:childTnLst>
                                    <p:set>
                                      <p:cBhvr>
                                        <p:cTn id="22" dur="1" fill="hold">
                                          <p:stCondLst>
                                            <p:cond delay="0"/>
                                          </p:stCondLst>
                                        </p:cTn>
                                        <p:tgtEl>
                                          <p:spTgt spid="3076"/>
                                        </p:tgtEl>
                                        <p:attrNameLst>
                                          <p:attrName>style.visibility</p:attrName>
                                        </p:attrNameLst>
                                      </p:cBhvr>
                                      <p:to>
                                        <p:strVal val="visible"/>
                                      </p:to>
                                    </p:set>
                                    <p:anim calcmode="lin" valueType="num">
                                      <p:cBhvr>
                                        <p:cTn id="23" dur="500" fill="hold"/>
                                        <p:tgtEl>
                                          <p:spTgt spid="3076"/>
                                        </p:tgtEl>
                                        <p:attrNameLst>
                                          <p:attrName>ppt_w</p:attrName>
                                        </p:attrNameLst>
                                      </p:cBhvr>
                                      <p:tavLst>
                                        <p:tav tm="0">
                                          <p:val>
                                            <p:fltVal val="0"/>
                                          </p:val>
                                        </p:tav>
                                        <p:tav tm="100000">
                                          <p:val>
                                            <p:strVal val="#ppt_w"/>
                                          </p:val>
                                        </p:tav>
                                      </p:tavLst>
                                    </p:anim>
                                    <p:anim calcmode="lin" valueType="num">
                                      <p:cBhvr>
                                        <p:cTn id="24" dur="500" fill="hold"/>
                                        <p:tgtEl>
                                          <p:spTgt spid="3076"/>
                                        </p:tgtEl>
                                        <p:attrNameLst>
                                          <p:attrName>ppt_h</p:attrName>
                                        </p:attrNameLst>
                                      </p:cBhvr>
                                      <p:tavLst>
                                        <p:tav tm="0">
                                          <p:val>
                                            <p:fltVal val="0"/>
                                          </p:val>
                                        </p:tav>
                                        <p:tav tm="100000">
                                          <p:val>
                                            <p:strVal val="#ppt_h"/>
                                          </p:val>
                                        </p:tav>
                                      </p:tavLst>
                                    </p:anim>
                                  </p:childTnLst>
                                </p:cTn>
                              </p:par>
                              <p:par>
                                <p:cTn id="25" presetID="22" presetClass="entr" presetSubtype="8" fill="hold" nodeType="withEffect">
                                  <p:stCondLst>
                                    <p:cond delay="3500"/>
                                  </p:stCondLst>
                                  <p:childTnLst>
                                    <p:set>
                                      <p:cBhvr>
                                        <p:cTn id="26" dur="1" fill="hold">
                                          <p:stCondLst>
                                            <p:cond delay="0"/>
                                          </p:stCondLst>
                                        </p:cTn>
                                        <p:tgtEl>
                                          <p:spTgt spid="3077"/>
                                        </p:tgtEl>
                                        <p:attrNameLst>
                                          <p:attrName>style.visibility</p:attrName>
                                        </p:attrNameLst>
                                      </p:cBhvr>
                                      <p:to>
                                        <p:strVal val="visible"/>
                                      </p:to>
                                    </p:set>
                                    <p:animEffect transition="in" filter="wipe(left)">
                                      <p:cBhvr>
                                        <p:cTn id="27" dur="250"/>
                                        <p:tgtEl>
                                          <p:spTgt spid="3077"/>
                                        </p:tgtEl>
                                      </p:cBhvr>
                                    </p:animEffect>
                                  </p:childTnLst>
                                </p:cTn>
                              </p:par>
                              <p:par>
                                <p:cTn id="28" presetID="22" presetClass="entr" presetSubtype="2" fill="hold" nodeType="withEffect">
                                  <p:stCondLst>
                                    <p:cond delay="350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250"/>
                                        <p:tgtEl>
                                          <p:spTgt spid="10"/>
                                        </p:tgtEl>
                                      </p:cBhvr>
                                    </p:animEffect>
                                  </p:childTnLst>
                                </p:cTn>
                              </p:par>
                              <p:par>
                                <p:cTn id="31" presetID="41" presetClass="entr" presetSubtype="0" fill="hold" grpId="0" nodeType="withEffect">
                                  <p:stCondLst>
                                    <p:cond delay="380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par>
                                <p:cTn id="38" presetID="53" presetClass="entr" presetSubtype="16" fill="hold" nodeType="withEffect">
                                  <p:stCondLst>
                                    <p:cond delay="2300"/>
                                  </p:stCondLst>
                                  <p:childTnLst>
                                    <p:set>
                                      <p:cBhvr>
                                        <p:cTn id="39" dur="1" fill="hold">
                                          <p:stCondLst>
                                            <p:cond delay="0"/>
                                          </p:stCondLst>
                                        </p:cTn>
                                        <p:tgtEl>
                                          <p:spTgt spid="6148"/>
                                        </p:tgtEl>
                                        <p:attrNameLst>
                                          <p:attrName>style.visibility</p:attrName>
                                        </p:attrNameLst>
                                      </p:cBhvr>
                                      <p:to>
                                        <p:strVal val="visible"/>
                                      </p:to>
                                    </p:set>
                                    <p:anim calcmode="lin" valueType="num">
                                      <p:cBhvr>
                                        <p:cTn id="40" dur="500" fill="hold"/>
                                        <p:tgtEl>
                                          <p:spTgt spid="6148"/>
                                        </p:tgtEl>
                                        <p:attrNameLst>
                                          <p:attrName>ppt_w</p:attrName>
                                        </p:attrNameLst>
                                      </p:cBhvr>
                                      <p:tavLst>
                                        <p:tav tm="0">
                                          <p:val>
                                            <p:fltVal val="0"/>
                                          </p:val>
                                        </p:tav>
                                        <p:tav tm="100000">
                                          <p:val>
                                            <p:strVal val="#ppt_w"/>
                                          </p:val>
                                        </p:tav>
                                      </p:tavLst>
                                    </p:anim>
                                    <p:anim calcmode="lin" valueType="num">
                                      <p:cBhvr>
                                        <p:cTn id="41" dur="500" fill="hold"/>
                                        <p:tgtEl>
                                          <p:spTgt spid="6148"/>
                                        </p:tgtEl>
                                        <p:attrNameLst>
                                          <p:attrName>ppt_h</p:attrName>
                                        </p:attrNameLst>
                                      </p:cBhvr>
                                      <p:tavLst>
                                        <p:tav tm="0">
                                          <p:val>
                                            <p:fltVal val="0"/>
                                          </p:val>
                                        </p:tav>
                                        <p:tav tm="100000">
                                          <p:val>
                                            <p:strVal val="#ppt_h"/>
                                          </p:val>
                                        </p:tav>
                                      </p:tavLst>
                                    </p:anim>
                                    <p:animEffect transition="in" filter="fade">
                                      <p:cBhvr>
                                        <p:cTn id="4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第四部分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3586093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19829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2916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6003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5" name="Picture 7" descr="D:\png\12-20_0000_图层-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 y="1412096"/>
            <a:ext cx="3779912" cy="373140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339825"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8" name="TextBox 17"/>
          <p:cNvSpPr txBox="1"/>
          <p:nvPr/>
        </p:nvSpPr>
        <p:spPr>
          <a:xfrm>
            <a:off x="5691753"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9" name="TextBox 18"/>
          <p:cNvSpPr txBox="1"/>
          <p:nvPr/>
        </p:nvSpPr>
        <p:spPr>
          <a:xfrm>
            <a:off x="5042465"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20" name="TextBox 19"/>
          <p:cNvSpPr txBox="1"/>
          <p:nvPr/>
        </p:nvSpPr>
        <p:spPr>
          <a:xfrm>
            <a:off x="4353218" y="1419622"/>
            <a:ext cx="392415" cy="2285241"/>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grpSp>
        <p:nvGrpSpPr>
          <p:cNvPr id="2" name="组合 1"/>
          <p:cNvGrpSpPr/>
          <p:nvPr/>
        </p:nvGrpSpPr>
        <p:grpSpPr>
          <a:xfrm>
            <a:off x="6505813" y="967864"/>
            <a:ext cx="1820353" cy="3906675"/>
            <a:chOff x="6505813" y="967864"/>
            <a:chExt cx="1820353" cy="3906675"/>
          </a:xfrm>
        </p:grpSpPr>
        <p:pic>
          <p:nvPicPr>
            <p:cNvPr id="11" name="Picture 2" descr="D:\png\12-19_0001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57157">
              <a:off x="5462652" y="2011025"/>
              <a:ext cx="3906675" cy="182035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293336" y="1507948"/>
              <a:ext cx="392415" cy="1595950"/>
            </a:xfrm>
            <a:prstGeom prst="rect">
              <a:avLst/>
            </a:prstGeom>
          </p:spPr>
          <p:txBody>
            <a:bodyPr vert="eaVert" wrap="none">
              <a:spAutoFit/>
            </a:bodyPr>
            <a:lstStyle/>
            <a:p>
              <a:r>
                <a:rPr lang="zh-CN" altLang="en-US" dirty="0">
                  <a:solidFill>
                    <a:schemeClr val="bg1"/>
                  </a:solidFill>
                  <a:latin typeface="华文隶书" panose="02010800040101010101" pitchFamily="2" charset="-122"/>
                  <a:ea typeface="华文隶书" panose="02010800040101010101" pitchFamily="2" charset="-122"/>
                </a:rPr>
                <a:t>单击此处添加文本 </a:t>
              </a:r>
            </a:p>
          </p:txBody>
        </p:sp>
      </p:grpSp>
      <p:pic>
        <p:nvPicPr>
          <p:cNvPr id="7170" name="Picture 2" descr="D:\png\12-27_0000_图层-2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806275" y="1885007"/>
            <a:ext cx="3061216" cy="318584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458942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fade">
                                      <p:cBhvr>
                                        <p:cTn id="7" dur="500"/>
                                        <p:tgtEl>
                                          <p:spTgt spid="20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7170"/>
                                        </p:tgtEl>
                                        <p:attrNameLst>
                                          <p:attrName>style.visibility</p:attrName>
                                        </p:attrNameLst>
                                      </p:cBhvr>
                                      <p:to>
                                        <p:strVal val="visible"/>
                                      </p:to>
                                    </p:set>
                                    <p:animEffect transition="in" filter="wipe(down)">
                                      <p:cBhvr>
                                        <p:cTn id="4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Administrator\Desktop\png\素材CNN-sccnn.com_201406210812-恢复的.psd_0002_图层-3-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02696" y="1623196"/>
            <a:ext cx="7213031" cy="296477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7580" y="1101625"/>
            <a:ext cx="456508" cy="388505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0072" y="1098202"/>
            <a:ext cx="456508" cy="3885055"/>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6" descr="C:\Users\Administrator\Desktop\png\素材CNN-sccnn.com_201406210812-恢复的.psd_0000_矢量智能对象.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326" y="2906065"/>
            <a:ext cx="1119491" cy="1236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83814" y="2236678"/>
            <a:ext cx="492443" cy="1717778"/>
          </a:xfrm>
          <a:prstGeom prst="rect">
            <a:avLst/>
          </a:prstGeom>
          <a:noFill/>
        </p:spPr>
        <p:txBody>
          <a:bodyPr vert="eaVert" wrap="none" rtlCol="0">
            <a:spAutoFit/>
          </a:bodyPr>
          <a:lstStyle/>
          <a:p>
            <a:r>
              <a:rPr lang="zh-CN" altLang="en-US" sz="2000" dirty="0">
                <a:latin typeface="华文隶书" panose="02010800040101010101" pitchFamily="2" charset="-122"/>
                <a:ea typeface="华文隶书" panose="02010800040101010101" pitchFamily="2" charset="-122"/>
              </a:rPr>
              <a:t>点击输入标题</a:t>
            </a:r>
          </a:p>
        </p:txBody>
      </p:sp>
      <p:sp>
        <p:nvSpPr>
          <p:cNvPr id="7" name="TextBox 6"/>
          <p:cNvSpPr txBox="1"/>
          <p:nvPr/>
        </p:nvSpPr>
        <p:spPr>
          <a:xfrm>
            <a:off x="2960965" y="2332844"/>
            <a:ext cx="3300904" cy="1188787"/>
          </a:xfrm>
          <a:prstGeom prst="rect">
            <a:avLst/>
          </a:prstGeom>
          <a:noFill/>
        </p:spPr>
        <p:txBody>
          <a:bodyPr vert="eaVert" wrap="none" rtlCol="0">
            <a:spAutoFit/>
          </a:bodyPr>
          <a:lstStyle/>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r>
              <a:rPr lang="zh-CN" altLang="en-US" dirty="0">
                <a:latin typeface="华文隶书" panose="02010800040101010101" pitchFamily="2" charset="-122"/>
                <a:ea typeface="华文隶书" panose="02010800040101010101" pitchFamily="2" charset="-122"/>
              </a:rPr>
              <a:t>点击输入文字</a:t>
            </a:r>
          </a:p>
          <a:p>
            <a:endParaRPr lang="zh-CN" altLang="en-US" dirty="0">
              <a:latin typeface="华文隶书" panose="02010800040101010101" pitchFamily="2" charset="-122"/>
              <a:ea typeface="华文隶书" panose="02010800040101010101" pitchFamily="2" charset="-122"/>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154753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800" decel="100000"/>
                                        <p:tgtEl>
                                          <p:spTgt spid="11"/>
                                        </p:tgtEl>
                                      </p:cBhvr>
                                    </p:animEffect>
                                    <p:anim calcmode="lin" valueType="num">
                                      <p:cBhvr>
                                        <p:cTn id="24" dur="800" decel="100000" fill="hold"/>
                                        <p:tgtEl>
                                          <p:spTgt spid="11"/>
                                        </p:tgtEl>
                                        <p:attrNameLst>
                                          <p:attrName>style.rotation</p:attrName>
                                        </p:attrNameLst>
                                      </p:cBhvr>
                                      <p:tavLst>
                                        <p:tav tm="0">
                                          <p:val>
                                            <p:fltVal val="-90"/>
                                          </p:val>
                                        </p:tav>
                                        <p:tav tm="100000">
                                          <p:val>
                                            <p:fltVal val="0"/>
                                          </p:val>
                                        </p:tav>
                                      </p:tavLst>
                                    </p:anim>
                                    <p:anim calcmode="lin" valueType="num">
                                      <p:cBhvr>
                                        <p:cTn id="25" dur="800" decel="100000" fill="hold"/>
                                        <p:tgtEl>
                                          <p:spTgt spid="11"/>
                                        </p:tgtEl>
                                        <p:attrNameLst>
                                          <p:attrName>ppt_x</p:attrName>
                                        </p:attrNameLst>
                                      </p:cBhvr>
                                      <p:tavLst>
                                        <p:tav tm="0">
                                          <p:val>
                                            <p:strVal val="#ppt_x+0.4"/>
                                          </p:val>
                                        </p:tav>
                                        <p:tav tm="100000">
                                          <p:val>
                                            <p:strVal val="#ppt_x-0.05"/>
                                          </p:val>
                                        </p:tav>
                                      </p:tavLst>
                                    </p:anim>
                                    <p:anim calcmode="lin" valueType="num">
                                      <p:cBhvr>
                                        <p:cTn id="26" dur="800" decel="100000" fill="hold"/>
                                        <p:tgtEl>
                                          <p:spTgt spid="11"/>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9" presetID="42" presetClass="exit" presetSubtype="0" fill="hold" nodeType="withEffect">
                                  <p:stCondLst>
                                    <p:cond delay="1400"/>
                                  </p:stCondLst>
                                  <p:childTnLst>
                                    <p:animEffect transition="out" filter="fade">
                                      <p:cBhvr>
                                        <p:cTn id="30" dur="1000"/>
                                        <p:tgtEl>
                                          <p:spTgt spid="11"/>
                                        </p:tgtEl>
                                      </p:cBhvr>
                                    </p:animEffect>
                                    <p:anim calcmode="lin" valueType="num">
                                      <p:cBhvr>
                                        <p:cTn id="31" dur="1000"/>
                                        <p:tgtEl>
                                          <p:spTgt spid="11"/>
                                        </p:tgtEl>
                                        <p:attrNameLst>
                                          <p:attrName>ppt_x</p:attrName>
                                        </p:attrNameLst>
                                      </p:cBhvr>
                                      <p:tavLst>
                                        <p:tav tm="0">
                                          <p:val>
                                            <p:strVal val="ppt_x"/>
                                          </p:val>
                                        </p:tav>
                                        <p:tav tm="100000">
                                          <p:val>
                                            <p:strVal val="ppt_x"/>
                                          </p:val>
                                        </p:tav>
                                      </p:tavLst>
                                    </p:anim>
                                    <p:anim calcmode="lin" valueType="num">
                                      <p:cBhvr>
                                        <p:cTn id="32" dur="1000"/>
                                        <p:tgtEl>
                                          <p:spTgt spid="11"/>
                                        </p:tgtEl>
                                        <p:attrNameLst>
                                          <p:attrName>ppt_y</p:attrName>
                                        </p:attrNameLst>
                                      </p:cBhvr>
                                      <p:tavLst>
                                        <p:tav tm="0">
                                          <p:val>
                                            <p:strVal val="ppt_y"/>
                                          </p:val>
                                        </p:tav>
                                        <p:tav tm="100000">
                                          <p:val>
                                            <p:strVal val="ppt_y+.1"/>
                                          </p:val>
                                        </p:tav>
                                      </p:tavLst>
                                    </p:anim>
                                    <p:set>
                                      <p:cBhvr>
                                        <p:cTn id="33" dur="1" fill="hold">
                                          <p:stCondLst>
                                            <p:cond delay="999"/>
                                          </p:stCondLst>
                                        </p:cTn>
                                        <p:tgtEl>
                                          <p:spTgt spid="11"/>
                                        </p:tgtEl>
                                        <p:attrNameLst>
                                          <p:attrName>style.visibility</p:attrName>
                                        </p:attrNameLst>
                                      </p:cBhvr>
                                      <p:to>
                                        <p:strVal val="hidden"/>
                                      </p:to>
                                    </p:set>
                                  </p:childTnLst>
                                </p:cTn>
                              </p:par>
                              <p:par>
                                <p:cTn id="34" presetID="63" presetClass="path" presetSubtype="0" accel="50000" decel="50000" fill="hold" nodeType="withEffect">
                                  <p:stCondLst>
                                    <p:cond delay="2300"/>
                                  </p:stCondLst>
                                  <p:childTnLst>
                                    <p:animMotion origin="layout" path="M -3.88889E-6 -3.33333E-6 L 0.76268 -3.33333E-6 " pathEditMode="relative" rAng="0" ptsTypes="AA">
                                      <p:cBhvr>
                                        <p:cTn id="35" dur="2000" fill="hold"/>
                                        <p:tgtEl>
                                          <p:spTgt spid="10"/>
                                        </p:tgtEl>
                                        <p:attrNameLst>
                                          <p:attrName>ppt_x</p:attrName>
                                          <p:attrName>ppt_y</p:attrName>
                                        </p:attrNameLst>
                                      </p:cBhvr>
                                      <p:rCtr x="38125" y="0"/>
                                    </p:animMotion>
                                  </p:childTnLst>
                                </p:cTn>
                              </p:par>
                              <p:par>
                                <p:cTn id="36" presetID="22" presetClass="entr" presetSubtype="2" fill="hold" nodeType="withEffect">
                                  <p:stCondLst>
                                    <p:cond delay="260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1500"/>
                                        <p:tgtEl>
                                          <p:spTgt spid="8"/>
                                        </p:tgtEl>
                                      </p:cBhvr>
                                    </p:animEffect>
                                  </p:childTnLst>
                                </p:cTn>
                              </p:par>
                              <p:par>
                                <p:cTn id="39" presetID="63" presetClass="path" presetSubtype="0" accel="50000" decel="50000" fill="hold" nodeType="withEffect">
                                  <p:stCondLst>
                                    <p:cond delay="2300"/>
                                  </p:stCondLst>
                                  <p:childTnLst>
                                    <p:animMotion origin="layout" path="M 4.44444E-6 -6.17284E-7 L 0.75538 0.00494 " pathEditMode="relative" rAng="0" ptsTypes="AA">
                                      <p:cBhvr>
                                        <p:cTn id="40" dur="2000" fill="hold"/>
                                        <p:tgtEl>
                                          <p:spTgt spid="8"/>
                                        </p:tgtEl>
                                        <p:attrNameLst>
                                          <p:attrName>ppt_x</p:attrName>
                                          <p:attrName>ppt_y</p:attrName>
                                        </p:attrNameLst>
                                      </p:cBhvr>
                                      <p:rCtr x="37760" y="247"/>
                                    </p:animMotion>
                                  </p:childTnLst>
                                </p:cTn>
                              </p:par>
                            </p:childTnLst>
                          </p:cTn>
                        </p:par>
                        <p:par>
                          <p:cTn id="41" fill="hold">
                            <p:stCondLst>
                              <p:cond delay="430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1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png\12-19_0003_图层-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0508063">
            <a:off x="-2078544" y="2773576"/>
            <a:ext cx="7356226" cy="67665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403212" y="1875250"/>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3" name="TextBox 12"/>
          <p:cNvSpPr txBox="1"/>
          <p:nvPr/>
        </p:nvSpPr>
        <p:spPr>
          <a:xfrm>
            <a:off x="3969995" y="2454424"/>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4" name="TextBox 13"/>
          <p:cNvSpPr txBox="1"/>
          <p:nvPr/>
        </p:nvSpPr>
        <p:spPr>
          <a:xfrm>
            <a:off x="5237276" y="3133189"/>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sp>
        <p:nvSpPr>
          <p:cNvPr id="15" name="TextBox 14"/>
          <p:cNvSpPr txBox="1"/>
          <p:nvPr/>
        </p:nvSpPr>
        <p:spPr>
          <a:xfrm>
            <a:off x="6150347" y="3950444"/>
            <a:ext cx="1826141" cy="338554"/>
          </a:xfrm>
          <a:prstGeom prst="rect">
            <a:avLst/>
          </a:prstGeom>
          <a:noFill/>
        </p:spPr>
        <p:txBody>
          <a:bodyPr wrap="none" rtlCol="0">
            <a:spAutoFit/>
          </a:bodyPr>
          <a:lstStyle/>
          <a:p>
            <a:r>
              <a:rPr lang="zh-CN" altLang="en-US" sz="1600" dirty="0">
                <a:latin typeface="华文隶书" panose="02010800040101010101" pitchFamily="2" charset="-122"/>
                <a:ea typeface="华文隶书" panose="02010800040101010101" pitchFamily="2" charset="-122"/>
              </a:rPr>
              <a:t>单击此处添加文本</a:t>
            </a:r>
          </a:p>
        </p:txBody>
      </p:sp>
      <p:pic>
        <p:nvPicPr>
          <p:cNvPr id="614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36156" y="2369710"/>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81820" y="1794074"/>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15884" y="3047722"/>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18753" y="3864977"/>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D:\png\2015sd55fs0019_0008_매화.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2990"/>
          <a:stretch/>
        </p:blipFill>
        <p:spPr bwMode="auto">
          <a:xfrm flipH="1">
            <a:off x="4715884" y="-67311"/>
            <a:ext cx="4733702" cy="310793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99771627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1100"/>
                                        <p:tgtEl>
                                          <p:spTgt spid="6146"/>
                                        </p:tgtEl>
                                      </p:cBhvr>
                                    </p:animEffect>
                                  </p:childTnLst>
                                </p:cTn>
                              </p:par>
                            </p:childTnLst>
                          </p:cTn>
                        </p:par>
                        <p:par>
                          <p:cTn id="8" fill="hold">
                            <p:stCondLst>
                              <p:cond delay="1100"/>
                            </p:stCondLst>
                            <p:childTnLst>
                              <p:par>
                                <p:cTn id="9" presetID="1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1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600"/>
                            </p:stCondLst>
                            <p:childTnLst>
                              <p:par>
                                <p:cTn id="20" presetID="15" presetClass="entr" presetSubtype="0" fill="hold" nodeType="afterEffect">
                                  <p:stCondLst>
                                    <p:cond delay="0"/>
                                  </p:stCondLst>
                                  <p:childTnLst>
                                    <p:set>
                                      <p:cBhvr>
                                        <p:cTn id="21" dur="1" fill="hold">
                                          <p:stCondLst>
                                            <p:cond delay="0"/>
                                          </p:stCondLst>
                                        </p:cTn>
                                        <p:tgtEl>
                                          <p:spTgt spid="6147"/>
                                        </p:tgtEl>
                                        <p:attrNameLst>
                                          <p:attrName>style.visibility</p:attrName>
                                        </p:attrNameLst>
                                      </p:cBhvr>
                                      <p:to>
                                        <p:strVal val="visible"/>
                                      </p:to>
                                    </p:set>
                                    <p:anim calcmode="lin" valueType="num">
                                      <p:cBhvr>
                                        <p:cTn id="22" dur="1000" fill="hold"/>
                                        <p:tgtEl>
                                          <p:spTgt spid="6147"/>
                                        </p:tgtEl>
                                        <p:attrNameLst>
                                          <p:attrName>ppt_w</p:attrName>
                                        </p:attrNameLst>
                                      </p:cBhvr>
                                      <p:tavLst>
                                        <p:tav tm="0">
                                          <p:val>
                                            <p:fltVal val="0"/>
                                          </p:val>
                                        </p:tav>
                                        <p:tav tm="100000">
                                          <p:val>
                                            <p:strVal val="#ppt_w"/>
                                          </p:val>
                                        </p:tav>
                                      </p:tavLst>
                                    </p:anim>
                                    <p:anim calcmode="lin" valueType="num">
                                      <p:cBhvr>
                                        <p:cTn id="23" dur="1000" fill="hold"/>
                                        <p:tgtEl>
                                          <p:spTgt spid="6147"/>
                                        </p:tgtEl>
                                        <p:attrNameLst>
                                          <p:attrName>ppt_h</p:attrName>
                                        </p:attrNameLst>
                                      </p:cBhvr>
                                      <p:tavLst>
                                        <p:tav tm="0">
                                          <p:val>
                                            <p:fltVal val="0"/>
                                          </p:val>
                                        </p:tav>
                                        <p:tav tm="100000">
                                          <p:val>
                                            <p:strVal val="#ppt_h"/>
                                          </p:val>
                                        </p:tav>
                                      </p:tavLst>
                                    </p:anim>
                                    <p:anim calcmode="lin" valueType="num">
                                      <p:cBhvr>
                                        <p:cTn id="24" dur="1000" fill="hold"/>
                                        <p:tgtEl>
                                          <p:spTgt spid="614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147"/>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41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1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6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6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284158"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2702656"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42827" y="1739310"/>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pic>
        <p:nvPicPr>
          <p:cNvPr id="5123" name="Picture 3" descr="D:\png\2015sd55fs006_0000_Grou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7439" y="3409875"/>
            <a:ext cx="2828926" cy="16335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739469" y="3917751"/>
            <a:ext cx="3393252" cy="738664"/>
          </a:xfrm>
          <a:prstGeom prst="rect">
            <a:avLst/>
          </a:prstGeom>
          <a:noFill/>
        </p:spPr>
        <p:txBody>
          <a:bodyPr wrap="square" rtlCol="0">
            <a:spAutoFit/>
          </a:bodyPr>
          <a:lstStyle/>
          <a:p>
            <a:r>
              <a:rPr lang="zh-CN" altLang="en-US" sz="1400" dirty="0">
                <a:latin typeface="华文隶书" panose="02010800040101010101" pitchFamily="2" charset="-122"/>
                <a:ea typeface="华文隶书" panose="02010800040101010101" pitchFamily="2" charset="-122"/>
              </a:rPr>
              <a:t>在此输入您的文字内容在此输入您的文字内容在此输入您的文字内容在此输入您的文字内容在此输入您的文字内容</a:t>
            </a:r>
            <a:endParaRPr lang="zh-CN" altLang="en-US" dirty="0">
              <a:latin typeface="华文隶书" panose="02010800040101010101" pitchFamily="2" charset="-122"/>
              <a:ea typeface="华文隶书" panose="02010800040101010101" pitchFamily="2" charset="-122"/>
            </a:endParaRPr>
          </a:p>
        </p:txBody>
      </p:sp>
      <p:pic>
        <p:nvPicPr>
          <p:cNvPr id="1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3096671"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5515169"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755340" y="1739310"/>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pic>
        <p:nvPicPr>
          <p:cNvPr id="15"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5832977" y="934788"/>
            <a:ext cx="2738832" cy="247113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491646" y="1739311"/>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807588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left)">
                                      <p:cBhvr>
                                        <p:cTn id="17" dur="500"/>
                                        <p:tgtEl>
                                          <p:spTgt spid="512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42" presetClass="entr" presetSubtype="0" fill="hold" nodeType="afterEffect">
                                  <p:stCondLst>
                                    <p:cond delay="0"/>
                                  </p:stCondLst>
                                  <p:childTnLst>
                                    <p:set>
                                      <p:cBhvr>
                                        <p:cTn id="44" dur="1" fill="hold">
                                          <p:stCondLst>
                                            <p:cond delay="0"/>
                                          </p:stCondLst>
                                        </p:cTn>
                                        <p:tgtEl>
                                          <p:spTgt spid="5123"/>
                                        </p:tgtEl>
                                        <p:attrNameLst>
                                          <p:attrName>style.visibility</p:attrName>
                                        </p:attrNameLst>
                                      </p:cBhvr>
                                      <p:to>
                                        <p:strVal val="visible"/>
                                      </p:to>
                                    </p:set>
                                    <p:animEffect transition="in" filter="fade">
                                      <p:cBhvr>
                                        <p:cTn id="45" dur="1000"/>
                                        <p:tgtEl>
                                          <p:spTgt spid="5123"/>
                                        </p:tgtEl>
                                      </p:cBhvr>
                                    </p:animEffect>
                                    <p:anim calcmode="lin" valueType="num">
                                      <p:cBhvr>
                                        <p:cTn id="46" dur="1000" fill="hold"/>
                                        <p:tgtEl>
                                          <p:spTgt spid="5123"/>
                                        </p:tgtEl>
                                        <p:attrNameLst>
                                          <p:attrName>ppt_x</p:attrName>
                                        </p:attrNameLst>
                                      </p:cBhvr>
                                      <p:tavLst>
                                        <p:tav tm="0">
                                          <p:val>
                                            <p:strVal val="#ppt_x"/>
                                          </p:val>
                                        </p:tav>
                                        <p:tav tm="100000">
                                          <p:val>
                                            <p:strVal val="#ppt_x"/>
                                          </p:val>
                                        </p:tav>
                                      </p:tavLst>
                                    </p:anim>
                                    <p:anim calcmode="lin" valueType="num">
                                      <p:cBhvr>
                                        <p:cTn id="47" dur="1000" fill="hold"/>
                                        <p:tgtEl>
                                          <p:spTgt spid="512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942760" y="1124467"/>
            <a:ext cx="3723531" cy="3359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03866" y="1118022"/>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48862" y="1910110"/>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62121" y="2715766"/>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08877" y="3507854"/>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56774" y="4182297"/>
            <a:ext cx="494184" cy="4187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748862" y="1167402"/>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2" name="TextBox 11"/>
          <p:cNvSpPr txBox="1"/>
          <p:nvPr/>
        </p:nvSpPr>
        <p:spPr>
          <a:xfrm>
            <a:off x="5356305" y="1910110"/>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3" name="TextBox 12"/>
          <p:cNvSpPr txBox="1"/>
          <p:nvPr/>
        </p:nvSpPr>
        <p:spPr>
          <a:xfrm>
            <a:off x="5436096" y="2765146"/>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4" name="TextBox 13"/>
          <p:cNvSpPr txBox="1"/>
          <p:nvPr/>
        </p:nvSpPr>
        <p:spPr>
          <a:xfrm>
            <a:off x="5204971" y="3557234"/>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5" name="TextBox 14"/>
          <p:cNvSpPr txBox="1"/>
          <p:nvPr/>
        </p:nvSpPr>
        <p:spPr>
          <a:xfrm>
            <a:off x="4698050" y="4231677"/>
            <a:ext cx="1569660" cy="300082"/>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16" name="TextBox 15"/>
          <p:cNvSpPr txBox="1"/>
          <p:nvPr/>
        </p:nvSpPr>
        <p:spPr>
          <a:xfrm>
            <a:off x="2086794" y="2361823"/>
            <a:ext cx="1210588" cy="707886"/>
          </a:xfrm>
          <a:prstGeom prst="rect">
            <a:avLst/>
          </a:prstGeom>
          <a:noFill/>
        </p:spPr>
        <p:txBody>
          <a:bodyPr wrap="none" rtlCol="0">
            <a:spAutoFit/>
          </a:bodyPr>
          <a:lstStyle/>
          <a:p>
            <a:r>
              <a:rPr lang="zh-CN" altLang="en-US" sz="2000" dirty="0">
                <a:solidFill>
                  <a:schemeClr val="bg1"/>
                </a:solidFill>
                <a:latin typeface="华文隶书" panose="02010800040101010101" pitchFamily="2" charset="-122"/>
                <a:ea typeface="华文隶书" panose="02010800040101010101" pitchFamily="2" charset="-122"/>
              </a:rPr>
              <a:t>单击此处</a:t>
            </a:r>
            <a:endParaRPr lang="en-US" altLang="zh-CN" sz="2000" dirty="0">
              <a:solidFill>
                <a:schemeClr val="bg1"/>
              </a:solidFill>
              <a:latin typeface="华文隶书" panose="02010800040101010101" pitchFamily="2" charset="-122"/>
              <a:ea typeface="华文隶书" panose="02010800040101010101" pitchFamily="2" charset="-122"/>
            </a:endParaRPr>
          </a:p>
          <a:p>
            <a:r>
              <a:rPr lang="zh-CN" altLang="en-US" sz="2000" dirty="0">
                <a:solidFill>
                  <a:schemeClr val="bg1"/>
                </a:solidFill>
                <a:latin typeface="华文隶书" panose="02010800040101010101" pitchFamily="2" charset="-122"/>
                <a:ea typeface="华文隶书" panose="02010800040101010101" pitchFamily="2" charset="-122"/>
              </a:rPr>
              <a:t>添加文本</a:t>
            </a:r>
          </a:p>
        </p:txBody>
      </p:sp>
      <p:grpSp>
        <p:nvGrpSpPr>
          <p:cNvPr id="17" name="组合 16"/>
          <p:cNvGrpSpPr/>
          <p:nvPr/>
        </p:nvGrpSpPr>
        <p:grpSpPr>
          <a:xfrm>
            <a:off x="596871" y="3256607"/>
            <a:ext cx="1942702" cy="1840812"/>
            <a:chOff x="4963344" y="2051718"/>
            <a:chExt cx="3078111" cy="2916672"/>
          </a:xfrm>
        </p:grpSpPr>
        <p:pic>
          <p:nvPicPr>
            <p:cNvPr id="18" name="Picture 16" descr="C:\Users\liujicai01\Desktop\png\素材CNN-sccnn_0001_book.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rot="18916815">
              <a:off x="4963344" y="2051718"/>
              <a:ext cx="3078111" cy="29166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rot="17863830">
              <a:off x="7004708" y="2220703"/>
              <a:ext cx="585188" cy="1441633"/>
            </a:xfrm>
            <a:prstGeom prst="rect">
              <a:avLst/>
            </a:prstGeom>
            <a:noFill/>
          </p:spPr>
          <p:txBody>
            <a:bodyPr vert="eaVert" wrap="none" rtlCol="0">
              <a:spAutoFit/>
            </a:bodyPr>
            <a:lstStyle/>
            <a:p>
              <a:r>
                <a:rPr lang="zh-CN" altLang="en-US" sz="1200" dirty="0">
                  <a:latin typeface="华文隶书" panose="02010800040101010101" pitchFamily="2" charset="-122"/>
                  <a:ea typeface="华文隶书" panose="02010800040101010101" pitchFamily="2" charset="-122"/>
                </a:rPr>
                <a:t>水墨中国风</a:t>
              </a:r>
            </a:p>
          </p:txBody>
        </p:sp>
      </p:grpSp>
      <p:pic>
        <p:nvPicPr>
          <p:cNvPr id="20" name="Picture 18" descr="C:\Users\liujicai01\Desktop\png\11 (7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52749">
            <a:off x="1435419" y="3852303"/>
            <a:ext cx="1764186" cy="94994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1699473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2500"/>
                            </p:stCondLst>
                            <p:childTnLst>
                              <p:par>
                                <p:cTn id="13" presetID="15"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4000"/>
                            </p:stCondLst>
                            <p:childTnLst>
                              <p:par>
                                <p:cTn id="24" presetID="15"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5500"/>
                            </p:stCondLst>
                            <p:childTnLst>
                              <p:par>
                                <p:cTn id="35" presetID="15"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6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000"/>
                            </p:stCondLst>
                            <p:childTnLst>
                              <p:par>
                                <p:cTn id="46" presetID="1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8500"/>
                            </p:stCondLst>
                            <p:childTnLst>
                              <p:par>
                                <p:cTn id="57" presetID="15"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ppt_w</p:attrName>
                                        </p:attrNameLst>
                                      </p:cBhvr>
                                      <p:tavLst>
                                        <p:tav tm="0">
                                          <p:val>
                                            <p:fltVal val="0"/>
                                          </p:val>
                                        </p:tav>
                                        <p:tav tm="100000">
                                          <p:val>
                                            <p:strVal val="#ppt_w"/>
                                          </p:val>
                                        </p:tav>
                                      </p:tavLst>
                                    </p:anim>
                                    <p:anim calcmode="lin" valueType="num">
                                      <p:cBhvr>
                                        <p:cTn id="60" dur="1000" fill="hold"/>
                                        <p:tgtEl>
                                          <p:spTgt spid="9"/>
                                        </p:tgtEl>
                                        <p:attrNameLst>
                                          <p:attrName>ppt_h</p:attrName>
                                        </p:attrNameLst>
                                      </p:cBhvr>
                                      <p:tavLst>
                                        <p:tav tm="0">
                                          <p:val>
                                            <p:fltVal val="0"/>
                                          </p:val>
                                        </p:tav>
                                        <p:tav tm="100000">
                                          <p:val>
                                            <p:strVal val="#ppt_h"/>
                                          </p:val>
                                        </p:tav>
                                      </p:tavLst>
                                    </p:anim>
                                    <p:anim calcmode="lin" valueType="num">
                                      <p:cBhvr>
                                        <p:cTn id="6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95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13197" y="1863652"/>
            <a:ext cx="2030740" cy="2089235"/>
            <a:chOff x="2940296" y="762631"/>
            <a:chExt cx="3694205" cy="3615062"/>
          </a:xfrm>
        </p:grpSpPr>
        <p:pic>
          <p:nvPicPr>
            <p:cNvPr id="9218"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9" name="直接连接符 18"/>
          <p:cNvCxnSpPr/>
          <p:nvPr/>
        </p:nvCxnSpPr>
        <p:spPr>
          <a:xfrm>
            <a:off x="3367673" y="191042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576396" y="330381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295665" y="3277891"/>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556432" y="2030770"/>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139952" y="2620789"/>
            <a:ext cx="1210588" cy="707886"/>
          </a:xfrm>
          <a:prstGeom prst="rect">
            <a:avLst/>
          </a:prstGeom>
          <a:noFill/>
        </p:spPr>
        <p:txBody>
          <a:bodyPr wrap="none" rtlCol="0">
            <a:spAutoFit/>
          </a:bodyPr>
          <a:lstStyle/>
          <a:p>
            <a:r>
              <a:rPr lang="zh-CN" altLang="en-US" sz="2000" dirty="0">
                <a:latin typeface="华文隶书" panose="02010800040101010101" pitchFamily="2" charset="-122"/>
                <a:ea typeface="华文隶书" panose="02010800040101010101" pitchFamily="2" charset="-122"/>
              </a:rPr>
              <a:t>单击添加</a:t>
            </a:r>
            <a:endParaRPr lang="en-US" altLang="zh-CN" sz="2000" dirty="0">
              <a:latin typeface="华文隶书" panose="02010800040101010101" pitchFamily="2" charset="-122"/>
              <a:ea typeface="华文隶书" panose="02010800040101010101" pitchFamily="2" charset="-122"/>
            </a:endParaRPr>
          </a:p>
          <a:p>
            <a:pPr algn="ctr"/>
            <a:r>
              <a:rPr lang="zh-CN" altLang="en-US" sz="2000" dirty="0">
                <a:latin typeface="华文隶书" panose="02010800040101010101" pitchFamily="2" charset="-122"/>
                <a:ea typeface="华文隶书" panose="02010800040101010101" pitchFamily="2" charset="-122"/>
              </a:rPr>
              <a:t>文本</a:t>
            </a:r>
          </a:p>
        </p:txBody>
      </p:sp>
      <p:grpSp>
        <p:nvGrpSpPr>
          <p:cNvPr id="2" name="组合 1"/>
          <p:cNvGrpSpPr/>
          <p:nvPr/>
        </p:nvGrpSpPr>
        <p:grpSpPr>
          <a:xfrm>
            <a:off x="1925560" y="735879"/>
            <a:ext cx="1582152" cy="1627726"/>
            <a:chOff x="1925560" y="735879"/>
            <a:chExt cx="1582152" cy="1627726"/>
          </a:xfrm>
        </p:grpSpPr>
        <p:grpSp>
          <p:nvGrpSpPr>
            <p:cNvPr id="7" name="组合 6"/>
            <p:cNvGrpSpPr/>
            <p:nvPr/>
          </p:nvGrpSpPr>
          <p:grpSpPr>
            <a:xfrm rot="11825848">
              <a:off x="1925560" y="735879"/>
              <a:ext cx="1582152" cy="1627726"/>
              <a:chOff x="2940296" y="762631"/>
              <a:chExt cx="3694205" cy="3615062"/>
            </a:xfrm>
          </p:grpSpPr>
          <p:pic>
            <p:nvPicPr>
              <p:cNvPr id="8"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27" name="组合 26"/>
          <p:cNvGrpSpPr/>
          <p:nvPr/>
        </p:nvGrpSpPr>
        <p:grpSpPr>
          <a:xfrm>
            <a:off x="6025222" y="735879"/>
            <a:ext cx="1582152" cy="1627726"/>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38" name="组合 37"/>
          <p:cNvGrpSpPr/>
          <p:nvPr/>
        </p:nvGrpSpPr>
        <p:grpSpPr>
          <a:xfrm>
            <a:off x="1925560" y="3277891"/>
            <a:ext cx="1582152" cy="1627726"/>
            <a:chOff x="1925560" y="735879"/>
            <a:chExt cx="1582152" cy="1627726"/>
          </a:xfrm>
        </p:grpSpPr>
        <p:grpSp>
          <p:nvGrpSpPr>
            <p:cNvPr id="39" name="组合 38"/>
            <p:cNvGrpSpPr/>
            <p:nvPr/>
          </p:nvGrpSpPr>
          <p:grpSpPr>
            <a:xfrm rot="11825848">
              <a:off x="1925560" y="735879"/>
              <a:ext cx="1582152" cy="1627726"/>
              <a:chOff x="2940296" y="762631"/>
              <a:chExt cx="3694205" cy="3615062"/>
            </a:xfrm>
          </p:grpSpPr>
          <p:pic>
            <p:nvPicPr>
              <p:cNvPr id="41"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grpSp>
        <p:nvGrpSpPr>
          <p:cNvPr id="43" name="组合 42"/>
          <p:cNvGrpSpPr/>
          <p:nvPr/>
        </p:nvGrpSpPr>
        <p:grpSpPr>
          <a:xfrm>
            <a:off x="6025222" y="3277891"/>
            <a:ext cx="1582152" cy="1627726"/>
            <a:chOff x="1925560" y="735879"/>
            <a:chExt cx="1582152" cy="1627726"/>
          </a:xfrm>
        </p:grpSpPr>
        <p:grpSp>
          <p:nvGrpSpPr>
            <p:cNvPr id="44" name="组合 43"/>
            <p:cNvGrpSpPr/>
            <p:nvPr/>
          </p:nvGrpSpPr>
          <p:grpSpPr>
            <a:xfrm rot="11825848">
              <a:off x="1925560" y="735879"/>
              <a:ext cx="1582152" cy="1627726"/>
              <a:chOff x="2940296" y="762631"/>
              <a:chExt cx="3694205" cy="3615062"/>
            </a:xfrm>
          </p:grpSpPr>
          <p:pic>
            <p:nvPicPr>
              <p:cNvPr id="4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095852" y="1277347"/>
              <a:ext cx="877163" cy="507831"/>
            </a:xfrm>
            <a:prstGeom prst="rect">
              <a:avLst/>
            </a:prstGeom>
            <a:noFill/>
          </p:spPr>
          <p:txBody>
            <a:bodyPr wrap="none" rtlCol="0">
              <a:spAutoFit/>
            </a:bodyPr>
            <a:lstStyle/>
            <a:p>
              <a:r>
                <a:rPr lang="zh-CN" altLang="en-US" dirty="0">
                  <a:latin typeface="华文隶书" panose="02010800040101010101" pitchFamily="2" charset="-122"/>
                  <a:ea typeface="华文隶书" panose="02010800040101010101" pitchFamily="2" charset="-122"/>
                </a:rPr>
                <a:t>单击添加</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文本</a:t>
              </a:r>
            </a:p>
          </p:txBody>
        </p:sp>
      </p:grpSp>
      <p:pic>
        <p:nvPicPr>
          <p:cNvPr id="32" name="Picture 4" descr="D:\png\2015sd55fs02_0007_图层-2-副本-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9885381">
            <a:off x="6650828" y="3516534"/>
            <a:ext cx="2679597" cy="1626536"/>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554747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8" presetClass="emph" presetSubtype="0" fill="hold" nodeType="withEffect">
                                  <p:stCondLst>
                                    <p:cond delay="0"/>
                                  </p:stCondLst>
                                  <p:childTnLst>
                                    <p:animRot by="21600000">
                                      <p:cBhvr>
                                        <p:cTn id="16" dur="6200" fill="hold"/>
                                        <p:tgtEl>
                                          <p:spTgt spid="4"/>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1" fill="hold" nodeType="withEffect">
                                  <p:stCondLst>
                                    <p:cond delay="125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22" presetClass="entr" presetSubtype="4" fill="hold" nodeType="withEffect">
                                  <p:stCondLst>
                                    <p:cond delay="125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22" presetClass="entr" presetSubtype="1" fill="hold" nodeType="withEffect">
                                  <p:stCondLst>
                                    <p:cond delay="125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31" presetClass="entr" presetSubtype="0" fill="hold" nodeType="withEffect">
                                  <p:stCondLst>
                                    <p:cond delay="19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par>
                                <p:cTn id="35" presetID="31" presetClass="entr" presetSubtype="0" fill="hold" nodeType="withEffect">
                                  <p:stCondLst>
                                    <p:cond delay="19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fltVal val="0"/>
                                          </p:val>
                                        </p:tav>
                                        <p:tav tm="100000">
                                          <p:val>
                                            <p:strVal val="#ppt_w"/>
                                          </p:val>
                                        </p:tav>
                                      </p:tavLst>
                                    </p:anim>
                                    <p:anim calcmode="lin" valueType="num">
                                      <p:cBhvr>
                                        <p:cTn id="38" dur="1000" fill="hold"/>
                                        <p:tgtEl>
                                          <p:spTgt spid="27"/>
                                        </p:tgtEl>
                                        <p:attrNameLst>
                                          <p:attrName>ppt_h</p:attrName>
                                        </p:attrNameLst>
                                      </p:cBhvr>
                                      <p:tavLst>
                                        <p:tav tm="0">
                                          <p:val>
                                            <p:fltVal val="0"/>
                                          </p:val>
                                        </p:tav>
                                        <p:tav tm="100000">
                                          <p:val>
                                            <p:strVal val="#ppt_h"/>
                                          </p:val>
                                        </p:tav>
                                      </p:tavLst>
                                    </p:anim>
                                    <p:anim calcmode="lin" valueType="num">
                                      <p:cBhvr>
                                        <p:cTn id="39" dur="1000" fill="hold"/>
                                        <p:tgtEl>
                                          <p:spTgt spid="27"/>
                                        </p:tgtEl>
                                        <p:attrNameLst>
                                          <p:attrName>style.rotation</p:attrName>
                                        </p:attrNameLst>
                                      </p:cBhvr>
                                      <p:tavLst>
                                        <p:tav tm="0">
                                          <p:val>
                                            <p:fltVal val="90"/>
                                          </p:val>
                                        </p:tav>
                                        <p:tav tm="100000">
                                          <p:val>
                                            <p:fltVal val="0"/>
                                          </p:val>
                                        </p:tav>
                                      </p:tavLst>
                                    </p:anim>
                                    <p:animEffect transition="in" filter="fade">
                                      <p:cBhvr>
                                        <p:cTn id="40" dur="1000"/>
                                        <p:tgtEl>
                                          <p:spTgt spid="27"/>
                                        </p:tgtEl>
                                      </p:cBhvr>
                                    </p:animEffect>
                                  </p:childTnLst>
                                </p:cTn>
                              </p:par>
                              <p:par>
                                <p:cTn id="41" presetID="31" presetClass="entr" presetSubtype="0" fill="hold" nodeType="withEffect">
                                  <p:stCondLst>
                                    <p:cond delay="19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000" fill="hold"/>
                                        <p:tgtEl>
                                          <p:spTgt spid="38"/>
                                        </p:tgtEl>
                                        <p:attrNameLst>
                                          <p:attrName>ppt_w</p:attrName>
                                        </p:attrNameLst>
                                      </p:cBhvr>
                                      <p:tavLst>
                                        <p:tav tm="0">
                                          <p:val>
                                            <p:fltVal val="0"/>
                                          </p:val>
                                        </p:tav>
                                        <p:tav tm="100000">
                                          <p:val>
                                            <p:strVal val="#ppt_w"/>
                                          </p:val>
                                        </p:tav>
                                      </p:tavLst>
                                    </p:anim>
                                    <p:anim calcmode="lin" valueType="num">
                                      <p:cBhvr>
                                        <p:cTn id="44" dur="1000" fill="hold"/>
                                        <p:tgtEl>
                                          <p:spTgt spid="38"/>
                                        </p:tgtEl>
                                        <p:attrNameLst>
                                          <p:attrName>ppt_h</p:attrName>
                                        </p:attrNameLst>
                                      </p:cBhvr>
                                      <p:tavLst>
                                        <p:tav tm="0">
                                          <p:val>
                                            <p:fltVal val="0"/>
                                          </p:val>
                                        </p:tav>
                                        <p:tav tm="100000">
                                          <p:val>
                                            <p:strVal val="#ppt_h"/>
                                          </p:val>
                                        </p:tav>
                                      </p:tavLst>
                                    </p:anim>
                                    <p:anim calcmode="lin" valueType="num">
                                      <p:cBhvr>
                                        <p:cTn id="45" dur="1000" fill="hold"/>
                                        <p:tgtEl>
                                          <p:spTgt spid="38"/>
                                        </p:tgtEl>
                                        <p:attrNameLst>
                                          <p:attrName>style.rotation</p:attrName>
                                        </p:attrNameLst>
                                      </p:cBhvr>
                                      <p:tavLst>
                                        <p:tav tm="0">
                                          <p:val>
                                            <p:fltVal val="90"/>
                                          </p:val>
                                        </p:tav>
                                        <p:tav tm="100000">
                                          <p:val>
                                            <p:fltVal val="0"/>
                                          </p:val>
                                        </p:tav>
                                      </p:tavLst>
                                    </p:anim>
                                    <p:animEffect transition="in" filter="fade">
                                      <p:cBhvr>
                                        <p:cTn id="46" dur="1000"/>
                                        <p:tgtEl>
                                          <p:spTgt spid="38"/>
                                        </p:tgtEl>
                                      </p:cBhvr>
                                    </p:animEffect>
                                  </p:childTnLst>
                                </p:cTn>
                              </p:par>
                              <p:par>
                                <p:cTn id="47" presetID="31" presetClass="entr" presetSubtype="0" fill="hold" nodeType="withEffect">
                                  <p:stCondLst>
                                    <p:cond delay="19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childTnLst>
                          </p:cTn>
                        </p:par>
                        <p:par>
                          <p:cTn id="53" fill="hold">
                            <p:stCondLst>
                              <p:cond delay="6200"/>
                            </p:stCondLst>
                            <p:childTnLst>
                              <p:par>
                                <p:cTn id="54" presetID="31"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fltVal val="0"/>
                                          </p:val>
                                        </p:tav>
                                        <p:tav tm="100000">
                                          <p:val>
                                            <p:strVal val="#ppt_w"/>
                                          </p:val>
                                        </p:tav>
                                      </p:tavLst>
                                    </p:anim>
                                    <p:anim calcmode="lin" valueType="num">
                                      <p:cBhvr>
                                        <p:cTn id="57" dur="1000" fill="hold"/>
                                        <p:tgtEl>
                                          <p:spTgt spid="32"/>
                                        </p:tgtEl>
                                        <p:attrNameLst>
                                          <p:attrName>ppt_h</p:attrName>
                                        </p:attrNameLst>
                                      </p:cBhvr>
                                      <p:tavLst>
                                        <p:tav tm="0">
                                          <p:val>
                                            <p:fltVal val="0"/>
                                          </p:val>
                                        </p:tav>
                                        <p:tav tm="100000">
                                          <p:val>
                                            <p:strVal val="#ppt_h"/>
                                          </p:val>
                                        </p:tav>
                                      </p:tavLst>
                                    </p:anim>
                                    <p:anim calcmode="lin" valueType="num">
                                      <p:cBhvr>
                                        <p:cTn id="58" dur="1000" fill="hold"/>
                                        <p:tgtEl>
                                          <p:spTgt spid="32"/>
                                        </p:tgtEl>
                                        <p:attrNameLst>
                                          <p:attrName>style.rotation</p:attrName>
                                        </p:attrNameLst>
                                      </p:cBhvr>
                                      <p:tavLst>
                                        <p:tav tm="0">
                                          <p:val>
                                            <p:fltVal val="90"/>
                                          </p:val>
                                        </p:tav>
                                        <p:tav tm="100000">
                                          <p:val>
                                            <p:fltVal val="0"/>
                                          </p:val>
                                        </p:tav>
                                      </p:tavLst>
                                    </p:anim>
                                    <p:animEffect transition="in" filter="fade">
                                      <p:cBhvr>
                                        <p:cTn id="5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9" name="图片 8"/>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0" y="3891272"/>
            <a:ext cx="4650442" cy="1688203"/>
          </a:xfrm>
          <a:prstGeom prst="rect">
            <a:avLst/>
          </a:prstGeom>
        </p:spPr>
      </p:pic>
      <p:pic>
        <p:nvPicPr>
          <p:cNvPr id="14" name="图片 13"/>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tretch>
            <a:fillRect/>
          </a:stretch>
        </p:blipFill>
        <p:spPr>
          <a:xfrm>
            <a:off x="6709767" y="609966"/>
            <a:ext cx="2434233" cy="1450303"/>
          </a:xfrm>
          <a:prstGeom prst="rect">
            <a:avLst/>
          </a:prstGeom>
        </p:spPr>
      </p:pic>
      <p:pic>
        <p:nvPicPr>
          <p:cNvPr id="15" name="图片 14"/>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tretch>
            <a:fillRect/>
          </a:stretch>
        </p:blipFill>
        <p:spPr>
          <a:xfrm>
            <a:off x="5153695" y="1547262"/>
            <a:ext cx="3990306" cy="3597627"/>
          </a:xfrm>
          <a:prstGeom prst="rect">
            <a:avLst/>
          </a:prstGeom>
        </p:spPr>
      </p:pic>
      <p:grpSp>
        <p:nvGrpSpPr>
          <p:cNvPr id="16" name="组合 15"/>
          <p:cNvGrpSpPr/>
          <p:nvPr/>
        </p:nvGrpSpPr>
        <p:grpSpPr>
          <a:xfrm>
            <a:off x="3125755" y="490059"/>
            <a:ext cx="2574846" cy="2174023"/>
            <a:chOff x="3161812" y="596695"/>
            <a:chExt cx="2240041" cy="1891337"/>
          </a:xfrm>
        </p:grpSpPr>
        <p:pic>
          <p:nvPicPr>
            <p:cNvPr id="17" name="Picture 5" descr="D:\png\画面与情绪2.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161812" y="596695"/>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3407345" y="1330808"/>
              <a:ext cx="1994508" cy="615840"/>
            </a:xfrm>
            <a:prstGeom prst="rect">
              <a:avLst/>
            </a:prstGeom>
            <a:noFill/>
          </p:spPr>
          <p:txBody>
            <a:bodyPr wrap="none" rtlCol="0">
              <a:spAutoFit/>
            </a:bodyPr>
            <a:lstStyle/>
            <a:p>
              <a:r>
                <a:rPr lang="en-US" altLang="zh-CN" sz="4000" dirty="0">
                  <a:solidFill>
                    <a:schemeClr val="bg1"/>
                  </a:solidFill>
                  <a:latin typeface="李旭科书法" panose="02000603000000000000" pitchFamily="2" charset="-122"/>
                  <a:ea typeface="李旭科书法" panose="02000603000000000000" pitchFamily="2" charset="-122"/>
                </a:rPr>
                <a:t>Thanks</a:t>
              </a:r>
              <a:r>
                <a:rPr lang="zh-CN" altLang="en-US" sz="4000" dirty="0">
                  <a:solidFill>
                    <a:schemeClr val="bg1"/>
                  </a:solidFill>
                  <a:latin typeface="李旭科书法" panose="02000603000000000000" pitchFamily="2" charset="-122"/>
                  <a:ea typeface="李旭科书法" panose="02000603000000000000" pitchFamily="2" charset="-122"/>
                </a:rPr>
                <a:t>！</a:t>
              </a:r>
              <a:endParaRPr lang="zh-CN" altLang="en-US" sz="500" dirty="0">
                <a:solidFill>
                  <a:schemeClr val="bg1"/>
                </a:solidFill>
              </a:endParaRPr>
            </a:p>
          </p:txBody>
        </p:sp>
      </p:grpSp>
      <p:pic>
        <p:nvPicPr>
          <p:cNvPr id="21" name="图片 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0" y="0"/>
            <a:ext cx="3663703" cy="1572771"/>
          </a:xfrm>
          <a:prstGeom prst="rect">
            <a:avLst/>
          </a:prstGeom>
        </p:spPr>
      </p:pic>
      <p:sp>
        <p:nvSpPr>
          <p:cNvPr id="10" name="文本框 9"/>
          <p:cNvSpPr txBox="1"/>
          <p:nvPr/>
        </p:nvSpPr>
        <p:spPr>
          <a:xfrm>
            <a:off x="2293173" y="2914003"/>
            <a:ext cx="4416594" cy="1107996"/>
          </a:xfrm>
          <a:prstGeom prst="rect">
            <a:avLst/>
          </a:prstGeom>
          <a:noFill/>
        </p:spPr>
        <p:txBody>
          <a:bodyPr wrap="none" rtlCol="0">
            <a:spAutoFit/>
          </a:bodyPr>
          <a:lstStyle/>
          <a:p>
            <a:r>
              <a:rPr lang="zh-CN" altLang="en-US" sz="6600" dirty="0">
                <a:latin typeface="华文隶书" panose="02010800040101010101" pitchFamily="2" charset="-122"/>
                <a:ea typeface="华文隶书" panose="02010800040101010101" pitchFamily="2" charset="-122"/>
              </a:rPr>
              <a:t>感谢观看！</a:t>
            </a:r>
            <a:endParaRPr lang="en-US" altLang="zh-CN" sz="48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4808655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750"/>
                                        <p:tgtEl>
                                          <p:spTgt spid="9"/>
                                        </p:tgtEl>
                                      </p:cBhvr>
                                    </p:animEffect>
                                  </p:childTnLst>
                                </p:cTn>
                              </p:par>
                            </p:childTnLst>
                          </p:cTn>
                        </p:par>
                        <p:par>
                          <p:cTn id="20" fill="hold">
                            <p:stCondLst>
                              <p:cond delay="275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23" presetClass="entr" presetSubtype="28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strVal val="4/3*#ppt_w"/>
                                          </p:val>
                                        </p:tav>
                                        <p:tav tm="100000">
                                          <p:val>
                                            <p:strVal val="#ppt_w"/>
                                          </p:val>
                                        </p:tav>
                                      </p:tavLst>
                                    </p:anim>
                                    <p:anim calcmode="lin" valueType="num">
                                      <p:cBhvr>
                                        <p:cTn id="36" dur="1000" fill="hold"/>
                                        <p:tgtEl>
                                          <p:spTgt spid="16"/>
                                        </p:tgtEl>
                                        <p:attrNameLst>
                                          <p:attrName>ppt_h</p:attrName>
                                        </p:attrNameLst>
                                      </p:cBhvr>
                                      <p:tavLst>
                                        <p:tav tm="0">
                                          <p:val>
                                            <p:strVal val="4/3*#ppt_h"/>
                                          </p:val>
                                        </p:tav>
                                        <p:tav tm="100000">
                                          <p:val>
                                            <p:strVal val="#ppt_h"/>
                                          </p:val>
                                        </p:tav>
                                      </p:tavLst>
                                    </p:anim>
                                  </p:childTnLst>
                                </p:cTn>
                              </p:par>
                            </p:childTnLst>
                          </p:cTn>
                        </p:par>
                        <p:par>
                          <p:cTn id="37" fill="hold">
                            <p:stCondLst>
                              <p:cond delay="57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115060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5324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491880" y="1256104"/>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一、单击此处添加文本内容 </a:t>
            </a:r>
          </a:p>
        </p:txBody>
      </p:sp>
      <p:pic>
        <p:nvPicPr>
          <p:cNvPr id="30"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2071415"/>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074050"/>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3491880" y="2176910"/>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二、单击此处添加文本内容 </a:t>
            </a:r>
          </a:p>
        </p:txBody>
      </p:sp>
      <p:pic>
        <p:nvPicPr>
          <p:cNvPr id="33"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00751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01015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491880" y="3113014"/>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三、单击此处添加文本内容 </a:t>
            </a:r>
          </a:p>
        </p:txBody>
      </p:sp>
      <p:pic>
        <p:nvPicPr>
          <p:cNvPr id="3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943623"/>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946258"/>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3491880" y="4049118"/>
            <a:ext cx="2701381"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四、单击此处添加文本内容 </a:t>
            </a:r>
          </a:p>
        </p:txBody>
      </p:sp>
      <p:pic>
        <p:nvPicPr>
          <p:cNvPr id="5122" name="Picture 2" descr="L:\png\12-102_0003_图层-22-副本-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0" y="0"/>
            <a:ext cx="1651090" cy="51435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8489277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1700"/>
                                        <p:tgtEl>
                                          <p:spTgt spid="8194"/>
                                        </p:tgtEl>
                                      </p:cBhvr>
                                    </p:animEffect>
                                  </p:childTnLst>
                                </p:cTn>
                              </p:par>
                              <p:par>
                                <p:cTn id="8" presetID="10" presetClass="entr" presetSubtype="0" fill="hold"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fade">
                                      <p:cBhvr>
                                        <p:cTn id="10" dur="500"/>
                                        <p:tgtEl>
                                          <p:spTgt spid="8197"/>
                                        </p:tgtEl>
                                      </p:cBhvr>
                                    </p:animEffect>
                                  </p:childTnLst>
                                </p:cTn>
                              </p:par>
                              <p:par>
                                <p:cTn id="11" presetID="10" presetClass="exit" presetSubtype="0" fill="hold" nodeType="withEffect">
                                  <p:stCondLst>
                                    <p:cond delay="1600"/>
                                  </p:stCondLst>
                                  <p:childTnLst>
                                    <p:animEffect transition="out" filter="fade">
                                      <p:cBhvr>
                                        <p:cTn id="12" dur="500"/>
                                        <p:tgtEl>
                                          <p:spTgt spid="8197"/>
                                        </p:tgtEl>
                                      </p:cBhvr>
                                    </p:animEffect>
                                    <p:set>
                                      <p:cBhvr>
                                        <p:cTn id="13" dur="1" fill="hold">
                                          <p:stCondLst>
                                            <p:cond delay="499"/>
                                          </p:stCondLst>
                                        </p:cTn>
                                        <p:tgtEl>
                                          <p:spTgt spid="8197"/>
                                        </p:tgtEl>
                                        <p:attrNameLst>
                                          <p:attrName>style.visibility</p:attrName>
                                        </p:attrNameLst>
                                      </p:cBhvr>
                                      <p:to>
                                        <p:strVal val="hidden"/>
                                      </p:to>
                                    </p:set>
                                  </p:childTnLst>
                                </p:cTn>
                              </p:par>
                              <p:par>
                                <p:cTn id="14" presetID="63" presetClass="path" presetSubtype="0" accel="48000" fill="hold" nodeType="withEffect">
                                  <p:stCondLst>
                                    <p:cond delay="0"/>
                                  </p:stCondLst>
                                  <p:childTnLst>
                                    <p:animMotion origin="layout" path="M 4.72222E-6 -3.08642E-6 L 0.56493 -3.08642E-6 " pathEditMode="relative" rAng="0" ptsTypes="AA">
                                      <p:cBhvr>
                                        <p:cTn id="15" dur="1300" fill="hold"/>
                                        <p:tgtEl>
                                          <p:spTgt spid="8197"/>
                                        </p:tgtEl>
                                        <p:attrNameLst>
                                          <p:attrName>ppt_x</p:attrName>
                                          <p:attrName>ppt_y</p:attrName>
                                        </p:attrNameLst>
                                      </p:cBhvr>
                                      <p:rCtr x="28247" y="0"/>
                                    </p:animMotion>
                                  </p:childTnLst>
                                </p:cTn>
                              </p:par>
                              <p:par>
                                <p:cTn id="16" presetID="10" presetClass="entr" presetSubtype="0" fill="hold" grpId="0" nodeType="withEffect">
                                  <p:stCondLst>
                                    <p:cond delay="27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2" presetClass="entr" presetSubtype="8" fill="hold" nodeType="withEffect">
                                  <p:stCondLst>
                                    <p:cond delay="270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700"/>
                                        <p:tgtEl>
                                          <p:spTgt spid="30"/>
                                        </p:tgtEl>
                                      </p:cBhvr>
                                    </p:animEffect>
                                  </p:childTnLst>
                                </p:cTn>
                              </p:par>
                              <p:par>
                                <p:cTn id="22" presetID="10" presetClass="entr" presetSubtype="0" fill="hold" nodeType="withEffect">
                                  <p:stCondLst>
                                    <p:cond delay="270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xit" presetSubtype="0" fill="hold" nodeType="withEffect">
                                  <p:stCondLst>
                                    <p:cond delay="430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63" presetClass="path" presetSubtype="0" accel="48000" fill="hold" nodeType="withEffect">
                                  <p:stCondLst>
                                    <p:cond delay="2700"/>
                                  </p:stCondLst>
                                  <p:childTnLst>
                                    <p:animMotion origin="layout" path="M 4.72222E-6 -3.08642E-6 L 0.56493 -3.08642E-6 " pathEditMode="relative" rAng="0" ptsTypes="AA">
                                      <p:cBhvr>
                                        <p:cTn id="29" dur="1300" fill="hold"/>
                                        <p:tgtEl>
                                          <p:spTgt spid="31"/>
                                        </p:tgtEl>
                                        <p:attrNameLst>
                                          <p:attrName>ppt_x</p:attrName>
                                          <p:attrName>ppt_y</p:attrName>
                                        </p:attrNameLst>
                                      </p:cBhvr>
                                      <p:rCtr x="28247" y="0"/>
                                    </p:animMotion>
                                  </p:childTnLst>
                                </p:cTn>
                              </p:par>
                              <p:par>
                                <p:cTn id="30" presetID="10" presetClass="entr" presetSubtype="0" fill="hold" grpId="0" nodeType="withEffect">
                                  <p:stCondLst>
                                    <p:cond delay="48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22" presetClass="entr" presetSubtype="8" fill="hold" nodeType="withEffect">
                                  <p:stCondLst>
                                    <p:cond delay="54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1700"/>
                                        <p:tgtEl>
                                          <p:spTgt spid="33"/>
                                        </p:tgtEl>
                                      </p:cBhvr>
                                    </p:animEffect>
                                  </p:childTnLst>
                                </p:cTn>
                              </p:par>
                              <p:par>
                                <p:cTn id="36" presetID="10" presetClass="entr" presetSubtype="0" fill="hold" nodeType="withEffect">
                                  <p:stCondLst>
                                    <p:cond delay="54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xit" presetSubtype="0" fill="hold" nodeType="withEffect">
                                  <p:stCondLst>
                                    <p:cond delay="7000"/>
                                  </p:stCondLst>
                                  <p:childTnLst>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par>
                                <p:cTn id="42" presetID="63" presetClass="path" presetSubtype="0" accel="48000" fill="hold" nodeType="withEffect">
                                  <p:stCondLst>
                                    <p:cond delay="5400"/>
                                  </p:stCondLst>
                                  <p:childTnLst>
                                    <p:animMotion origin="layout" path="M 4.72222E-6 -3.08642E-6 L 0.56493 -3.08642E-6 " pathEditMode="relative" rAng="0" ptsTypes="AA">
                                      <p:cBhvr>
                                        <p:cTn id="43" dur="1300" fill="hold"/>
                                        <p:tgtEl>
                                          <p:spTgt spid="34"/>
                                        </p:tgtEl>
                                        <p:attrNameLst>
                                          <p:attrName>ppt_x</p:attrName>
                                          <p:attrName>ppt_y</p:attrName>
                                        </p:attrNameLst>
                                      </p:cBhvr>
                                      <p:rCtr x="28247" y="0"/>
                                    </p:animMotion>
                                  </p:childTnLst>
                                </p:cTn>
                              </p:par>
                              <p:par>
                                <p:cTn id="44" presetID="10" presetClass="entr" presetSubtype="0" fill="hold" grpId="0" nodeType="withEffect">
                                  <p:stCondLst>
                                    <p:cond delay="7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22" presetClass="entr" presetSubtype="8" fill="hold" nodeType="withEffect">
                                  <p:stCondLst>
                                    <p:cond delay="810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1700"/>
                                        <p:tgtEl>
                                          <p:spTgt spid="36"/>
                                        </p:tgtEl>
                                      </p:cBhvr>
                                    </p:animEffect>
                                  </p:childTnLst>
                                </p:cTn>
                              </p:par>
                              <p:par>
                                <p:cTn id="50" presetID="10" presetClass="entr" presetSubtype="0" fill="hold" nodeType="withEffect">
                                  <p:stCondLst>
                                    <p:cond delay="81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xit" presetSubtype="0" fill="hold" nodeType="withEffect">
                                  <p:stCondLst>
                                    <p:cond delay="9700"/>
                                  </p:stCondLst>
                                  <p:childTnLst>
                                    <p:animEffect transition="out" filter="fade">
                                      <p:cBhvr>
                                        <p:cTn id="54" dur="500"/>
                                        <p:tgtEl>
                                          <p:spTgt spid="37"/>
                                        </p:tgtEl>
                                      </p:cBhvr>
                                    </p:animEffect>
                                    <p:set>
                                      <p:cBhvr>
                                        <p:cTn id="55" dur="1" fill="hold">
                                          <p:stCondLst>
                                            <p:cond delay="499"/>
                                          </p:stCondLst>
                                        </p:cTn>
                                        <p:tgtEl>
                                          <p:spTgt spid="37"/>
                                        </p:tgtEl>
                                        <p:attrNameLst>
                                          <p:attrName>style.visibility</p:attrName>
                                        </p:attrNameLst>
                                      </p:cBhvr>
                                      <p:to>
                                        <p:strVal val="hidden"/>
                                      </p:to>
                                    </p:set>
                                  </p:childTnLst>
                                </p:cTn>
                              </p:par>
                              <p:par>
                                <p:cTn id="56" presetID="63" presetClass="path" presetSubtype="0" accel="48000" fill="hold" nodeType="withEffect">
                                  <p:stCondLst>
                                    <p:cond delay="8100"/>
                                  </p:stCondLst>
                                  <p:childTnLst>
                                    <p:animMotion origin="layout" path="M 4.72222E-6 -3.08642E-6 L 0.56493 -3.08642E-6 " pathEditMode="relative" rAng="0" ptsTypes="AA">
                                      <p:cBhvr>
                                        <p:cTn id="57" dur="1300" fill="hold"/>
                                        <p:tgtEl>
                                          <p:spTgt spid="37"/>
                                        </p:tgtEl>
                                        <p:attrNameLst>
                                          <p:attrName>ppt_x</p:attrName>
                                          <p:attrName>ppt_y</p:attrName>
                                        </p:attrNameLst>
                                      </p:cBhvr>
                                      <p:rCtr x="28247" y="0"/>
                                    </p:animMotion>
                                  </p:childTnLst>
                                </p:cTn>
                              </p:par>
                              <p:par>
                                <p:cTn id="58" presetID="10" presetClass="entr" presetSubtype="0" fill="hold" grpId="0" nodeType="withEffect">
                                  <p:stCondLst>
                                    <p:cond delay="103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35"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1" descr="C:\Users\liujicai01\Desktop\png\素材CNN-sccnn_0004_矢量智能对象.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0228" y="1563514"/>
            <a:ext cx="4896544" cy="24939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6" descr="K:\png\Nipic_5412003_20110429223621504000-恢复的.psd_0009_图层-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0667" y="3302179"/>
            <a:ext cx="288033" cy="277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1"/>
          <p:cNvSpPr txBox="1"/>
          <p:nvPr/>
        </p:nvSpPr>
        <p:spPr>
          <a:xfrm>
            <a:off x="2857622" y="2006035"/>
            <a:ext cx="3262432" cy="1015663"/>
          </a:xfrm>
          <a:prstGeom prst="rect">
            <a:avLst/>
          </a:prstGeom>
          <a:noFill/>
        </p:spPr>
        <p:txBody>
          <a:bodyPr vert="horz" wrap="none" rtlCol="0">
            <a:spAutoFit/>
          </a:bodyPr>
          <a:lstStyle/>
          <a:p>
            <a:r>
              <a:rPr lang="zh-CN" altLang="en-US" sz="6000" dirty="0">
                <a:solidFill>
                  <a:srgbClr val="7E0000"/>
                </a:solidFill>
                <a:latin typeface="华文隶书" panose="02010800040101010101" pitchFamily="2" charset="-122"/>
                <a:ea typeface="华文隶书" panose="02010800040101010101" pitchFamily="2" charset="-122"/>
              </a:rPr>
              <a:t>第一部分</a:t>
            </a:r>
          </a:p>
        </p:txBody>
      </p:sp>
      <p:sp>
        <p:nvSpPr>
          <p:cNvPr id="5" name="TextBox 42"/>
          <p:cNvSpPr txBox="1"/>
          <p:nvPr/>
        </p:nvSpPr>
        <p:spPr>
          <a:xfrm>
            <a:off x="3034987" y="3086155"/>
            <a:ext cx="2724417" cy="338554"/>
          </a:xfrm>
          <a:prstGeom prst="rect">
            <a:avLst/>
          </a:prstGeom>
          <a:noFill/>
        </p:spPr>
        <p:txBody>
          <a:bodyPr wrap="square" rtlCol="0">
            <a:spAutoFit/>
          </a:bodyPr>
          <a:lstStyle/>
          <a:p>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r>
              <a:rPr lang="zh-CN" altLang="en-US" sz="1600" dirty="0">
                <a:solidFill>
                  <a:sysClr val="windowText" lastClr="000000"/>
                </a:solidFill>
                <a:effectLst/>
                <a:latin typeface="华文隶书" panose="02010800040101010101" pitchFamily="2" charset="-122"/>
                <a:ea typeface="华文隶书" panose="02010800040101010101" pitchFamily="2" charset="-122"/>
              </a:rPr>
              <a:t>输入您的小标题文字内容</a:t>
            </a:r>
            <a:r>
              <a:rPr lang="en-US" altLang="zh-CN" sz="1600" dirty="0">
                <a:solidFill>
                  <a:sysClr val="windowText" lastClr="000000"/>
                </a:solidFill>
                <a:effectLst/>
                <a:latin typeface="华文隶书" panose="02010800040101010101" pitchFamily="2" charset="-122"/>
                <a:ea typeface="华文隶书" panose="02010800040101010101" pitchFamily="2" charset="-122"/>
              </a:rPr>
              <a:t>】</a:t>
            </a:r>
            <a:endParaRPr lang="zh-CN" altLang="en-US" sz="1600" dirty="0">
              <a:solidFill>
                <a:sysClr val="windowText" lastClr="000000"/>
              </a:solidFill>
              <a:effectLst/>
              <a:latin typeface="华文隶书" panose="02010800040101010101" pitchFamily="2" charset="-122"/>
              <a:ea typeface="华文隶书" panose="02010800040101010101" pitchFamily="2" charset="-122"/>
            </a:endParaRPr>
          </a:p>
        </p:txBody>
      </p:sp>
      <p:sp>
        <p:nvSpPr>
          <p:cNvPr id="6" name="标题 5"/>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369156823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3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1" presetClass="entr" presetSubtype="0" fill="hold" grpId="0" nodeType="withEffect">
                                  <p:stCondLst>
                                    <p:cond delay="420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par>
                                <p:cTn id="20" presetID="16" presetClass="entr" presetSubtype="21" fill="hold" nodeType="withEffect">
                                  <p:stCondLst>
                                    <p:cond delay="160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png\画面与情绪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52531" y="1715330"/>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24556" y="228371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267744" y="234233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a:off x="4003150" y="3772316"/>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flipH="1" flipV="1">
            <a:off x="3797151" y="808311"/>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1593" y="250741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pic>
        <p:nvPicPr>
          <p:cNvPr id="7170" name="Picture 2" descr="L:\png\xiqi5g020200111_0002_27.png"/>
          <p:cNvPicPr>
            <a:picLocks noChangeAspect="1" noChangeArrowheads="1"/>
          </p:cNvPicPr>
          <p:nvPr/>
        </p:nvPicPr>
        <p:blipFill>
          <a:blip r:embed="rId5"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0" y="3070325"/>
            <a:ext cx="2123728" cy="221528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png\Nipic_5412003_20110429223621504000-恢复的.psd_0009_f.png"/>
          <p:cNvPicPr>
            <a:picLocks noChangeAspect="1" noChangeArrowheads="1"/>
          </p:cNvPicPr>
          <p:nvPr/>
        </p:nvPicPr>
        <p:blipFill>
          <a:blip r:embed="rId6" cstate="screen">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Lst>
          </a:blip>
          <a:srcRect/>
          <a:stretch>
            <a:fillRect/>
          </a:stretch>
        </p:blipFill>
        <p:spPr bwMode="auto">
          <a:xfrm>
            <a:off x="6804248" y="3580532"/>
            <a:ext cx="2010246" cy="1512132"/>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841987" y="1061323"/>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2" name="矩形 11"/>
          <p:cNvSpPr/>
          <p:nvPr/>
        </p:nvSpPr>
        <p:spPr>
          <a:xfrm>
            <a:off x="2555776" y="3869635"/>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3" name="矩形 12"/>
          <p:cNvSpPr/>
          <p:nvPr/>
        </p:nvSpPr>
        <p:spPr>
          <a:xfrm>
            <a:off x="1889532" y="1853411"/>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14" name="矩形 13"/>
          <p:cNvSpPr/>
          <p:nvPr/>
        </p:nvSpPr>
        <p:spPr>
          <a:xfrm>
            <a:off x="5678205" y="3219822"/>
            <a:ext cx="1602221" cy="50783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此处添加文本</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此处添加文本</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8861776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750"/>
                                        <p:tgtEl>
                                          <p:spTgt spid="9"/>
                                        </p:tgtEl>
                                      </p:cBhvr>
                                    </p:animEffect>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ppt_x"/>
                                          </p:val>
                                        </p:tav>
                                        <p:tav tm="100000">
                                          <p:val>
                                            <p:strVal val="#ppt_x"/>
                                          </p:val>
                                        </p:tav>
                                      </p:tavLst>
                                    </p:anim>
                                    <p:anim calcmode="lin" valueType="num">
                                      <p:cBhvr additive="base">
                                        <p:cTn id="21" dur="75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1+#ppt_w/2"/>
                                          </p:val>
                                        </p:tav>
                                        <p:tav tm="100000">
                                          <p:val>
                                            <p:strVal val="#ppt_x"/>
                                          </p:val>
                                        </p:tav>
                                      </p:tavLst>
                                    </p:anim>
                                    <p:anim calcmode="lin" valueType="num">
                                      <p:cBhvr additive="base">
                                        <p:cTn id="25" dur="75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ppt_x"/>
                                          </p:val>
                                        </p:tav>
                                        <p:tav tm="100000">
                                          <p:val>
                                            <p:strVal val="#ppt_x"/>
                                          </p:val>
                                        </p:tav>
                                      </p:tavLst>
                                    </p:anim>
                                    <p:anim calcmode="lin" valueType="num">
                                      <p:cBhvr additive="base">
                                        <p:cTn id="29" dur="750" fill="hold"/>
                                        <p:tgtEl>
                                          <p:spTgt spid="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750"/>
                                        <p:tgtEl>
                                          <p:spTgt spid="13"/>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750"/>
                                        <p:tgtEl>
                                          <p:spTgt spid="11"/>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750"/>
                                        <p:tgtEl>
                                          <p:spTgt spid="14"/>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5603"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K:\png\素材CNN-sccnn.com_201406210812-恢复的.psd_0035_图层-3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77813" y="3579862"/>
            <a:ext cx="276982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927"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0251"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57575"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81111"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4" name="TextBox 13"/>
          <p:cNvSpPr txBox="1"/>
          <p:nvPr/>
        </p:nvSpPr>
        <p:spPr>
          <a:xfrm>
            <a:off x="3437295"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5" name="TextBox 14"/>
          <p:cNvSpPr txBox="1"/>
          <p:nvPr/>
        </p:nvSpPr>
        <p:spPr>
          <a:xfrm>
            <a:off x="5095220"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6" name="TextBox 15"/>
          <p:cNvSpPr txBox="1"/>
          <p:nvPr/>
        </p:nvSpPr>
        <p:spPr>
          <a:xfrm>
            <a:off x="6677655" y="1419622"/>
            <a:ext cx="530915" cy="507831"/>
          </a:xfrm>
          <a:prstGeom prst="rect">
            <a:avLst/>
          </a:prstGeom>
          <a:noFill/>
        </p:spPr>
        <p:txBody>
          <a:bodyPr wrap="none" rtlCol="0">
            <a:spAutoFit/>
          </a:bodyPr>
          <a:lstStyle/>
          <a:p>
            <a:r>
              <a:rPr lang="zh-CN" altLang="en-US" dirty="0">
                <a:solidFill>
                  <a:schemeClr val="bg1"/>
                </a:solidFill>
                <a:latin typeface="华文隶书" panose="02010800040101010101" pitchFamily="2" charset="-122"/>
                <a:ea typeface="华文隶书" panose="02010800040101010101" pitchFamily="2" charset="-122"/>
              </a:rPr>
              <a:t>添加</a:t>
            </a:r>
            <a:endParaRPr lang="en-US" altLang="zh-CN" dirty="0">
              <a:solidFill>
                <a:schemeClr val="bg1"/>
              </a:solidFill>
              <a:latin typeface="华文隶书" panose="02010800040101010101" pitchFamily="2" charset="-122"/>
              <a:ea typeface="华文隶书" panose="02010800040101010101" pitchFamily="2" charset="-122"/>
            </a:endParaRPr>
          </a:p>
          <a:p>
            <a:r>
              <a:rPr lang="zh-CN" altLang="en-US" dirty="0">
                <a:solidFill>
                  <a:schemeClr val="bg1"/>
                </a:solidFill>
                <a:latin typeface="华文隶书" panose="02010800040101010101" pitchFamily="2" charset="-122"/>
                <a:ea typeface="华文隶书" panose="02010800040101010101" pitchFamily="2" charset="-122"/>
              </a:rPr>
              <a:t>文字</a:t>
            </a:r>
          </a:p>
        </p:txBody>
      </p:sp>
      <p:sp>
        <p:nvSpPr>
          <p:cNvPr id="17" name="TextBox 16"/>
          <p:cNvSpPr txBox="1"/>
          <p:nvPr/>
        </p:nvSpPr>
        <p:spPr>
          <a:xfrm>
            <a:off x="3567238" y="4152103"/>
            <a:ext cx="1880643" cy="338554"/>
          </a:xfrm>
          <a:prstGeom prst="rect">
            <a:avLst/>
          </a:prstGeom>
          <a:noFill/>
        </p:spPr>
        <p:txBody>
          <a:bodyPr wrap="none" rtlCol="0">
            <a:spAutoFit/>
          </a:bodyPr>
          <a:lstStyle/>
          <a:p>
            <a:r>
              <a:rPr lang="zh-CN" altLang="en-US" sz="1600" dirty="0">
                <a:solidFill>
                  <a:schemeClr val="bg1"/>
                </a:solidFill>
                <a:latin typeface="华文隶书" panose="02010800040101010101" pitchFamily="2" charset="-122"/>
                <a:ea typeface="华文隶书" panose="02010800040101010101" pitchFamily="2" charset="-122"/>
              </a:rPr>
              <a:t>单击此处添加文本 </a:t>
            </a:r>
          </a:p>
        </p:txBody>
      </p:sp>
      <p:pic>
        <p:nvPicPr>
          <p:cNvPr id="18"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18797">
            <a:off x="2045211" y="3221107"/>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4315857">
            <a:off x="3243648" y="2940916"/>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119570">
            <a:off x="4645931" y="2966504"/>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7813252">
            <a:off x="5671366" y="3223255"/>
            <a:ext cx="1275432" cy="467515"/>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7039619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190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nodeType="withEffect">
                                  <p:stCondLst>
                                    <p:cond delay="23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27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nodeType="withEffect">
                                  <p:stCondLst>
                                    <p:cond delay="300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2" presetClass="entr" presetSubtype="4" fill="hold" grpId="0" nodeType="withEffect">
                                  <p:stCondLst>
                                    <p:cond delay="3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5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60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anim calcmode="lin" valueType="num">
                                      <p:cBhvr>
                                        <p:cTn id="44" dur="2000" fill="hold"/>
                                        <p:tgtEl>
                                          <p:spTgt spid="17"/>
                                        </p:tgtEl>
                                        <p:attrNameLst>
                                          <p:attrName>ppt_w</p:attrName>
                                        </p:attrNameLst>
                                      </p:cBhvr>
                                      <p:tavLst>
                                        <p:tav tm="0" fmla="#ppt_w*sin(2.5*pi*$)">
                                          <p:val>
                                            <p:fltVal val="0"/>
                                          </p:val>
                                        </p:tav>
                                        <p:tav tm="100000">
                                          <p:val>
                                            <p:fltVal val="1"/>
                                          </p:val>
                                        </p:tav>
                                      </p:tavLst>
                                    </p:anim>
                                    <p:anim calcmode="lin" valueType="num">
                                      <p:cBhvr>
                                        <p:cTn id="45" dur="2000" fill="hold"/>
                                        <p:tgtEl>
                                          <p:spTgt spid="17"/>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60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0"/>
                                        <p:tgtEl>
                                          <p:spTgt spid="5"/>
                                        </p:tgtEl>
                                      </p:cBhvr>
                                    </p:animEffect>
                                    <p:anim calcmode="lin" valueType="num">
                                      <p:cBhvr>
                                        <p:cTn id="49" dur="2000" fill="hold"/>
                                        <p:tgtEl>
                                          <p:spTgt spid="5"/>
                                        </p:tgtEl>
                                        <p:attrNameLst>
                                          <p:attrName>ppt_w</p:attrName>
                                        </p:attrNameLst>
                                      </p:cBhvr>
                                      <p:tavLst>
                                        <p:tav tm="0" fmla="#ppt_w*sin(2.5*pi*$)">
                                          <p:val>
                                            <p:fltVal val="0"/>
                                          </p:val>
                                        </p:tav>
                                        <p:tav tm="100000">
                                          <p:val>
                                            <p:fltVal val="1"/>
                                          </p:val>
                                        </p:tav>
                                      </p:tavLst>
                                    </p:anim>
                                    <p:anim calcmode="lin" valueType="num">
                                      <p:cBhvr>
                                        <p:cTn id="50" dur="2000" fill="hold"/>
                                        <p:tgtEl>
                                          <p:spTgt spid="5"/>
                                        </p:tgtEl>
                                        <p:attrNameLst>
                                          <p:attrName>ppt_h</p:attrName>
                                        </p:attrNameLst>
                                      </p:cBhvr>
                                      <p:tavLst>
                                        <p:tav tm="0">
                                          <p:val>
                                            <p:strVal val="#ppt_h"/>
                                          </p:val>
                                        </p:tav>
                                        <p:tav tm="100000">
                                          <p:val>
                                            <p:strVal val="#ppt_h"/>
                                          </p:val>
                                        </p:tav>
                                      </p:tavLst>
                                    </p:anim>
                                  </p:childTnLst>
                                </p:cTn>
                              </p:par>
                              <p:par>
                                <p:cTn id="51" presetID="10" presetClass="entr" presetSubtype="0" fill="hold" nodeType="withEffect">
                                  <p:stCondLst>
                                    <p:cond delay="52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52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52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52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917037" y="1266369"/>
            <a:ext cx="662313" cy="604758"/>
            <a:chOff x="3917037" y="1266369"/>
            <a:chExt cx="662313" cy="604758"/>
          </a:xfrm>
        </p:grpSpPr>
        <p:pic>
          <p:nvPicPr>
            <p:cNvPr id="2"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21601" y="1266369"/>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17037" y="1337915"/>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一</a:t>
              </a:r>
            </a:p>
          </p:txBody>
        </p:sp>
      </p:grpSp>
      <p:grpSp>
        <p:nvGrpSpPr>
          <p:cNvPr id="18" name="组合 17"/>
          <p:cNvGrpSpPr/>
          <p:nvPr/>
        </p:nvGrpSpPr>
        <p:grpSpPr>
          <a:xfrm>
            <a:off x="3335860" y="1871127"/>
            <a:ext cx="657749" cy="604758"/>
            <a:chOff x="3335860" y="1871127"/>
            <a:chExt cx="657749" cy="604758"/>
          </a:xfrm>
        </p:grpSpPr>
        <p:pic>
          <p:nvPicPr>
            <p:cNvPr id="3"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35860" y="187112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35860" y="1942673"/>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二</a:t>
              </a:r>
            </a:p>
          </p:txBody>
        </p:sp>
      </p:grpSp>
      <p:grpSp>
        <p:nvGrpSpPr>
          <p:cNvPr id="20" name="组合 19"/>
          <p:cNvGrpSpPr/>
          <p:nvPr/>
        </p:nvGrpSpPr>
        <p:grpSpPr>
          <a:xfrm>
            <a:off x="3917037" y="2475885"/>
            <a:ext cx="657749" cy="604758"/>
            <a:chOff x="3917037" y="2475885"/>
            <a:chExt cx="657749" cy="604758"/>
          </a:xfrm>
        </p:grpSpPr>
        <p:pic>
          <p:nvPicPr>
            <p:cNvPr id="4"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17037" y="2475885"/>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7331" y="2547431"/>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三</a:t>
              </a:r>
            </a:p>
          </p:txBody>
        </p:sp>
      </p:grpSp>
      <p:grpSp>
        <p:nvGrpSpPr>
          <p:cNvPr id="21" name="组合 20"/>
          <p:cNvGrpSpPr/>
          <p:nvPr/>
        </p:nvGrpSpPr>
        <p:grpSpPr>
          <a:xfrm>
            <a:off x="3462736" y="3695184"/>
            <a:ext cx="657749" cy="604758"/>
            <a:chOff x="3462736" y="3695184"/>
            <a:chExt cx="657749" cy="604758"/>
          </a:xfrm>
        </p:grpSpPr>
        <p:pic>
          <p:nvPicPr>
            <p:cNvPr id="6"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2736" y="3695184"/>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89553" y="3766730"/>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五</a:t>
              </a:r>
            </a:p>
          </p:txBody>
        </p:sp>
      </p:grpSp>
      <p:sp>
        <p:nvSpPr>
          <p:cNvPr id="12" name="TextBox 11"/>
          <p:cNvSpPr txBox="1"/>
          <p:nvPr/>
        </p:nvSpPr>
        <p:spPr>
          <a:xfrm>
            <a:off x="4497665" y="1384081"/>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3" name="TextBox 12"/>
          <p:cNvSpPr txBox="1"/>
          <p:nvPr/>
        </p:nvSpPr>
        <p:spPr>
          <a:xfrm>
            <a:off x="3917037" y="1988839"/>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4" name="TextBox 13"/>
          <p:cNvSpPr txBox="1"/>
          <p:nvPr/>
        </p:nvSpPr>
        <p:spPr>
          <a:xfrm>
            <a:off x="4497665" y="2593598"/>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5" name="TextBox 14"/>
          <p:cNvSpPr txBox="1"/>
          <p:nvPr/>
        </p:nvSpPr>
        <p:spPr>
          <a:xfrm>
            <a:off x="4713689" y="3284457"/>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sp>
        <p:nvSpPr>
          <p:cNvPr id="16" name="TextBox 15"/>
          <p:cNvSpPr txBox="1"/>
          <p:nvPr/>
        </p:nvSpPr>
        <p:spPr>
          <a:xfrm>
            <a:off x="4120485" y="3901220"/>
            <a:ext cx="2262158" cy="300082"/>
          </a:xfrm>
          <a:prstGeom prst="rect">
            <a:avLst/>
          </a:prstGeom>
          <a:noFill/>
        </p:spPr>
        <p:txBody>
          <a:bodyPr vert="horz" wrap="none" rtlCol="0">
            <a:spAutoFit/>
          </a:bodyPr>
          <a:lstStyle/>
          <a:p>
            <a:r>
              <a:rPr lang="zh-CN" altLang="en-US" dirty="0">
                <a:latin typeface="华文隶书" panose="02010800040101010101" pitchFamily="2" charset="-122"/>
                <a:ea typeface="华文隶书" panose="02010800040101010101" pitchFamily="2" charset="-122"/>
              </a:rPr>
              <a:t>单击此处添加你的文本内容</a:t>
            </a:r>
          </a:p>
        </p:txBody>
      </p:sp>
      <p:pic>
        <p:nvPicPr>
          <p:cNvPr id="9226" name="Picture 10" descr="D:\png\01010000288888_0006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3528" y="2018331"/>
            <a:ext cx="2592288" cy="327091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D:\png\xiqing0156_0006_蜻蜓.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19165" y="1513357"/>
            <a:ext cx="708620" cy="720873"/>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4127111" y="3138577"/>
            <a:ext cx="668263" cy="604758"/>
            <a:chOff x="4127111" y="3138577"/>
            <a:chExt cx="668263" cy="604758"/>
          </a:xfrm>
        </p:grpSpPr>
        <p:pic>
          <p:nvPicPr>
            <p:cNvPr id="5"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37625" y="313857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127111" y="3192124"/>
              <a:ext cx="492443" cy="461665"/>
            </a:xfrm>
            <a:prstGeom prst="rect">
              <a:avLst/>
            </a:prstGeom>
            <a:noFill/>
          </p:spPr>
          <p:txBody>
            <a:bodyPr wrap="none" rtlCol="0">
              <a:spAutoFit/>
            </a:bodyPr>
            <a:lstStyle/>
            <a:p>
              <a:r>
                <a:rPr lang="zh-CN" altLang="en-US" sz="2400" dirty="0">
                  <a:solidFill>
                    <a:schemeClr val="bg1"/>
                  </a:solidFill>
                  <a:latin typeface="华文隶书" panose="02010800040101010101" pitchFamily="2" charset="-122"/>
                  <a:ea typeface="华文隶书" panose="02010800040101010101" pitchFamily="2" charset="-122"/>
                </a:rPr>
                <a:t>四</a:t>
              </a:r>
            </a:p>
          </p:txBody>
        </p:sp>
      </p:grpSp>
      <p:sp>
        <p:nvSpPr>
          <p:cNvPr id="19" name="标题 18"/>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2043237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9228"/>
                                        </p:tgtEl>
                                        <p:attrNameLst>
                                          <p:attrName>style.visibility</p:attrName>
                                        </p:attrNameLst>
                                      </p:cBhvr>
                                      <p:to>
                                        <p:strVal val="visible"/>
                                      </p:to>
                                    </p:set>
                                    <p:anim calcmode="lin" valueType="num">
                                      <p:cBhvr additive="base">
                                        <p:cTn id="7" dur="1100" fill="hold"/>
                                        <p:tgtEl>
                                          <p:spTgt spid="9228"/>
                                        </p:tgtEl>
                                        <p:attrNameLst>
                                          <p:attrName>ppt_x</p:attrName>
                                        </p:attrNameLst>
                                      </p:cBhvr>
                                      <p:tavLst>
                                        <p:tav tm="0">
                                          <p:val>
                                            <p:strVal val="1+#ppt_w/2"/>
                                          </p:val>
                                        </p:tav>
                                        <p:tav tm="100000">
                                          <p:val>
                                            <p:strVal val="#ppt_x"/>
                                          </p:val>
                                        </p:tav>
                                      </p:tavLst>
                                    </p:anim>
                                    <p:anim calcmode="lin" valueType="num">
                                      <p:cBhvr additive="base">
                                        <p:cTn id="8" dur="1100" fill="hold"/>
                                        <p:tgtEl>
                                          <p:spTgt spid="922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55"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strVal val="#ppt_w*0.70"/>
                                          </p:val>
                                        </p:tav>
                                        <p:tav tm="100000">
                                          <p:val>
                                            <p:strVal val="#ppt_w"/>
                                          </p:val>
                                        </p:tav>
                                      </p:tavLst>
                                    </p:anim>
                                    <p:anim calcmode="lin" valueType="num">
                                      <p:cBhvr>
                                        <p:cTn id="19" dur="750" fill="hold"/>
                                        <p:tgtEl>
                                          <p:spTgt spid="12"/>
                                        </p:tgtEl>
                                        <p:attrNameLst>
                                          <p:attrName>ppt_h</p:attrName>
                                        </p:attrNameLst>
                                      </p:cBhvr>
                                      <p:tavLst>
                                        <p:tav tm="0">
                                          <p:val>
                                            <p:strVal val="#ppt_h"/>
                                          </p:val>
                                        </p:tav>
                                        <p:tav tm="100000">
                                          <p:val>
                                            <p:strVal val="#ppt_h"/>
                                          </p:val>
                                        </p:tav>
                                      </p:tavLst>
                                    </p:anim>
                                    <p:animEffect transition="in" filter="fade">
                                      <p:cBhvr>
                                        <p:cTn id="20" dur="750"/>
                                        <p:tgtEl>
                                          <p:spTgt spid="12"/>
                                        </p:tgtEl>
                                      </p:cBhvr>
                                    </p:animEffect>
                                  </p:childTnLst>
                                </p:cTn>
                              </p:par>
                            </p:childTnLst>
                          </p:cTn>
                        </p:par>
                        <p:par>
                          <p:cTn id="21" fill="hold">
                            <p:stCondLst>
                              <p:cond delay="26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anim calcmode="lin" valueType="num">
                                      <p:cBhvr>
                                        <p:cTn id="25" dur="750" fill="hold"/>
                                        <p:tgtEl>
                                          <p:spTgt spid="18"/>
                                        </p:tgtEl>
                                        <p:attrNameLst>
                                          <p:attrName>ppt_x</p:attrName>
                                        </p:attrNameLst>
                                      </p:cBhvr>
                                      <p:tavLst>
                                        <p:tav tm="0">
                                          <p:val>
                                            <p:strVal val="#ppt_x"/>
                                          </p:val>
                                        </p:tav>
                                        <p:tav tm="100000">
                                          <p:val>
                                            <p:strVal val="#ppt_x"/>
                                          </p:val>
                                        </p:tav>
                                      </p:tavLst>
                                    </p:anim>
                                    <p:anim calcmode="lin" valueType="num">
                                      <p:cBhvr>
                                        <p:cTn id="26" dur="7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350"/>
                            </p:stCondLst>
                            <p:childTnLst>
                              <p:par>
                                <p:cTn id="28" presetID="55"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ppt_w</p:attrName>
                                        </p:attrNameLst>
                                      </p:cBhvr>
                                      <p:tavLst>
                                        <p:tav tm="0">
                                          <p:val>
                                            <p:strVal val="#ppt_w*0.70"/>
                                          </p:val>
                                        </p:tav>
                                        <p:tav tm="100000">
                                          <p:val>
                                            <p:strVal val="#ppt_w"/>
                                          </p:val>
                                        </p:tav>
                                      </p:tavLst>
                                    </p:anim>
                                    <p:anim calcmode="lin" valueType="num">
                                      <p:cBhvr>
                                        <p:cTn id="31" dur="750" fill="hold"/>
                                        <p:tgtEl>
                                          <p:spTgt spid="13"/>
                                        </p:tgtEl>
                                        <p:attrNameLst>
                                          <p:attrName>ppt_h</p:attrName>
                                        </p:attrNameLst>
                                      </p:cBhvr>
                                      <p:tavLst>
                                        <p:tav tm="0">
                                          <p:val>
                                            <p:strVal val="#ppt_h"/>
                                          </p:val>
                                        </p:tav>
                                        <p:tav tm="100000">
                                          <p:val>
                                            <p:strVal val="#ppt_h"/>
                                          </p:val>
                                        </p:tav>
                                      </p:tavLst>
                                    </p:anim>
                                    <p:animEffect transition="in" filter="fade">
                                      <p:cBhvr>
                                        <p:cTn id="32" dur="750"/>
                                        <p:tgtEl>
                                          <p:spTgt spid="13"/>
                                        </p:tgtEl>
                                      </p:cBhvr>
                                    </p:animEffect>
                                  </p:childTnLst>
                                </p:cTn>
                              </p:par>
                            </p:childTnLst>
                          </p:cTn>
                        </p:par>
                        <p:par>
                          <p:cTn id="33" fill="hold">
                            <p:stCondLst>
                              <p:cond delay="41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750"/>
                                        <p:tgtEl>
                                          <p:spTgt spid="20"/>
                                        </p:tgtEl>
                                      </p:cBhvr>
                                    </p:animEffect>
                                    <p:anim calcmode="lin" valueType="num">
                                      <p:cBhvr>
                                        <p:cTn id="37" dur="750" fill="hold"/>
                                        <p:tgtEl>
                                          <p:spTgt spid="20"/>
                                        </p:tgtEl>
                                        <p:attrNameLst>
                                          <p:attrName>ppt_x</p:attrName>
                                        </p:attrNameLst>
                                      </p:cBhvr>
                                      <p:tavLst>
                                        <p:tav tm="0">
                                          <p:val>
                                            <p:strVal val="#ppt_x"/>
                                          </p:val>
                                        </p:tav>
                                        <p:tav tm="100000">
                                          <p:val>
                                            <p:strVal val="#ppt_x"/>
                                          </p:val>
                                        </p:tav>
                                      </p:tavLst>
                                    </p:anim>
                                    <p:anim calcmode="lin" valueType="num">
                                      <p:cBhvr>
                                        <p:cTn id="38" dur="75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55"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strVal val="#ppt_w*0.70"/>
                                          </p:val>
                                        </p:tav>
                                        <p:tav tm="100000">
                                          <p:val>
                                            <p:strVal val="#ppt_w"/>
                                          </p:val>
                                        </p:tav>
                                      </p:tavLst>
                                    </p:anim>
                                    <p:anim calcmode="lin" valueType="num">
                                      <p:cBhvr>
                                        <p:cTn id="43" dur="750" fill="hold"/>
                                        <p:tgtEl>
                                          <p:spTgt spid="14"/>
                                        </p:tgtEl>
                                        <p:attrNameLst>
                                          <p:attrName>ppt_h</p:attrName>
                                        </p:attrNameLst>
                                      </p:cBhvr>
                                      <p:tavLst>
                                        <p:tav tm="0">
                                          <p:val>
                                            <p:strVal val="#ppt_h"/>
                                          </p:val>
                                        </p:tav>
                                        <p:tav tm="100000">
                                          <p:val>
                                            <p:strVal val="#ppt_h"/>
                                          </p:val>
                                        </p:tav>
                                      </p:tavLst>
                                    </p:anim>
                                    <p:animEffect transition="in" filter="fade">
                                      <p:cBhvr>
                                        <p:cTn id="44" dur="750"/>
                                        <p:tgtEl>
                                          <p:spTgt spid="14"/>
                                        </p:tgtEl>
                                      </p:cBhvr>
                                    </p:animEffect>
                                  </p:childTnLst>
                                </p:cTn>
                              </p:par>
                            </p:childTnLst>
                          </p:cTn>
                        </p:par>
                        <p:par>
                          <p:cTn id="45" fill="hold">
                            <p:stCondLst>
                              <p:cond delay="5600"/>
                            </p:stCondLst>
                            <p:childTnLst>
                              <p:par>
                                <p:cTn id="46" presetID="55"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750" fill="hold"/>
                                        <p:tgtEl>
                                          <p:spTgt spid="15"/>
                                        </p:tgtEl>
                                        <p:attrNameLst>
                                          <p:attrName>ppt_w</p:attrName>
                                        </p:attrNameLst>
                                      </p:cBhvr>
                                      <p:tavLst>
                                        <p:tav tm="0">
                                          <p:val>
                                            <p:strVal val="#ppt_w*0.70"/>
                                          </p:val>
                                        </p:tav>
                                        <p:tav tm="100000">
                                          <p:val>
                                            <p:strVal val="#ppt_w"/>
                                          </p:val>
                                        </p:tav>
                                      </p:tavLst>
                                    </p:anim>
                                    <p:anim calcmode="lin" valueType="num">
                                      <p:cBhvr>
                                        <p:cTn id="49" dur="750" fill="hold"/>
                                        <p:tgtEl>
                                          <p:spTgt spid="15"/>
                                        </p:tgtEl>
                                        <p:attrNameLst>
                                          <p:attrName>ppt_h</p:attrName>
                                        </p:attrNameLst>
                                      </p:cBhvr>
                                      <p:tavLst>
                                        <p:tav tm="0">
                                          <p:val>
                                            <p:strVal val="#ppt_h"/>
                                          </p:val>
                                        </p:tav>
                                        <p:tav tm="100000">
                                          <p:val>
                                            <p:strVal val="#ppt_h"/>
                                          </p:val>
                                        </p:tav>
                                      </p:tavLst>
                                    </p:anim>
                                    <p:animEffect transition="in" filter="fade">
                                      <p:cBhvr>
                                        <p:cTn id="50" dur="750"/>
                                        <p:tgtEl>
                                          <p:spTgt spid="15"/>
                                        </p:tgtEl>
                                      </p:cBhvr>
                                    </p:animEffect>
                                  </p:childTnLst>
                                </p:cTn>
                              </p:par>
                            </p:childTnLst>
                          </p:cTn>
                        </p:par>
                        <p:par>
                          <p:cTn id="51" fill="hold">
                            <p:stCondLst>
                              <p:cond delay="635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750"/>
                                        <p:tgtEl>
                                          <p:spTgt spid="22"/>
                                        </p:tgtEl>
                                      </p:cBhvr>
                                    </p:animEffect>
                                    <p:anim calcmode="lin" valueType="num">
                                      <p:cBhvr>
                                        <p:cTn id="55" dur="750" fill="hold"/>
                                        <p:tgtEl>
                                          <p:spTgt spid="22"/>
                                        </p:tgtEl>
                                        <p:attrNameLst>
                                          <p:attrName>ppt_x</p:attrName>
                                        </p:attrNameLst>
                                      </p:cBhvr>
                                      <p:tavLst>
                                        <p:tav tm="0">
                                          <p:val>
                                            <p:strVal val="#ppt_x"/>
                                          </p:val>
                                        </p:tav>
                                        <p:tav tm="100000">
                                          <p:val>
                                            <p:strVal val="#ppt_x"/>
                                          </p:val>
                                        </p:tav>
                                      </p:tavLst>
                                    </p:anim>
                                    <p:anim calcmode="lin" valueType="num">
                                      <p:cBhvr>
                                        <p:cTn id="56" dur="75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50"/>
                                        <p:tgtEl>
                                          <p:spTgt spid="21"/>
                                        </p:tgtEl>
                                      </p:cBhvr>
                                    </p:animEffect>
                                    <p:anim calcmode="lin" valueType="num">
                                      <p:cBhvr>
                                        <p:cTn id="61" dur="750" fill="hold"/>
                                        <p:tgtEl>
                                          <p:spTgt spid="21"/>
                                        </p:tgtEl>
                                        <p:attrNameLst>
                                          <p:attrName>ppt_x</p:attrName>
                                        </p:attrNameLst>
                                      </p:cBhvr>
                                      <p:tavLst>
                                        <p:tav tm="0">
                                          <p:val>
                                            <p:strVal val="#ppt_x"/>
                                          </p:val>
                                        </p:tav>
                                        <p:tav tm="100000">
                                          <p:val>
                                            <p:strVal val="#ppt_x"/>
                                          </p:val>
                                        </p:tav>
                                      </p:tavLst>
                                    </p:anim>
                                    <p:anim calcmode="lin" valueType="num">
                                      <p:cBhvr>
                                        <p:cTn id="62" dur="7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7850"/>
                            </p:stCondLst>
                            <p:childTnLst>
                              <p:par>
                                <p:cTn id="64" presetID="55"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750" fill="hold"/>
                                        <p:tgtEl>
                                          <p:spTgt spid="16"/>
                                        </p:tgtEl>
                                        <p:attrNameLst>
                                          <p:attrName>ppt_w</p:attrName>
                                        </p:attrNameLst>
                                      </p:cBhvr>
                                      <p:tavLst>
                                        <p:tav tm="0">
                                          <p:val>
                                            <p:strVal val="#ppt_w*0.70"/>
                                          </p:val>
                                        </p:tav>
                                        <p:tav tm="100000">
                                          <p:val>
                                            <p:strVal val="#ppt_w"/>
                                          </p:val>
                                        </p:tav>
                                      </p:tavLst>
                                    </p:anim>
                                    <p:anim calcmode="lin" valueType="num">
                                      <p:cBhvr>
                                        <p:cTn id="67" dur="750" fill="hold"/>
                                        <p:tgtEl>
                                          <p:spTgt spid="16"/>
                                        </p:tgtEl>
                                        <p:attrNameLst>
                                          <p:attrName>ppt_h</p:attrName>
                                        </p:attrNameLst>
                                      </p:cBhvr>
                                      <p:tavLst>
                                        <p:tav tm="0">
                                          <p:val>
                                            <p:strVal val="#ppt_h"/>
                                          </p:val>
                                        </p:tav>
                                        <p:tav tm="100000">
                                          <p:val>
                                            <p:strVal val="#ppt_h"/>
                                          </p:val>
                                        </p:tav>
                                      </p:tavLst>
                                    </p:anim>
                                    <p:animEffect transition="in" filter="fade">
                                      <p:cBhvr>
                                        <p:cTn id="6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5223" y="1210735"/>
            <a:ext cx="4561199" cy="1423870"/>
            <a:chOff x="-844542" y="1210735"/>
            <a:chExt cx="4561199" cy="1423870"/>
          </a:xfrm>
        </p:grpSpPr>
        <p:grpSp>
          <p:nvGrpSpPr>
            <p:cNvPr id="5" name="组合 4"/>
            <p:cNvGrpSpPr/>
            <p:nvPr/>
          </p:nvGrpSpPr>
          <p:grpSpPr>
            <a:xfrm>
              <a:off x="-844542" y="1210735"/>
              <a:ext cx="4561199" cy="1423870"/>
              <a:chOff x="-324544" y="925135"/>
              <a:chExt cx="3616980" cy="1129113"/>
            </a:xfrm>
          </p:grpSpPr>
          <p:pic>
            <p:nvPicPr>
              <p:cNvPr id="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4544" y="1819016"/>
                <a:ext cx="3191569" cy="23523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23728" y="925135"/>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2660498" y="1442542"/>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1</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grpSp>
        <p:nvGrpSpPr>
          <p:cNvPr id="15" name="组合 14"/>
          <p:cNvGrpSpPr/>
          <p:nvPr/>
        </p:nvGrpSpPr>
        <p:grpSpPr>
          <a:xfrm>
            <a:off x="-2268760" y="3307584"/>
            <a:ext cx="5839608" cy="1424406"/>
            <a:chOff x="-1116632" y="3393987"/>
            <a:chExt cx="5839608" cy="1424406"/>
          </a:xfrm>
        </p:grpSpPr>
        <p:grpSp>
          <p:nvGrpSpPr>
            <p:cNvPr id="12" name="组合 11"/>
            <p:cNvGrpSpPr/>
            <p:nvPr/>
          </p:nvGrpSpPr>
          <p:grpSpPr>
            <a:xfrm>
              <a:off x="-1116632" y="3393987"/>
              <a:ext cx="5839608" cy="1424406"/>
              <a:chOff x="-1368188" y="2857322"/>
              <a:chExt cx="4630744" cy="1129538"/>
            </a:xfrm>
          </p:grpSpPr>
          <p:pic>
            <p:nvPicPr>
              <p:cNvPr id="7"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68188" y="2857322"/>
                <a:ext cx="4396758" cy="2603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02364" y="2895043"/>
                <a:ext cx="1160192" cy="1091817"/>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3716657" y="3668309"/>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3</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grpSp>
        <p:nvGrpSpPr>
          <p:cNvPr id="4" name="组合 3"/>
          <p:cNvGrpSpPr/>
          <p:nvPr/>
        </p:nvGrpSpPr>
        <p:grpSpPr>
          <a:xfrm>
            <a:off x="-1332656" y="1744940"/>
            <a:ext cx="7560840" cy="1423870"/>
            <a:chOff x="-2021680" y="1744940"/>
            <a:chExt cx="7560840" cy="1423870"/>
          </a:xfrm>
        </p:grpSpPr>
        <p:grpSp>
          <p:nvGrpSpPr>
            <p:cNvPr id="11" name="组合 10"/>
            <p:cNvGrpSpPr/>
            <p:nvPr/>
          </p:nvGrpSpPr>
          <p:grpSpPr>
            <a:xfrm>
              <a:off x="-2021680" y="1744940"/>
              <a:ext cx="7560840" cy="1423870"/>
              <a:chOff x="-1623106" y="1563638"/>
              <a:chExt cx="5995662" cy="1129113"/>
            </a:xfrm>
          </p:grpSpPr>
          <p:pic>
            <p:nvPicPr>
              <p:cNvPr id="9"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flipH="1">
                <a:off x="-1623106" y="2457519"/>
                <a:ext cx="5570250" cy="2352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3203848" y="1563638"/>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4542412" y="1904207"/>
              <a:ext cx="489236" cy="923330"/>
            </a:xfrm>
            <a:prstGeom prst="rect">
              <a:avLst/>
            </a:prstGeom>
            <a:noFill/>
          </p:spPr>
          <p:txBody>
            <a:bodyPr wrap="none" rtlCol="0">
              <a:spAutoFit/>
            </a:bodyPr>
            <a:lstStyle/>
            <a:p>
              <a:r>
                <a:rPr lang="en-US" altLang="zh-CN" sz="5400" dirty="0">
                  <a:latin typeface="华文隶书" panose="02010800040101010101" pitchFamily="2" charset="-122"/>
                  <a:ea typeface="华文隶书" panose="02010800040101010101" pitchFamily="2" charset="-122"/>
                  <a:cs typeface="Segoe UI Black" panose="020B0A02040204020203" pitchFamily="34" charset="0"/>
                </a:rPr>
                <a:t>2</a:t>
              </a:r>
              <a:endParaRPr lang="zh-CN" altLang="en-US" sz="5400" dirty="0">
                <a:latin typeface="华文隶书" panose="02010800040101010101" pitchFamily="2" charset="-122"/>
                <a:ea typeface="华文隶书" panose="02010800040101010101" pitchFamily="2" charset="-122"/>
                <a:cs typeface="Segoe UI Black" panose="020B0A02040204020203" pitchFamily="34" charset="0"/>
              </a:endParaRPr>
            </a:p>
          </p:txBody>
        </p:sp>
      </p:grpSp>
      <p:pic>
        <p:nvPicPr>
          <p:cNvPr id="10242" name="Picture 2" descr="D:\png\12-34_0000_图层-3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88224" y="0"/>
            <a:ext cx="2520496" cy="227949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779912" y="3664644"/>
            <a:ext cx="2964461" cy="715581"/>
          </a:xfrm>
          <a:prstGeom prst="rect">
            <a:avLst/>
          </a:prstGeom>
        </p:spPr>
        <p:txBody>
          <a:bodyPr wrap="square">
            <a:spAutoFit/>
          </a:bodyPr>
          <a:lstStyle/>
          <a:p>
            <a:r>
              <a:rPr lang="zh-CN" altLang="en-US" dirty="0">
                <a:latin typeface="华文隶书" panose="02010800040101010101" pitchFamily="2" charset="-122"/>
                <a:ea typeface="华文隶书" panose="02010800040101010101" pitchFamily="2" charset="-122"/>
              </a:rPr>
              <a:t>一、此处添加你的文本内容</a:t>
            </a:r>
          </a:p>
          <a:p>
            <a:r>
              <a:rPr lang="zh-CN" altLang="en-US" dirty="0">
                <a:latin typeface="华文隶书" panose="02010800040101010101" pitchFamily="2" charset="-122"/>
                <a:ea typeface="华文隶书" panose="02010800040101010101" pitchFamily="2" charset="-122"/>
              </a:rPr>
              <a:t>二、此处添加你的文本内容</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三、此处添加你的文本内容</a:t>
            </a:r>
            <a:endParaRPr lang="en-US" altLang="zh-CN" dirty="0">
              <a:latin typeface="华文隶书" panose="02010800040101010101" pitchFamily="2" charset="-122"/>
              <a:ea typeface="华文隶书" panose="02010800040101010101" pitchFamily="2" charset="-122"/>
            </a:endParaRPr>
          </a:p>
        </p:txBody>
      </p:sp>
      <p:pic>
        <p:nvPicPr>
          <p:cNvPr id="10243" name="Picture 3" descr="D:\png\12-20_0001_彩色屋檐.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588224" y="2825982"/>
            <a:ext cx="2448272" cy="2554080"/>
          </a:xfrm>
          <a:prstGeom prst="rect">
            <a:avLst/>
          </a:prstGeom>
          <a:noFill/>
          <a:extLst>
            <a:ext uri="{909E8E84-426E-40DD-AFC4-6F175D3DCCD1}">
              <a14:hiddenFill xmlns:a14="http://schemas.microsoft.com/office/drawing/2010/main">
                <a:solidFill>
                  <a:srgbClr val="FFFFFF"/>
                </a:solidFill>
              </a14:hiddenFill>
            </a:ext>
          </a:extLst>
        </p:spPr>
      </p:pic>
      <p:sp>
        <p:nvSpPr>
          <p:cNvPr id="16" name="标题 1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7848976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5892" y="1582972"/>
            <a:ext cx="1081403" cy="39639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flipH="1">
            <a:off x="2292745" y="2661812"/>
            <a:ext cx="1106410" cy="39639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923928" y="3722694"/>
            <a:ext cx="1081404" cy="39639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H="1">
            <a:off x="5617768" y="2554217"/>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90189" y="1123015"/>
            <a:ext cx="2412068" cy="1297246"/>
            <a:chOff x="1490189" y="1123015"/>
            <a:chExt cx="2412068" cy="1297246"/>
          </a:xfrm>
        </p:grpSpPr>
        <p:pic>
          <p:nvPicPr>
            <p:cNvPr id="6"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17" name="组合 16"/>
          <p:cNvGrpSpPr/>
          <p:nvPr/>
        </p:nvGrpSpPr>
        <p:grpSpPr>
          <a:xfrm>
            <a:off x="4754240" y="1123015"/>
            <a:ext cx="2412068" cy="1297246"/>
            <a:chOff x="1490189" y="1123015"/>
            <a:chExt cx="2412068" cy="1297246"/>
          </a:xfrm>
        </p:grpSpPr>
        <p:pic>
          <p:nvPicPr>
            <p:cNvPr id="18"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20" name="组合 19"/>
          <p:cNvGrpSpPr/>
          <p:nvPr/>
        </p:nvGrpSpPr>
        <p:grpSpPr>
          <a:xfrm>
            <a:off x="4754240" y="3295164"/>
            <a:ext cx="2412068" cy="1297246"/>
            <a:chOff x="1490189" y="1123015"/>
            <a:chExt cx="2412068" cy="1297246"/>
          </a:xfrm>
        </p:grpSpPr>
        <p:pic>
          <p:nvPicPr>
            <p:cNvPr id="2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grpSp>
        <p:nvGrpSpPr>
          <p:cNvPr id="23" name="组合 22"/>
          <p:cNvGrpSpPr/>
          <p:nvPr/>
        </p:nvGrpSpPr>
        <p:grpSpPr>
          <a:xfrm>
            <a:off x="1639916" y="3295164"/>
            <a:ext cx="2412068" cy="1297246"/>
            <a:chOff x="1490189" y="1123015"/>
            <a:chExt cx="2412068" cy="1297246"/>
          </a:xfrm>
        </p:grpSpPr>
        <p:pic>
          <p:nvPicPr>
            <p:cNvPr id="2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130963" y="1519558"/>
              <a:ext cx="1130519" cy="523220"/>
            </a:xfrm>
            <a:prstGeom prst="rect">
              <a:avLst/>
            </a:prstGeom>
            <a:noFill/>
          </p:spPr>
          <p:txBody>
            <a:bodyPr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点击输入您的文本内容</a:t>
              </a:r>
              <a:endParaRPr lang="en-US" altLang="zh-CN" sz="1400" dirty="0">
                <a:solidFill>
                  <a:schemeClr val="bg1"/>
                </a:solidFill>
                <a:latin typeface="华文隶书" panose="02010800040101010101" pitchFamily="2" charset="-122"/>
                <a:ea typeface="华文隶书" panose="02010800040101010101" pitchFamily="2" charset="-122"/>
              </a:endParaRPr>
            </a:p>
          </p:txBody>
        </p:sp>
      </p:grpSp>
      <p:sp>
        <p:nvSpPr>
          <p:cNvPr id="28" name="TextBox 27"/>
          <p:cNvSpPr txBox="1"/>
          <p:nvPr/>
        </p:nvSpPr>
        <p:spPr>
          <a:xfrm>
            <a:off x="3715161" y="2536842"/>
            <a:ext cx="1498937" cy="507831"/>
          </a:xfrm>
          <a:prstGeom prst="rect">
            <a:avLst/>
          </a:prstGeom>
          <a:noFill/>
        </p:spPr>
        <p:txBody>
          <a:bodyPr wrap="square" rtlCol="0">
            <a:spAutoFit/>
          </a:bodyPr>
          <a:lstStyle/>
          <a:p>
            <a:pPr algn="ctr"/>
            <a:r>
              <a:rPr lang="zh-CN" altLang="en-US" dirty="0">
                <a:solidFill>
                  <a:sysClr val="windowText" lastClr="000000"/>
                </a:solidFill>
                <a:latin typeface="华文隶书" panose="02010800040101010101" pitchFamily="2" charset="-122"/>
                <a:ea typeface="华文隶书" panose="02010800040101010101" pitchFamily="2" charset="-122"/>
              </a:rPr>
              <a:t>点击输入标题文字</a:t>
            </a:r>
            <a:endParaRPr lang="en-US" altLang="zh-CN" dirty="0">
              <a:solidFill>
                <a:sysClr val="windowText" lastClr="000000"/>
              </a:solidFill>
              <a:latin typeface="华文隶书" panose="02010800040101010101" pitchFamily="2" charset="-122"/>
              <a:ea typeface="华文隶书" panose="02010800040101010101" pitchFamily="2" charset="-122"/>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7670941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outVertical)">
                                      <p:cBhvr>
                                        <p:cTn id="37" dur="500"/>
                                        <p:tgtEl>
                                          <p:spTgt spid="23"/>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639</Words>
  <Application>Microsoft Office PowerPoint</Application>
  <PresentationFormat>全屏显示(16:9)</PresentationFormat>
  <Paragraphs>186</Paragraphs>
  <Slides>27</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等线</vt:lpstr>
      <vt:lpstr>等线 Light</vt:lpstr>
      <vt:lpstr>华文隶书</vt:lpstr>
      <vt:lpstr>李旭科书法</vt:lpstr>
      <vt:lpstr>Agency FB</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cp:lastModifiedBy>wuhan</cp:lastModifiedBy>
  <cp:revision>23</cp:revision>
  <dcterms:created xsi:type="dcterms:W3CDTF">2016-12-25T02:27:54Z</dcterms:created>
  <dcterms:modified xsi:type="dcterms:W3CDTF">2019-02-20T01:52:21Z</dcterms:modified>
</cp:coreProperties>
</file>