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5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3" r:id="rId1"/>
  </p:sldMasterIdLst>
  <p:notesMasterIdLst>
    <p:notesMasterId r:id="rId24"/>
  </p:notesMasterIdLst>
  <p:handoutMasterIdLst>
    <p:handoutMasterId r:id="rId25"/>
  </p:handoutMasterIdLst>
  <p:sldIdLst>
    <p:sldId id="4927" r:id="rId2"/>
    <p:sldId id="4928" r:id="rId3"/>
    <p:sldId id="4929" r:id="rId4"/>
    <p:sldId id="4857" r:id="rId5"/>
    <p:sldId id="4897" r:id="rId6"/>
    <p:sldId id="4664" r:id="rId7"/>
    <p:sldId id="4910" r:id="rId8"/>
    <p:sldId id="4930" r:id="rId9"/>
    <p:sldId id="4716" r:id="rId10"/>
    <p:sldId id="4909" r:id="rId11"/>
    <p:sldId id="4912" r:id="rId12"/>
    <p:sldId id="4893" r:id="rId13"/>
    <p:sldId id="4931" r:id="rId14"/>
    <p:sldId id="4715" r:id="rId15"/>
    <p:sldId id="4911" r:id="rId16"/>
    <p:sldId id="4858" r:id="rId17"/>
    <p:sldId id="4896" r:id="rId18"/>
    <p:sldId id="4932" r:id="rId19"/>
    <p:sldId id="4856" r:id="rId20"/>
    <p:sldId id="4908" r:id="rId21"/>
    <p:sldId id="4901" r:id="rId22"/>
    <p:sldId id="4933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355B"/>
    <a:srgbClr val="E46633"/>
    <a:srgbClr val="005088"/>
    <a:srgbClr val="FFB300"/>
    <a:srgbClr val="006AB5"/>
    <a:srgbClr val="169274"/>
    <a:srgbClr val="ADE4C3"/>
    <a:srgbClr val="329589"/>
    <a:srgbClr val="8DB04B"/>
    <a:srgbClr val="A472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42" autoAdjust="0"/>
    <p:restoredTop sz="95274" autoAdjust="0"/>
  </p:normalViewPr>
  <p:slideViewPr>
    <p:cSldViewPr>
      <p:cViewPr varScale="1">
        <p:scale>
          <a:sx n="59" d="100"/>
          <a:sy n="59" d="100"/>
        </p:scale>
        <p:origin x="72" y="348"/>
      </p:cViewPr>
      <p:guideLst>
        <p:guide orient="horz" pos="328"/>
        <p:guide pos="4050"/>
        <p:guide pos="557"/>
        <p:guide orient="horz" pos="4183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5243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6318737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78539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2557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1024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4337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19598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5790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682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22001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768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6324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71906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5210397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2763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8812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245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6742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7064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1456045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16209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20A9-DA74-42BF-9043-257E1E63600C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5759F-E270-46AF-BBBD-F20907FA5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938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0792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20A9-DA74-42BF-9043-257E1E63600C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5759F-E270-46AF-BBBD-F20907FA53A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66787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620A9-DA74-42BF-9043-257E1E63600C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5759F-E270-46AF-BBBD-F20907FA5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209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>
            <a:spLocks/>
          </p:cNvSpPr>
          <p:nvPr/>
        </p:nvSpPr>
        <p:spPr bwMode="auto">
          <a:xfrm>
            <a:off x="8106758" y="1059028"/>
            <a:ext cx="4156541" cy="3600700"/>
          </a:xfrm>
          <a:custGeom>
            <a:avLst/>
            <a:gdLst>
              <a:gd name="connsiteX0" fmla="*/ 1038019 w 4156541"/>
              <a:gd name="connsiteY0" fmla="*/ 0 h 3600700"/>
              <a:gd name="connsiteX1" fmla="*/ 2314933 w 4156541"/>
              <a:gd name="connsiteY1" fmla="*/ 0 h 3600700"/>
              <a:gd name="connsiteX2" fmla="*/ 2694358 w 4156541"/>
              <a:gd name="connsiteY2" fmla="*/ 659328 h 3600700"/>
              <a:gd name="connsiteX3" fmla="*/ 3497016 w 4156541"/>
              <a:gd name="connsiteY3" fmla="*/ 659328 h 3600700"/>
              <a:gd name="connsiteX4" fmla="*/ 4156541 w 4156541"/>
              <a:gd name="connsiteY4" fmla="*/ 1801466 h 3600700"/>
              <a:gd name="connsiteX5" fmla="*/ 3553820 w 4156541"/>
              <a:gd name="connsiteY5" fmla="*/ 2843950 h 3600700"/>
              <a:gd name="connsiteX6" fmla="*/ 2732334 w 4156541"/>
              <a:gd name="connsiteY6" fmla="*/ 2843950 h 3600700"/>
              <a:gd name="connsiteX7" fmla="*/ 2705547 w 4156541"/>
              <a:gd name="connsiteY7" fmla="*/ 2895293 h 3600700"/>
              <a:gd name="connsiteX8" fmla="*/ 2297036 w 4156541"/>
              <a:gd name="connsiteY8" fmla="*/ 3600700 h 3600700"/>
              <a:gd name="connsiteX9" fmla="*/ 1038019 w 4156541"/>
              <a:gd name="connsiteY9" fmla="*/ 3600700 h 3600700"/>
              <a:gd name="connsiteX10" fmla="*/ 0 w 4156541"/>
              <a:gd name="connsiteY10" fmla="*/ 1801466 h 36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156541" h="3600700">
                <a:moveTo>
                  <a:pt x="1038019" y="0"/>
                </a:moveTo>
                <a:lnTo>
                  <a:pt x="2314933" y="0"/>
                </a:lnTo>
                <a:lnTo>
                  <a:pt x="2694358" y="659328"/>
                </a:lnTo>
                <a:lnTo>
                  <a:pt x="3497016" y="659328"/>
                </a:lnTo>
                <a:lnTo>
                  <a:pt x="4156541" y="1801466"/>
                </a:lnTo>
                <a:lnTo>
                  <a:pt x="3553820" y="2843950"/>
                </a:lnTo>
                <a:lnTo>
                  <a:pt x="2732334" y="2843950"/>
                </a:lnTo>
                <a:lnTo>
                  <a:pt x="2705547" y="2895293"/>
                </a:lnTo>
                <a:lnTo>
                  <a:pt x="2297036" y="3600700"/>
                </a:lnTo>
                <a:lnTo>
                  <a:pt x="1038019" y="3600700"/>
                </a:lnTo>
                <a:lnTo>
                  <a:pt x="0" y="1801466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6749519" y="1358157"/>
            <a:ext cx="1634043" cy="1419742"/>
          </a:xfrm>
          <a:custGeom>
            <a:avLst/>
            <a:gdLst>
              <a:gd name="T0" fmla="*/ 183 w 732"/>
              <a:gd name="T1" fmla="*/ 0 h 636"/>
              <a:gd name="T2" fmla="*/ 550 w 732"/>
              <a:gd name="T3" fmla="*/ 0 h 636"/>
              <a:gd name="T4" fmla="*/ 732 w 732"/>
              <a:gd name="T5" fmla="*/ 318 h 636"/>
              <a:gd name="T6" fmla="*/ 550 w 732"/>
              <a:gd name="T7" fmla="*/ 636 h 636"/>
              <a:gd name="T8" fmla="*/ 183 w 732"/>
              <a:gd name="T9" fmla="*/ 636 h 636"/>
              <a:gd name="T10" fmla="*/ 0 w 732"/>
              <a:gd name="T11" fmla="*/ 318 h 636"/>
              <a:gd name="T12" fmla="*/ 183 w 732"/>
              <a:gd name="T13" fmla="*/ 0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2" h="636">
                <a:moveTo>
                  <a:pt x="183" y="0"/>
                </a:moveTo>
                <a:lnTo>
                  <a:pt x="550" y="0"/>
                </a:lnTo>
                <a:lnTo>
                  <a:pt x="732" y="318"/>
                </a:lnTo>
                <a:lnTo>
                  <a:pt x="550" y="636"/>
                </a:lnTo>
                <a:lnTo>
                  <a:pt x="183" y="636"/>
                </a:lnTo>
                <a:lnTo>
                  <a:pt x="0" y="318"/>
                </a:lnTo>
                <a:lnTo>
                  <a:pt x="18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效率</a:t>
            </a: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>
            <a:off x="10490852" y="4005664"/>
            <a:ext cx="1636276" cy="1419742"/>
          </a:xfrm>
          <a:custGeom>
            <a:avLst/>
            <a:gdLst>
              <a:gd name="T0" fmla="*/ 183 w 733"/>
              <a:gd name="T1" fmla="*/ 0 h 636"/>
              <a:gd name="T2" fmla="*/ 550 w 733"/>
              <a:gd name="T3" fmla="*/ 0 h 636"/>
              <a:gd name="T4" fmla="*/ 733 w 733"/>
              <a:gd name="T5" fmla="*/ 318 h 636"/>
              <a:gd name="T6" fmla="*/ 550 w 733"/>
              <a:gd name="T7" fmla="*/ 636 h 636"/>
              <a:gd name="T8" fmla="*/ 183 w 733"/>
              <a:gd name="T9" fmla="*/ 636 h 636"/>
              <a:gd name="T10" fmla="*/ 0 w 733"/>
              <a:gd name="T11" fmla="*/ 318 h 636"/>
              <a:gd name="T12" fmla="*/ 183 w 733"/>
              <a:gd name="T13" fmla="*/ 0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3" h="636">
                <a:moveTo>
                  <a:pt x="183" y="0"/>
                </a:moveTo>
                <a:lnTo>
                  <a:pt x="550" y="0"/>
                </a:lnTo>
                <a:lnTo>
                  <a:pt x="733" y="318"/>
                </a:lnTo>
                <a:lnTo>
                  <a:pt x="550" y="636"/>
                </a:lnTo>
                <a:lnTo>
                  <a:pt x="183" y="636"/>
                </a:lnTo>
                <a:lnTo>
                  <a:pt x="0" y="318"/>
                </a:lnTo>
                <a:lnTo>
                  <a:pt x="183" y="0"/>
                </a:lnTo>
                <a:close/>
              </a:path>
            </a:pathLst>
          </a:custGeom>
          <a:solidFill>
            <a:srgbClr val="2FA3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</a:t>
            </a:r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1157712" y="4047730"/>
            <a:ext cx="6063751" cy="763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 SUMMARY DATA REPORT PPT</a:t>
            </a:r>
          </a:p>
          <a:p>
            <a:pPr>
              <a:buNone/>
            </a:pPr>
            <a:r>
              <a:rPr lang="zh-CN" altLang="en-U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1157713" y="3178449"/>
            <a:ext cx="649579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企业宣传</a:t>
            </a:r>
            <a:r>
              <a:rPr lang="zh-CN" altLang="en-US" sz="4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公司介绍</a:t>
            </a:r>
            <a:r>
              <a:rPr lang="en-US" altLang="zh-CN" sz="4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1157714" y="5492133"/>
            <a:ext cx="4407566" cy="28814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108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汇报人：当易网 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Report Person: 1PPT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7" name="Freeform 9"/>
          <p:cNvSpPr>
            <a:spLocks/>
          </p:cNvSpPr>
          <p:nvPr/>
        </p:nvSpPr>
        <p:spPr bwMode="auto">
          <a:xfrm>
            <a:off x="10461823" y="231949"/>
            <a:ext cx="1636276" cy="1419742"/>
          </a:xfrm>
          <a:custGeom>
            <a:avLst/>
            <a:gdLst>
              <a:gd name="T0" fmla="*/ 183 w 733"/>
              <a:gd name="T1" fmla="*/ 0 h 636"/>
              <a:gd name="T2" fmla="*/ 550 w 733"/>
              <a:gd name="T3" fmla="*/ 0 h 636"/>
              <a:gd name="T4" fmla="*/ 733 w 733"/>
              <a:gd name="T5" fmla="*/ 318 h 636"/>
              <a:gd name="T6" fmla="*/ 550 w 733"/>
              <a:gd name="T7" fmla="*/ 636 h 636"/>
              <a:gd name="T8" fmla="*/ 183 w 733"/>
              <a:gd name="T9" fmla="*/ 636 h 636"/>
              <a:gd name="T10" fmla="*/ 0 w 733"/>
              <a:gd name="T11" fmla="*/ 318 h 636"/>
              <a:gd name="T12" fmla="*/ 183 w 733"/>
              <a:gd name="T13" fmla="*/ 0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3" h="636">
                <a:moveTo>
                  <a:pt x="183" y="0"/>
                </a:moveTo>
                <a:lnTo>
                  <a:pt x="550" y="0"/>
                </a:lnTo>
                <a:lnTo>
                  <a:pt x="733" y="318"/>
                </a:lnTo>
                <a:lnTo>
                  <a:pt x="550" y="636"/>
                </a:lnTo>
                <a:lnTo>
                  <a:pt x="183" y="636"/>
                </a:lnTo>
                <a:lnTo>
                  <a:pt x="0" y="318"/>
                </a:lnTo>
                <a:lnTo>
                  <a:pt x="183" y="0"/>
                </a:lnTo>
                <a:close/>
              </a:path>
            </a:pathLst>
          </a:custGeom>
          <a:solidFill>
            <a:srgbClr val="2FA3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</a:t>
            </a:r>
          </a:p>
        </p:txBody>
      </p:sp>
    </p:spTree>
    <p:extLst>
      <p:ext uri="{BB962C8B-B14F-4D97-AF65-F5344CB8AC3E}">
        <p14:creationId xmlns:p14="http://schemas.microsoft.com/office/powerpoint/2010/main" val="23159332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50"/>
                            </p:stCondLst>
                            <p:childTnLst>
                              <p:par>
                                <p:cTn id="5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5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1" grpId="0" animBg="1"/>
      <p:bldP spid="13" grpId="0" animBg="1"/>
      <p:bldP spid="6" grpId="0"/>
      <p:bldP spid="6" grpId="1"/>
      <p:bldP spid="7" grpId="0"/>
      <p:bldP spid="7" grpId="1"/>
      <p:bldP spid="8" grpId="0"/>
      <p:bldP spid="1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10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07" name="直接连接符 10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123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86" name="直接连接符 85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7020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68" name="直接连接符 67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35298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716" y="3493244"/>
            <a:ext cx="4381321" cy="97002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4" tIns="36362" rIns="72724" bIns="36362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401" y="3624182"/>
            <a:ext cx="2535951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565" y="464691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918" y="464691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565" y="491655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918" y="491655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743707" y="1771402"/>
            <a:ext cx="1371336" cy="1590752"/>
            <a:chOff x="1319382" y="150709"/>
            <a:chExt cx="1489821" cy="1728192"/>
          </a:xfrm>
          <a:effectLst>
            <a:outerShdw blurRad="1905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六边形 13"/>
            <p:cNvSpPr/>
            <p:nvPr/>
          </p:nvSpPr>
          <p:spPr>
            <a:xfrm rot="5400000">
              <a:off x="1200197" y="269894"/>
              <a:ext cx="1728192" cy="1489821"/>
            </a:xfrm>
            <a:prstGeom prst="hexagon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5" name="六边形 14"/>
            <p:cNvSpPr/>
            <p:nvPr/>
          </p:nvSpPr>
          <p:spPr>
            <a:xfrm rot="5400000">
              <a:off x="1300555" y="356409"/>
              <a:ext cx="1527476" cy="1316790"/>
            </a:xfrm>
            <a:prstGeom prst="hexagon">
              <a:avLst/>
            </a:prstGeom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6" name="矩形 259"/>
            <p:cNvSpPr>
              <a:spLocks noChangeArrowheads="1"/>
            </p:cNvSpPr>
            <p:nvPr/>
          </p:nvSpPr>
          <p:spPr bwMode="auto">
            <a:xfrm>
              <a:off x="1457602" y="460806"/>
              <a:ext cx="1213382" cy="1103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6599" b="1" cap="all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zh-CN" altLang="en-US" sz="6599" i="1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89532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2730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89" name="直接连接符 8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36574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445953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946416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09658" y="5909406"/>
            <a:ext cx="11236161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0" y="5971634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1691" y="4369404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445953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946416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15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445953"/>
            <a:ext cx="4011895" cy="245025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946416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89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02575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77" name="直接连接符 7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02070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716" y="3493244"/>
            <a:ext cx="4381321" cy="97002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4" tIns="36362" rIns="72724" bIns="36362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401" y="3624182"/>
            <a:ext cx="2535951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565" y="464691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918" y="464691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565" y="491655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918" y="491655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743707" y="1771402"/>
            <a:ext cx="1371336" cy="1590752"/>
            <a:chOff x="1319382" y="150709"/>
            <a:chExt cx="1489821" cy="1728192"/>
          </a:xfrm>
          <a:effectLst>
            <a:outerShdw blurRad="1905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六边形 13"/>
            <p:cNvSpPr/>
            <p:nvPr/>
          </p:nvSpPr>
          <p:spPr>
            <a:xfrm rot="5400000">
              <a:off x="1200197" y="269894"/>
              <a:ext cx="1728192" cy="1489821"/>
            </a:xfrm>
            <a:prstGeom prst="hexagon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5" name="六边形 14"/>
            <p:cNvSpPr/>
            <p:nvPr/>
          </p:nvSpPr>
          <p:spPr>
            <a:xfrm rot="5400000">
              <a:off x="1300555" y="356409"/>
              <a:ext cx="1527476" cy="1316790"/>
            </a:xfrm>
            <a:prstGeom prst="hexagon">
              <a:avLst/>
            </a:prstGeom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6" name="矩形 259"/>
            <p:cNvSpPr>
              <a:spLocks noChangeArrowheads="1"/>
            </p:cNvSpPr>
            <p:nvPr/>
          </p:nvSpPr>
          <p:spPr bwMode="auto">
            <a:xfrm>
              <a:off x="1457602" y="460806"/>
              <a:ext cx="1213382" cy="1103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6599" b="1" cap="all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zh-CN" altLang="en-US" sz="6599" i="1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67376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353" y="1573890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7351" y="2493345"/>
              <a:ext cx="1436893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275469" y="2281610"/>
              <a:ext cx="1260656" cy="153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5141340" y="1573890"/>
            <a:ext cx="2573840" cy="5058390"/>
            <a:chOff x="0" y="-1"/>
            <a:chExt cx="1830362" cy="3596385"/>
          </a:xfrm>
        </p:grpSpPr>
        <p:pic>
          <p:nvPicPr>
            <p:cNvPr id="19463" name="Picture 7" descr="pic10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828775" cy="1798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" name="AutoShape 8"/>
            <p:cNvSpPr>
              <a:spLocks/>
            </p:cNvSpPr>
            <p:nvPr/>
          </p:nvSpPr>
          <p:spPr bwMode="auto">
            <a:xfrm>
              <a:off x="1587" y="1798192"/>
              <a:ext cx="1828775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5399314" y="5078600"/>
            <a:ext cx="2006548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5418146" y="4723777"/>
            <a:ext cx="1988691" cy="24622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grpSp>
        <p:nvGrpSpPr>
          <p:cNvPr id="19467" name="Group 11"/>
          <p:cNvGrpSpPr>
            <a:grpSpLocks/>
          </p:cNvGrpSpPr>
          <p:nvPr/>
        </p:nvGrpSpPr>
        <p:grpSpPr bwMode="auto">
          <a:xfrm>
            <a:off x="7712948" y="1573890"/>
            <a:ext cx="2571609" cy="5058390"/>
            <a:chOff x="-1" y="0"/>
            <a:chExt cx="1829063" cy="3596384"/>
          </a:xfrm>
        </p:grpSpPr>
        <p:sp>
          <p:nvSpPr>
            <p:cNvPr id="19468" name="AutoShape 12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pic>
          <p:nvPicPr>
            <p:cNvPr id="19469" name="Picture 13" descr="pic9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8192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0" name="AutoShape 14"/>
            <p:cNvSpPr>
              <a:spLocks/>
            </p:cNvSpPr>
            <p:nvPr/>
          </p:nvSpPr>
          <p:spPr bwMode="auto">
            <a:xfrm>
              <a:off x="193014" y="674521"/>
              <a:ext cx="1443033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  <p:sp>
          <p:nvSpPr>
            <p:cNvPr id="19471" name="AutoShape 15"/>
            <p:cNvSpPr>
              <a:spLocks/>
            </p:cNvSpPr>
            <p:nvPr/>
          </p:nvSpPr>
          <p:spPr bwMode="auto">
            <a:xfrm>
              <a:off x="106377" y="393602"/>
              <a:ext cx="1616307" cy="3078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0287141" y="1573890"/>
            <a:ext cx="2571609" cy="5058390"/>
            <a:chOff x="-1" y="0"/>
            <a:chExt cx="1829063" cy="3596384"/>
          </a:xfrm>
        </p:grpSpPr>
        <p:pic>
          <p:nvPicPr>
            <p:cNvPr id="19473" name="Picture 17" descr="pic7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4" name="AutoShape 18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75" name="AutoShape 19"/>
            <p:cNvSpPr>
              <a:spLocks/>
            </p:cNvSpPr>
            <p:nvPr/>
          </p:nvSpPr>
          <p:spPr bwMode="auto">
            <a:xfrm>
              <a:off x="197773" y="2493345"/>
              <a:ext cx="1431928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  <p:sp>
          <p:nvSpPr>
            <p:cNvPr id="19476" name="AutoShape 20"/>
            <p:cNvSpPr>
              <a:spLocks/>
            </p:cNvSpPr>
            <p:nvPr/>
          </p:nvSpPr>
          <p:spPr bwMode="auto">
            <a:xfrm>
              <a:off x="177825" y="2260548"/>
              <a:ext cx="1471824" cy="1750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77" name="Group 21"/>
          <p:cNvGrpSpPr>
            <a:grpSpLocks/>
          </p:cNvGrpSpPr>
          <p:nvPr/>
        </p:nvGrpSpPr>
        <p:grpSpPr bwMode="auto">
          <a:xfrm>
            <a:off x="2565266" y="1573889"/>
            <a:ext cx="2573840" cy="5056159"/>
            <a:chOff x="-1" y="0"/>
            <a:chExt cx="1829063" cy="3596384"/>
          </a:xfrm>
        </p:grpSpPr>
        <p:sp>
          <p:nvSpPr>
            <p:cNvPr id="19478" name="AutoShape 22"/>
            <p:cNvSpPr>
              <a:spLocks/>
            </p:cNvSpPr>
            <p:nvPr/>
          </p:nvSpPr>
          <p:spPr bwMode="auto">
            <a:xfrm>
              <a:off x="-1" y="0"/>
              <a:ext cx="1829063" cy="17989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pic>
          <p:nvPicPr>
            <p:cNvPr id="19479" name="Picture 23" descr="pic13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7398"/>
              <a:ext cx="1829063" cy="1798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80" name="AutoShape 24"/>
            <p:cNvSpPr>
              <a:spLocks/>
            </p:cNvSpPr>
            <p:nvPr/>
          </p:nvSpPr>
          <p:spPr bwMode="auto">
            <a:xfrm>
              <a:off x="221189" y="674819"/>
              <a:ext cx="1421373" cy="52540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  <p:sp>
          <p:nvSpPr>
            <p:cNvPr id="19481" name="AutoShape 25"/>
            <p:cNvSpPr>
              <a:spLocks/>
            </p:cNvSpPr>
            <p:nvPr/>
          </p:nvSpPr>
          <p:spPr bwMode="auto">
            <a:xfrm>
              <a:off x="123630" y="441919"/>
              <a:ext cx="1616492" cy="17513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2748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H_SubTitle_1"/>
          <p:cNvSpPr/>
          <p:nvPr>
            <p:custDataLst>
              <p:tags r:id="rId2"/>
            </p:custDataLst>
          </p:nvPr>
        </p:nvSpPr>
        <p:spPr>
          <a:xfrm>
            <a:off x="6546433" y="1841022"/>
            <a:ext cx="4089907" cy="805256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1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/>
          <p:nvPr>
            <p:custDataLst>
              <p:tags r:id="rId3"/>
            </p:custDataLst>
          </p:nvPr>
        </p:nvSpPr>
        <p:spPr>
          <a:xfrm>
            <a:off x="5841622" y="1841022"/>
            <a:ext cx="803584" cy="805256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3" name="MH_SubTitle_2"/>
          <p:cNvSpPr/>
          <p:nvPr>
            <p:custDataLst>
              <p:tags r:id="rId4"/>
            </p:custDataLst>
          </p:nvPr>
        </p:nvSpPr>
        <p:spPr>
          <a:xfrm>
            <a:off x="6546433" y="2842154"/>
            <a:ext cx="4089907" cy="805256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_2"/>
          <p:cNvSpPr/>
          <p:nvPr>
            <p:custDataLst>
              <p:tags r:id="rId5"/>
            </p:custDataLst>
          </p:nvPr>
        </p:nvSpPr>
        <p:spPr>
          <a:xfrm>
            <a:off x="5841622" y="2842154"/>
            <a:ext cx="803584" cy="805256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5" name="MH_SubTitle_3"/>
          <p:cNvSpPr/>
          <p:nvPr>
            <p:custDataLst>
              <p:tags r:id="rId6"/>
            </p:custDataLst>
          </p:nvPr>
        </p:nvSpPr>
        <p:spPr>
          <a:xfrm>
            <a:off x="6546433" y="3843284"/>
            <a:ext cx="4089907" cy="805256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_3"/>
          <p:cNvSpPr/>
          <p:nvPr>
            <p:custDataLst>
              <p:tags r:id="rId7"/>
            </p:custDataLst>
          </p:nvPr>
        </p:nvSpPr>
        <p:spPr>
          <a:xfrm>
            <a:off x="5841622" y="3843284"/>
            <a:ext cx="803584" cy="805256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9" name="MH_SubTitle_4"/>
          <p:cNvSpPr/>
          <p:nvPr>
            <p:custDataLst>
              <p:tags r:id="rId8"/>
            </p:custDataLst>
          </p:nvPr>
        </p:nvSpPr>
        <p:spPr>
          <a:xfrm>
            <a:off x="6546433" y="4844416"/>
            <a:ext cx="4089907" cy="805256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Other_4"/>
          <p:cNvSpPr/>
          <p:nvPr>
            <p:custDataLst>
              <p:tags r:id="rId9"/>
            </p:custDataLst>
          </p:nvPr>
        </p:nvSpPr>
        <p:spPr>
          <a:xfrm>
            <a:off x="5841622" y="4844416"/>
            <a:ext cx="803584" cy="805256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17" name="MH_Others_2"/>
          <p:cNvSpPr txBox="1"/>
          <p:nvPr>
            <p:custDataLst>
              <p:tags r:id="rId10"/>
            </p:custDataLst>
          </p:nvPr>
        </p:nvSpPr>
        <p:spPr>
          <a:xfrm>
            <a:off x="2181136" y="4648541"/>
            <a:ext cx="2844716" cy="73853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799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799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651228" y="2197707"/>
            <a:ext cx="1905658" cy="2210563"/>
            <a:chOff x="1319382" y="150709"/>
            <a:chExt cx="1489821" cy="1728192"/>
          </a:xfrm>
          <a:effectLst>
            <a:outerShdw blurRad="3175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" name="六边形 18"/>
            <p:cNvSpPr/>
            <p:nvPr/>
          </p:nvSpPr>
          <p:spPr>
            <a:xfrm rot="5400000">
              <a:off x="1200197" y="269894"/>
              <a:ext cx="1728192" cy="1489821"/>
            </a:xfrm>
            <a:prstGeom prst="hexagon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solidFill>
                  <a:schemeClr val="accent1"/>
                </a:solidFill>
              </a:endParaRPr>
            </a:p>
          </p:txBody>
        </p:sp>
        <p:sp>
          <p:nvSpPr>
            <p:cNvPr id="20" name="六边形 19"/>
            <p:cNvSpPr/>
            <p:nvPr/>
          </p:nvSpPr>
          <p:spPr>
            <a:xfrm rot="5400000">
              <a:off x="1300555" y="356409"/>
              <a:ext cx="1527476" cy="1316790"/>
            </a:xfrm>
            <a:prstGeom prst="hexagon">
              <a:avLst/>
            </a:prstGeom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solidFill>
                  <a:schemeClr val="accent1"/>
                </a:solidFill>
              </a:endParaRPr>
            </a:p>
          </p:txBody>
        </p:sp>
        <p:sp>
          <p:nvSpPr>
            <p:cNvPr id="21" name="矩形 259"/>
            <p:cNvSpPr>
              <a:spLocks noChangeArrowheads="1"/>
            </p:cNvSpPr>
            <p:nvPr/>
          </p:nvSpPr>
          <p:spPr bwMode="auto">
            <a:xfrm>
              <a:off x="1432963" y="698102"/>
              <a:ext cx="1172555" cy="649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5400" b="1" dirty="0">
                  <a:solidFill>
                    <a:schemeClr val="accent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目录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236878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2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3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0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1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2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6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7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62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3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6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6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6" fill="hold">
                          <p:stCondLst>
                            <p:cond delay="indefinite"/>
                          </p:stCondLst>
                          <p:childTnLst>
                            <p:par>
                              <p:cTn id="6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8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0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1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42" grpId="0" animBg="1"/>
          <p:bldP spid="13" grpId="0" animBg="1"/>
          <p:bldP spid="14" grpId="0" animBg="1"/>
          <p:bldP spid="15" grpId="0" animBg="1"/>
          <p:bldP spid="16" grpId="0" animBg="1"/>
          <p:bldP spid="9" grpId="0" animBg="1"/>
          <p:bldP spid="10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2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3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0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1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62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3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6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6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6" fill="hold">
                          <p:stCondLst>
                            <p:cond delay="indefinite"/>
                          </p:stCondLst>
                          <p:childTnLst>
                            <p:par>
                              <p:cTn id="6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8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42" grpId="0" animBg="1"/>
          <p:bldP spid="13" grpId="0" animBg="1"/>
          <p:bldP spid="14" grpId="0" animBg="1"/>
          <p:bldP spid="15" grpId="0" animBg="1"/>
          <p:bldP spid="16" grpId="0" animBg="1"/>
          <p:bldP spid="9" grpId="0" animBg="1"/>
          <p:bldP spid="10" grpId="0" animBg="1"/>
          <p:bldP spid="1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4213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0791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>
            <a:spLocks/>
          </p:cNvSpPr>
          <p:nvPr/>
        </p:nvSpPr>
        <p:spPr bwMode="auto">
          <a:xfrm>
            <a:off x="8106758" y="1059028"/>
            <a:ext cx="4156541" cy="3600700"/>
          </a:xfrm>
          <a:custGeom>
            <a:avLst/>
            <a:gdLst>
              <a:gd name="connsiteX0" fmla="*/ 1038019 w 4156541"/>
              <a:gd name="connsiteY0" fmla="*/ 0 h 3600700"/>
              <a:gd name="connsiteX1" fmla="*/ 2314933 w 4156541"/>
              <a:gd name="connsiteY1" fmla="*/ 0 h 3600700"/>
              <a:gd name="connsiteX2" fmla="*/ 2694358 w 4156541"/>
              <a:gd name="connsiteY2" fmla="*/ 659328 h 3600700"/>
              <a:gd name="connsiteX3" fmla="*/ 3497016 w 4156541"/>
              <a:gd name="connsiteY3" fmla="*/ 659328 h 3600700"/>
              <a:gd name="connsiteX4" fmla="*/ 4156541 w 4156541"/>
              <a:gd name="connsiteY4" fmla="*/ 1801466 h 3600700"/>
              <a:gd name="connsiteX5" fmla="*/ 3553820 w 4156541"/>
              <a:gd name="connsiteY5" fmla="*/ 2843950 h 3600700"/>
              <a:gd name="connsiteX6" fmla="*/ 2732334 w 4156541"/>
              <a:gd name="connsiteY6" fmla="*/ 2843950 h 3600700"/>
              <a:gd name="connsiteX7" fmla="*/ 2705547 w 4156541"/>
              <a:gd name="connsiteY7" fmla="*/ 2895293 h 3600700"/>
              <a:gd name="connsiteX8" fmla="*/ 2297036 w 4156541"/>
              <a:gd name="connsiteY8" fmla="*/ 3600700 h 3600700"/>
              <a:gd name="connsiteX9" fmla="*/ 1038019 w 4156541"/>
              <a:gd name="connsiteY9" fmla="*/ 3600700 h 3600700"/>
              <a:gd name="connsiteX10" fmla="*/ 0 w 4156541"/>
              <a:gd name="connsiteY10" fmla="*/ 1801466 h 36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156541" h="3600700">
                <a:moveTo>
                  <a:pt x="1038019" y="0"/>
                </a:moveTo>
                <a:lnTo>
                  <a:pt x="2314933" y="0"/>
                </a:lnTo>
                <a:lnTo>
                  <a:pt x="2694358" y="659328"/>
                </a:lnTo>
                <a:lnTo>
                  <a:pt x="3497016" y="659328"/>
                </a:lnTo>
                <a:lnTo>
                  <a:pt x="4156541" y="1801466"/>
                </a:lnTo>
                <a:lnTo>
                  <a:pt x="3553820" y="2843950"/>
                </a:lnTo>
                <a:lnTo>
                  <a:pt x="2732334" y="2843950"/>
                </a:lnTo>
                <a:lnTo>
                  <a:pt x="2705547" y="2895293"/>
                </a:lnTo>
                <a:lnTo>
                  <a:pt x="2297036" y="3600700"/>
                </a:lnTo>
                <a:lnTo>
                  <a:pt x="1038019" y="3600700"/>
                </a:lnTo>
                <a:lnTo>
                  <a:pt x="0" y="1801466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6749519" y="1358157"/>
            <a:ext cx="1634043" cy="1419742"/>
          </a:xfrm>
          <a:custGeom>
            <a:avLst/>
            <a:gdLst>
              <a:gd name="T0" fmla="*/ 183 w 732"/>
              <a:gd name="T1" fmla="*/ 0 h 636"/>
              <a:gd name="T2" fmla="*/ 550 w 732"/>
              <a:gd name="T3" fmla="*/ 0 h 636"/>
              <a:gd name="T4" fmla="*/ 732 w 732"/>
              <a:gd name="T5" fmla="*/ 318 h 636"/>
              <a:gd name="T6" fmla="*/ 550 w 732"/>
              <a:gd name="T7" fmla="*/ 636 h 636"/>
              <a:gd name="T8" fmla="*/ 183 w 732"/>
              <a:gd name="T9" fmla="*/ 636 h 636"/>
              <a:gd name="T10" fmla="*/ 0 w 732"/>
              <a:gd name="T11" fmla="*/ 318 h 636"/>
              <a:gd name="T12" fmla="*/ 183 w 732"/>
              <a:gd name="T13" fmla="*/ 0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2" h="636">
                <a:moveTo>
                  <a:pt x="183" y="0"/>
                </a:moveTo>
                <a:lnTo>
                  <a:pt x="550" y="0"/>
                </a:lnTo>
                <a:lnTo>
                  <a:pt x="732" y="318"/>
                </a:lnTo>
                <a:lnTo>
                  <a:pt x="550" y="636"/>
                </a:lnTo>
                <a:lnTo>
                  <a:pt x="183" y="636"/>
                </a:lnTo>
                <a:lnTo>
                  <a:pt x="0" y="318"/>
                </a:lnTo>
                <a:lnTo>
                  <a:pt x="18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效率</a:t>
            </a: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>
            <a:off x="10490852" y="4005664"/>
            <a:ext cx="1636276" cy="1419742"/>
          </a:xfrm>
          <a:custGeom>
            <a:avLst/>
            <a:gdLst>
              <a:gd name="T0" fmla="*/ 183 w 733"/>
              <a:gd name="T1" fmla="*/ 0 h 636"/>
              <a:gd name="T2" fmla="*/ 550 w 733"/>
              <a:gd name="T3" fmla="*/ 0 h 636"/>
              <a:gd name="T4" fmla="*/ 733 w 733"/>
              <a:gd name="T5" fmla="*/ 318 h 636"/>
              <a:gd name="T6" fmla="*/ 550 w 733"/>
              <a:gd name="T7" fmla="*/ 636 h 636"/>
              <a:gd name="T8" fmla="*/ 183 w 733"/>
              <a:gd name="T9" fmla="*/ 636 h 636"/>
              <a:gd name="T10" fmla="*/ 0 w 733"/>
              <a:gd name="T11" fmla="*/ 318 h 636"/>
              <a:gd name="T12" fmla="*/ 183 w 733"/>
              <a:gd name="T13" fmla="*/ 0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3" h="636">
                <a:moveTo>
                  <a:pt x="183" y="0"/>
                </a:moveTo>
                <a:lnTo>
                  <a:pt x="550" y="0"/>
                </a:lnTo>
                <a:lnTo>
                  <a:pt x="733" y="318"/>
                </a:lnTo>
                <a:lnTo>
                  <a:pt x="550" y="636"/>
                </a:lnTo>
                <a:lnTo>
                  <a:pt x="183" y="636"/>
                </a:lnTo>
                <a:lnTo>
                  <a:pt x="0" y="318"/>
                </a:lnTo>
                <a:lnTo>
                  <a:pt x="183" y="0"/>
                </a:lnTo>
                <a:close/>
              </a:path>
            </a:pathLst>
          </a:custGeom>
          <a:solidFill>
            <a:srgbClr val="2FA3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</a:t>
            </a: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1157712" y="3178449"/>
            <a:ext cx="6812875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</a:t>
            </a:r>
            <a:r>
              <a:rPr lang="en-US" altLang="zh-CN" sz="8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endParaRPr lang="en-US" altLang="zh-CN" sz="6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1157714" y="4654541"/>
            <a:ext cx="3615477" cy="50359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108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7" name="Freeform 9"/>
          <p:cNvSpPr>
            <a:spLocks/>
          </p:cNvSpPr>
          <p:nvPr/>
        </p:nvSpPr>
        <p:spPr bwMode="auto">
          <a:xfrm>
            <a:off x="10461823" y="231949"/>
            <a:ext cx="1636276" cy="1419742"/>
          </a:xfrm>
          <a:custGeom>
            <a:avLst/>
            <a:gdLst>
              <a:gd name="T0" fmla="*/ 183 w 733"/>
              <a:gd name="T1" fmla="*/ 0 h 636"/>
              <a:gd name="T2" fmla="*/ 550 w 733"/>
              <a:gd name="T3" fmla="*/ 0 h 636"/>
              <a:gd name="T4" fmla="*/ 733 w 733"/>
              <a:gd name="T5" fmla="*/ 318 h 636"/>
              <a:gd name="T6" fmla="*/ 550 w 733"/>
              <a:gd name="T7" fmla="*/ 636 h 636"/>
              <a:gd name="T8" fmla="*/ 183 w 733"/>
              <a:gd name="T9" fmla="*/ 636 h 636"/>
              <a:gd name="T10" fmla="*/ 0 w 733"/>
              <a:gd name="T11" fmla="*/ 318 h 636"/>
              <a:gd name="T12" fmla="*/ 183 w 733"/>
              <a:gd name="T13" fmla="*/ 0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3" h="636">
                <a:moveTo>
                  <a:pt x="183" y="0"/>
                </a:moveTo>
                <a:lnTo>
                  <a:pt x="550" y="0"/>
                </a:lnTo>
                <a:lnTo>
                  <a:pt x="733" y="318"/>
                </a:lnTo>
                <a:lnTo>
                  <a:pt x="550" y="636"/>
                </a:lnTo>
                <a:lnTo>
                  <a:pt x="183" y="636"/>
                </a:lnTo>
                <a:lnTo>
                  <a:pt x="0" y="318"/>
                </a:lnTo>
                <a:lnTo>
                  <a:pt x="183" y="0"/>
                </a:lnTo>
                <a:close/>
              </a:path>
            </a:pathLst>
          </a:custGeom>
          <a:solidFill>
            <a:srgbClr val="2FA3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</a:t>
            </a:r>
          </a:p>
        </p:txBody>
      </p:sp>
    </p:spTree>
    <p:extLst>
      <p:ext uri="{BB962C8B-B14F-4D97-AF65-F5344CB8AC3E}">
        <p14:creationId xmlns:p14="http://schemas.microsoft.com/office/powerpoint/2010/main" val="34727019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5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1" grpId="0" animBg="1"/>
      <p:bldP spid="13" grpId="0" animBg="1"/>
      <p:bldP spid="7" grpId="0"/>
      <p:bldP spid="7" grpId="1"/>
      <p:bldP spid="8" grpId="0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716" y="3493244"/>
            <a:ext cx="4381321" cy="97002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4" tIns="36362" rIns="72724" bIns="36362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401" y="3624182"/>
            <a:ext cx="2535951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565" y="464691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918" y="464691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565" y="491655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918" y="491655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743707" y="1771402"/>
            <a:ext cx="1371336" cy="1590752"/>
            <a:chOff x="1319382" y="150709"/>
            <a:chExt cx="1489821" cy="1728192"/>
          </a:xfrm>
          <a:effectLst>
            <a:outerShdw blurRad="1905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六边形 13"/>
            <p:cNvSpPr/>
            <p:nvPr/>
          </p:nvSpPr>
          <p:spPr>
            <a:xfrm rot="5400000">
              <a:off x="1200197" y="269894"/>
              <a:ext cx="1728192" cy="1489821"/>
            </a:xfrm>
            <a:prstGeom prst="hexagon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5" name="六边形 14"/>
            <p:cNvSpPr/>
            <p:nvPr/>
          </p:nvSpPr>
          <p:spPr>
            <a:xfrm rot="5400000">
              <a:off x="1300555" y="356409"/>
              <a:ext cx="1527476" cy="1316790"/>
            </a:xfrm>
            <a:prstGeom prst="hexagon">
              <a:avLst/>
            </a:prstGeom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6" name="矩形 259"/>
            <p:cNvSpPr>
              <a:spLocks noChangeArrowheads="1"/>
            </p:cNvSpPr>
            <p:nvPr/>
          </p:nvSpPr>
          <p:spPr bwMode="auto">
            <a:xfrm>
              <a:off x="1457602" y="460806"/>
              <a:ext cx="1213382" cy="1103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6599" b="1" cap="all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zh-CN" altLang="en-US" sz="6599" i="1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80763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800" y="1374769"/>
            <a:ext cx="5579623" cy="30699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800" y="4511230"/>
            <a:ext cx="557962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7" y="1374769"/>
            <a:ext cx="5574784" cy="306999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511227"/>
            <a:ext cx="558058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00" y="598556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9" name="TextBox 15"/>
          <p:cNvSpPr txBox="1"/>
          <p:nvPr/>
        </p:nvSpPr>
        <p:spPr>
          <a:xfrm>
            <a:off x="1130938" y="5063856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130938" y="474312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1" name="TextBox 15"/>
          <p:cNvSpPr txBox="1"/>
          <p:nvPr/>
        </p:nvSpPr>
        <p:spPr>
          <a:xfrm>
            <a:off x="6861423" y="5068779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6861423" y="474804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8589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58310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0257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70" name="直接连接符 69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4245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716" y="3493244"/>
            <a:ext cx="4381321" cy="97002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4" tIns="36362" rIns="72724" bIns="36362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401" y="3624182"/>
            <a:ext cx="2535951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565" y="464691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918" y="464691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565" y="491655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918" y="491655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743707" y="1771402"/>
            <a:ext cx="1371336" cy="1590752"/>
            <a:chOff x="1319382" y="150709"/>
            <a:chExt cx="1489821" cy="1728192"/>
          </a:xfrm>
          <a:effectLst>
            <a:outerShdw blurRad="1905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六边形 13"/>
            <p:cNvSpPr/>
            <p:nvPr/>
          </p:nvSpPr>
          <p:spPr>
            <a:xfrm rot="5400000">
              <a:off x="1200197" y="269894"/>
              <a:ext cx="1728192" cy="1489821"/>
            </a:xfrm>
            <a:prstGeom prst="hexagon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5" name="六边形 14"/>
            <p:cNvSpPr/>
            <p:nvPr/>
          </p:nvSpPr>
          <p:spPr>
            <a:xfrm rot="5400000">
              <a:off x="1300555" y="356409"/>
              <a:ext cx="1527476" cy="1316790"/>
            </a:xfrm>
            <a:prstGeom prst="hexagon">
              <a:avLst/>
            </a:prstGeom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6" name="矩形 259"/>
            <p:cNvSpPr>
              <a:spLocks noChangeArrowheads="1"/>
            </p:cNvSpPr>
            <p:nvPr/>
          </p:nvSpPr>
          <p:spPr bwMode="auto">
            <a:xfrm>
              <a:off x="1457602" y="460806"/>
              <a:ext cx="1213382" cy="1103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6599" b="1" cap="all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zh-CN" altLang="en-US" sz="6599" i="1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1070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719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35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2FA3A5"/>
      </a:accent1>
      <a:accent2>
        <a:srgbClr val="041A3B"/>
      </a:accent2>
      <a:accent3>
        <a:srgbClr val="2FA3A5"/>
      </a:accent3>
      <a:accent4>
        <a:srgbClr val="041A3B"/>
      </a:accent4>
      <a:accent5>
        <a:srgbClr val="2FA3A5"/>
      </a:accent5>
      <a:accent6>
        <a:srgbClr val="041A3B"/>
      </a:accent6>
      <a:hlink>
        <a:srgbClr val="2FA3A5"/>
      </a:hlink>
      <a:folHlink>
        <a:srgbClr val="041A3B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3570</Words>
  <Application>Microsoft Office PowerPoint</Application>
  <PresentationFormat>自定义</PresentationFormat>
  <Paragraphs>313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微软雅黑</vt:lpstr>
      <vt:lpstr>Arial</vt:lpstr>
      <vt:lpstr>Calibri</vt:lpstr>
      <vt:lpstr>Calibri Light</vt:lpstr>
      <vt:lpstr>Impact</vt:lpstr>
      <vt:lpstr>Wingdings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企业宣传</dc:title>
  <dc:creator/>
  <cp:keywords>www.1ppt.com</cp:keywords>
  <cp:lastModifiedBy/>
  <cp:revision>1</cp:revision>
  <dcterms:created xsi:type="dcterms:W3CDTF">2016-11-29T16:21:00Z</dcterms:created>
  <dcterms:modified xsi:type="dcterms:W3CDTF">2019-02-18T07:19:53Z</dcterms:modified>
</cp:coreProperties>
</file>