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3"/>
  </p:notesMasterIdLst>
  <p:sldIdLst>
    <p:sldId id="256" r:id="rId2"/>
    <p:sldId id="311" r:id="rId3"/>
    <p:sldId id="257" r:id="rId4"/>
    <p:sldId id="275" r:id="rId5"/>
    <p:sldId id="276" r:id="rId6"/>
    <p:sldId id="312" r:id="rId7"/>
    <p:sldId id="281" r:id="rId8"/>
    <p:sldId id="306" r:id="rId9"/>
    <p:sldId id="284" r:id="rId10"/>
    <p:sldId id="282" r:id="rId11"/>
    <p:sldId id="260" r:id="rId12"/>
    <p:sldId id="261" r:id="rId13"/>
    <p:sldId id="307" r:id="rId14"/>
    <p:sldId id="286" r:id="rId15"/>
    <p:sldId id="317" r:id="rId16"/>
    <p:sldId id="287" r:id="rId17"/>
    <p:sldId id="288" r:id="rId18"/>
    <p:sldId id="292" r:id="rId19"/>
    <p:sldId id="308" r:id="rId20"/>
    <p:sldId id="290" r:id="rId21"/>
    <p:sldId id="313" r:id="rId22"/>
    <p:sldId id="314" r:id="rId23"/>
    <p:sldId id="295" r:id="rId24"/>
    <p:sldId id="296" r:id="rId25"/>
    <p:sldId id="309" r:id="rId26"/>
    <p:sldId id="315" r:id="rId27"/>
    <p:sldId id="298" r:id="rId28"/>
    <p:sldId id="321" r:id="rId29"/>
    <p:sldId id="300" r:id="rId30"/>
    <p:sldId id="303" r:id="rId31"/>
    <p:sldId id="322" r:id="rId32"/>
  </p:sldIdLst>
  <p:sldSz cx="14082713" cy="7921625"/>
  <p:notesSz cx="6858000" cy="9144000"/>
  <p:custDataLst>
    <p:tags r:id="rId34"/>
  </p:custDataLst>
  <p:defaultTextStyle>
    <a:defPPr>
      <a:defRPr lang="zh-CN"/>
    </a:defPPr>
    <a:lvl1pPr marL="0" algn="l" defTabSz="1234440" rtl="0" eaLnBrk="1" latinLnBrk="0" hangingPunct="1">
      <a:defRPr sz="2400" kern="1200">
        <a:solidFill>
          <a:schemeClr val="tx1"/>
        </a:solidFill>
        <a:latin typeface="+mn-lt"/>
        <a:ea typeface="+mn-ea"/>
        <a:cs typeface="+mn-cs"/>
      </a:defRPr>
    </a:lvl1pPr>
    <a:lvl2pPr marL="617220" algn="l" defTabSz="1234440" rtl="0" eaLnBrk="1" latinLnBrk="0" hangingPunct="1">
      <a:defRPr sz="2400" kern="1200">
        <a:solidFill>
          <a:schemeClr val="tx1"/>
        </a:solidFill>
        <a:latin typeface="+mn-lt"/>
        <a:ea typeface="+mn-ea"/>
        <a:cs typeface="+mn-cs"/>
      </a:defRPr>
    </a:lvl2pPr>
    <a:lvl3pPr marL="1234440" algn="l" defTabSz="1234440" rtl="0" eaLnBrk="1" latinLnBrk="0" hangingPunct="1">
      <a:defRPr sz="2400" kern="1200">
        <a:solidFill>
          <a:schemeClr val="tx1"/>
        </a:solidFill>
        <a:latin typeface="+mn-lt"/>
        <a:ea typeface="+mn-ea"/>
        <a:cs typeface="+mn-cs"/>
      </a:defRPr>
    </a:lvl3pPr>
    <a:lvl4pPr marL="1851660" algn="l" defTabSz="1234440" rtl="0" eaLnBrk="1" latinLnBrk="0" hangingPunct="1">
      <a:defRPr sz="2400" kern="1200">
        <a:solidFill>
          <a:schemeClr val="tx1"/>
        </a:solidFill>
        <a:latin typeface="+mn-lt"/>
        <a:ea typeface="+mn-ea"/>
        <a:cs typeface="+mn-cs"/>
      </a:defRPr>
    </a:lvl4pPr>
    <a:lvl5pPr marL="2468880" algn="l" defTabSz="1234440" rtl="0" eaLnBrk="1" latinLnBrk="0" hangingPunct="1">
      <a:defRPr sz="2400" kern="1200">
        <a:solidFill>
          <a:schemeClr val="tx1"/>
        </a:solidFill>
        <a:latin typeface="+mn-lt"/>
        <a:ea typeface="+mn-ea"/>
        <a:cs typeface="+mn-cs"/>
      </a:defRPr>
    </a:lvl5pPr>
    <a:lvl6pPr marL="3086100" algn="l" defTabSz="1234440" rtl="0" eaLnBrk="1" latinLnBrk="0" hangingPunct="1">
      <a:defRPr sz="2400" kern="1200">
        <a:solidFill>
          <a:schemeClr val="tx1"/>
        </a:solidFill>
        <a:latin typeface="+mn-lt"/>
        <a:ea typeface="+mn-ea"/>
        <a:cs typeface="+mn-cs"/>
      </a:defRPr>
    </a:lvl6pPr>
    <a:lvl7pPr marL="3703320" algn="l" defTabSz="1234440" rtl="0" eaLnBrk="1" latinLnBrk="0" hangingPunct="1">
      <a:defRPr sz="2400" kern="1200">
        <a:solidFill>
          <a:schemeClr val="tx1"/>
        </a:solidFill>
        <a:latin typeface="+mn-lt"/>
        <a:ea typeface="+mn-ea"/>
        <a:cs typeface="+mn-cs"/>
      </a:defRPr>
    </a:lvl7pPr>
    <a:lvl8pPr marL="4320540" algn="l" defTabSz="1234440" rtl="0" eaLnBrk="1" latinLnBrk="0" hangingPunct="1">
      <a:defRPr sz="2400" kern="1200">
        <a:solidFill>
          <a:schemeClr val="tx1"/>
        </a:solidFill>
        <a:latin typeface="+mn-lt"/>
        <a:ea typeface="+mn-ea"/>
        <a:cs typeface="+mn-cs"/>
      </a:defRPr>
    </a:lvl8pPr>
    <a:lvl9pPr marL="4937760" algn="l" defTabSz="1234440" rtl="0" eaLnBrk="1" latinLnBrk="0" hangingPunct="1">
      <a:defRPr sz="24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495" userDrawn="1">
          <p15:clr>
            <a:srgbClr val="A4A3A4"/>
          </p15:clr>
        </p15:guide>
        <p15:guide id="2" pos="4436"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9900"/>
    <a:srgbClr val="00B0F0"/>
    <a:srgbClr val="FFFFCC"/>
    <a:srgbClr val="E83828"/>
    <a:srgbClr val="92D050"/>
    <a:srgbClr val="217BFF"/>
    <a:srgbClr val="FFB329"/>
    <a:srgbClr val="1574FF"/>
    <a:srgbClr val="0066FF"/>
    <a:srgbClr val="0172E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7209" autoAdjust="0"/>
    <p:restoredTop sz="94660"/>
  </p:normalViewPr>
  <p:slideViewPr>
    <p:cSldViewPr>
      <p:cViewPr varScale="1">
        <p:scale>
          <a:sx n="53" d="100"/>
          <a:sy n="53" d="100"/>
        </p:scale>
        <p:origin x="90" y="204"/>
      </p:cViewPr>
      <p:guideLst>
        <p:guide orient="horz" pos="2495"/>
        <p:guide pos="4436"/>
      </p:guideLst>
    </p:cSldViewPr>
  </p:slideViewPr>
  <p:notesTextViewPr>
    <p:cViewPr>
      <p:scale>
        <a:sx n="1" d="1"/>
        <a:sy n="1" d="1"/>
      </p:scale>
      <p:origin x="0" y="0"/>
    </p:cViewPr>
  </p:notesTextViewPr>
  <p:sorterViewPr>
    <p:cViewPr>
      <p:scale>
        <a:sx n="120" d="100"/>
        <a:sy n="12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gs" Target="tags/tag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37600EA-C80B-4463-BA7F-F7A5A4D4D639}" type="datetimeFigureOut">
              <a:rPr lang="zh-CN" altLang="en-US" smtClean="0"/>
              <a:t>2019-02-18</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588EDA8-AA38-4EC8-A4A2-C9E52DD3CCD9}" type="slidenum">
              <a:rPr lang="zh-CN" altLang="en-US" smtClean="0"/>
              <a:t>‹#›</a:t>
            </a:fld>
            <a:endParaRPr lang="zh-CN" altLang="en-US"/>
          </a:p>
        </p:txBody>
      </p:sp>
    </p:spTree>
    <p:extLst>
      <p:ext uri="{BB962C8B-B14F-4D97-AF65-F5344CB8AC3E}">
        <p14:creationId xmlns:p14="http://schemas.microsoft.com/office/powerpoint/2010/main" val="598088762"/>
      </p:ext>
    </p:extLst>
  </p:cSld>
  <p:clrMap bg1="lt1" tx1="dk1" bg2="lt2" tx2="dk2" accent1="accent1" accent2="accent2" accent3="accent3" accent4="accent4" accent5="accent5" accent6="accent6" hlink="hlink" folHlink="folHlink"/>
  <p:notesStyle>
    <a:lvl1pPr marL="0" algn="l" defTabSz="1234440" rtl="0" eaLnBrk="1" latinLnBrk="0" hangingPunct="1">
      <a:defRPr sz="1600" kern="1200">
        <a:solidFill>
          <a:schemeClr val="tx1"/>
        </a:solidFill>
        <a:latin typeface="+mn-lt"/>
        <a:ea typeface="+mn-ea"/>
        <a:cs typeface="+mn-cs"/>
      </a:defRPr>
    </a:lvl1pPr>
    <a:lvl2pPr marL="617220" algn="l" defTabSz="1234440" rtl="0" eaLnBrk="1" latinLnBrk="0" hangingPunct="1">
      <a:defRPr sz="1600" kern="1200">
        <a:solidFill>
          <a:schemeClr val="tx1"/>
        </a:solidFill>
        <a:latin typeface="+mn-lt"/>
        <a:ea typeface="+mn-ea"/>
        <a:cs typeface="+mn-cs"/>
      </a:defRPr>
    </a:lvl2pPr>
    <a:lvl3pPr marL="1234440" algn="l" defTabSz="1234440" rtl="0" eaLnBrk="1" latinLnBrk="0" hangingPunct="1">
      <a:defRPr sz="1600" kern="1200">
        <a:solidFill>
          <a:schemeClr val="tx1"/>
        </a:solidFill>
        <a:latin typeface="+mn-lt"/>
        <a:ea typeface="+mn-ea"/>
        <a:cs typeface="+mn-cs"/>
      </a:defRPr>
    </a:lvl3pPr>
    <a:lvl4pPr marL="1851660" algn="l" defTabSz="1234440" rtl="0" eaLnBrk="1" latinLnBrk="0" hangingPunct="1">
      <a:defRPr sz="1600" kern="1200">
        <a:solidFill>
          <a:schemeClr val="tx1"/>
        </a:solidFill>
        <a:latin typeface="+mn-lt"/>
        <a:ea typeface="+mn-ea"/>
        <a:cs typeface="+mn-cs"/>
      </a:defRPr>
    </a:lvl4pPr>
    <a:lvl5pPr marL="2468880" algn="l" defTabSz="1234440" rtl="0" eaLnBrk="1" latinLnBrk="0" hangingPunct="1">
      <a:defRPr sz="1600" kern="1200">
        <a:solidFill>
          <a:schemeClr val="tx1"/>
        </a:solidFill>
        <a:latin typeface="+mn-lt"/>
        <a:ea typeface="+mn-ea"/>
        <a:cs typeface="+mn-cs"/>
      </a:defRPr>
    </a:lvl5pPr>
    <a:lvl6pPr marL="3086100" algn="l" defTabSz="1234440" rtl="0" eaLnBrk="1" latinLnBrk="0" hangingPunct="1">
      <a:defRPr sz="1600" kern="1200">
        <a:solidFill>
          <a:schemeClr val="tx1"/>
        </a:solidFill>
        <a:latin typeface="+mn-lt"/>
        <a:ea typeface="+mn-ea"/>
        <a:cs typeface="+mn-cs"/>
      </a:defRPr>
    </a:lvl6pPr>
    <a:lvl7pPr marL="3703320" algn="l" defTabSz="1234440" rtl="0" eaLnBrk="1" latinLnBrk="0" hangingPunct="1">
      <a:defRPr sz="1600" kern="1200">
        <a:solidFill>
          <a:schemeClr val="tx1"/>
        </a:solidFill>
        <a:latin typeface="+mn-lt"/>
        <a:ea typeface="+mn-ea"/>
        <a:cs typeface="+mn-cs"/>
      </a:defRPr>
    </a:lvl7pPr>
    <a:lvl8pPr marL="4320540" algn="l" defTabSz="1234440" rtl="0" eaLnBrk="1" latinLnBrk="0" hangingPunct="1">
      <a:defRPr sz="1600" kern="1200">
        <a:solidFill>
          <a:schemeClr val="tx1"/>
        </a:solidFill>
        <a:latin typeface="+mn-lt"/>
        <a:ea typeface="+mn-ea"/>
        <a:cs typeface="+mn-cs"/>
      </a:defRPr>
    </a:lvl8pPr>
    <a:lvl9pPr marL="4937760" algn="l" defTabSz="1234440" rtl="0" eaLnBrk="1" latinLnBrk="0" hangingPunct="1">
      <a:defRPr sz="16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588EDA8-AA38-4EC8-A4A2-C9E52DD3CCD9}" type="slidenum">
              <a:rPr lang="zh-CN" altLang="en-US" smtClean="0"/>
              <a:t>1</a:t>
            </a:fld>
            <a:endParaRPr lang="zh-CN" altLang="en-US"/>
          </a:p>
        </p:txBody>
      </p:sp>
    </p:spTree>
    <p:extLst>
      <p:ext uri="{BB962C8B-B14F-4D97-AF65-F5344CB8AC3E}">
        <p14:creationId xmlns:p14="http://schemas.microsoft.com/office/powerpoint/2010/main" val="154370099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784203-20BB-4E94-8778-90C0AA34F379}" type="slidenum">
              <a:rPr lang="zh-CN" altLang="en-US" smtClean="0"/>
              <a:t>10</a:t>
            </a:fld>
            <a:endParaRPr lang="zh-CN" altLang="en-US"/>
          </a:p>
        </p:txBody>
      </p:sp>
    </p:spTree>
    <p:extLst>
      <p:ext uri="{BB962C8B-B14F-4D97-AF65-F5344CB8AC3E}">
        <p14:creationId xmlns:p14="http://schemas.microsoft.com/office/powerpoint/2010/main" val="188921625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588EDA8-AA38-4EC8-A4A2-C9E52DD3CCD9}" type="slidenum">
              <a:rPr lang="zh-CN" altLang="en-US" smtClean="0"/>
              <a:t>11</a:t>
            </a:fld>
            <a:endParaRPr lang="zh-CN" altLang="en-US"/>
          </a:p>
        </p:txBody>
      </p:sp>
    </p:spTree>
    <p:extLst>
      <p:ext uri="{BB962C8B-B14F-4D97-AF65-F5344CB8AC3E}">
        <p14:creationId xmlns:p14="http://schemas.microsoft.com/office/powerpoint/2010/main" val="348927033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588EDA8-AA38-4EC8-A4A2-C9E52DD3CCD9}" type="slidenum">
              <a:rPr lang="zh-CN" altLang="en-US" smtClean="0"/>
              <a:t>12</a:t>
            </a:fld>
            <a:endParaRPr lang="zh-CN" altLang="en-US"/>
          </a:p>
        </p:txBody>
      </p:sp>
    </p:spTree>
    <p:extLst>
      <p:ext uri="{BB962C8B-B14F-4D97-AF65-F5344CB8AC3E}">
        <p14:creationId xmlns:p14="http://schemas.microsoft.com/office/powerpoint/2010/main" val="399286012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588EDA8-AA38-4EC8-A4A2-C9E52DD3CCD9}" type="slidenum">
              <a:rPr lang="zh-CN" altLang="en-US" smtClean="0"/>
              <a:t>13</a:t>
            </a:fld>
            <a:endParaRPr lang="zh-CN" altLang="en-US"/>
          </a:p>
        </p:txBody>
      </p:sp>
    </p:spTree>
    <p:extLst>
      <p:ext uri="{BB962C8B-B14F-4D97-AF65-F5344CB8AC3E}">
        <p14:creationId xmlns:p14="http://schemas.microsoft.com/office/powerpoint/2010/main" val="57043520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784203-20BB-4E94-8778-90C0AA34F379}" type="slidenum">
              <a:rPr lang="zh-CN" altLang="en-US" smtClean="0"/>
              <a:t>14</a:t>
            </a:fld>
            <a:endParaRPr lang="zh-CN" altLang="en-US"/>
          </a:p>
        </p:txBody>
      </p:sp>
    </p:spTree>
    <p:extLst>
      <p:ext uri="{BB962C8B-B14F-4D97-AF65-F5344CB8AC3E}">
        <p14:creationId xmlns:p14="http://schemas.microsoft.com/office/powerpoint/2010/main" val="298285460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784203-20BB-4E94-8778-90C0AA34F379}" type="slidenum">
              <a:rPr lang="zh-CN" altLang="en-US" smtClean="0"/>
              <a:t>15</a:t>
            </a:fld>
            <a:endParaRPr lang="zh-CN" altLang="en-US"/>
          </a:p>
        </p:txBody>
      </p:sp>
    </p:spTree>
    <p:extLst>
      <p:ext uri="{BB962C8B-B14F-4D97-AF65-F5344CB8AC3E}">
        <p14:creationId xmlns:p14="http://schemas.microsoft.com/office/powerpoint/2010/main" val="263131156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5FEBB3A-D6CC-4186-90DB-758CD0665105}" type="slidenum">
              <a:rPr lang="id-ID" smtClean="0"/>
              <a:pPr/>
              <a:t>16</a:t>
            </a:fld>
            <a:endParaRPr lang="id-ID"/>
          </a:p>
        </p:txBody>
      </p:sp>
    </p:spTree>
    <p:extLst>
      <p:ext uri="{BB962C8B-B14F-4D97-AF65-F5344CB8AC3E}">
        <p14:creationId xmlns:p14="http://schemas.microsoft.com/office/powerpoint/2010/main" val="135572920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784203-20BB-4E94-8778-90C0AA34F379}" type="slidenum">
              <a:rPr lang="zh-CN" altLang="en-US" smtClean="0"/>
              <a:t>17</a:t>
            </a:fld>
            <a:endParaRPr lang="zh-CN" altLang="en-US"/>
          </a:p>
        </p:txBody>
      </p:sp>
    </p:spTree>
    <p:extLst>
      <p:ext uri="{BB962C8B-B14F-4D97-AF65-F5344CB8AC3E}">
        <p14:creationId xmlns:p14="http://schemas.microsoft.com/office/powerpoint/2010/main" val="204660334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1066DFD-D77D-44AB-A44B-39D08D789409}" type="slidenum">
              <a:rPr lang="zh-CN" altLang="en-US" smtClean="0"/>
              <a:t>18</a:t>
            </a:fld>
            <a:endParaRPr lang="zh-CN" altLang="en-US"/>
          </a:p>
        </p:txBody>
      </p:sp>
    </p:spTree>
    <p:extLst>
      <p:ext uri="{BB962C8B-B14F-4D97-AF65-F5344CB8AC3E}">
        <p14:creationId xmlns:p14="http://schemas.microsoft.com/office/powerpoint/2010/main" val="2905686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588EDA8-AA38-4EC8-A4A2-C9E52DD3CCD9}" type="slidenum">
              <a:rPr lang="zh-CN" altLang="en-US" smtClean="0"/>
              <a:t>19</a:t>
            </a:fld>
            <a:endParaRPr lang="zh-CN" altLang="en-US"/>
          </a:p>
        </p:txBody>
      </p:sp>
    </p:spTree>
    <p:extLst>
      <p:ext uri="{BB962C8B-B14F-4D97-AF65-F5344CB8AC3E}">
        <p14:creationId xmlns:p14="http://schemas.microsoft.com/office/powerpoint/2010/main" val="428091814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588EDA8-AA38-4EC8-A4A2-C9E52DD3CCD9}" type="slidenum">
              <a:rPr lang="zh-CN" altLang="en-US" smtClean="0"/>
              <a:t>2</a:t>
            </a:fld>
            <a:endParaRPr lang="zh-CN" altLang="en-US"/>
          </a:p>
        </p:txBody>
      </p:sp>
    </p:spTree>
    <p:extLst>
      <p:ext uri="{BB962C8B-B14F-4D97-AF65-F5344CB8AC3E}">
        <p14:creationId xmlns:p14="http://schemas.microsoft.com/office/powerpoint/2010/main" val="412025305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784203-20BB-4E94-8778-90C0AA34F379}" type="slidenum">
              <a:rPr lang="zh-CN" altLang="en-US" smtClean="0"/>
              <a:t>20</a:t>
            </a:fld>
            <a:endParaRPr lang="zh-CN" altLang="en-US"/>
          </a:p>
        </p:txBody>
      </p:sp>
    </p:spTree>
    <p:extLst>
      <p:ext uri="{BB962C8B-B14F-4D97-AF65-F5344CB8AC3E}">
        <p14:creationId xmlns:p14="http://schemas.microsoft.com/office/powerpoint/2010/main" val="154276971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784203-20BB-4E94-8778-90C0AA34F379}" type="slidenum">
              <a:rPr lang="zh-CN" altLang="en-US" smtClean="0"/>
              <a:t>21</a:t>
            </a:fld>
            <a:endParaRPr lang="zh-CN" altLang="en-US"/>
          </a:p>
        </p:txBody>
      </p:sp>
    </p:spTree>
    <p:extLst>
      <p:ext uri="{BB962C8B-B14F-4D97-AF65-F5344CB8AC3E}">
        <p14:creationId xmlns:p14="http://schemas.microsoft.com/office/powerpoint/2010/main" val="407273817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784203-20BB-4E94-8778-90C0AA34F379}" type="slidenum">
              <a:rPr lang="zh-CN" altLang="en-US" smtClean="0"/>
              <a:t>22</a:t>
            </a:fld>
            <a:endParaRPr lang="zh-CN" altLang="en-US"/>
          </a:p>
        </p:txBody>
      </p:sp>
    </p:spTree>
    <p:extLst>
      <p:ext uri="{BB962C8B-B14F-4D97-AF65-F5344CB8AC3E}">
        <p14:creationId xmlns:p14="http://schemas.microsoft.com/office/powerpoint/2010/main" val="245059145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784203-20BB-4E94-8778-90C0AA34F379}" type="slidenum">
              <a:rPr lang="zh-CN" altLang="en-US" smtClean="0"/>
              <a:t>23</a:t>
            </a:fld>
            <a:endParaRPr lang="zh-CN" altLang="en-US"/>
          </a:p>
        </p:txBody>
      </p:sp>
    </p:spTree>
    <p:extLst>
      <p:ext uri="{BB962C8B-B14F-4D97-AF65-F5344CB8AC3E}">
        <p14:creationId xmlns:p14="http://schemas.microsoft.com/office/powerpoint/2010/main" val="180781338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784203-20BB-4E94-8778-90C0AA34F379}" type="slidenum">
              <a:rPr lang="zh-CN" altLang="en-US" smtClean="0"/>
              <a:t>24</a:t>
            </a:fld>
            <a:endParaRPr lang="zh-CN" altLang="en-US"/>
          </a:p>
        </p:txBody>
      </p:sp>
    </p:spTree>
    <p:extLst>
      <p:ext uri="{BB962C8B-B14F-4D97-AF65-F5344CB8AC3E}">
        <p14:creationId xmlns:p14="http://schemas.microsoft.com/office/powerpoint/2010/main" val="388878243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588EDA8-AA38-4EC8-A4A2-C9E52DD3CCD9}" type="slidenum">
              <a:rPr lang="zh-CN" altLang="en-US" smtClean="0"/>
              <a:t>25</a:t>
            </a:fld>
            <a:endParaRPr lang="zh-CN" altLang="en-US"/>
          </a:p>
        </p:txBody>
      </p:sp>
    </p:spTree>
    <p:extLst>
      <p:ext uri="{BB962C8B-B14F-4D97-AF65-F5344CB8AC3E}">
        <p14:creationId xmlns:p14="http://schemas.microsoft.com/office/powerpoint/2010/main" val="174824501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784203-20BB-4E94-8778-90C0AA34F379}" type="slidenum">
              <a:rPr lang="zh-CN" altLang="en-US" smtClean="0"/>
              <a:t>26</a:t>
            </a:fld>
            <a:endParaRPr lang="zh-CN" altLang="en-US"/>
          </a:p>
        </p:txBody>
      </p:sp>
    </p:spTree>
    <p:extLst>
      <p:ext uri="{BB962C8B-B14F-4D97-AF65-F5344CB8AC3E}">
        <p14:creationId xmlns:p14="http://schemas.microsoft.com/office/powerpoint/2010/main" val="71971718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784203-20BB-4E94-8778-90C0AA34F379}" type="slidenum">
              <a:rPr lang="zh-CN" altLang="en-US" smtClean="0"/>
              <a:t>27</a:t>
            </a:fld>
            <a:endParaRPr lang="zh-CN" altLang="en-US"/>
          </a:p>
        </p:txBody>
      </p:sp>
    </p:spTree>
    <p:extLst>
      <p:ext uri="{BB962C8B-B14F-4D97-AF65-F5344CB8AC3E}">
        <p14:creationId xmlns:p14="http://schemas.microsoft.com/office/powerpoint/2010/main" val="3978994000"/>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784203-20BB-4E94-8778-90C0AA34F379}" type="slidenum">
              <a:rPr lang="zh-CN" altLang="en-US" smtClean="0"/>
              <a:t>28</a:t>
            </a:fld>
            <a:endParaRPr lang="zh-CN" altLang="en-US"/>
          </a:p>
        </p:txBody>
      </p:sp>
    </p:spTree>
    <p:extLst>
      <p:ext uri="{BB962C8B-B14F-4D97-AF65-F5344CB8AC3E}">
        <p14:creationId xmlns:p14="http://schemas.microsoft.com/office/powerpoint/2010/main" val="1694811517"/>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5FEBB3A-D6CC-4186-90DB-758CD0665105}" type="slidenum">
              <a:rPr lang="id-ID" smtClean="0"/>
              <a:pPr/>
              <a:t>29</a:t>
            </a:fld>
            <a:endParaRPr lang="id-ID"/>
          </a:p>
        </p:txBody>
      </p:sp>
    </p:spTree>
    <p:extLst>
      <p:ext uri="{BB962C8B-B14F-4D97-AF65-F5344CB8AC3E}">
        <p14:creationId xmlns:p14="http://schemas.microsoft.com/office/powerpoint/2010/main" val="301011801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588EDA8-AA38-4EC8-A4A2-C9E52DD3CCD9}" type="slidenum">
              <a:rPr lang="zh-CN" altLang="en-US" smtClean="0"/>
              <a:t>3</a:t>
            </a:fld>
            <a:endParaRPr lang="zh-CN" altLang="en-US"/>
          </a:p>
        </p:txBody>
      </p:sp>
    </p:spTree>
    <p:extLst>
      <p:ext uri="{BB962C8B-B14F-4D97-AF65-F5344CB8AC3E}">
        <p14:creationId xmlns:p14="http://schemas.microsoft.com/office/powerpoint/2010/main" val="3503488604"/>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784203-20BB-4E94-8778-90C0AA34F379}" type="slidenum">
              <a:rPr lang="zh-CN" altLang="en-US" smtClean="0"/>
              <a:t>30</a:t>
            </a:fld>
            <a:endParaRPr lang="zh-CN" altLang="en-US"/>
          </a:p>
        </p:txBody>
      </p:sp>
    </p:spTree>
    <p:extLst>
      <p:ext uri="{BB962C8B-B14F-4D97-AF65-F5344CB8AC3E}">
        <p14:creationId xmlns:p14="http://schemas.microsoft.com/office/powerpoint/2010/main" val="1581289862"/>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588EDA8-AA38-4EC8-A4A2-C9E52DD3CCD9}" type="slidenum">
              <a:rPr lang="zh-CN" altLang="en-US" smtClean="0">
                <a:solidFill>
                  <a:prstClr val="black"/>
                </a:solidFill>
              </a:rPr>
              <a:pPr/>
              <a:t>31</a:t>
            </a:fld>
            <a:endParaRPr lang="zh-CN" altLang="en-US">
              <a:solidFill>
                <a:prstClr val="black"/>
              </a:solidFill>
            </a:endParaRPr>
          </a:p>
        </p:txBody>
      </p:sp>
    </p:spTree>
    <p:extLst>
      <p:ext uri="{BB962C8B-B14F-4D97-AF65-F5344CB8AC3E}">
        <p14:creationId xmlns:p14="http://schemas.microsoft.com/office/powerpoint/2010/main" val="154370099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784203-20BB-4E94-8778-90C0AA34F379}" type="slidenum">
              <a:rPr lang="zh-CN" altLang="en-US" smtClean="0"/>
              <a:t>4</a:t>
            </a:fld>
            <a:endParaRPr lang="zh-CN" altLang="en-US"/>
          </a:p>
        </p:txBody>
      </p:sp>
    </p:spTree>
    <p:extLst>
      <p:ext uri="{BB962C8B-B14F-4D97-AF65-F5344CB8AC3E}">
        <p14:creationId xmlns:p14="http://schemas.microsoft.com/office/powerpoint/2010/main" val="79705278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784203-20BB-4E94-8778-90C0AA34F379}" type="slidenum">
              <a:rPr lang="zh-CN" altLang="en-US" smtClean="0"/>
              <a:t>5</a:t>
            </a:fld>
            <a:endParaRPr lang="zh-CN" altLang="en-US"/>
          </a:p>
        </p:txBody>
      </p:sp>
    </p:spTree>
    <p:extLst>
      <p:ext uri="{BB962C8B-B14F-4D97-AF65-F5344CB8AC3E}">
        <p14:creationId xmlns:p14="http://schemas.microsoft.com/office/powerpoint/2010/main" val="145207001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588EDA8-AA38-4EC8-A4A2-C9E52DD3CCD9}" type="slidenum">
              <a:rPr lang="zh-CN" altLang="en-US" smtClean="0"/>
              <a:t>6</a:t>
            </a:fld>
            <a:endParaRPr lang="zh-CN" altLang="en-US"/>
          </a:p>
        </p:txBody>
      </p:sp>
    </p:spTree>
    <p:extLst>
      <p:ext uri="{BB962C8B-B14F-4D97-AF65-F5344CB8AC3E}">
        <p14:creationId xmlns:p14="http://schemas.microsoft.com/office/powerpoint/2010/main" val="106268929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BAFBD33-0E80-4B03-BDEC-5ABB56D86918}" type="slidenum">
              <a:rPr lang="zh-CN" altLang="en-US" smtClean="0"/>
              <a:t>7</a:t>
            </a:fld>
            <a:endParaRPr lang="zh-CN" altLang="en-US"/>
          </a:p>
        </p:txBody>
      </p:sp>
    </p:spTree>
    <p:extLst>
      <p:ext uri="{BB962C8B-B14F-4D97-AF65-F5344CB8AC3E}">
        <p14:creationId xmlns:p14="http://schemas.microsoft.com/office/powerpoint/2010/main" val="385854458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588EDA8-AA38-4EC8-A4A2-C9E52DD3CCD9}" type="slidenum">
              <a:rPr lang="zh-CN" altLang="en-US" smtClean="0"/>
              <a:t>8</a:t>
            </a:fld>
            <a:endParaRPr lang="zh-CN" altLang="en-US"/>
          </a:p>
        </p:txBody>
      </p:sp>
    </p:spTree>
    <p:extLst>
      <p:ext uri="{BB962C8B-B14F-4D97-AF65-F5344CB8AC3E}">
        <p14:creationId xmlns:p14="http://schemas.microsoft.com/office/powerpoint/2010/main" val="170308452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784203-20BB-4E94-8778-90C0AA34F379}" type="slidenum">
              <a:rPr lang="zh-CN" altLang="en-US" smtClean="0"/>
              <a:t>9</a:t>
            </a:fld>
            <a:endParaRPr lang="zh-CN" altLang="en-US"/>
          </a:p>
        </p:txBody>
      </p:sp>
    </p:spTree>
    <p:extLst>
      <p:ext uri="{BB962C8B-B14F-4D97-AF65-F5344CB8AC3E}">
        <p14:creationId xmlns:p14="http://schemas.microsoft.com/office/powerpoint/2010/main" val="409378374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389318815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32ECB4F7-CDA6-4D6A-8231-574AF9D11862}" type="datetimeFigureOut">
              <a:rPr lang="zh-CN" altLang="en-US" smtClean="0"/>
              <a:t>2019-02-18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8460C981-4EE3-450C-BD26-AA72518E114D}" type="slidenum">
              <a:rPr lang="zh-CN" altLang="en-US" smtClean="0"/>
              <a:t>‹#›</a:t>
            </a:fld>
            <a:endParaRPr lang="zh-CN" altLang="en-US"/>
          </a:p>
        </p:txBody>
      </p:sp>
      <p:sp>
        <p:nvSpPr>
          <p:cNvPr id="8" name="矩形 7"/>
          <p:cNvSpPr/>
          <p:nvPr userDrawn="1"/>
        </p:nvSpPr>
        <p:spPr>
          <a:xfrm>
            <a:off x="10641756" y="7417196"/>
            <a:ext cx="775136" cy="246221"/>
          </a:xfrm>
          <a:prstGeom prst="rect">
            <a:avLst/>
          </a:prstGeom>
        </p:spPr>
        <p:txBody>
          <a:bodyPr wrap="square">
            <a:spAutoFit/>
          </a:bodyPr>
          <a:lstStyle/>
          <a:p>
            <a:pPr defTabSz="914400"/>
            <a:r>
              <a:rPr lang="en-US" altLang="zh-CN" sz="100" dirty="0">
                <a:solidFill>
                  <a:schemeClr val="bg1">
                    <a:lumMod val="95000"/>
                  </a:schemeClr>
                </a:solidFill>
                <a:ea typeface="宋体"/>
              </a:rPr>
              <a:t>PPT</a:t>
            </a:r>
            <a:r>
              <a:rPr lang="zh-CN" altLang="en-US" sz="100" dirty="0">
                <a:solidFill>
                  <a:schemeClr val="bg1">
                    <a:lumMod val="95000"/>
                  </a:schemeClr>
                </a:solidFill>
                <a:ea typeface="宋体"/>
              </a:rPr>
              <a:t>模板下载：</a:t>
            </a:r>
            <a:r>
              <a:rPr lang="en-US" altLang="zh-CN" sz="100" dirty="0">
                <a:solidFill>
                  <a:schemeClr val="bg1">
                    <a:lumMod val="95000"/>
                  </a:schemeClr>
                </a:solidFill>
                <a:ea typeface="宋体"/>
              </a:rPr>
              <a:t>www.1ppt.com/moban/     </a:t>
            </a:r>
            <a:r>
              <a:rPr lang="zh-CN" altLang="en-US" sz="100" dirty="0">
                <a:solidFill>
                  <a:schemeClr val="bg1">
                    <a:lumMod val="95000"/>
                  </a:schemeClr>
                </a:solidFill>
                <a:ea typeface="宋体"/>
              </a:rPr>
              <a:t>行业</a:t>
            </a:r>
            <a:r>
              <a:rPr lang="en-US" altLang="zh-CN" sz="100" dirty="0">
                <a:solidFill>
                  <a:schemeClr val="bg1">
                    <a:lumMod val="95000"/>
                  </a:schemeClr>
                </a:solidFill>
                <a:ea typeface="宋体"/>
              </a:rPr>
              <a:t>PPT</a:t>
            </a:r>
            <a:r>
              <a:rPr lang="zh-CN" altLang="en-US" sz="100" dirty="0">
                <a:solidFill>
                  <a:schemeClr val="bg1">
                    <a:lumMod val="95000"/>
                  </a:schemeClr>
                </a:solidFill>
                <a:ea typeface="宋体"/>
              </a:rPr>
              <a:t>模板：</a:t>
            </a:r>
            <a:r>
              <a:rPr lang="en-US" altLang="zh-CN" sz="100" dirty="0">
                <a:solidFill>
                  <a:schemeClr val="bg1">
                    <a:lumMod val="95000"/>
                  </a:schemeClr>
                </a:solidFill>
                <a:ea typeface="宋体"/>
              </a:rPr>
              <a:t>www.1ppt.com/hangye/ </a:t>
            </a:r>
          </a:p>
          <a:p>
            <a:pPr defTabSz="914400"/>
            <a:r>
              <a:rPr lang="zh-CN" altLang="en-US" sz="100" dirty="0">
                <a:solidFill>
                  <a:schemeClr val="bg1">
                    <a:lumMod val="95000"/>
                  </a:schemeClr>
                </a:solidFill>
                <a:ea typeface="宋体"/>
              </a:rPr>
              <a:t>节日</a:t>
            </a:r>
            <a:r>
              <a:rPr lang="en-US" altLang="zh-CN" sz="100" dirty="0">
                <a:solidFill>
                  <a:schemeClr val="bg1">
                    <a:lumMod val="95000"/>
                  </a:schemeClr>
                </a:solidFill>
                <a:ea typeface="宋体"/>
              </a:rPr>
              <a:t>PPT</a:t>
            </a:r>
            <a:r>
              <a:rPr lang="zh-CN" altLang="en-US" sz="100" dirty="0">
                <a:solidFill>
                  <a:schemeClr val="bg1">
                    <a:lumMod val="95000"/>
                  </a:schemeClr>
                </a:solidFill>
                <a:ea typeface="宋体"/>
              </a:rPr>
              <a:t>模板：</a:t>
            </a:r>
            <a:r>
              <a:rPr lang="en-US" altLang="zh-CN" sz="100" dirty="0">
                <a:solidFill>
                  <a:schemeClr val="bg1">
                    <a:lumMod val="95000"/>
                  </a:schemeClr>
                </a:solidFill>
                <a:ea typeface="宋体"/>
              </a:rPr>
              <a:t>www.1ppt.com/jieri/           PPT</a:t>
            </a:r>
            <a:r>
              <a:rPr lang="zh-CN" altLang="en-US" sz="100" dirty="0">
                <a:solidFill>
                  <a:schemeClr val="bg1">
                    <a:lumMod val="95000"/>
                  </a:schemeClr>
                </a:solidFill>
                <a:ea typeface="宋体"/>
              </a:rPr>
              <a:t>素材下载：</a:t>
            </a:r>
            <a:r>
              <a:rPr lang="en-US" altLang="zh-CN" sz="100" dirty="0">
                <a:solidFill>
                  <a:schemeClr val="bg1">
                    <a:lumMod val="95000"/>
                  </a:schemeClr>
                </a:solidFill>
                <a:ea typeface="宋体"/>
              </a:rPr>
              <a:t>www.1ppt.com/sucai/</a:t>
            </a:r>
          </a:p>
          <a:p>
            <a:pPr defTabSz="914400"/>
            <a:r>
              <a:rPr lang="en-US" altLang="zh-CN" sz="100" dirty="0">
                <a:solidFill>
                  <a:schemeClr val="bg1">
                    <a:lumMod val="95000"/>
                  </a:schemeClr>
                </a:solidFill>
                <a:ea typeface="宋体"/>
              </a:rPr>
              <a:t>PPT</a:t>
            </a:r>
            <a:r>
              <a:rPr lang="zh-CN" altLang="en-US" sz="100" dirty="0">
                <a:solidFill>
                  <a:schemeClr val="bg1">
                    <a:lumMod val="95000"/>
                  </a:schemeClr>
                </a:solidFill>
                <a:ea typeface="宋体"/>
              </a:rPr>
              <a:t>背景图片：</a:t>
            </a:r>
            <a:r>
              <a:rPr lang="en-US" altLang="zh-CN" sz="100" dirty="0">
                <a:solidFill>
                  <a:schemeClr val="bg1">
                    <a:lumMod val="95000"/>
                  </a:schemeClr>
                </a:solidFill>
                <a:ea typeface="宋体"/>
              </a:rPr>
              <a:t>www.1ppt.com/beijing/      PPT</a:t>
            </a:r>
            <a:r>
              <a:rPr lang="zh-CN" altLang="en-US" sz="100" dirty="0">
                <a:solidFill>
                  <a:schemeClr val="bg1">
                    <a:lumMod val="95000"/>
                  </a:schemeClr>
                </a:solidFill>
                <a:ea typeface="宋体"/>
              </a:rPr>
              <a:t>图表下载：</a:t>
            </a:r>
            <a:r>
              <a:rPr lang="en-US" altLang="zh-CN" sz="100" dirty="0">
                <a:solidFill>
                  <a:schemeClr val="bg1">
                    <a:lumMod val="95000"/>
                  </a:schemeClr>
                </a:solidFill>
                <a:ea typeface="宋体"/>
              </a:rPr>
              <a:t>www.1ppt.com/tubiao/      </a:t>
            </a:r>
          </a:p>
          <a:p>
            <a:pPr defTabSz="914400"/>
            <a:r>
              <a:rPr lang="zh-CN" altLang="en-US" sz="100" dirty="0">
                <a:solidFill>
                  <a:schemeClr val="bg1">
                    <a:lumMod val="95000"/>
                  </a:schemeClr>
                </a:solidFill>
                <a:ea typeface="宋体"/>
              </a:rPr>
              <a:t>优秀</a:t>
            </a:r>
            <a:r>
              <a:rPr lang="en-US" altLang="zh-CN" sz="100" dirty="0">
                <a:solidFill>
                  <a:schemeClr val="bg1">
                    <a:lumMod val="95000"/>
                  </a:schemeClr>
                </a:solidFill>
                <a:ea typeface="宋体"/>
              </a:rPr>
              <a:t>PPT</a:t>
            </a:r>
            <a:r>
              <a:rPr lang="zh-CN" altLang="en-US" sz="100" dirty="0">
                <a:solidFill>
                  <a:schemeClr val="bg1">
                    <a:lumMod val="95000"/>
                  </a:schemeClr>
                </a:solidFill>
                <a:ea typeface="宋体"/>
              </a:rPr>
              <a:t>下载：</a:t>
            </a:r>
            <a:r>
              <a:rPr lang="en-US" altLang="zh-CN" sz="100" dirty="0">
                <a:solidFill>
                  <a:schemeClr val="bg1">
                    <a:lumMod val="95000"/>
                  </a:schemeClr>
                </a:solidFill>
                <a:ea typeface="宋体"/>
              </a:rPr>
              <a:t>www.1ppt.com/xiazai/        PPT</a:t>
            </a:r>
            <a:r>
              <a:rPr lang="zh-CN" altLang="en-US" sz="100" dirty="0">
                <a:solidFill>
                  <a:schemeClr val="bg1">
                    <a:lumMod val="95000"/>
                  </a:schemeClr>
                </a:solidFill>
                <a:ea typeface="宋体"/>
              </a:rPr>
              <a:t>教程： </a:t>
            </a:r>
            <a:r>
              <a:rPr lang="en-US" altLang="zh-CN" sz="100" dirty="0">
                <a:solidFill>
                  <a:schemeClr val="bg1">
                    <a:lumMod val="95000"/>
                  </a:schemeClr>
                </a:solidFill>
                <a:ea typeface="宋体"/>
              </a:rPr>
              <a:t>www.1ppt.com/powerpoint/      </a:t>
            </a:r>
          </a:p>
          <a:p>
            <a:pPr defTabSz="914400"/>
            <a:r>
              <a:rPr lang="en-US" altLang="zh-CN" sz="100" dirty="0">
                <a:solidFill>
                  <a:schemeClr val="bg1">
                    <a:lumMod val="95000"/>
                  </a:schemeClr>
                </a:solidFill>
                <a:ea typeface="宋体"/>
              </a:rPr>
              <a:t>Word</a:t>
            </a:r>
            <a:r>
              <a:rPr lang="zh-CN" altLang="en-US" sz="100" dirty="0">
                <a:solidFill>
                  <a:schemeClr val="bg1">
                    <a:lumMod val="95000"/>
                  </a:schemeClr>
                </a:solidFill>
                <a:ea typeface="宋体"/>
              </a:rPr>
              <a:t>教程： </a:t>
            </a:r>
            <a:r>
              <a:rPr lang="en-US" altLang="zh-CN" sz="100" dirty="0">
                <a:solidFill>
                  <a:schemeClr val="bg1">
                    <a:lumMod val="95000"/>
                  </a:schemeClr>
                </a:solidFill>
                <a:ea typeface="宋体"/>
              </a:rPr>
              <a:t>www.1ppt.com/word/              Excel</a:t>
            </a:r>
            <a:r>
              <a:rPr lang="zh-CN" altLang="en-US" sz="100" dirty="0">
                <a:solidFill>
                  <a:schemeClr val="bg1">
                    <a:lumMod val="95000"/>
                  </a:schemeClr>
                </a:solidFill>
                <a:ea typeface="宋体"/>
              </a:rPr>
              <a:t>教程：</a:t>
            </a:r>
            <a:r>
              <a:rPr lang="en-US" altLang="zh-CN" sz="100" dirty="0">
                <a:solidFill>
                  <a:schemeClr val="bg1">
                    <a:lumMod val="95000"/>
                  </a:schemeClr>
                </a:solidFill>
                <a:ea typeface="宋体"/>
              </a:rPr>
              <a:t>www.1ppt.com/excel/  </a:t>
            </a:r>
          </a:p>
          <a:p>
            <a:pPr defTabSz="914400"/>
            <a:r>
              <a:rPr lang="zh-CN" altLang="en-US" sz="100" dirty="0">
                <a:solidFill>
                  <a:schemeClr val="bg1">
                    <a:lumMod val="95000"/>
                  </a:schemeClr>
                </a:solidFill>
                <a:ea typeface="宋体"/>
              </a:rPr>
              <a:t>资料下载：</a:t>
            </a:r>
            <a:r>
              <a:rPr lang="en-US" altLang="zh-CN" sz="100" dirty="0">
                <a:solidFill>
                  <a:schemeClr val="bg1">
                    <a:lumMod val="95000"/>
                  </a:schemeClr>
                </a:solidFill>
                <a:ea typeface="宋体"/>
              </a:rPr>
              <a:t>www.1ppt.com/ziliao/                PPT</a:t>
            </a:r>
            <a:r>
              <a:rPr lang="zh-CN" altLang="en-US" sz="100" dirty="0">
                <a:solidFill>
                  <a:schemeClr val="bg1">
                    <a:lumMod val="95000"/>
                  </a:schemeClr>
                </a:solidFill>
                <a:ea typeface="宋体"/>
              </a:rPr>
              <a:t>课件下载：</a:t>
            </a:r>
            <a:r>
              <a:rPr lang="en-US" altLang="zh-CN" sz="100" dirty="0">
                <a:solidFill>
                  <a:schemeClr val="bg1">
                    <a:lumMod val="95000"/>
                  </a:schemeClr>
                </a:solidFill>
                <a:ea typeface="宋体"/>
              </a:rPr>
              <a:t>www.1ppt.com/kejian/ </a:t>
            </a:r>
          </a:p>
          <a:p>
            <a:pPr defTabSz="914400"/>
            <a:r>
              <a:rPr lang="zh-CN" altLang="en-US" sz="100" dirty="0">
                <a:solidFill>
                  <a:schemeClr val="bg1">
                    <a:lumMod val="95000"/>
                  </a:schemeClr>
                </a:solidFill>
                <a:ea typeface="宋体"/>
              </a:rPr>
              <a:t>范文下载：</a:t>
            </a:r>
            <a:r>
              <a:rPr lang="en-US" altLang="zh-CN" sz="100" dirty="0">
                <a:solidFill>
                  <a:schemeClr val="bg1">
                    <a:lumMod val="95000"/>
                  </a:schemeClr>
                </a:solidFill>
                <a:ea typeface="宋体"/>
              </a:rPr>
              <a:t>www.1ppt.com/fanwen/             </a:t>
            </a:r>
            <a:r>
              <a:rPr lang="zh-CN" altLang="en-US" sz="100" dirty="0">
                <a:solidFill>
                  <a:schemeClr val="bg1">
                    <a:lumMod val="95000"/>
                  </a:schemeClr>
                </a:solidFill>
                <a:ea typeface="宋体"/>
              </a:rPr>
              <a:t>试卷下载：</a:t>
            </a:r>
            <a:r>
              <a:rPr lang="en-US" altLang="zh-CN" sz="100" dirty="0">
                <a:solidFill>
                  <a:schemeClr val="bg1">
                    <a:lumMod val="95000"/>
                  </a:schemeClr>
                </a:solidFill>
                <a:ea typeface="宋体"/>
              </a:rPr>
              <a:t>www.1ppt.com/shiti/  </a:t>
            </a:r>
          </a:p>
          <a:p>
            <a:pPr defTabSz="914400"/>
            <a:r>
              <a:rPr lang="zh-CN" altLang="en-US" sz="100" dirty="0">
                <a:solidFill>
                  <a:schemeClr val="bg1">
                    <a:lumMod val="95000"/>
                  </a:schemeClr>
                </a:solidFill>
                <a:ea typeface="宋体"/>
              </a:rPr>
              <a:t>教案下载：</a:t>
            </a:r>
            <a:r>
              <a:rPr lang="en-US" altLang="zh-CN" sz="100" dirty="0">
                <a:solidFill>
                  <a:schemeClr val="bg1">
                    <a:lumMod val="95000"/>
                  </a:schemeClr>
                </a:solidFill>
                <a:ea typeface="宋体"/>
              </a:rPr>
              <a:t>www.1ppt.com/jiaoan/        </a:t>
            </a:r>
          </a:p>
          <a:p>
            <a:pPr defTabSz="914400"/>
            <a:r>
              <a:rPr lang="zh-CN" altLang="en-US" sz="100" dirty="0">
                <a:solidFill>
                  <a:schemeClr val="bg1">
                    <a:lumMod val="95000"/>
                  </a:schemeClr>
                </a:solidFill>
                <a:ea typeface="宋体"/>
              </a:rPr>
              <a:t>字体下载：</a:t>
            </a:r>
            <a:r>
              <a:rPr lang="en-US" altLang="zh-CN" sz="100" dirty="0">
                <a:solidFill>
                  <a:schemeClr val="bg1">
                    <a:lumMod val="95000"/>
                  </a:schemeClr>
                </a:solidFill>
                <a:ea typeface="宋体"/>
              </a:rPr>
              <a:t>www.1ppt.com/ziti/</a:t>
            </a:r>
          </a:p>
          <a:p>
            <a:pPr defTabSz="914400"/>
            <a:r>
              <a:rPr lang="en-US" altLang="zh-CN" sz="100" dirty="0">
                <a:solidFill>
                  <a:schemeClr val="bg1">
                    <a:lumMod val="95000"/>
                  </a:schemeClr>
                </a:solidFill>
                <a:ea typeface="宋体"/>
              </a:rPr>
              <a:t> </a:t>
            </a:r>
            <a:endParaRPr lang="zh-CN" altLang="en-US" sz="100" dirty="0">
              <a:solidFill>
                <a:schemeClr val="bg1">
                  <a:lumMod val="95000"/>
                </a:schemeClr>
              </a:solidFill>
              <a:ea typeface="宋体"/>
            </a:endParaRPr>
          </a:p>
        </p:txBody>
      </p:sp>
    </p:spTree>
    <p:extLst>
      <p:ext uri="{BB962C8B-B14F-4D97-AF65-F5344CB8AC3E}">
        <p14:creationId xmlns:p14="http://schemas.microsoft.com/office/powerpoint/2010/main" val="330903384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仅标题">
    <p:spTree>
      <p:nvGrpSpPr>
        <p:cNvPr id="1" name=""/>
        <p:cNvGrpSpPr/>
        <p:nvPr/>
      </p:nvGrpSpPr>
      <p:grpSpPr>
        <a:xfrm>
          <a:off x="0" y="0"/>
          <a:ext cx="0" cy="0"/>
          <a:chOff x="0" y="0"/>
          <a:chExt cx="0" cy="0"/>
        </a:xfrm>
      </p:grpSpPr>
      <p:sp>
        <p:nvSpPr>
          <p:cNvPr id="11" name="燕尾形 10"/>
          <p:cNvSpPr/>
          <p:nvPr userDrawn="1"/>
        </p:nvSpPr>
        <p:spPr>
          <a:xfrm>
            <a:off x="11598655" y="478876"/>
            <a:ext cx="248668" cy="241576"/>
          </a:xfrm>
          <a:prstGeom prst="chevron">
            <a:avLst/>
          </a:prstGeom>
          <a:solidFill>
            <a:schemeClr val="accent1"/>
          </a:solidFill>
          <a:ln w="12700">
            <a:noFill/>
          </a:ln>
          <a:effectLst>
            <a:outerShdw blurRad="457200" dist="304800" dir="7800000" sx="89000" sy="89000" algn="tr" rotWithShape="0">
              <a:prstClr val="black">
                <a:alpha val="3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zh-CN" altLang="en-US" sz="2471"/>
          </a:p>
        </p:txBody>
      </p:sp>
      <p:sp>
        <p:nvSpPr>
          <p:cNvPr id="12" name="燕尾形 11"/>
          <p:cNvSpPr/>
          <p:nvPr userDrawn="1"/>
        </p:nvSpPr>
        <p:spPr>
          <a:xfrm>
            <a:off x="12064907" y="478876"/>
            <a:ext cx="248668" cy="241576"/>
          </a:xfrm>
          <a:prstGeom prst="chevron">
            <a:avLst/>
          </a:prstGeom>
          <a:solidFill>
            <a:schemeClr val="accent3"/>
          </a:solidFill>
          <a:ln w="12700">
            <a:noFill/>
          </a:ln>
          <a:effectLst>
            <a:outerShdw blurRad="457200" dist="304800" dir="7800000" sx="89000" sy="89000" algn="tr" rotWithShape="0">
              <a:prstClr val="black">
                <a:alpha val="3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zh-CN" altLang="en-US" sz="2471"/>
          </a:p>
        </p:txBody>
      </p:sp>
      <p:sp>
        <p:nvSpPr>
          <p:cNvPr id="13" name="燕尾形 12"/>
          <p:cNvSpPr/>
          <p:nvPr userDrawn="1"/>
        </p:nvSpPr>
        <p:spPr>
          <a:xfrm>
            <a:off x="12531160" y="478876"/>
            <a:ext cx="248668" cy="241576"/>
          </a:xfrm>
          <a:prstGeom prst="chevron">
            <a:avLst/>
          </a:prstGeom>
          <a:solidFill>
            <a:schemeClr val="accent4"/>
          </a:solidFill>
          <a:ln w="12700">
            <a:noFill/>
          </a:ln>
          <a:effectLst>
            <a:outerShdw blurRad="457200" dist="304800" dir="7800000" sx="89000" sy="89000" algn="tr" rotWithShape="0">
              <a:prstClr val="black">
                <a:alpha val="3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zh-CN" altLang="en-US" sz="2471"/>
          </a:p>
        </p:txBody>
      </p:sp>
      <p:sp>
        <p:nvSpPr>
          <p:cNvPr id="14" name="燕尾形 13"/>
          <p:cNvSpPr/>
          <p:nvPr userDrawn="1"/>
        </p:nvSpPr>
        <p:spPr>
          <a:xfrm>
            <a:off x="12997411" y="478876"/>
            <a:ext cx="248668" cy="241576"/>
          </a:xfrm>
          <a:prstGeom prst="chevron">
            <a:avLst/>
          </a:prstGeom>
          <a:solidFill>
            <a:schemeClr val="accent1"/>
          </a:solidFill>
          <a:ln w="12700">
            <a:noFill/>
          </a:ln>
          <a:effectLst>
            <a:outerShdw blurRad="457200" dist="304800" dir="7800000" sx="89000" sy="89000" algn="tr" rotWithShape="0">
              <a:prstClr val="black">
                <a:alpha val="3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zh-CN" altLang="en-US" sz="2471"/>
          </a:p>
        </p:txBody>
      </p:sp>
      <p:sp>
        <p:nvSpPr>
          <p:cNvPr id="15" name="燕尾形 14"/>
          <p:cNvSpPr/>
          <p:nvPr userDrawn="1"/>
        </p:nvSpPr>
        <p:spPr>
          <a:xfrm>
            <a:off x="13463664" y="478876"/>
            <a:ext cx="248668" cy="241576"/>
          </a:xfrm>
          <a:prstGeom prst="chevron">
            <a:avLst/>
          </a:prstGeom>
          <a:solidFill>
            <a:schemeClr val="accent2"/>
          </a:solidFill>
          <a:ln w="12700">
            <a:noFill/>
          </a:ln>
          <a:effectLst>
            <a:outerShdw blurRad="457200" dist="304800" dir="7800000" sx="89000" sy="89000" algn="tr" rotWithShape="0">
              <a:prstClr val="black">
                <a:alpha val="3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zh-CN" altLang="en-US" sz="2471"/>
          </a:p>
        </p:txBody>
      </p:sp>
      <p:cxnSp>
        <p:nvCxnSpPr>
          <p:cNvPr id="18" name="直接连接符 17"/>
          <p:cNvCxnSpPr/>
          <p:nvPr userDrawn="1"/>
        </p:nvCxnSpPr>
        <p:spPr>
          <a:xfrm flipV="1">
            <a:off x="1886858" y="995738"/>
            <a:ext cx="12195856" cy="12747"/>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20" name="标题 1"/>
          <p:cNvSpPr>
            <a:spLocks noGrp="1"/>
          </p:cNvSpPr>
          <p:nvPr>
            <p:ph type="title"/>
          </p:nvPr>
        </p:nvSpPr>
        <p:spPr>
          <a:xfrm>
            <a:off x="1926941" y="432420"/>
            <a:ext cx="4892049" cy="576064"/>
          </a:xfrm>
        </p:spPr>
        <p:txBody>
          <a:bodyPr vert="horz" lIns="123444" tIns="61722" rIns="123444" bIns="61722" rtlCol="0" anchor="ctr">
            <a:noAutofit/>
          </a:bodyPr>
          <a:lstStyle>
            <a:lvl1pPr>
              <a:defRPr lang="zh-CN" altLang="en-US" sz="2882">
                <a:solidFill>
                  <a:schemeClr val="tx1">
                    <a:lumMod val="65000"/>
                    <a:lumOff val="35000"/>
                  </a:schemeClr>
                </a:solidFill>
                <a:latin typeface="微软雅黑" panose="020B0503020204020204" pitchFamily="34" charset="-122"/>
                <a:ea typeface="微软雅黑" panose="020B0503020204020204" pitchFamily="34" charset="-122"/>
              </a:defRPr>
            </a:lvl1pPr>
          </a:lstStyle>
          <a:p>
            <a:pPr marL="0" lvl="0" algn="l"/>
            <a:r>
              <a:rPr lang="zh-CN" altLang="en-US" dirty="0"/>
              <a:t>单击此处编辑母版标题样式</a:t>
            </a:r>
          </a:p>
        </p:txBody>
      </p:sp>
      <p:sp>
        <p:nvSpPr>
          <p:cNvPr id="3" name="矩形 2"/>
          <p:cNvSpPr/>
          <p:nvPr userDrawn="1"/>
        </p:nvSpPr>
        <p:spPr>
          <a:xfrm>
            <a:off x="0" y="432420"/>
            <a:ext cx="488628" cy="720080"/>
          </a:xfrm>
          <a:prstGeom prst="rect">
            <a:avLst/>
          </a:prstGeom>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p:cNvSpPr/>
          <p:nvPr userDrawn="1"/>
        </p:nvSpPr>
        <p:spPr>
          <a:xfrm>
            <a:off x="528711" y="432420"/>
            <a:ext cx="177500" cy="720080"/>
          </a:xfrm>
          <a:prstGeom prst="rect">
            <a:avLst/>
          </a:prstGeom>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10529966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wipe(left)">
                                      <p:cBhvr>
                                        <p:cTn id="7" dur="500"/>
                                        <p:tgtEl>
                                          <p:spTgt spid="18"/>
                                        </p:tgtEl>
                                      </p:cBhvr>
                                    </p:animEffect>
                                  </p:childTnLst>
                                </p:cTn>
                              </p:par>
                              <p:par>
                                <p:cTn id="8" presetID="2" presetClass="entr" presetSubtype="8" decel="100000" fill="hold" grpId="0" nodeType="withEffect">
                                  <p:stCondLst>
                                    <p:cond delay="0"/>
                                  </p:stCondLst>
                                  <p:childTnLst>
                                    <p:set>
                                      <p:cBhvr>
                                        <p:cTn id="9" dur="1" fill="hold">
                                          <p:stCondLst>
                                            <p:cond delay="0"/>
                                          </p:stCondLst>
                                        </p:cTn>
                                        <p:tgtEl>
                                          <p:spTgt spid="15"/>
                                        </p:tgtEl>
                                        <p:attrNameLst>
                                          <p:attrName>style.visibility</p:attrName>
                                        </p:attrNameLst>
                                      </p:cBhvr>
                                      <p:to>
                                        <p:strVal val="visible"/>
                                      </p:to>
                                    </p:set>
                                    <p:anim calcmode="lin" valueType="num">
                                      <p:cBhvr additive="base">
                                        <p:cTn id="10" dur="1000" fill="hold"/>
                                        <p:tgtEl>
                                          <p:spTgt spid="15"/>
                                        </p:tgtEl>
                                        <p:attrNameLst>
                                          <p:attrName>ppt_x</p:attrName>
                                        </p:attrNameLst>
                                      </p:cBhvr>
                                      <p:tavLst>
                                        <p:tav tm="0">
                                          <p:val>
                                            <p:strVal val="0-#ppt_w/2"/>
                                          </p:val>
                                        </p:tav>
                                        <p:tav tm="100000">
                                          <p:val>
                                            <p:strVal val="#ppt_x"/>
                                          </p:val>
                                        </p:tav>
                                      </p:tavLst>
                                    </p:anim>
                                    <p:anim calcmode="lin" valueType="num">
                                      <p:cBhvr additive="base">
                                        <p:cTn id="11" dur="1000" fill="hold"/>
                                        <p:tgtEl>
                                          <p:spTgt spid="15"/>
                                        </p:tgtEl>
                                        <p:attrNameLst>
                                          <p:attrName>ppt_y</p:attrName>
                                        </p:attrNameLst>
                                      </p:cBhvr>
                                      <p:tavLst>
                                        <p:tav tm="0">
                                          <p:val>
                                            <p:strVal val="#ppt_y"/>
                                          </p:val>
                                        </p:tav>
                                        <p:tav tm="100000">
                                          <p:val>
                                            <p:strVal val="#ppt_y"/>
                                          </p:val>
                                        </p:tav>
                                      </p:tavLst>
                                    </p:anim>
                                  </p:childTnLst>
                                </p:cTn>
                              </p:par>
                              <p:par>
                                <p:cTn id="12" presetID="2" presetClass="entr" presetSubtype="8" decel="100000" fill="hold" grpId="0" nodeType="withEffect">
                                  <p:stCondLst>
                                    <p:cond delay="200"/>
                                  </p:stCondLst>
                                  <p:childTnLst>
                                    <p:set>
                                      <p:cBhvr>
                                        <p:cTn id="13" dur="1" fill="hold">
                                          <p:stCondLst>
                                            <p:cond delay="0"/>
                                          </p:stCondLst>
                                        </p:cTn>
                                        <p:tgtEl>
                                          <p:spTgt spid="14"/>
                                        </p:tgtEl>
                                        <p:attrNameLst>
                                          <p:attrName>style.visibility</p:attrName>
                                        </p:attrNameLst>
                                      </p:cBhvr>
                                      <p:to>
                                        <p:strVal val="visible"/>
                                      </p:to>
                                    </p:set>
                                    <p:anim calcmode="lin" valueType="num">
                                      <p:cBhvr additive="base">
                                        <p:cTn id="14" dur="1000" fill="hold"/>
                                        <p:tgtEl>
                                          <p:spTgt spid="14"/>
                                        </p:tgtEl>
                                        <p:attrNameLst>
                                          <p:attrName>ppt_x</p:attrName>
                                        </p:attrNameLst>
                                      </p:cBhvr>
                                      <p:tavLst>
                                        <p:tav tm="0">
                                          <p:val>
                                            <p:strVal val="0-#ppt_w/2"/>
                                          </p:val>
                                        </p:tav>
                                        <p:tav tm="100000">
                                          <p:val>
                                            <p:strVal val="#ppt_x"/>
                                          </p:val>
                                        </p:tav>
                                      </p:tavLst>
                                    </p:anim>
                                    <p:anim calcmode="lin" valueType="num">
                                      <p:cBhvr additive="base">
                                        <p:cTn id="15" dur="1000" fill="hold"/>
                                        <p:tgtEl>
                                          <p:spTgt spid="14"/>
                                        </p:tgtEl>
                                        <p:attrNameLst>
                                          <p:attrName>ppt_y</p:attrName>
                                        </p:attrNameLst>
                                      </p:cBhvr>
                                      <p:tavLst>
                                        <p:tav tm="0">
                                          <p:val>
                                            <p:strVal val="#ppt_y"/>
                                          </p:val>
                                        </p:tav>
                                        <p:tav tm="100000">
                                          <p:val>
                                            <p:strVal val="#ppt_y"/>
                                          </p:val>
                                        </p:tav>
                                      </p:tavLst>
                                    </p:anim>
                                  </p:childTnLst>
                                </p:cTn>
                              </p:par>
                              <p:par>
                                <p:cTn id="16" presetID="2" presetClass="entr" presetSubtype="8" decel="100000" fill="hold" grpId="0" nodeType="withEffect">
                                  <p:stCondLst>
                                    <p:cond delay="400"/>
                                  </p:stCondLst>
                                  <p:childTnLst>
                                    <p:set>
                                      <p:cBhvr>
                                        <p:cTn id="17" dur="1" fill="hold">
                                          <p:stCondLst>
                                            <p:cond delay="0"/>
                                          </p:stCondLst>
                                        </p:cTn>
                                        <p:tgtEl>
                                          <p:spTgt spid="13"/>
                                        </p:tgtEl>
                                        <p:attrNameLst>
                                          <p:attrName>style.visibility</p:attrName>
                                        </p:attrNameLst>
                                      </p:cBhvr>
                                      <p:to>
                                        <p:strVal val="visible"/>
                                      </p:to>
                                    </p:set>
                                    <p:anim calcmode="lin" valueType="num">
                                      <p:cBhvr additive="base">
                                        <p:cTn id="18" dur="1000" fill="hold"/>
                                        <p:tgtEl>
                                          <p:spTgt spid="13"/>
                                        </p:tgtEl>
                                        <p:attrNameLst>
                                          <p:attrName>ppt_x</p:attrName>
                                        </p:attrNameLst>
                                      </p:cBhvr>
                                      <p:tavLst>
                                        <p:tav tm="0">
                                          <p:val>
                                            <p:strVal val="0-#ppt_w/2"/>
                                          </p:val>
                                        </p:tav>
                                        <p:tav tm="100000">
                                          <p:val>
                                            <p:strVal val="#ppt_x"/>
                                          </p:val>
                                        </p:tav>
                                      </p:tavLst>
                                    </p:anim>
                                    <p:anim calcmode="lin" valueType="num">
                                      <p:cBhvr additive="base">
                                        <p:cTn id="19" dur="1000" fill="hold"/>
                                        <p:tgtEl>
                                          <p:spTgt spid="13"/>
                                        </p:tgtEl>
                                        <p:attrNameLst>
                                          <p:attrName>ppt_y</p:attrName>
                                        </p:attrNameLst>
                                      </p:cBhvr>
                                      <p:tavLst>
                                        <p:tav tm="0">
                                          <p:val>
                                            <p:strVal val="#ppt_y"/>
                                          </p:val>
                                        </p:tav>
                                        <p:tav tm="100000">
                                          <p:val>
                                            <p:strVal val="#ppt_y"/>
                                          </p:val>
                                        </p:tav>
                                      </p:tavLst>
                                    </p:anim>
                                  </p:childTnLst>
                                </p:cTn>
                              </p:par>
                              <p:par>
                                <p:cTn id="20" presetID="2" presetClass="entr" presetSubtype="8" decel="100000" fill="hold" grpId="0" nodeType="withEffect">
                                  <p:stCondLst>
                                    <p:cond delay="600"/>
                                  </p:stCondLst>
                                  <p:childTnLst>
                                    <p:set>
                                      <p:cBhvr>
                                        <p:cTn id="21" dur="1" fill="hold">
                                          <p:stCondLst>
                                            <p:cond delay="0"/>
                                          </p:stCondLst>
                                        </p:cTn>
                                        <p:tgtEl>
                                          <p:spTgt spid="12"/>
                                        </p:tgtEl>
                                        <p:attrNameLst>
                                          <p:attrName>style.visibility</p:attrName>
                                        </p:attrNameLst>
                                      </p:cBhvr>
                                      <p:to>
                                        <p:strVal val="visible"/>
                                      </p:to>
                                    </p:set>
                                    <p:anim calcmode="lin" valueType="num">
                                      <p:cBhvr additive="base">
                                        <p:cTn id="22" dur="1000" fill="hold"/>
                                        <p:tgtEl>
                                          <p:spTgt spid="12"/>
                                        </p:tgtEl>
                                        <p:attrNameLst>
                                          <p:attrName>ppt_x</p:attrName>
                                        </p:attrNameLst>
                                      </p:cBhvr>
                                      <p:tavLst>
                                        <p:tav tm="0">
                                          <p:val>
                                            <p:strVal val="0-#ppt_w/2"/>
                                          </p:val>
                                        </p:tav>
                                        <p:tav tm="100000">
                                          <p:val>
                                            <p:strVal val="#ppt_x"/>
                                          </p:val>
                                        </p:tav>
                                      </p:tavLst>
                                    </p:anim>
                                    <p:anim calcmode="lin" valueType="num">
                                      <p:cBhvr additive="base">
                                        <p:cTn id="23" dur="1000" fill="hold"/>
                                        <p:tgtEl>
                                          <p:spTgt spid="12"/>
                                        </p:tgtEl>
                                        <p:attrNameLst>
                                          <p:attrName>ppt_y</p:attrName>
                                        </p:attrNameLst>
                                      </p:cBhvr>
                                      <p:tavLst>
                                        <p:tav tm="0">
                                          <p:val>
                                            <p:strVal val="#ppt_y"/>
                                          </p:val>
                                        </p:tav>
                                        <p:tav tm="100000">
                                          <p:val>
                                            <p:strVal val="#ppt_y"/>
                                          </p:val>
                                        </p:tav>
                                      </p:tavLst>
                                    </p:anim>
                                  </p:childTnLst>
                                </p:cTn>
                              </p:par>
                              <p:par>
                                <p:cTn id="24" presetID="2" presetClass="entr" presetSubtype="8" decel="100000" fill="hold" grpId="0" nodeType="withEffect">
                                  <p:stCondLst>
                                    <p:cond delay="900"/>
                                  </p:stCondLst>
                                  <p:childTnLst>
                                    <p:set>
                                      <p:cBhvr>
                                        <p:cTn id="25" dur="1" fill="hold">
                                          <p:stCondLst>
                                            <p:cond delay="0"/>
                                          </p:stCondLst>
                                        </p:cTn>
                                        <p:tgtEl>
                                          <p:spTgt spid="11"/>
                                        </p:tgtEl>
                                        <p:attrNameLst>
                                          <p:attrName>style.visibility</p:attrName>
                                        </p:attrNameLst>
                                      </p:cBhvr>
                                      <p:to>
                                        <p:strVal val="visible"/>
                                      </p:to>
                                    </p:set>
                                    <p:anim calcmode="lin" valueType="num">
                                      <p:cBhvr additive="base">
                                        <p:cTn id="26" dur="1000" fill="hold"/>
                                        <p:tgtEl>
                                          <p:spTgt spid="11"/>
                                        </p:tgtEl>
                                        <p:attrNameLst>
                                          <p:attrName>ppt_x</p:attrName>
                                        </p:attrNameLst>
                                      </p:cBhvr>
                                      <p:tavLst>
                                        <p:tav tm="0">
                                          <p:val>
                                            <p:strVal val="0-#ppt_w/2"/>
                                          </p:val>
                                        </p:tav>
                                        <p:tav tm="100000">
                                          <p:val>
                                            <p:strVal val="#ppt_x"/>
                                          </p:val>
                                        </p:tav>
                                      </p:tavLst>
                                    </p:anim>
                                    <p:anim calcmode="lin" valueType="num">
                                      <p:cBhvr additive="base">
                                        <p:cTn id="27" dur="1000" fill="hold"/>
                                        <p:tgtEl>
                                          <p:spTgt spid="11"/>
                                        </p:tgtEl>
                                        <p:attrNameLst>
                                          <p:attrName>ppt_y</p:attrName>
                                        </p:attrNameLst>
                                      </p:cBhvr>
                                      <p:tavLst>
                                        <p:tav tm="0">
                                          <p:val>
                                            <p:strVal val="#ppt_y"/>
                                          </p:val>
                                        </p:tav>
                                        <p:tav tm="100000">
                                          <p:val>
                                            <p:strVal val="#ppt_y"/>
                                          </p:val>
                                        </p:tav>
                                      </p:tavLst>
                                    </p:anim>
                                  </p:childTnLst>
                                </p:cTn>
                              </p:par>
                              <p:par>
                                <p:cTn id="28" presetID="31" presetClass="entr" presetSubtype="0" fill="hold" grpId="0" nodeType="withEffect">
                                  <p:stCondLst>
                                    <p:cond delay="0"/>
                                  </p:stCondLst>
                                  <p:iterate type="lt">
                                    <p:tmPct val="5000"/>
                                  </p:iterate>
                                  <p:childTnLst>
                                    <p:set>
                                      <p:cBhvr>
                                        <p:cTn id="29" dur="1" fill="hold">
                                          <p:stCondLst>
                                            <p:cond delay="0"/>
                                          </p:stCondLst>
                                        </p:cTn>
                                        <p:tgtEl>
                                          <p:spTgt spid="20"/>
                                        </p:tgtEl>
                                        <p:attrNameLst>
                                          <p:attrName>style.visibility</p:attrName>
                                        </p:attrNameLst>
                                      </p:cBhvr>
                                      <p:to>
                                        <p:strVal val="visible"/>
                                      </p:to>
                                    </p:set>
                                    <p:anim calcmode="lin" valueType="num">
                                      <p:cBhvr>
                                        <p:cTn id="30" dur="1000" fill="hold"/>
                                        <p:tgtEl>
                                          <p:spTgt spid="20"/>
                                        </p:tgtEl>
                                        <p:attrNameLst>
                                          <p:attrName>ppt_w</p:attrName>
                                        </p:attrNameLst>
                                      </p:cBhvr>
                                      <p:tavLst>
                                        <p:tav tm="0">
                                          <p:val>
                                            <p:fltVal val="0"/>
                                          </p:val>
                                        </p:tav>
                                        <p:tav tm="100000">
                                          <p:val>
                                            <p:strVal val="#ppt_w"/>
                                          </p:val>
                                        </p:tav>
                                      </p:tavLst>
                                    </p:anim>
                                    <p:anim calcmode="lin" valueType="num">
                                      <p:cBhvr>
                                        <p:cTn id="31" dur="1000" fill="hold"/>
                                        <p:tgtEl>
                                          <p:spTgt spid="20"/>
                                        </p:tgtEl>
                                        <p:attrNameLst>
                                          <p:attrName>ppt_h</p:attrName>
                                        </p:attrNameLst>
                                      </p:cBhvr>
                                      <p:tavLst>
                                        <p:tav tm="0">
                                          <p:val>
                                            <p:fltVal val="0"/>
                                          </p:val>
                                        </p:tav>
                                        <p:tav tm="100000">
                                          <p:val>
                                            <p:strVal val="#ppt_h"/>
                                          </p:val>
                                        </p:tav>
                                      </p:tavLst>
                                    </p:anim>
                                    <p:anim calcmode="lin" valueType="num">
                                      <p:cBhvr>
                                        <p:cTn id="32" dur="1000" fill="hold"/>
                                        <p:tgtEl>
                                          <p:spTgt spid="20"/>
                                        </p:tgtEl>
                                        <p:attrNameLst>
                                          <p:attrName>style.rotation</p:attrName>
                                        </p:attrNameLst>
                                      </p:cBhvr>
                                      <p:tavLst>
                                        <p:tav tm="0">
                                          <p:val>
                                            <p:fltVal val="90"/>
                                          </p:val>
                                        </p:tav>
                                        <p:tav tm="100000">
                                          <p:val>
                                            <p:fltVal val="0"/>
                                          </p:val>
                                        </p:tav>
                                      </p:tavLst>
                                    </p:anim>
                                    <p:animEffect transition="in" filter="fade">
                                      <p:cBhvr>
                                        <p:cTn id="33" dur="10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13" grpId="0" animBg="1"/>
      <p:bldP spid="14" grpId="0" animBg="1"/>
      <p:bldP spid="15" grpId="0" animBg="1"/>
      <p:bldP spid="20" grpId="0"/>
    </p:bldLst>
  </p:timing>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bg1">
                <a:lumMod val="95000"/>
              </a:schemeClr>
            </a:gs>
            <a:gs pos="99000">
              <a:schemeClr val="bg1">
                <a:lumMod val="95000"/>
              </a:schemeClr>
            </a:gs>
          </a:gsLst>
          <a:lin ang="16200000" scaled="1"/>
          <a:tileRect/>
        </a:grad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704136" y="317233"/>
            <a:ext cx="12674442" cy="1320271"/>
          </a:xfrm>
          <a:prstGeom prst="rect">
            <a:avLst/>
          </a:prstGeom>
        </p:spPr>
        <p:txBody>
          <a:bodyPr vert="horz" lIns="123444" tIns="61722" rIns="123444" bIns="61722" rtlCol="0" anchor="ctr">
            <a:normAutofit/>
          </a:bodyPr>
          <a:lstStyle/>
          <a:p>
            <a:r>
              <a:rPr lang="zh-CN" altLang="en-US"/>
              <a:t>单击此处编辑母版标题样式</a:t>
            </a:r>
          </a:p>
        </p:txBody>
      </p:sp>
      <p:sp>
        <p:nvSpPr>
          <p:cNvPr id="3" name="文本占位符 2"/>
          <p:cNvSpPr>
            <a:spLocks noGrp="1"/>
          </p:cNvSpPr>
          <p:nvPr>
            <p:ph type="body" idx="1"/>
          </p:nvPr>
        </p:nvSpPr>
        <p:spPr>
          <a:xfrm>
            <a:off x="704136" y="1848380"/>
            <a:ext cx="12674442" cy="5227906"/>
          </a:xfrm>
          <a:prstGeom prst="rect">
            <a:avLst/>
          </a:prstGeom>
        </p:spPr>
        <p:txBody>
          <a:bodyPr vert="horz" lIns="123444" tIns="61722" rIns="123444" bIns="61722"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704136" y="7342174"/>
            <a:ext cx="3285967" cy="421753"/>
          </a:xfrm>
          <a:prstGeom prst="rect">
            <a:avLst/>
          </a:prstGeom>
        </p:spPr>
        <p:txBody>
          <a:bodyPr vert="horz" lIns="123444" tIns="61722" rIns="123444" bIns="61722" rtlCol="0" anchor="ctr"/>
          <a:lstStyle>
            <a:lvl1pPr algn="l">
              <a:defRPr sz="1647">
                <a:solidFill>
                  <a:schemeClr val="tx1">
                    <a:tint val="75000"/>
                  </a:schemeClr>
                </a:solidFill>
              </a:defRPr>
            </a:lvl1pPr>
          </a:lstStyle>
          <a:p>
            <a:fld id="{32ECB4F7-CDA6-4D6A-8231-574AF9D11862}" type="datetimeFigureOut">
              <a:rPr lang="zh-CN" altLang="en-US" smtClean="0"/>
              <a:t>2019-02-18</a:t>
            </a:fld>
            <a:endParaRPr lang="zh-CN" altLang="en-US"/>
          </a:p>
        </p:txBody>
      </p:sp>
      <p:sp>
        <p:nvSpPr>
          <p:cNvPr id="5" name="页脚占位符 4"/>
          <p:cNvSpPr>
            <a:spLocks noGrp="1"/>
          </p:cNvSpPr>
          <p:nvPr>
            <p:ph type="ftr" sz="quarter" idx="3"/>
          </p:nvPr>
        </p:nvSpPr>
        <p:spPr>
          <a:xfrm>
            <a:off x="4811595" y="7342174"/>
            <a:ext cx="4459525" cy="421753"/>
          </a:xfrm>
          <a:prstGeom prst="rect">
            <a:avLst/>
          </a:prstGeom>
        </p:spPr>
        <p:txBody>
          <a:bodyPr vert="horz" lIns="123444" tIns="61722" rIns="123444" bIns="61722" rtlCol="0" anchor="ctr"/>
          <a:lstStyle>
            <a:lvl1pPr algn="ctr">
              <a:defRPr sz="1647">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10092611" y="7342174"/>
            <a:ext cx="3285967" cy="421753"/>
          </a:xfrm>
          <a:prstGeom prst="rect">
            <a:avLst/>
          </a:prstGeom>
        </p:spPr>
        <p:txBody>
          <a:bodyPr vert="horz" lIns="123444" tIns="61722" rIns="123444" bIns="61722" rtlCol="0" anchor="ctr"/>
          <a:lstStyle>
            <a:lvl1pPr algn="r">
              <a:defRPr sz="1647">
                <a:solidFill>
                  <a:schemeClr val="tx1">
                    <a:tint val="75000"/>
                  </a:schemeClr>
                </a:solidFill>
              </a:defRPr>
            </a:lvl1pPr>
          </a:lstStyle>
          <a:p>
            <a:fld id="{8460C981-4EE3-450C-BD26-AA72518E114D}" type="slidenum">
              <a:rPr lang="zh-CN" altLang="en-US" smtClean="0"/>
              <a:t>‹#›</a:t>
            </a:fld>
            <a:endParaRPr lang="zh-CN" altLang="en-US"/>
          </a:p>
        </p:txBody>
      </p:sp>
    </p:spTree>
    <p:extLst>
      <p:ext uri="{BB962C8B-B14F-4D97-AF65-F5344CB8AC3E}">
        <p14:creationId xmlns:p14="http://schemas.microsoft.com/office/powerpoint/2010/main" val="397325830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4" r:id="rId3"/>
  </p:sldLayoutIdLst>
  <p:txStyles>
    <p:titleStyle>
      <a:lvl1pPr algn="ctr" defTabSz="1270733" rtl="0" eaLnBrk="1" latinLnBrk="0" hangingPunct="1">
        <a:spcBef>
          <a:spcPct val="0"/>
        </a:spcBef>
        <a:buNone/>
        <a:defRPr sz="6073" kern="1200">
          <a:solidFill>
            <a:schemeClr val="tx1"/>
          </a:solidFill>
          <a:latin typeface="+mj-lt"/>
          <a:ea typeface="+mj-ea"/>
          <a:cs typeface="+mj-cs"/>
        </a:defRPr>
      </a:lvl1pPr>
    </p:titleStyle>
    <p:bodyStyle>
      <a:lvl1pPr marL="476525" indent="-476525" algn="l" defTabSz="1270733" rtl="0" eaLnBrk="1" latinLnBrk="0" hangingPunct="1">
        <a:spcBef>
          <a:spcPct val="20000"/>
        </a:spcBef>
        <a:buFont typeface="Arial" panose="020B0604020202020204" pitchFamily="34" charset="0"/>
        <a:buChar char="•"/>
        <a:defRPr sz="4426" kern="1200">
          <a:solidFill>
            <a:schemeClr val="tx1"/>
          </a:solidFill>
          <a:latin typeface="+mn-lt"/>
          <a:ea typeface="+mn-ea"/>
          <a:cs typeface="+mn-cs"/>
        </a:defRPr>
      </a:lvl1pPr>
      <a:lvl2pPr marL="1032471" indent="-397104" algn="l" defTabSz="1270733" rtl="0" eaLnBrk="1" latinLnBrk="0" hangingPunct="1">
        <a:spcBef>
          <a:spcPct val="20000"/>
        </a:spcBef>
        <a:buFont typeface="Arial" panose="020B0604020202020204" pitchFamily="34" charset="0"/>
        <a:buChar char="–"/>
        <a:defRPr sz="3912" kern="1200">
          <a:solidFill>
            <a:schemeClr val="tx1"/>
          </a:solidFill>
          <a:latin typeface="+mn-lt"/>
          <a:ea typeface="+mn-ea"/>
          <a:cs typeface="+mn-cs"/>
        </a:defRPr>
      </a:lvl2pPr>
      <a:lvl3pPr marL="1588416" indent="-317683" algn="l" defTabSz="1270733" rtl="0" eaLnBrk="1" latinLnBrk="0" hangingPunct="1">
        <a:spcBef>
          <a:spcPct val="20000"/>
        </a:spcBef>
        <a:buFont typeface="Arial" panose="020B0604020202020204" pitchFamily="34" charset="0"/>
        <a:buChar char="•"/>
        <a:defRPr sz="3294" kern="1200">
          <a:solidFill>
            <a:schemeClr val="tx1"/>
          </a:solidFill>
          <a:latin typeface="+mn-lt"/>
          <a:ea typeface="+mn-ea"/>
          <a:cs typeface="+mn-cs"/>
        </a:defRPr>
      </a:lvl3pPr>
      <a:lvl4pPr marL="2223782" indent="-317683" algn="l" defTabSz="1270733" rtl="0" eaLnBrk="1" latinLnBrk="0" hangingPunct="1">
        <a:spcBef>
          <a:spcPct val="20000"/>
        </a:spcBef>
        <a:buFont typeface="Arial" panose="020B0604020202020204" pitchFamily="34" charset="0"/>
        <a:buChar char="–"/>
        <a:defRPr sz="2779" kern="1200">
          <a:solidFill>
            <a:schemeClr val="tx1"/>
          </a:solidFill>
          <a:latin typeface="+mn-lt"/>
          <a:ea typeface="+mn-ea"/>
          <a:cs typeface="+mn-cs"/>
        </a:defRPr>
      </a:lvl4pPr>
      <a:lvl5pPr marL="2859148" indent="-317683" algn="l" defTabSz="1270733" rtl="0" eaLnBrk="1" latinLnBrk="0" hangingPunct="1">
        <a:spcBef>
          <a:spcPct val="20000"/>
        </a:spcBef>
        <a:buFont typeface="Arial" panose="020B0604020202020204" pitchFamily="34" charset="0"/>
        <a:buChar char="»"/>
        <a:defRPr sz="2779" kern="1200">
          <a:solidFill>
            <a:schemeClr val="tx1"/>
          </a:solidFill>
          <a:latin typeface="+mn-lt"/>
          <a:ea typeface="+mn-ea"/>
          <a:cs typeface="+mn-cs"/>
        </a:defRPr>
      </a:lvl5pPr>
      <a:lvl6pPr marL="3494514" indent="-317683" algn="l" defTabSz="1270733" rtl="0" eaLnBrk="1" latinLnBrk="0" hangingPunct="1">
        <a:spcBef>
          <a:spcPct val="20000"/>
        </a:spcBef>
        <a:buFont typeface="Arial" panose="020B0604020202020204" pitchFamily="34" charset="0"/>
        <a:buChar char="•"/>
        <a:defRPr sz="2779" kern="1200">
          <a:solidFill>
            <a:schemeClr val="tx1"/>
          </a:solidFill>
          <a:latin typeface="+mn-lt"/>
          <a:ea typeface="+mn-ea"/>
          <a:cs typeface="+mn-cs"/>
        </a:defRPr>
      </a:lvl6pPr>
      <a:lvl7pPr marL="4129881" indent="-317683" algn="l" defTabSz="1270733" rtl="0" eaLnBrk="1" latinLnBrk="0" hangingPunct="1">
        <a:spcBef>
          <a:spcPct val="20000"/>
        </a:spcBef>
        <a:buFont typeface="Arial" panose="020B0604020202020204" pitchFamily="34" charset="0"/>
        <a:buChar char="•"/>
        <a:defRPr sz="2779" kern="1200">
          <a:solidFill>
            <a:schemeClr val="tx1"/>
          </a:solidFill>
          <a:latin typeface="+mn-lt"/>
          <a:ea typeface="+mn-ea"/>
          <a:cs typeface="+mn-cs"/>
        </a:defRPr>
      </a:lvl7pPr>
      <a:lvl8pPr marL="4765247" indent="-317683" algn="l" defTabSz="1270733" rtl="0" eaLnBrk="1" latinLnBrk="0" hangingPunct="1">
        <a:spcBef>
          <a:spcPct val="20000"/>
        </a:spcBef>
        <a:buFont typeface="Arial" panose="020B0604020202020204" pitchFamily="34" charset="0"/>
        <a:buChar char="•"/>
        <a:defRPr sz="2779" kern="1200">
          <a:solidFill>
            <a:schemeClr val="tx1"/>
          </a:solidFill>
          <a:latin typeface="+mn-lt"/>
          <a:ea typeface="+mn-ea"/>
          <a:cs typeface="+mn-cs"/>
        </a:defRPr>
      </a:lvl8pPr>
      <a:lvl9pPr marL="5400613" indent="-317683" algn="l" defTabSz="1270733" rtl="0" eaLnBrk="1" latinLnBrk="0" hangingPunct="1">
        <a:spcBef>
          <a:spcPct val="20000"/>
        </a:spcBef>
        <a:buFont typeface="Arial" panose="020B0604020202020204" pitchFamily="34" charset="0"/>
        <a:buChar char="•"/>
        <a:defRPr sz="2779" kern="1200">
          <a:solidFill>
            <a:schemeClr val="tx1"/>
          </a:solidFill>
          <a:latin typeface="+mn-lt"/>
          <a:ea typeface="+mn-ea"/>
          <a:cs typeface="+mn-cs"/>
        </a:defRPr>
      </a:lvl9pPr>
    </p:bodyStyle>
    <p:otherStyle>
      <a:defPPr>
        <a:defRPr lang="zh-CN"/>
      </a:defPPr>
      <a:lvl1pPr marL="0" algn="l" defTabSz="1270733" rtl="0" eaLnBrk="1" latinLnBrk="0" hangingPunct="1">
        <a:defRPr sz="2471" kern="1200">
          <a:solidFill>
            <a:schemeClr val="tx1"/>
          </a:solidFill>
          <a:latin typeface="+mn-lt"/>
          <a:ea typeface="+mn-ea"/>
          <a:cs typeface="+mn-cs"/>
        </a:defRPr>
      </a:lvl1pPr>
      <a:lvl2pPr marL="635366" algn="l" defTabSz="1270733" rtl="0" eaLnBrk="1" latinLnBrk="0" hangingPunct="1">
        <a:defRPr sz="2471" kern="1200">
          <a:solidFill>
            <a:schemeClr val="tx1"/>
          </a:solidFill>
          <a:latin typeface="+mn-lt"/>
          <a:ea typeface="+mn-ea"/>
          <a:cs typeface="+mn-cs"/>
        </a:defRPr>
      </a:lvl2pPr>
      <a:lvl3pPr marL="1270733" algn="l" defTabSz="1270733" rtl="0" eaLnBrk="1" latinLnBrk="0" hangingPunct="1">
        <a:defRPr sz="2471" kern="1200">
          <a:solidFill>
            <a:schemeClr val="tx1"/>
          </a:solidFill>
          <a:latin typeface="+mn-lt"/>
          <a:ea typeface="+mn-ea"/>
          <a:cs typeface="+mn-cs"/>
        </a:defRPr>
      </a:lvl3pPr>
      <a:lvl4pPr marL="1906099" algn="l" defTabSz="1270733" rtl="0" eaLnBrk="1" latinLnBrk="0" hangingPunct="1">
        <a:defRPr sz="2471" kern="1200">
          <a:solidFill>
            <a:schemeClr val="tx1"/>
          </a:solidFill>
          <a:latin typeface="+mn-lt"/>
          <a:ea typeface="+mn-ea"/>
          <a:cs typeface="+mn-cs"/>
        </a:defRPr>
      </a:lvl4pPr>
      <a:lvl5pPr marL="2541465" algn="l" defTabSz="1270733" rtl="0" eaLnBrk="1" latinLnBrk="0" hangingPunct="1">
        <a:defRPr sz="2471" kern="1200">
          <a:solidFill>
            <a:schemeClr val="tx1"/>
          </a:solidFill>
          <a:latin typeface="+mn-lt"/>
          <a:ea typeface="+mn-ea"/>
          <a:cs typeface="+mn-cs"/>
        </a:defRPr>
      </a:lvl5pPr>
      <a:lvl6pPr marL="3176831" algn="l" defTabSz="1270733" rtl="0" eaLnBrk="1" latinLnBrk="0" hangingPunct="1">
        <a:defRPr sz="2471" kern="1200">
          <a:solidFill>
            <a:schemeClr val="tx1"/>
          </a:solidFill>
          <a:latin typeface="+mn-lt"/>
          <a:ea typeface="+mn-ea"/>
          <a:cs typeface="+mn-cs"/>
        </a:defRPr>
      </a:lvl6pPr>
      <a:lvl7pPr marL="3812198" algn="l" defTabSz="1270733" rtl="0" eaLnBrk="1" latinLnBrk="0" hangingPunct="1">
        <a:defRPr sz="2471" kern="1200">
          <a:solidFill>
            <a:schemeClr val="tx1"/>
          </a:solidFill>
          <a:latin typeface="+mn-lt"/>
          <a:ea typeface="+mn-ea"/>
          <a:cs typeface="+mn-cs"/>
        </a:defRPr>
      </a:lvl7pPr>
      <a:lvl8pPr marL="4447564" algn="l" defTabSz="1270733" rtl="0" eaLnBrk="1" latinLnBrk="0" hangingPunct="1">
        <a:defRPr sz="2471" kern="1200">
          <a:solidFill>
            <a:schemeClr val="tx1"/>
          </a:solidFill>
          <a:latin typeface="+mn-lt"/>
          <a:ea typeface="+mn-ea"/>
          <a:cs typeface="+mn-cs"/>
        </a:defRPr>
      </a:lvl8pPr>
      <a:lvl9pPr marL="5082930" algn="l" defTabSz="1270733" rtl="0" eaLnBrk="1" latinLnBrk="0" hangingPunct="1">
        <a:defRPr sz="2471"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0.xml"/><Relationship Id="rId1" Type="http://schemas.openxmlformats.org/officeDocument/2006/relationships/slideLayout" Target="../slideLayouts/slideLayout3.xml"/><Relationship Id="rId5" Type="http://schemas.openxmlformats.org/officeDocument/2006/relationships/image" Target="../media/image17.jpeg"/><Relationship Id="rId4" Type="http://schemas.openxmlformats.org/officeDocument/2006/relationships/image" Target="../media/image16.jpe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14.xml"/><Relationship Id="rId1" Type="http://schemas.openxmlformats.org/officeDocument/2006/relationships/slideLayout" Target="../slideLayouts/slideLayout3.xml"/><Relationship Id="rId6" Type="http://schemas.openxmlformats.org/officeDocument/2006/relationships/image" Target="../media/image21.jpeg"/><Relationship Id="rId5" Type="http://schemas.openxmlformats.org/officeDocument/2006/relationships/image" Target="../media/image20.jpeg"/><Relationship Id="rId4" Type="http://schemas.openxmlformats.org/officeDocument/2006/relationships/image" Target="../media/image19.jpeg"/></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3" Type="http://schemas.openxmlformats.org/officeDocument/2006/relationships/image" Target="../media/image22.jpg"/><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18.xml"/><Relationship Id="rId1" Type="http://schemas.openxmlformats.org/officeDocument/2006/relationships/slideLayout" Target="../slideLayouts/slideLayout3.xml"/><Relationship Id="rId5" Type="http://schemas.openxmlformats.org/officeDocument/2006/relationships/image" Target="../media/image25.jpeg"/><Relationship Id="rId4" Type="http://schemas.openxmlformats.org/officeDocument/2006/relationships/image" Target="../media/image24.jpeg"/></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notesSlide" Target="../notesSlides/notesSlide20.xml"/><Relationship Id="rId1" Type="http://schemas.openxmlformats.org/officeDocument/2006/relationships/slideLayout" Target="../slideLayouts/slideLayout3.xml"/><Relationship Id="rId6" Type="http://schemas.openxmlformats.org/officeDocument/2006/relationships/image" Target="../media/image29.png"/><Relationship Id="rId5" Type="http://schemas.openxmlformats.org/officeDocument/2006/relationships/image" Target="../media/image28.jpeg"/><Relationship Id="rId4" Type="http://schemas.openxmlformats.org/officeDocument/2006/relationships/image" Target="../media/image27.jpeg"/></Relationships>
</file>

<file path=ppt/slides/_rels/slide21.xml.rels><?xml version="1.0" encoding="UTF-8" standalone="yes"?>
<Relationships xmlns="http://schemas.openxmlformats.org/package/2006/relationships"><Relationship Id="rId8" Type="http://schemas.openxmlformats.org/officeDocument/2006/relationships/image" Target="../media/image34.jpeg"/><Relationship Id="rId3" Type="http://schemas.openxmlformats.org/officeDocument/2006/relationships/image" Target="../media/image30.png"/><Relationship Id="rId7" Type="http://schemas.openxmlformats.org/officeDocument/2006/relationships/image" Target="../media/image33.jpeg"/><Relationship Id="rId2" Type="http://schemas.openxmlformats.org/officeDocument/2006/relationships/notesSlide" Target="../notesSlides/notesSlide21.xml"/><Relationship Id="rId1" Type="http://schemas.openxmlformats.org/officeDocument/2006/relationships/slideLayout" Target="../slideLayouts/slideLayout3.xml"/><Relationship Id="rId6" Type="http://schemas.microsoft.com/office/2007/relationships/hdphoto" Target="../media/hdphoto1.wdp"/><Relationship Id="rId5" Type="http://schemas.openxmlformats.org/officeDocument/2006/relationships/image" Target="../media/image32.png"/><Relationship Id="rId4" Type="http://schemas.openxmlformats.org/officeDocument/2006/relationships/image" Target="../media/image31.png"/></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1.png"/><Relationship Id="rId7"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1.xml"/><Relationship Id="rId6" Type="http://schemas.openxmlformats.org/officeDocument/2006/relationships/image" Target="../media/image4.png"/><Relationship Id="rId11" Type="http://schemas.openxmlformats.org/officeDocument/2006/relationships/image" Target="../media/image9.png"/><Relationship Id="rId5" Type="http://schemas.openxmlformats.org/officeDocument/2006/relationships/image" Target="../media/image3.png"/><Relationship Id="rId10" Type="http://schemas.openxmlformats.org/officeDocument/2006/relationships/image" Target="../media/image8.png"/><Relationship Id="rId4" Type="http://schemas.openxmlformats.org/officeDocument/2006/relationships/image" Target="../media/image2.png"/><Relationship Id="rId9" Type="http://schemas.openxmlformats.org/officeDocument/2006/relationships/image" Target="../media/image7.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9.xml"/><Relationship Id="rId1" Type="http://schemas.openxmlformats.org/officeDocument/2006/relationships/slideLayout" Target="../slideLayouts/slideLayout3.xml"/><Relationship Id="rId6" Type="http://schemas.openxmlformats.org/officeDocument/2006/relationships/image" Target="../media/image14.jpg"/><Relationship Id="rId5" Type="http://schemas.openxmlformats.org/officeDocument/2006/relationships/image" Target="../media/image13.jpg"/><Relationship Id="rId4" Type="http://schemas.openxmlformats.org/officeDocument/2006/relationships/image" Target="../media/image12.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5" name="组合 84"/>
          <p:cNvGrpSpPr/>
          <p:nvPr/>
        </p:nvGrpSpPr>
        <p:grpSpPr>
          <a:xfrm>
            <a:off x="1165357" y="1715630"/>
            <a:ext cx="999267" cy="999267"/>
            <a:chOff x="304800" y="673100"/>
            <a:chExt cx="4000500" cy="4000500"/>
          </a:xfrm>
          <a:solidFill>
            <a:schemeClr val="accent3"/>
          </a:solidFill>
          <a:effectLst>
            <a:outerShdw blurRad="444500" dist="254000" dir="6840000" algn="tr" rotWithShape="0">
              <a:prstClr val="black">
                <a:alpha val="24000"/>
              </a:prstClr>
            </a:outerShdw>
          </a:effectLst>
        </p:grpSpPr>
        <p:sp>
          <p:nvSpPr>
            <p:cNvPr id="86" name="同心圆 85"/>
            <p:cNvSpPr/>
            <p:nvPr/>
          </p:nvSpPr>
          <p:spPr>
            <a:xfrm>
              <a:off x="304800" y="673100"/>
              <a:ext cx="4000500" cy="4000500"/>
            </a:xfrm>
            <a:prstGeom prst="donut">
              <a:avLst>
                <a:gd name="adj" fmla="val 4879"/>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71" dirty="0">
                <a:solidFill>
                  <a:srgbClr val="C00000"/>
                </a:solidFill>
                <a:ea typeface="微软雅黑" pitchFamily="34" charset="-122"/>
              </a:endParaRPr>
            </a:p>
          </p:txBody>
        </p:sp>
        <p:sp>
          <p:nvSpPr>
            <p:cNvPr id="87" name="椭圆 86"/>
            <p:cNvSpPr/>
            <p:nvPr/>
          </p:nvSpPr>
          <p:spPr>
            <a:xfrm>
              <a:off x="392113" y="760413"/>
              <a:ext cx="3825874" cy="382587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71" dirty="0">
                <a:solidFill>
                  <a:srgbClr val="C00000"/>
                </a:solidFill>
                <a:ea typeface="微软雅黑" pitchFamily="34" charset="-122"/>
              </a:endParaRPr>
            </a:p>
          </p:txBody>
        </p:sp>
      </p:grpSp>
      <p:sp>
        <p:nvSpPr>
          <p:cNvPr id="41" name="矩形 40"/>
          <p:cNvSpPr/>
          <p:nvPr/>
        </p:nvSpPr>
        <p:spPr>
          <a:xfrm>
            <a:off x="-1" y="7449139"/>
            <a:ext cx="14082713" cy="69527"/>
          </a:xfrm>
          <a:prstGeom prst="rect">
            <a:avLst/>
          </a:prstGeom>
          <a:solidFill>
            <a:schemeClr val="accent6">
              <a:alpha val="84000"/>
            </a:schemeClr>
          </a:solidFill>
          <a:ln>
            <a:noFill/>
          </a:ln>
          <a:effectLst>
            <a:outerShdw blurRad="139700" dist="38100" dir="5400000" algn="t"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71"/>
          </a:p>
        </p:txBody>
      </p:sp>
      <p:sp>
        <p:nvSpPr>
          <p:cNvPr id="74" name="TextBox 73"/>
          <p:cNvSpPr txBox="1"/>
          <p:nvPr/>
        </p:nvSpPr>
        <p:spPr>
          <a:xfrm>
            <a:off x="5537125" y="4352790"/>
            <a:ext cx="5497916" cy="400110"/>
          </a:xfrm>
          <a:prstGeom prst="rect">
            <a:avLst/>
          </a:prstGeom>
          <a:noFill/>
        </p:spPr>
        <p:txBody>
          <a:bodyPr wrap="none" rtlCol="0">
            <a:spAutoFit/>
          </a:bodyPr>
          <a:lstStyle/>
          <a:p>
            <a:pPr algn="ctr"/>
            <a:r>
              <a:rPr lang="en-US" altLang="zh-CN" sz="2000" dirty="0">
                <a:solidFill>
                  <a:schemeClr val="accent1"/>
                </a:solidFill>
                <a:latin typeface="+mn-ea"/>
              </a:rPr>
              <a:t>BLUE CONTRACTED BUSINESS REPORT PPT</a:t>
            </a:r>
          </a:p>
        </p:txBody>
      </p:sp>
      <p:sp>
        <p:nvSpPr>
          <p:cNvPr id="75" name="TextBox 74"/>
          <p:cNvSpPr txBox="1"/>
          <p:nvPr/>
        </p:nvSpPr>
        <p:spPr>
          <a:xfrm>
            <a:off x="3651346" y="3429511"/>
            <a:ext cx="9816449" cy="861774"/>
          </a:xfrm>
          <a:prstGeom prst="rect">
            <a:avLst/>
          </a:prstGeom>
          <a:noFill/>
        </p:spPr>
        <p:txBody>
          <a:bodyPr wrap="square" rtlCol="0">
            <a:spAutoFit/>
          </a:bodyPr>
          <a:lstStyle/>
          <a:p>
            <a:pPr algn="ctr"/>
            <a:r>
              <a:rPr lang="zh-CN" altLang="en-US" sz="5000" b="1" dirty="0">
                <a:solidFill>
                  <a:schemeClr val="accent1"/>
                </a:solidFill>
                <a:latin typeface="微软雅黑" panose="020B0503020204020204" pitchFamily="34" charset="-122"/>
                <a:ea typeface="微软雅黑" panose="020B0503020204020204" pitchFamily="34" charset="-122"/>
              </a:rPr>
              <a:t>动态年终总结暨新年计划</a:t>
            </a:r>
          </a:p>
        </p:txBody>
      </p:sp>
      <p:cxnSp>
        <p:nvCxnSpPr>
          <p:cNvPr id="77" name="直接连接符 76"/>
          <p:cNvCxnSpPr/>
          <p:nvPr/>
        </p:nvCxnSpPr>
        <p:spPr>
          <a:xfrm>
            <a:off x="4621335" y="4309537"/>
            <a:ext cx="7846588" cy="0"/>
          </a:xfrm>
          <a:prstGeom prst="line">
            <a:avLst/>
          </a:prstGeom>
          <a:ln>
            <a:solidFill>
              <a:schemeClr val="tx1">
                <a:lumMod val="50000"/>
                <a:lumOff val="50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47" name="TextBox 46"/>
          <p:cNvSpPr txBox="1"/>
          <p:nvPr/>
        </p:nvSpPr>
        <p:spPr>
          <a:xfrm>
            <a:off x="2547166" y="8884826"/>
            <a:ext cx="1170225" cy="486438"/>
          </a:xfrm>
          <a:prstGeom prst="rect">
            <a:avLst/>
          </a:prstGeom>
          <a:noFill/>
        </p:spPr>
        <p:txBody>
          <a:bodyPr wrap="none" rtlCol="0">
            <a:spAutoFit/>
          </a:bodyPr>
          <a:lstStyle/>
          <a:p>
            <a:r>
              <a:rPr lang="zh-CN" altLang="en-US" sz="2471" dirty="0"/>
              <a:t>延迟符</a:t>
            </a:r>
          </a:p>
        </p:txBody>
      </p:sp>
      <p:sp>
        <p:nvSpPr>
          <p:cNvPr id="50" name="椭圆 49"/>
          <p:cNvSpPr/>
          <p:nvPr/>
        </p:nvSpPr>
        <p:spPr>
          <a:xfrm>
            <a:off x="12401408" y="1093732"/>
            <a:ext cx="515613" cy="515613"/>
          </a:xfrm>
          <a:prstGeom prst="ellipse">
            <a:avLst/>
          </a:prstGeom>
          <a:solidFill>
            <a:schemeClr val="accent1"/>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71"/>
          </a:p>
        </p:txBody>
      </p:sp>
      <p:sp>
        <p:nvSpPr>
          <p:cNvPr id="51" name="椭圆 50"/>
          <p:cNvSpPr/>
          <p:nvPr/>
        </p:nvSpPr>
        <p:spPr>
          <a:xfrm>
            <a:off x="12824924" y="136617"/>
            <a:ext cx="282844" cy="282844"/>
          </a:xfrm>
          <a:prstGeom prst="ellipse">
            <a:avLst/>
          </a:prstGeom>
          <a:solidFill>
            <a:schemeClr val="accent2"/>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71"/>
          </a:p>
        </p:txBody>
      </p:sp>
      <p:grpSp>
        <p:nvGrpSpPr>
          <p:cNvPr id="52" name="组合 51"/>
          <p:cNvGrpSpPr/>
          <p:nvPr/>
        </p:nvGrpSpPr>
        <p:grpSpPr>
          <a:xfrm>
            <a:off x="13599534" y="1401307"/>
            <a:ext cx="226229" cy="226229"/>
            <a:chOff x="304800" y="673100"/>
            <a:chExt cx="4000500" cy="4000500"/>
          </a:xfrm>
          <a:solidFill>
            <a:schemeClr val="accent3"/>
          </a:solidFill>
          <a:effectLst>
            <a:outerShdw blurRad="381000" dist="152400" dir="8100000" algn="tr" rotWithShape="0">
              <a:prstClr val="black">
                <a:alpha val="70000"/>
              </a:prstClr>
            </a:outerShdw>
          </a:effectLst>
        </p:grpSpPr>
        <p:sp>
          <p:nvSpPr>
            <p:cNvPr id="53" name="同心圆 52"/>
            <p:cNvSpPr/>
            <p:nvPr/>
          </p:nvSpPr>
          <p:spPr>
            <a:xfrm>
              <a:off x="304800" y="673100"/>
              <a:ext cx="4000500" cy="4000500"/>
            </a:xfrm>
            <a:prstGeom prst="donut">
              <a:avLst>
                <a:gd name="adj" fmla="val 4879"/>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71">
                <a:solidFill>
                  <a:schemeClr val="accent1"/>
                </a:solidFill>
              </a:endParaRPr>
            </a:p>
          </p:txBody>
        </p:sp>
        <p:sp>
          <p:nvSpPr>
            <p:cNvPr id="54" name="椭圆 53"/>
            <p:cNvSpPr/>
            <p:nvPr/>
          </p:nvSpPr>
          <p:spPr>
            <a:xfrm>
              <a:off x="479425" y="847725"/>
              <a:ext cx="3651250" cy="365125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71">
                <a:solidFill>
                  <a:schemeClr val="accent1"/>
                </a:solidFill>
              </a:endParaRPr>
            </a:p>
          </p:txBody>
        </p:sp>
      </p:grpSp>
      <p:grpSp>
        <p:nvGrpSpPr>
          <p:cNvPr id="55" name="组合 54"/>
          <p:cNvGrpSpPr/>
          <p:nvPr/>
        </p:nvGrpSpPr>
        <p:grpSpPr>
          <a:xfrm>
            <a:off x="13341839" y="527900"/>
            <a:ext cx="296371" cy="296371"/>
            <a:chOff x="304800" y="673100"/>
            <a:chExt cx="4000500" cy="4000500"/>
          </a:xfrm>
          <a:effectLst>
            <a:outerShdw blurRad="381000" dist="152400" dir="8100000" algn="tr" rotWithShape="0">
              <a:prstClr val="black">
                <a:alpha val="70000"/>
              </a:prstClr>
            </a:outerShdw>
          </a:effectLst>
        </p:grpSpPr>
        <p:sp>
          <p:nvSpPr>
            <p:cNvPr id="56" name="同心圆 55"/>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71">
                <a:solidFill>
                  <a:schemeClr val="tx1"/>
                </a:solidFill>
              </a:endParaRPr>
            </a:p>
          </p:txBody>
        </p:sp>
        <p:sp>
          <p:nvSpPr>
            <p:cNvPr id="57" name="椭圆 56"/>
            <p:cNvSpPr/>
            <p:nvPr/>
          </p:nvSpPr>
          <p:spPr>
            <a:xfrm>
              <a:off x="479425" y="847725"/>
              <a:ext cx="3651250" cy="3651250"/>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71"/>
            </a:p>
          </p:txBody>
        </p:sp>
      </p:grpSp>
      <p:grpSp>
        <p:nvGrpSpPr>
          <p:cNvPr id="58" name="组合 57"/>
          <p:cNvGrpSpPr/>
          <p:nvPr/>
        </p:nvGrpSpPr>
        <p:grpSpPr>
          <a:xfrm>
            <a:off x="11938830" y="127442"/>
            <a:ext cx="420366" cy="420366"/>
            <a:chOff x="304800" y="673100"/>
            <a:chExt cx="4000500" cy="4000500"/>
          </a:xfrm>
          <a:solidFill>
            <a:schemeClr val="accent4"/>
          </a:solidFill>
          <a:effectLst>
            <a:outerShdw blurRad="317500" dist="190500" dir="8100000" algn="tr" rotWithShape="0">
              <a:prstClr val="black">
                <a:alpha val="50000"/>
              </a:prstClr>
            </a:outerShdw>
          </a:effectLst>
        </p:grpSpPr>
        <p:sp>
          <p:nvSpPr>
            <p:cNvPr id="59" name="同心圆 58"/>
            <p:cNvSpPr/>
            <p:nvPr/>
          </p:nvSpPr>
          <p:spPr>
            <a:xfrm>
              <a:off x="304800" y="673100"/>
              <a:ext cx="4000500" cy="4000500"/>
            </a:xfrm>
            <a:prstGeom prst="donut">
              <a:avLst>
                <a:gd name="adj" fmla="val 4879"/>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71">
                <a:solidFill>
                  <a:schemeClr val="tx1"/>
                </a:solidFill>
              </a:endParaRPr>
            </a:p>
          </p:txBody>
        </p:sp>
        <p:sp>
          <p:nvSpPr>
            <p:cNvPr id="60" name="椭圆 59"/>
            <p:cNvSpPr/>
            <p:nvPr/>
          </p:nvSpPr>
          <p:spPr>
            <a:xfrm>
              <a:off x="392113" y="760413"/>
              <a:ext cx="3825874" cy="382587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71"/>
            </a:p>
          </p:txBody>
        </p:sp>
      </p:grpSp>
      <p:sp>
        <p:nvSpPr>
          <p:cNvPr id="61" name="椭圆 60"/>
          <p:cNvSpPr/>
          <p:nvPr/>
        </p:nvSpPr>
        <p:spPr>
          <a:xfrm>
            <a:off x="13458112" y="2187073"/>
            <a:ext cx="141422" cy="141422"/>
          </a:xfrm>
          <a:prstGeom prst="ellipse">
            <a:avLst/>
          </a:prstGeom>
          <a:solidFill>
            <a:schemeClr val="accent1"/>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71">
              <a:solidFill>
                <a:schemeClr val="accent1"/>
              </a:solidFill>
            </a:endParaRPr>
          </a:p>
        </p:txBody>
      </p:sp>
      <p:sp>
        <p:nvSpPr>
          <p:cNvPr id="76" name="椭圆 75"/>
          <p:cNvSpPr/>
          <p:nvPr/>
        </p:nvSpPr>
        <p:spPr>
          <a:xfrm>
            <a:off x="-2763404" y="1264831"/>
            <a:ext cx="5569029" cy="5569029"/>
          </a:xfrm>
          <a:prstGeom prst="ellipse">
            <a:avLst/>
          </a:prstGeom>
          <a:noFill/>
          <a:ln w="1270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71"/>
          </a:p>
        </p:txBody>
      </p:sp>
      <p:sp>
        <p:nvSpPr>
          <p:cNvPr id="79" name="椭圆 78"/>
          <p:cNvSpPr/>
          <p:nvPr/>
        </p:nvSpPr>
        <p:spPr>
          <a:xfrm>
            <a:off x="-1823045" y="-1519684"/>
            <a:ext cx="5569029" cy="5569029"/>
          </a:xfrm>
          <a:prstGeom prst="ellipse">
            <a:avLst/>
          </a:prstGeom>
          <a:noFill/>
          <a:ln w="1270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71"/>
          </a:p>
        </p:txBody>
      </p:sp>
      <p:sp>
        <p:nvSpPr>
          <p:cNvPr id="80" name="椭圆 79"/>
          <p:cNvSpPr/>
          <p:nvPr/>
        </p:nvSpPr>
        <p:spPr>
          <a:xfrm>
            <a:off x="-1558012" y="-269231"/>
            <a:ext cx="5569029" cy="5569029"/>
          </a:xfrm>
          <a:prstGeom prst="ellipse">
            <a:avLst/>
          </a:prstGeom>
          <a:noFill/>
          <a:ln w="1270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71"/>
          </a:p>
        </p:txBody>
      </p:sp>
      <p:sp>
        <p:nvSpPr>
          <p:cNvPr id="81" name="椭圆 80"/>
          <p:cNvSpPr/>
          <p:nvPr/>
        </p:nvSpPr>
        <p:spPr>
          <a:xfrm>
            <a:off x="-2469264" y="-3457694"/>
            <a:ext cx="5569029" cy="5569029"/>
          </a:xfrm>
          <a:prstGeom prst="ellipse">
            <a:avLst/>
          </a:prstGeom>
          <a:noFill/>
          <a:ln w="1270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71"/>
          </a:p>
        </p:txBody>
      </p:sp>
      <p:grpSp>
        <p:nvGrpSpPr>
          <p:cNvPr id="82" name="组合 81"/>
          <p:cNvGrpSpPr/>
          <p:nvPr/>
        </p:nvGrpSpPr>
        <p:grpSpPr>
          <a:xfrm>
            <a:off x="1741343" y="1048532"/>
            <a:ext cx="802398" cy="802398"/>
            <a:chOff x="304800" y="673100"/>
            <a:chExt cx="4000500" cy="4000500"/>
          </a:xfrm>
          <a:solidFill>
            <a:schemeClr val="accent1"/>
          </a:solidFill>
          <a:effectLst>
            <a:outerShdw blurRad="444500" dist="254000" dir="6840000" algn="tr" rotWithShape="0">
              <a:prstClr val="black">
                <a:alpha val="24000"/>
              </a:prstClr>
            </a:outerShdw>
          </a:effectLst>
        </p:grpSpPr>
        <p:sp>
          <p:nvSpPr>
            <p:cNvPr id="83" name="同心圆 82"/>
            <p:cNvSpPr/>
            <p:nvPr/>
          </p:nvSpPr>
          <p:spPr>
            <a:xfrm>
              <a:off x="304800" y="673100"/>
              <a:ext cx="4000500" cy="4000500"/>
            </a:xfrm>
            <a:prstGeom prst="donut">
              <a:avLst>
                <a:gd name="adj" fmla="val 4879"/>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71" dirty="0">
                <a:solidFill>
                  <a:srgbClr val="C00000"/>
                </a:solidFill>
                <a:ea typeface="微软雅黑" pitchFamily="34" charset="-122"/>
              </a:endParaRPr>
            </a:p>
          </p:txBody>
        </p:sp>
        <p:sp>
          <p:nvSpPr>
            <p:cNvPr id="84" name="椭圆 83"/>
            <p:cNvSpPr/>
            <p:nvPr/>
          </p:nvSpPr>
          <p:spPr>
            <a:xfrm>
              <a:off x="392113" y="760413"/>
              <a:ext cx="3825874" cy="382587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71" dirty="0">
                <a:solidFill>
                  <a:srgbClr val="C00000"/>
                </a:solidFill>
                <a:ea typeface="微软雅黑" pitchFamily="34" charset="-122"/>
              </a:endParaRPr>
            </a:p>
          </p:txBody>
        </p:sp>
      </p:grpSp>
      <p:grpSp>
        <p:nvGrpSpPr>
          <p:cNvPr id="91" name="组合 90"/>
          <p:cNvGrpSpPr/>
          <p:nvPr/>
        </p:nvGrpSpPr>
        <p:grpSpPr>
          <a:xfrm>
            <a:off x="3475331" y="1057686"/>
            <a:ext cx="516029" cy="516029"/>
            <a:chOff x="304800" y="673100"/>
            <a:chExt cx="4000500" cy="4000500"/>
          </a:xfrm>
          <a:solidFill>
            <a:schemeClr val="accent2"/>
          </a:solidFill>
          <a:effectLst>
            <a:outerShdw blurRad="444500" dist="254000" dir="6840000" algn="tr" rotWithShape="0">
              <a:prstClr val="black">
                <a:alpha val="24000"/>
              </a:prstClr>
            </a:outerShdw>
          </a:effectLst>
        </p:grpSpPr>
        <p:sp>
          <p:nvSpPr>
            <p:cNvPr id="92" name="同心圆 91"/>
            <p:cNvSpPr/>
            <p:nvPr/>
          </p:nvSpPr>
          <p:spPr>
            <a:xfrm>
              <a:off x="304800" y="673100"/>
              <a:ext cx="4000500" cy="4000500"/>
            </a:xfrm>
            <a:prstGeom prst="donut">
              <a:avLst>
                <a:gd name="adj" fmla="val 4879"/>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71" dirty="0">
                <a:solidFill>
                  <a:srgbClr val="C00000"/>
                </a:solidFill>
                <a:ea typeface="微软雅黑" pitchFamily="34" charset="-122"/>
              </a:endParaRPr>
            </a:p>
          </p:txBody>
        </p:sp>
        <p:sp>
          <p:nvSpPr>
            <p:cNvPr id="93" name="椭圆 92"/>
            <p:cNvSpPr/>
            <p:nvPr/>
          </p:nvSpPr>
          <p:spPr>
            <a:xfrm>
              <a:off x="392113" y="760413"/>
              <a:ext cx="3825874" cy="382587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71" dirty="0">
                <a:solidFill>
                  <a:srgbClr val="C00000"/>
                </a:solidFill>
                <a:ea typeface="微软雅黑" pitchFamily="34" charset="-122"/>
              </a:endParaRPr>
            </a:p>
          </p:txBody>
        </p:sp>
      </p:grpSp>
      <p:grpSp>
        <p:nvGrpSpPr>
          <p:cNvPr id="94" name="组合 93"/>
          <p:cNvGrpSpPr/>
          <p:nvPr/>
        </p:nvGrpSpPr>
        <p:grpSpPr>
          <a:xfrm>
            <a:off x="107297" y="2001961"/>
            <a:ext cx="748145" cy="748145"/>
            <a:chOff x="304800" y="673100"/>
            <a:chExt cx="4000500" cy="4000500"/>
          </a:xfrm>
          <a:effectLst>
            <a:outerShdw blurRad="444500" dist="254000" dir="6840000" algn="tr" rotWithShape="0">
              <a:prstClr val="black">
                <a:alpha val="24000"/>
              </a:prstClr>
            </a:outerShdw>
          </a:effectLst>
        </p:grpSpPr>
        <p:sp>
          <p:nvSpPr>
            <p:cNvPr id="95" name="同心圆 94"/>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71" dirty="0">
                <a:solidFill>
                  <a:srgbClr val="C00000"/>
                </a:solidFill>
                <a:ea typeface="微软雅黑" pitchFamily="34" charset="-122"/>
              </a:endParaRPr>
            </a:p>
          </p:txBody>
        </p:sp>
        <p:sp>
          <p:nvSpPr>
            <p:cNvPr id="96" name="椭圆 95"/>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71" dirty="0">
                <a:solidFill>
                  <a:srgbClr val="C00000"/>
                </a:solidFill>
                <a:ea typeface="微软雅黑" pitchFamily="34" charset="-122"/>
              </a:endParaRPr>
            </a:p>
          </p:txBody>
        </p:sp>
      </p:grpSp>
      <p:grpSp>
        <p:nvGrpSpPr>
          <p:cNvPr id="97" name="组合 96"/>
          <p:cNvGrpSpPr/>
          <p:nvPr/>
        </p:nvGrpSpPr>
        <p:grpSpPr>
          <a:xfrm>
            <a:off x="2477032" y="3261785"/>
            <a:ext cx="406273" cy="406273"/>
            <a:chOff x="304800" y="673100"/>
            <a:chExt cx="4000500" cy="4000500"/>
          </a:xfrm>
          <a:effectLst>
            <a:outerShdw blurRad="444500" dist="254000" dir="6840000" algn="tr" rotWithShape="0">
              <a:prstClr val="black">
                <a:alpha val="24000"/>
              </a:prstClr>
            </a:outerShdw>
          </a:effectLst>
        </p:grpSpPr>
        <p:sp>
          <p:nvSpPr>
            <p:cNvPr id="98" name="同心圆 97"/>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71" dirty="0">
                <a:solidFill>
                  <a:srgbClr val="C00000"/>
                </a:solidFill>
                <a:ea typeface="微软雅黑" pitchFamily="34" charset="-122"/>
              </a:endParaRPr>
            </a:p>
          </p:txBody>
        </p:sp>
        <p:sp>
          <p:nvSpPr>
            <p:cNvPr id="99" name="椭圆 98"/>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71" dirty="0">
                <a:solidFill>
                  <a:srgbClr val="C00000"/>
                </a:solidFill>
                <a:ea typeface="微软雅黑" pitchFamily="34" charset="-122"/>
              </a:endParaRPr>
            </a:p>
          </p:txBody>
        </p:sp>
      </p:grpSp>
      <p:grpSp>
        <p:nvGrpSpPr>
          <p:cNvPr id="100" name="组合 99"/>
          <p:cNvGrpSpPr/>
          <p:nvPr/>
        </p:nvGrpSpPr>
        <p:grpSpPr>
          <a:xfrm>
            <a:off x="2164624" y="4223867"/>
            <a:ext cx="1166525" cy="1166525"/>
            <a:chOff x="304800" y="673100"/>
            <a:chExt cx="4000500" cy="4000500"/>
          </a:xfrm>
          <a:solidFill>
            <a:schemeClr val="accent3"/>
          </a:solidFill>
          <a:effectLst>
            <a:outerShdw blurRad="444500" dist="254000" dir="6840000" algn="tr" rotWithShape="0">
              <a:prstClr val="black">
                <a:alpha val="24000"/>
              </a:prstClr>
            </a:outerShdw>
          </a:effectLst>
        </p:grpSpPr>
        <p:sp>
          <p:nvSpPr>
            <p:cNvPr id="101" name="同心圆 100"/>
            <p:cNvSpPr/>
            <p:nvPr/>
          </p:nvSpPr>
          <p:spPr>
            <a:xfrm>
              <a:off x="304800" y="673100"/>
              <a:ext cx="4000500" cy="4000500"/>
            </a:xfrm>
            <a:prstGeom prst="donut">
              <a:avLst>
                <a:gd name="adj" fmla="val 4879"/>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71" dirty="0">
                <a:solidFill>
                  <a:srgbClr val="C00000"/>
                </a:solidFill>
                <a:ea typeface="微软雅黑" pitchFamily="34" charset="-122"/>
              </a:endParaRPr>
            </a:p>
          </p:txBody>
        </p:sp>
        <p:sp>
          <p:nvSpPr>
            <p:cNvPr id="102" name="椭圆 101"/>
            <p:cNvSpPr/>
            <p:nvPr/>
          </p:nvSpPr>
          <p:spPr>
            <a:xfrm>
              <a:off x="392113" y="760413"/>
              <a:ext cx="3825874" cy="382587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71" dirty="0">
                <a:solidFill>
                  <a:srgbClr val="C00000"/>
                </a:solidFill>
                <a:ea typeface="微软雅黑" pitchFamily="34" charset="-122"/>
              </a:endParaRPr>
            </a:p>
          </p:txBody>
        </p:sp>
      </p:grpSp>
      <p:sp>
        <p:nvSpPr>
          <p:cNvPr id="104" name="TextBox 102"/>
          <p:cNvSpPr txBox="1"/>
          <p:nvPr/>
        </p:nvSpPr>
        <p:spPr>
          <a:xfrm>
            <a:off x="1436668" y="8349579"/>
            <a:ext cx="1107171" cy="454913"/>
          </a:xfrm>
          <a:prstGeom prst="rect">
            <a:avLst/>
          </a:prstGeom>
          <a:noFill/>
        </p:spPr>
        <p:txBody>
          <a:bodyPr wrap="none" lIns="62903" tIns="31452" rIns="62903" bIns="31452" rtlCol="0">
            <a:spAutoFit/>
          </a:bodyPr>
          <a:lstStyle/>
          <a:p>
            <a:r>
              <a:rPr lang="zh-CN" altLang="en-US" sz="2471" dirty="0"/>
              <a:t>延迟符</a:t>
            </a:r>
          </a:p>
        </p:txBody>
      </p:sp>
      <p:sp>
        <p:nvSpPr>
          <p:cNvPr id="69" name="TextBox 4"/>
          <p:cNvSpPr txBox="1"/>
          <p:nvPr/>
        </p:nvSpPr>
        <p:spPr>
          <a:xfrm>
            <a:off x="6321276" y="1185573"/>
            <a:ext cx="904415" cy="2308324"/>
          </a:xfrm>
          <a:prstGeom prst="rect">
            <a:avLst/>
          </a:prstGeom>
          <a:noFill/>
        </p:spPr>
        <p:txBody>
          <a:bodyPr wrap="none" rtlCol="0">
            <a:spAutoFit/>
          </a:bodyPr>
          <a:lstStyle/>
          <a:p>
            <a:pPr algn="ctr"/>
            <a:r>
              <a:rPr lang="en-US" altLang="zh-CN" sz="14400" dirty="0">
                <a:solidFill>
                  <a:schemeClr val="accent1"/>
                </a:solidFill>
                <a:latin typeface="Agency FB" panose="020B0503020202020204" pitchFamily="34" charset="0"/>
              </a:rPr>
              <a:t>2</a:t>
            </a:r>
            <a:endParaRPr lang="zh-CN" altLang="en-US" sz="14400" dirty="0">
              <a:solidFill>
                <a:schemeClr val="accent1"/>
              </a:solidFill>
              <a:latin typeface="Agency FB" panose="020B0503020202020204" pitchFamily="34" charset="0"/>
            </a:endParaRPr>
          </a:p>
        </p:txBody>
      </p:sp>
      <p:sp>
        <p:nvSpPr>
          <p:cNvPr id="70" name="TextBox 18"/>
          <p:cNvSpPr txBox="1"/>
          <p:nvPr/>
        </p:nvSpPr>
        <p:spPr>
          <a:xfrm>
            <a:off x="7249187" y="1175727"/>
            <a:ext cx="986168" cy="2308324"/>
          </a:xfrm>
          <a:prstGeom prst="rect">
            <a:avLst/>
          </a:prstGeom>
          <a:noFill/>
        </p:spPr>
        <p:txBody>
          <a:bodyPr wrap="none" rtlCol="0">
            <a:spAutoFit/>
          </a:bodyPr>
          <a:lstStyle>
            <a:defPPr>
              <a:defRPr lang="zh-CN"/>
            </a:defPPr>
            <a:lvl1pPr algn="ctr">
              <a:defRPr sz="4000">
                <a:solidFill>
                  <a:schemeClr val="bg1"/>
                </a:solidFill>
                <a:latin typeface="Impact" panose="020B0806030902050204" pitchFamily="34" charset="0"/>
              </a:defRPr>
            </a:lvl1pPr>
          </a:lstStyle>
          <a:p>
            <a:r>
              <a:rPr lang="en-US" altLang="zh-CN" sz="14400" dirty="0">
                <a:solidFill>
                  <a:schemeClr val="accent1"/>
                </a:solidFill>
                <a:latin typeface="Agency FB" panose="020B0503020202020204" pitchFamily="34" charset="0"/>
              </a:rPr>
              <a:t>0</a:t>
            </a:r>
            <a:endParaRPr lang="zh-CN" altLang="en-US" sz="14400" dirty="0">
              <a:solidFill>
                <a:schemeClr val="accent1"/>
              </a:solidFill>
              <a:latin typeface="Agency FB" panose="020B0503020202020204" pitchFamily="34" charset="0"/>
            </a:endParaRPr>
          </a:p>
        </p:txBody>
      </p:sp>
      <p:sp>
        <p:nvSpPr>
          <p:cNvPr id="71" name="TextBox 21"/>
          <p:cNvSpPr txBox="1"/>
          <p:nvPr/>
        </p:nvSpPr>
        <p:spPr>
          <a:xfrm>
            <a:off x="8258851" y="1195093"/>
            <a:ext cx="893193" cy="2308324"/>
          </a:xfrm>
          <a:prstGeom prst="rect">
            <a:avLst/>
          </a:prstGeom>
          <a:noFill/>
        </p:spPr>
        <p:txBody>
          <a:bodyPr wrap="none" rtlCol="0">
            <a:spAutoFit/>
          </a:bodyPr>
          <a:lstStyle>
            <a:defPPr>
              <a:defRPr lang="zh-CN"/>
            </a:defPPr>
            <a:lvl1pPr algn="ctr">
              <a:defRPr sz="4000">
                <a:solidFill>
                  <a:schemeClr val="bg1"/>
                </a:solidFill>
                <a:latin typeface="Impact" panose="020B0806030902050204" pitchFamily="34" charset="0"/>
              </a:defRPr>
            </a:lvl1pPr>
          </a:lstStyle>
          <a:p>
            <a:r>
              <a:rPr lang="en-US" altLang="zh-CN" sz="14400" dirty="0">
                <a:solidFill>
                  <a:schemeClr val="accent1"/>
                </a:solidFill>
                <a:latin typeface="Agency FB" panose="020B0503020202020204" pitchFamily="34" charset="0"/>
              </a:rPr>
              <a:t>X</a:t>
            </a:r>
            <a:endParaRPr lang="zh-CN" altLang="en-US" sz="14400" dirty="0">
              <a:solidFill>
                <a:schemeClr val="accent1"/>
              </a:solidFill>
              <a:latin typeface="Agency FB" panose="020B0503020202020204" pitchFamily="34" charset="0"/>
            </a:endParaRPr>
          </a:p>
        </p:txBody>
      </p:sp>
      <p:sp>
        <p:nvSpPr>
          <p:cNvPr id="72" name="TextBox 24"/>
          <p:cNvSpPr txBox="1"/>
          <p:nvPr/>
        </p:nvSpPr>
        <p:spPr>
          <a:xfrm>
            <a:off x="9175541" y="1220440"/>
            <a:ext cx="893193" cy="2308324"/>
          </a:xfrm>
          <a:prstGeom prst="rect">
            <a:avLst/>
          </a:prstGeom>
          <a:noFill/>
        </p:spPr>
        <p:txBody>
          <a:bodyPr wrap="none" rtlCol="0">
            <a:spAutoFit/>
          </a:bodyPr>
          <a:lstStyle>
            <a:defPPr>
              <a:defRPr lang="zh-CN"/>
            </a:defPPr>
            <a:lvl1pPr algn="ctr">
              <a:defRPr sz="4000">
                <a:solidFill>
                  <a:schemeClr val="bg1"/>
                </a:solidFill>
                <a:latin typeface="Impact" panose="020B0806030902050204" pitchFamily="34" charset="0"/>
              </a:defRPr>
            </a:lvl1pPr>
          </a:lstStyle>
          <a:p>
            <a:r>
              <a:rPr lang="en-US" altLang="zh-CN" sz="14400" dirty="0">
                <a:solidFill>
                  <a:schemeClr val="accent1"/>
                </a:solidFill>
                <a:latin typeface="Agency FB" panose="020B0503020202020204" pitchFamily="34" charset="0"/>
              </a:rPr>
              <a:t>X</a:t>
            </a:r>
            <a:endParaRPr lang="zh-CN" altLang="en-US" sz="14400" dirty="0">
              <a:solidFill>
                <a:schemeClr val="accent1"/>
              </a:solidFill>
              <a:latin typeface="Agency FB" panose="020B0503020202020204" pitchFamily="34" charset="0"/>
            </a:endParaRPr>
          </a:p>
        </p:txBody>
      </p:sp>
      <p:sp>
        <p:nvSpPr>
          <p:cNvPr id="73" name="TextBox 27"/>
          <p:cNvSpPr txBox="1"/>
          <p:nvPr/>
        </p:nvSpPr>
        <p:spPr>
          <a:xfrm>
            <a:off x="7069482" y="4899688"/>
            <a:ext cx="1980029" cy="400110"/>
          </a:xfrm>
          <a:prstGeom prst="rect">
            <a:avLst/>
          </a:prstGeom>
          <a:noFill/>
        </p:spPr>
        <p:txBody>
          <a:bodyPr wrap="none" rtlCol="0">
            <a:spAutoFit/>
          </a:bodyPr>
          <a:lstStyle/>
          <a:p>
            <a:pPr algn="ctr"/>
            <a:r>
              <a:rPr lang="zh-CN" altLang="en-US" sz="2000" dirty="0">
                <a:solidFill>
                  <a:schemeClr val="accent1"/>
                </a:solidFill>
                <a:latin typeface="微软雅黑" panose="020B0503020204020204" pitchFamily="34" charset="-122"/>
                <a:ea typeface="微软雅黑" panose="020B0503020204020204" pitchFamily="34" charset="-122"/>
              </a:rPr>
              <a:t>汇报人：当易网</a:t>
            </a:r>
          </a:p>
        </p:txBody>
      </p:sp>
    </p:spTree>
    <p:extLst>
      <p:ext uri="{BB962C8B-B14F-4D97-AF65-F5344CB8AC3E}">
        <p14:creationId xmlns:p14="http://schemas.microsoft.com/office/powerpoint/2010/main" val="3397529110"/>
      </p:ext>
    </p:extLst>
  </p:cSld>
  <p:clrMapOvr>
    <a:masterClrMapping/>
  </p:clrMapOvr>
  <mc:AlternateContent xmlns:mc="http://schemas.openxmlformats.org/markup-compatibility/2006" xmlns:p14="http://schemas.microsoft.com/office/powerpoint/2010/main">
    <mc:Choice Requires="p14">
      <p:transition spd="med" p14:dur="700" advTm="12000">
        <p:fade/>
      </p:transition>
    </mc:Choice>
    <mc:Fallback xmlns="">
      <p:transition spd="med" advTm="1200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afterEffect">
                                      <p:stCondLst>
                                        <p:cond delay="0"/>
                                      </p:stCondLst>
                                      <p:childTnLst>
                                        <p:set>
                                          <p:cBhvr>
                                            <p:cTn id="6" dur="1" fill="hold">
                                              <p:stCondLst>
                                                <p:cond delay="0"/>
                                              </p:stCondLst>
                                            </p:cTn>
                                            <p:tgtEl>
                                              <p:spTgt spid="76"/>
                                            </p:tgtEl>
                                            <p:attrNameLst>
                                              <p:attrName>style.visibility</p:attrName>
                                            </p:attrNameLst>
                                          </p:cBhvr>
                                          <p:to>
                                            <p:strVal val="visible"/>
                                          </p:to>
                                        </p:set>
                                        <p:anim calcmode="lin" valueType="num">
                                          <p:cBhvr>
                                            <p:cTn id="7" dur="500" fill="hold"/>
                                            <p:tgtEl>
                                              <p:spTgt spid="76"/>
                                            </p:tgtEl>
                                            <p:attrNameLst>
                                              <p:attrName>ppt_w</p:attrName>
                                            </p:attrNameLst>
                                          </p:cBhvr>
                                          <p:tavLst>
                                            <p:tav tm="0">
                                              <p:val>
                                                <p:fltVal val="0"/>
                                              </p:val>
                                            </p:tav>
                                            <p:tav tm="100000">
                                              <p:val>
                                                <p:strVal val="#ppt_w"/>
                                              </p:val>
                                            </p:tav>
                                          </p:tavLst>
                                        </p:anim>
                                        <p:anim calcmode="lin" valueType="num">
                                          <p:cBhvr>
                                            <p:cTn id="8" dur="500" fill="hold"/>
                                            <p:tgtEl>
                                              <p:spTgt spid="76"/>
                                            </p:tgtEl>
                                            <p:attrNameLst>
                                              <p:attrName>ppt_h</p:attrName>
                                            </p:attrNameLst>
                                          </p:cBhvr>
                                          <p:tavLst>
                                            <p:tav tm="0">
                                              <p:val>
                                                <p:fltVal val="0"/>
                                              </p:val>
                                            </p:tav>
                                            <p:tav tm="100000">
                                              <p:val>
                                                <p:strVal val="#ppt_h"/>
                                              </p:val>
                                            </p:tav>
                                          </p:tavLst>
                                        </p:anim>
                                      </p:childTnLst>
                                    </p:cTn>
                                  </p:par>
                                  <p:par>
                                    <p:cTn id="9" presetID="23" presetClass="entr" presetSubtype="16" fill="hold" grpId="0" nodeType="withEffect">
                                      <p:stCondLst>
                                        <p:cond delay="200"/>
                                      </p:stCondLst>
                                      <p:childTnLst>
                                        <p:set>
                                          <p:cBhvr>
                                            <p:cTn id="10" dur="1" fill="hold">
                                              <p:stCondLst>
                                                <p:cond delay="0"/>
                                              </p:stCondLst>
                                            </p:cTn>
                                            <p:tgtEl>
                                              <p:spTgt spid="80"/>
                                            </p:tgtEl>
                                            <p:attrNameLst>
                                              <p:attrName>style.visibility</p:attrName>
                                            </p:attrNameLst>
                                          </p:cBhvr>
                                          <p:to>
                                            <p:strVal val="visible"/>
                                          </p:to>
                                        </p:set>
                                        <p:anim calcmode="lin" valueType="num">
                                          <p:cBhvr>
                                            <p:cTn id="11" dur="500" fill="hold"/>
                                            <p:tgtEl>
                                              <p:spTgt spid="80"/>
                                            </p:tgtEl>
                                            <p:attrNameLst>
                                              <p:attrName>ppt_w</p:attrName>
                                            </p:attrNameLst>
                                          </p:cBhvr>
                                          <p:tavLst>
                                            <p:tav tm="0">
                                              <p:val>
                                                <p:fltVal val="0"/>
                                              </p:val>
                                            </p:tav>
                                            <p:tav tm="100000">
                                              <p:val>
                                                <p:strVal val="#ppt_w"/>
                                              </p:val>
                                            </p:tav>
                                          </p:tavLst>
                                        </p:anim>
                                        <p:anim calcmode="lin" valueType="num">
                                          <p:cBhvr>
                                            <p:cTn id="12" dur="500" fill="hold"/>
                                            <p:tgtEl>
                                              <p:spTgt spid="80"/>
                                            </p:tgtEl>
                                            <p:attrNameLst>
                                              <p:attrName>ppt_h</p:attrName>
                                            </p:attrNameLst>
                                          </p:cBhvr>
                                          <p:tavLst>
                                            <p:tav tm="0">
                                              <p:val>
                                                <p:fltVal val="0"/>
                                              </p:val>
                                            </p:tav>
                                            <p:tav tm="100000">
                                              <p:val>
                                                <p:strVal val="#ppt_h"/>
                                              </p:val>
                                            </p:tav>
                                          </p:tavLst>
                                        </p:anim>
                                      </p:childTnLst>
                                    </p:cTn>
                                  </p:par>
                                  <p:par>
                                    <p:cTn id="13" presetID="23" presetClass="entr" presetSubtype="16" fill="hold" grpId="0" nodeType="withEffect">
                                      <p:stCondLst>
                                        <p:cond delay="400"/>
                                      </p:stCondLst>
                                      <p:childTnLst>
                                        <p:set>
                                          <p:cBhvr>
                                            <p:cTn id="14" dur="1" fill="hold">
                                              <p:stCondLst>
                                                <p:cond delay="0"/>
                                              </p:stCondLst>
                                            </p:cTn>
                                            <p:tgtEl>
                                              <p:spTgt spid="79"/>
                                            </p:tgtEl>
                                            <p:attrNameLst>
                                              <p:attrName>style.visibility</p:attrName>
                                            </p:attrNameLst>
                                          </p:cBhvr>
                                          <p:to>
                                            <p:strVal val="visible"/>
                                          </p:to>
                                        </p:set>
                                        <p:anim calcmode="lin" valueType="num">
                                          <p:cBhvr>
                                            <p:cTn id="15" dur="500" fill="hold"/>
                                            <p:tgtEl>
                                              <p:spTgt spid="79"/>
                                            </p:tgtEl>
                                            <p:attrNameLst>
                                              <p:attrName>ppt_w</p:attrName>
                                            </p:attrNameLst>
                                          </p:cBhvr>
                                          <p:tavLst>
                                            <p:tav tm="0">
                                              <p:val>
                                                <p:fltVal val="0"/>
                                              </p:val>
                                            </p:tav>
                                            <p:tav tm="100000">
                                              <p:val>
                                                <p:strVal val="#ppt_w"/>
                                              </p:val>
                                            </p:tav>
                                          </p:tavLst>
                                        </p:anim>
                                        <p:anim calcmode="lin" valueType="num">
                                          <p:cBhvr>
                                            <p:cTn id="16" dur="500" fill="hold"/>
                                            <p:tgtEl>
                                              <p:spTgt spid="79"/>
                                            </p:tgtEl>
                                            <p:attrNameLst>
                                              <p:attrName>ppt_h</p:attrName>
                                            </p:attrNameLst>
                                          </p:cBhvr>
                                          <p:tavLst>
                                            <p:tav tm="0">
                                              <p:val>
                                                <p:fltVal val="0"/>
                                              </p:val>
                                            </p:tav>
                                            <p:tav tm="100000">
                                              <p:val>
                                                <p:strVal val="#ppt_h"/>
                                              </p:val>
                                            </p:tav>
                                          </p:tavLst>
                                        </p:anim>
                                      </p:childTnLst>
                                    </p:cTn>
                                  </p:par>
                                  <p:par>
                                    <p:cTn id="17" presetID="23" presetClass="entr" presetSubtype="16" fill="hold" grpId="0" nodeType="withEffect">
                                      <p:stCondLst>
                                        <p:cond delay="600"/>
                                      </p:stCondLst>
                                      <p:childTnLst>
                                        <p:set>
                                          <p:cBhvr>
                                            <p:cTn id="18" dur="1" fill="hold">
                                              <p:stCondLst>
                                                <p:cond delay="0"/>
                                              </p:stCondLst>
                                            </p:cTn>
                                            <p:tgtEl>
                                              <p:spTgt spid="81"/>
                                            </p:tgtEl>
                                            <p:attrNameLst>
                                              <p:attrName>style.visibility</p:attrName>
                                            </p:attrNameLst>
                                          </p:cBhvr>
                                          <p:to>
                                            <p:strVal val="visible"/>
                                          </p:to>
                                        </p:set>
                                        <p:anim calcmode="lin" valueType="num">
                                          <p:cBhvr>
                                            <p:cTn id="19" dur="500" fill="hold"/>
                                            <p:tgtEl>
                                              <p:spTgt spid="81"/>
                                            </p:tgtEl>
                                            <p:attrNameLst>
                                              <p:attrName>ppt_w</p:attrName>
                                            </p:attrNameLst>
                                          </p:cBhvr>
                                          <p:tavLst>
                                            <p:tav tm="0">
                                              <p:val>
                                                <p:fltVal val="0"/>
                                              </p:val>
                                            </p:tav>
                                            <p:tav tm="100000">
                                              <p:val>
                                                <p:strVal val="#ppt_w"/>
                                              </p:val>
                                            </p:tav>
                                          </p:tavLst>
                                        </p:anim>
                                        <p:anim calcmode="lin" valueType="num">
                                          <p:cBhvr>
                                            <p:cTn id="20" dur="500" fill="hold"/>
                                            <p:tgtEl>
                                              <p:spTgt spid="81"/>
                                            </p:tgtEl>
                                            <p:attrNameLst>
                                              <p:attrName>ppt_h</p:attrName>
                                            </p:attrNameLst>
                                          </p:cBhvr>
                                          <p:tavLst>
                                            <p:tav tm="0">
                                              <p:val>
                                                <p:fltVal val="0"/>
                                              </p:val>
                                            </p:tav>
                                            <p:tav tm="100000">
                                              <p:val>
                                                <p:strVal val="#ppt_h"/>
                                              </p:val>
                                            </p:tav>
                                          </p:tavLst>
                                        </p:anim>
                                      </p:childTnLst>
                                    </p:cTn>
                                  </p:par>
                                  <p:par>
                                    <p:cTn id="21" presetID="2" presetClass="entr" presetSubtype="9" accel="35000" fill="hold" nodeType="withEffect" p14:presetBounceEnd="55000">
                                      <p:stCondLst>
                                        <p:cond delay="600"/>
                                      </p:stCondLst>
                                      <p:childTnLst>
                                        <p:set>
                                          <p:cBhvr>
                                            <p:cTn id="22" dur="1" fill="hold">
                                              <p:stCondLst>
                                                <p:cond delay="0"/>
                                              </p:stCondLst>
                                            </p:cTn>
                                            <p:tgtEl>
                                              <p:spTgt spid="94"/>
                                            </p:tgtEl>
                                            <p:attrNameLst>
                                              <p:attrName>style.visibility</p:attrName>
                                            </p:attrNameLst>
                                          </p:cBhvr>
                                          <p:to>
                                            <p:strVal val="visible"/>
                                          </p:to>
                                        </p:set>
                                        <p:anim calcmode="lin" valueType="num" p14:bounceEnd="55000">
                                          <p:cBhvr additive="base">
                                            <p:cTn id="23" dur="3000" fill="hold"/>
                                            <p:tgtEl>
                                              <p:spTgt spid="94"/>
                                            </p:tgtEl>
                                            <p:attrNameLst>
                                              <p:attrName>ppt_x</p:attrName>
                                            </p:attrNameLst>
                                          </p:cBhvr>
                                          <p:tavLst>
                                            <p:tav tm="0">
                                              <p:val>
                                                <p:strVal val="0-#ppt_w/2"/>
                                              </p:val>
                                            </p:tav>
                                            <p:tav tm="100000">
                                              <p:val>
                                                <p:strVal val="#ppt_x"/>
                                              </p:val>
                                            </p:tav>
                                          </p:tavLst>
                                        </p:anim>
                                        <p:anim calcmode="lin" valueType="num" p14:bounceEnd="55000">
                                          <p:cBhvr additive="base">
                                            <p:cTn id="24" dur="3000" fill="hold"/>
                                            <p:tgtEl>
                                              <p:spTgt spid="94"/>
                                            </p:tgtEl>
                                            <p:attrNameLst>
                                              <p:attrName>ppt_y</p:attrName>
                                            </p:attrNameLst>
                                          </p:cBhvr>
                                          <p:tavLst>
                                            <p:tav tm="0">
                                              <p:val>
                                                <p:strVal val="0-#ppt_h/2"/>
                                              </p:val>
                                            </p:tav>
                                            <p:tav tm="100000">
                                              <p:val>
                                                <p:strVal val="#ppt_y"/>
                                              </p:val>
                                            </p:tav>
                                          </p:tavLst>
                                        </p:anim>
                                      </p:childTnLst>
                                    </p:cTn>
                                  </p:par>
                                  <p:par>
                                    <p:cTn id="25" presetID="2" presetClass="entr" presetSubtype="6" accel="35000" fill="hold" nodeType="withEffect" p14:presetBounceEnd="55000">
                                      <p:stCondLst>
                                        <p:cond delay="600"/>
                                      </p:stCondLst>
                                      <p:childTnLst>
                                        <p:set>
                                          <p:cBhvr>
                                            <p:cTn id="26" dur="1" fill="hold">
                                              <p:stCondLst>
                                                <p:cond delay="0"/>
                                              </p:stCondLst>
                                            </p:cTn>
                                            <p:tgtEl>
                                              <p:spTgt spid="82"/>
                                            </p:tgtEl>
                                            <p:attrNameLst>
                                              <p:attrName>style.visibility</p:attrName>
                                            </p:attrNameLst>
                                          </p:cBhvr>
                                          <p:to>
                                            <p:strVal val="visible"/>
                                          </p:to>
                                        </p:set>
                                        <p:anim calcmode="lin" valueType="num" p14:bounceEnd="55000">
                                          <p:cBhvr additive="base">
                                            <p:cTn id="27" dur="3000" fill="hold"/>
                                            <p:tgtEl>
                                              <p:spTgt spid="82"/>
                                            </p:tgtEl>
                                            <p:attrNameLst>
                                              <p:attrName>ppt_x</p:attrName>
                                            </p:attrNameLst>
                                          </p:cBhvr>
                                          <p:tavLst>
                                            <p:tav tm="0">
                                              <p:val>
                                                <p:strVal val="1+#ppt_w/2"/>
                                              </p:val>
                                            </p:tav>
                                            <p:tav tm="100000">
                                              <p:val>
                                                <p:strVal val="#ppt_x"/>
                                              </p:val>
                                            </p:tav>
                                          </p:tavLst>
                                        </p:anim>
                                        <p:anim calcmode="lin" valueType="num" p14:bounceEnd="55000">
                                          <p:cBhvr additive="base">
                                            <p:cTn id="28" dur="3000" fill="hold"/>
                                            <p:tgtEl>
                                              <p:spTgt spid="82"/>
                                            </p:tgtEl>
                                            <p:attrNameLst>
                                              <p:attrName>ppt_y</p:attrName>
                                            </p:attrNameLst>
                                          </p:cBhvr>
                                          <p:tavLst>
                                            <p:tav tm="0">
                                              <p:val>
                                                <p:strVal val="1+#ppt_h/2"/>
                                              </p:val>
                                            </p:tav>
                                            <p:tav tm="100000">
                                              <p:val>
                                                <p:strVal val="#ppt_y"/>
                                              </p:val>
                                            </p:tav>
                                          </p:tavLst>
                                        </p:anim>
                                      </p:childTnLst>
                                    </p:cTn>
                                  </p:par>
                                  <p:par>
                                    <p:cTn id="29" presetID="2" presetClass="entr" presetSubtype="12" accel="35000" fill="hold" nodeType="withEffect" p14:presetBounceEnd="55000">
                                      <p:stCondLst>
                                        <p:cond delay="600"/>
                                      </p:stCondLst>
                                      <p:childTnLst>
                                        <p:set>
                                          <p:cBhvr>
                                            <p:cTn id="30" dur="1" fill="hold">
                                              <p:stCondLst>
                                                <p:cond delay="0"/>
                                              </p:stCondLst>
                                            </p:cTn>
                                            <p:tgtEl>
                                              <p:spTgt spid="85"/>
                                            </p:tgtEl>
                                            <p:attrNameLst>
                                              <p:attrName>style.visibility</p:attrName>
                                            </p:attrNameLst>
                                          </p:cBhvr>
                                          <p:to>
                                            <p:strVal val="visible"/>
                                          </p:to>
                                        </p:set>
                                        <p:anim calcmode="lin" valueType="num" p14:bounceEnd="55000">
                                          <p:cBhvr additive="base">
                                            <p:cTn id="31" dur="3000" fill="hold"/>
                                            <p:tgtEl>
                                              <p:spTgt spid="85"/>
                                            </p:tgtEl>
                                            <p:attrNameLst>
                                              <p:attrName>ppt_x</p:attrName>
                                            </p:attrNameLst>
                                          </p:cBhvr>
                                          <p:tavLst>
                                            <p:tav tm="0">
                                              <p:val>
                                                <p:strVal val="0-#ppt_w/2"/>
                                              </p:val>
                                            </p:tav>
                                            <p:tav tm="100000">
                                              <p:val>
                                                <p:strVal val="#ppt_x"/>
                                              </p:val>
                                            </p:tav>
                                          </p:tavLst>
                                        </p:anim>
                                        <p:anim calcmode="lin" valueType="num" p14:bounceEnd="55000">
                                          <p:cBhvr additive="base">
                                            <p:cTn id="32" dur="3000" fill="hold"/>
                                            <p:tgtEl>
                                              <p:spTgt spid="85"/>
                                            </p:tgtEl>
                                            <p:attrNameLst>
                                              <p:attrName>ppt_y</p:attrName>
                                            </p:attrNameLst>
                                          </p:cBhvr>
                                          <p:tavLst>
                                            <p:tav tm="0">
                                              <p:val>
                                                <p:strVal val="1+#ppt_h/2"/>
                                              </p:val>
                                            </p:tav>
                                            <p:tav tm="100000">
                                              <p:val>
                                                <p:strVal val="#ppt_y"/>
                                              </p:val>
                                            </p:tav>
                                          </p:tavLst>
                                        </p:anim>
                                      </p:childTnLst>
                                    </p:cTn>
                                  </p:par>
                                  <p:par>
                                    <p:cTn id="33" presetID="2" presetClass="entr" presetSubtype="9" accel="35000" fill="hold" nodeType="withEffect" p14:presetBounceEnd="55000">
                                      <p:stCondLst>
                                        <p:cond delay="600"/>
                                      </p:stCondLst>
                                      <p:childTnLst>
                                        <p:set>
                                          <p:cBhvr>
                                            <p:cTn id="34" dur="1" fill="hold">
                                              <p:stCondLst>
                                                <p:cond delay="0"/>
                                              </p:stCondLst>
                                            </p:cTn>
                                            <p:tgtEl>
                                              <p:spTgt spid="97"/>
                                            </p:tgtEl>
                                            <p:attrNameLst>
                                              <p:attrName>style.visibility</p:attrName>
                                            </p:attrNameLst>
                                          </p:cBhvr>
                                          <p:to>
                                            <p:strVal val="visible"/>
                                          </p:to>
                                        </p:set>
                                        <p:anim calcmode="lin" valueType="num" p14:bounceEnd="55000">
                                          <p:cBhvr additive="base">
                                            <p:cTn id="35" dur="3000" fill="hold"/>
                                            <p:tgtEl>
                                              <p:spTgt spid="97"/>
                                            </p:tgtEl>
                                            <p:attrNameLst>
                                              <p:attrName>ppt_x</p:attrName>
                                            </p:attrNameLst>
                                          </p:cBhvr>
                                          <p:tavLst>
                                            <p:tav tm="0">
                                              <p:val>
                                                <p:strVal val="0-#ppt_w/2"/>
                                              </p:val>
                                            </p:tav>
                                            <p:tav tm="100000">
                                              <p:val>
                                                <p:strVal val="#ppt_x"/>
                                              </p:val>
                                            </p:tav>
                                          </p:tavLst>
                                        </p:anim>
                                        <p:anim calcmode="lin" valueType="num" p14:bounceEnd="55000">
                                          <p:cBhvr additive="base">
                                            <p:cTn id="36" dur="3000" fill="hold"/>
                                            <p:tgtEl>
                                              <p:spTgt spid="97"/>
                                            </p:tgtEl>
                                            <p:attrNameLst>
                                              <p:attrName>ppt_y</p:attrName>
                                            </p:attrNameLst>
                                          </p:cBhvr>
                                          <p:tavLst>
                                            <p:tav tm="0">
                                              <p:val>
                                                <p:strVal val="0-#ppt_h/2"/>
                                              </p:val>
                                            </p:tav>
                                            <p:tav tm="100000">
                                              <p:val>
                                                <p:strVal val="#ppt_y"/>
                                              </p:val>
                                            </p:tav>
                                          </p:tavLst>
                                        </p:anim>
                                      </p:childTnLst>
                                    </p:cTn>
                                  </p:par>
                                  <p:par>
                                    <p:cTn id="37" presetID="2" presetClass="entr" presetSubtype="9" accel="35000" fill="hold" nodeType="withEffect" p14:presetBounceEnd="55000">
                                      <p:stCondLst>
                                        <p:cond delay="600"/>
                                      </p:stCondLst>
                                      <p:childTnLst>
                                        <p:set>
                                          <p:cBhvr>
                                            <p:cTn id="38" dur="1" fill="hold">
                                              <p:stCondLst>
                                                <p:cond delay="0"/>
                                              </p:stCondLst>
                                            </p:cTn>
                                            <p:tgtEl>
                                              <p:spTgt spid="100"/>
                                            </p:tgtEl>
                                            <p:attrNameLst>
                                              <p:attrName>style.visibility</p:attrName>
                                            </p:attrNameLst>
                                          </p:cBhvr>
                                          <p:to>
                                            <p:strVal val="visible"/>
                                          </p:to>
                                        </p:set>
                                        <p:anim calcmode="lin" valueType="num" p14:bounceEnd="55000">
                                          <p:cBhvr additive="base">
                                            <p:cTn id="39" dur="3000" fill="hold"/>
                                            <p:tgtEl>
                                              <p:spTgt spid="100"/>
                                            </p:tgtEl>
                                            <p:attrNameLst>
                                              <p:attrName>ppt_x</p:attrName>
                                            </p:attrNameLst>
                                          </p:cBhvr>
                                          <p:tavLst>
                                            <p:tav tm="0">
                                              <p:val>
                                                <p:strVal val="0-#ppt_w/2"/>
                                              </p:val>
                                            </p:tav>
                                            <p:tav tm="100000">
                                              <p:val>
                                                <p:strVal val="#ppt_x"/>
                                              </p:val>
                                            </p:tav>
                                          </p:tavLst>
                                        </p:anim>
                                        <p:anim calcmode="lin" valueType="num" p14:bounceEnd="55000">
                                          <p:cBhvr additive="base">
                                            <p:cTn id="40" dur="3000" fill="hold"/>
                                            <p:tgtEl>
                                              <p:spTgt spid="100"/>
                                            </p:tgtEl>
                                            <p:attrNameLst>
                                              <p:attrName>ppt_y</p:attrName>
                                            </p:attrNameLst>
                                          </p:cBhvr>
                                          <p:tavLst>
                                            <p:tav tm="0">
                                              <p:val>
                                                <p:strVal val="0-#ppt_h/2"/>
                                              </p:val>
                                            </p:tav>
                                            <p:tav tm="100000">
                                              <p:val>
                                                <p:strVal val="#ppt_y"/>
                                              </p:val>
                                            </p:tav>
                                          </p:tavLst>
                                        </p:anim>
                                      </p:childTnLst>
                                    </p:cTn>
                                  </p:par>
                                  <p:par>
                                    <p:cTn id="41" presetID="2" presetClass="entr" presetSubtype="3" accel="35000" fill="hold" nodeType="withEffect" p14:presetBounceEnd="55000">
                                      <p:stCondLst>
                                        <p:cond delay="600"/>
                                      </p:stCondLst>
                                      <p:childTnLst>
                                        <p:set>
                                          <p:cBhvr>
                                            <p:cTn id="42" dur="1" fill="hold">
                                              <p:stCondLst>
                                                <p:cond delay="0"/>
                                              </p:stCondLst>
                                            </p:cTn>
                                            <p:tgtEl>
                                              <p:spTgt spid="91"/>
                                            </p:tgtEl>
                                            <p:attrNameLst>
                                              <p:attrName>style.visibility</p:attrName>
                                            </p:attrNameLst>
                                          </p:cBhvr>
                                          <p:to>
                                            <p:strVal val="visible"/>
                                          </p:to>
                                        </p:set>
                                        <p:anim calcmode="lin" valueType="num" p14:bounceEnd="55000">
                                          <p:cBhvr additive="base">
                                            <p:cTn id="43" dur="3000" fill="hold"/>
                                            <p:tgtEl>
                                              <p:spTgt spid="91"/>
                                            </p:tgtEl>
                                            <p:attrNameLst>
                                              <p:attrName>ppt_x</p:attrName>
                                            </p:attrNameLst>
                                          </p:cBhvr>
                                          <p:tavLst>
                                            <p:tav tm="0">
                                              <p:val>
                                                <p:strVal val="1+#ppt_w/2"/>
                                              </p:val>
                                            </p:tav>
                                            <p:tav tm="100000">
                                              <p:val>
                                                <p:strVal val="#ppt_x"/>
                                              </p:val>
                                            </p:tav>
                                          </p:tavLst>
                                        </p:anim>
                                        <p:anim calcmode="lin" valueType="num" p14:bounceEnd="55000">
                                          <p:cBhvr additive="base">
                                            <p:cTn id="44" dur="3000" fill="hold"/>
                                            <p:tgtEl>
                                              <p:spTgt spid="91"/>
                                            </p:tgtEl>
                                            <p:attrNameLst>
                                              <p:attrName>ppt_y</p:attrName>
                                            </p:attrNameLst>
                                          </p:cBhvr>
                                          <p:tavLst>
                                            <p:tav tm="0">
                                              <p:val>
                                                <p:strVal val="0-#ppt_h/2"/>
                                              </p:val>
                                            </p:tav>
                                            <p:tav tm="100000">
                                              <p:val>
                                                <p:strVal val="#ppt_y"/>
                                              </p:val>
                                            </p:tav>
                                          </p:tavLst>
                                        </p:anim>
                                      </p:childTnLst>
                                    </p:cTn>
                                  </p:par>
                                  <p:par>
                                    <p:cTn id="45" presetID="22" presetClass="entr" presetSubtype="2" fill="hold" grpId="0" nodeType="withEffect">
                                      <p:stCondLst>
                                        <p:cond delay="0"/>
                                      </p:stCondLst>
                                      <p:childTnLst>
                                        <p:set>
                                          <p:cBhvr>
                                            <p:cTn id="46" dur="1" fill="hold">
                                              <p:stCondLst>
                                                <p:cond delay="0"/>
                                              </p:stCondLst>
                                            </p:cTn>
                                            <p:tgtEl>
                                              <p:spTgt spid="41"/>
                                            </p:tgtEl>
                                            <p:attrNameLst>
                                              <p:attrName>style.visibility</p:attrName>
                                            </p:attrNameLst>
                                          </p:cBhvr>
                                          <p:to>
                                            <p:strVal val="visible"/>
                                          </p:to>
                                        </p:set>
                                        <p:animEffect transition="in" filter="wipe(right)">
                                          <p:cBhvr>
                                            <p:cTn id="47" dur="1000"/>
                                            <p:tgtEl>
                                              <p:spTgt spid="41"/>
                                            </p:tgtEl>
                                          </p:cBhvr>
                                        </p:animEffect>
                                      </p:childTnLst>
                                    </p:cTn>
                                  </p:par>
                                </p:childTnLst>
                              </p:cTn>
                            </p:par>
                            <p:par>
                              <p:cTn id="48" fill="hold">
                                <p:stCondLst>
                                  <p:cond delay="3600"/>
                                </p:stCondLst>
                                <p:childTnLst>
                                  <p:par>
                                    <p:cTn id="49" presetID="53" presetClass="entr" presetSubtype="16" fill="hold" grpId="0" nodeType="afterEffect">
                                      <p:stCondLst>
                                        <p:cond delay="0"/>
                                      </p:stCondLst>
                                      <p:childTnLst>
                                        <p:set>
                                          <p:cBhvr>
                                            <p:cTn id="50" dur="1" fill="hold">
                                              <p:stCondLst>
                                                <p:cond delay="0"/>
                                              </p:stCondLst>
                                            </p:cTn>
                                            <p:tgtEl>
                                              <p:spTgt spid="50"/>
                                            </p:tgtEl>
                                            <p:attrNameLst>
                                              <p:attrName>style.visibility</p:attrName>
                                            </p:attrNameLst>
                                          </p:cBhvr>
                                          <p:to>
                                            <p:strVal val="visible"/>
                                          </p:to>
                                        </p:set>
                                        <p:anim calcmode="lin" valueType="num">
                                          <p:cBhvr>
                                            <p:cTn id="51" dur="500" fill="hold"/>
                                            <p:tgtEl>
                                              <p:spTgt spid="50"/>
                                            </p:tgtEl>
                                            <p:attrNameLst>
                                              <p:attrName>ppt_w</p:attrName>
                                            </p:attrNameLst>
                                          </p:cBhvr>
                                          <p:tavLst>
                                            <p:tav tm="0">
                                              <p:val>
                                                <p:fltVal val="0"/>
                                              </p:val>
                                            </p:tav>
                                            <p:tav tm="100000">
                                              <p:val>
                                                <p:strVal val="#ppt_w"/>
                                              </p:val>
                                            </p:tav>
                                          </p:tavLst>
                                        </p:anim>
                                        <p:anim calcmode="lin" valueType="num">
                                          <p:cBhvr>
                                            <p:cTn id="52" dur="500" fill="hold"/>
                                            <p:tgtEl>
                                              <p:spTgt spid="50"/>
                                            </p:tgtEl>
                                            <p:attrNameLst>
                                              <p:attrName>ppt_h</p:attrName>
                                            </p:attrNameLst>
                                          </p:cBhvr>
                                          <p:tavLst>
                                            <p:tav tm="0">
                                              <p:val>
                                                <p:fltVal val="0"/>
                                              </p:val>
                                            </p:tav>
                                            <p:tav tm="100000">
                                              <p:val>
                                                <p:strVal val="#ppt_h"/>
                                              </p:val>
                                            </p:tav>
                                          </p:tavLst>
                                        </p:anim>
                                        <p:animEffect transition="in" filter="fade">
                                          <p:cBhvr>
                                            <p:cTn id="53" dur="500"/>
                                            <p:tgtEl>
                                              <p:spTgt spid="50"/>
                                            </p:tgtEl>
                                          </p:cBhvr>
                                        </p:animEffect>
                                      </p:childTnLst>
                                    </p:cTn>
                                  </p:par>
                                  <p:par>
                                    <p:cTn id="54" presetID="53" presetClass="entr" presetSubtype="16" fill="hold" grpId="0" nodeType="withEffect">
                                      <p:stCondLst>
                                        <p:cond delay="600"/>
                                      </p:stCondLst>
                                      <p:childTnLst>
                                        <p:set>
                                          <p:cBhvr>
                                            <p:cTn id="55" dur="1" fill="hold">
                                              <p:stCondLst>
                                                <p:cond delay="0"/>
                                              </p:stCondLst>
                                            </p:cTn>
                                            <p:tgtEl>
                                              <p:spTgt spid="51"/>
                                            </p:tgtEl>
                                            <p:attrNameLst>
                                              <p:attrName>style.visibility</p:attrName>
                                            </p:attrNameLst>
                                          </p:cBhvr>
                                          <p:to>
                                            <p:strVal val="visible"/>
                                          </p:to>
                                        </p:set>
                                        <p:anim calcmode="lin" valueType="num">
                                          <p:cBhvr>
                                            <p:cTn id="56" dur="500" fill="hold"/>
                                            <p:tgtEl>
                                              <p:spTgt spid="51"/>
                                            </p:tgtEl>
                                            <p:attrNameLst>
                                              <p:attrName>ppt_w</p:attrName>
                                            </p:attrNameLst>
                                          </p:cBhvr>
                                          <p:tavLst>
                                            <p:tav tm="0">
                                              <p:val>
                                                <p:fltVal val="0"/>
                                              </p:val>
                                            </p:tav>
                                            <p:tav tm="100000">
                                              <p:val>
                                                <p:strVal val="#ppt_w"/>
                                              </p:val>
                                            </p:tav>
                                          </p:tavLst>
                                        </p:anim>
                                        <p:anim calcmode="lin" valueType="num">
                                          <p:cBhvr>
                                            <p:cTn id="57" dur="500" fill="hold"/>
                                            <p:tgtEl>
                                              <p:spTgt spid="51"/>
                                            </p:tgtEl>
                                            <p:attrNameLst>
                                              <p:attrName>ppt_h</p:attrName>
                                            </p:attrNameLst>
                                          </p:cBhvr>
                                          <p:tavLst>
                                            <p:tav tm="0">
                                              <p:val>
                                                <p:fltVal val="0"/>
                                              </p:val>
                                            </p:tav>
                                            <p:tav tm="100000">
                                              <p:val>
                                                <p:strVal val="#ppt_h"/>
                                              </p:val>
                                            </p:tav>
                                          </p:tavLst>
                                        </p:anim>
                                        <p:animEffect transition="in" filter="fade">
                                          <p:cBhvr>
                                            <p:cTn id="58" dur="500"/>
                                            <p:tgtEl>
                                              <p:spTgt spid="51"/>
                                            </p:tgtEl>
                                          </p:cBhvr>
                                        </p:animEffect>
                                      </p:childTnLst>
                                    </p:cTn>
                                  </p:par>
                                  <p:par>
                                    <p:cTn id="59" presetID="53" presetClass="entr" presetSubtype="16" fill="hold" nodeType="withEffect">
                                      <p:stCondLst>
                                        <p:cond delay="600"/>
                                      </p:stCondLst>
                                      <p:childTnLst>
                                        <p:set>
                                          <p:cBhvr>
                                            <p:cTn id="60" dur="1" fill="hold">
                                              <p:stCondLst>
                                                <p:cond delay="0"/>
                                              </p:stCondLst>
                                            </p:cTn>
                                            <p:tgtEl>
                                              <p:spTgt spid="52"/>
                                            </p:tgtEl>
                                            <p:attrNameLst>
                                              <p:attrName>style.visibility</p:attrName>
                                            </p:attrNameLst>
                                          </p:cBhvr>
                                          <p:to>
                                            <p:strVal val="visible"/>
                                          </p:to>
                                        </p:set>
                                        <p:anim calcmode="lin" valueType="num">
                                          <p:cBhvr>
                                            <p:cTn id="61" dur="500" fill="hold"/>
                                            <p:tgtEl>
                                              <p:spTgt spid="52"/>
                                            </p:tgtEl>
                                            <p:attrNameLst>
                                              <p:attrName>ppt_w</p:attrName>
                                            </p:attrNameLst>
                                          </p:cBhvr>
                                          <p:tavLst>
                                            <p:tav tm="0">
                                              <p:val>
                                                <p:fltVal val="0"/>
                                              </p:val>
                                            </p:tav>
                                            <p:tav tm="100000">
                                              <p:val>
                                                <p:strVal val="#ppt_w"/>
                                              </p:val>
                                            </p:tav>
                                          </p:tavLst>
                                        </p:anim>
                                        <p:anim calcmode="lin" valueType="num">
                                          <p:cBhvr>
                                            <p:cTn id="62" dur="500" fill="hold"/>
                                            <p:tgtEl>
                                              <p:spTgt spid="52"/>
                                            </p:tgtEl>
                                            <p:attrNameLst>
                                              <p:attrName>ppt_h</p:attrName>
                                            </p:attrNameLst>
                                          </p:cBhvr>
                                          <p:tavLst>
                                            <p:tav tm="0">
                                              <p:val>
                                                <p:fltVal val="0"/>
                                              </p:val>
                                            </p:tav>
                                            <p:tav tm="100000">
                                              <p:val>
                                                <p:strVal val="#ppt_h"/>
                                              </p:val>
                                            </p:tav>
                                          </p:tavLst>
                                        </p:anim>
                                        <p:animEffect transition="in" filter="fade">
                                          <p:cBhvr>
                                            <p:cTn id="63" dur="500"/>
                                            <p:tgtEl>
                                              <p:spTgt spid="52"/>
                                            </p:tgtEl>
                                          </p:cBhvr>
                                        </p:animEffect>
                                      </p:childTnLst>
                                    </p:cTn>
                                  </p:par>
                                  <p:par>
                                    <p:cTn id="64" presetID="53" presetClass="entr" presetSubtype="16" fill="hold" nodeType="withEffect">
                                      <p:stCondLst>
                                        <p:cond delay="400"/>
                                      </p:stCondLst>
                                      <p:childTnLst>
                                        <p:set>
                                          <p:cBhvr>
                                            <p:cTn id="65" dur="1" fill="hold">
                                              <p:stCondLst>
                                                <p:cond delay="0"/>
                                              </p:stCondLst>
                                            </p:cTn>
                                            <p:tgtEl>
                                              <p:spTgt spid="55"/>
                                            </p:tgtEl>
                                            <p:attrNameLst>
                                              <p:attrName>style.visibility</p:attrName>
                                            </p:attrNameLst>
                                          </p:cBhvr>
                                          <p:to>
                                            <p:strVal val="visible"/>
                                          </p:to>
                                        </p:set>
                                        <p:anim calcmode="lin" valueType="num">
                                          <p:cBhvr>
                                            <p:cTn id="66" dur="500" fill="hold"/>
                                            <p:tgtEl>
                                              <p:spTgt spid="55"/>
                                            </p:tgtEl>
                                            <p:attrNameLst>
                                              <p:attrName>ppt_w</p:attrName>
                                            </p:attrNameLst>
                                          </p:cBhvr>
                                          <p:tavLst>
                                            <p:tav tm="0">
                                              <p:val>
                                                <p:fltVal val="0"/>
                                              </p:val>
                                            </p:tav>
                                            <p:tav tm="100000">
                                              <p:val>
                                                <p:strVal val="#ppt_w"/>
                                              </p:val>
                                            </p:tav>
                                          </p:tavLst>
                                        </p:anim>
                                        <p:anim calcmode="lin" valueType="num">
                                          <p:cBhvr>
                                            <p:cTn id="67" dur="500" fill="hold"/>
                                            <p:tgtEl>
                                              <p:spTgt spid="55"/>
                                            </p:tgtEl>
                                            <p:attrNameLst>
                                              <p:attrName>ppt_h</p:attrName>
                                            </p:attrNameLst>
                                          </p:cBhvr>
                                          <p:tavLst>
                                            <p:tav tm="0">
                                              <p:val>
                                                <p:fltVal val="0"/>
                                              </p:val>
                                            </p:tav>
                                            <p:tav tm="100000">
                                              <p:val>
                                                <p:strVal val="#ppt_h"/>
                                              </p:val>
                                            </p:tav>
                                          </p:tavLst>
                                        </p:anim>
                                        <p:animEffect transition="in" filter="fade">
                                          <p:cBhvr>
                                            <p:cTn id="68" dur="500"/>
                                            <p:tgtEl>
                                              <p:spTgt spid="55"/>
                                            </p:tgtEl>
                                          </p:cBhvr>
                                        </p:animEffect>
                                      </p:childTnLst>
                                    </p:cTn>
                                  </p:par>
                                  <p:par>
                                    <p:cTn id="69" presetID="53" presetClass="entr" presetSubtype="16" fill="hold" nodeType="withEffect">
                                      <p:stCondLst>
                                        <p:cond delay="700"/>
                                      </p:stCondLst>
                                      <p:childTnLst>
                                        <p:set>
                                          <p:cBhvr>
                                            <p:cTn id="70" dur="1" fill="hold">
                                              <p:stCondLst>
                                                <p:cond delay="0"/>
                                              </p:stCondLst>
                                            </p:cTn>
                                            <p:tgtEl>
                                              <p:spTgt spid="58"/>
                                            </p:tgtEl>
                                            <p:attrNameLst>
                                              <p:attrName>style.visibility</p:attrName>
                                            </p:attrNameLst>
                                          </p:cBhvr>
                                          <p:to>
                                            <p:strVal val="visible"/>
                                          </p:to>
                                        </p:set>
                                        <p:anim calcmode="lin" valueType="num">
                                          <p:cBhvr>
                                            <p:cTn id="71" dur="400" fill="hold"/>
                                            <p:tgtEl>
                                              <p:spTgt spid="58"/>
                                            </p:tgtEl>
                                            <p:attrNameLst>
                                              <p:attrName>ppt_w</p:attrName>
                                            </p:attrNameLst>
                                          </p:cBhvr>
                                          <p:tavLst>
                                            <p:tav tm="0">
                                              <p:val>
                                                <p:fltVal val="0"/>
                                              </p:val>
                                            </p:tav>
                                            <p:tav tm="100000">
                                              <p:val>
                                                <p:strVal val="#ppt_w"/>
                                              </p:val>
                                            </p:tav>
                                          </p:tavLst>
                                        </p:anim>
                                        <p:anim calcmode="lin" valueType="num">
                                          <p:cBhvr>
                                            <p:cTn id="72" dur="400" fill="hold"/>
                                            <p:tgtEl>
                                              <p:spTgt spid="58"/>
                                            </p:tgtEl>
                                            <p:attrNameLst>
                                              <p:attrName>ppt_h</p:attrName>
                                            </p:attrNameLst>
                                          </p:cBhvr>
                                          <p:tavLst>
                                            <p:tav tm="0">
                                              <p:val>
                                                <p:fltVal val="0"/>
                                              </p:val>
                                            </p:tav>
                                            <p:tav tm="100000">
                                              <p:val>
                                                <p:strVal val="#ppt_h"/>
                                              </p:val>
                                            </p:tav>
                                          </p:tavLst>
                                        </p:anim>
                                        <p:animEffect transition="in" filter="fade">
                                          <p:cBhvr>
                                            <p:cTn id="73" dur="400"/>
                                            <p:tgtEl>
                                              <p:spTgt spid="58"/>
                                            </p:tgtEl>
                                          </p:cBhvr>
                                        </p:animEffect>
                                      </p:childTnLst>
                                    </p:cTn>
                                  </p:par>
                                  <p:par>
                                    <p:cTn id="74" presetID="53" presetClass="entr" presetSubtype="16" fill="hold" grpId="0" nodeType="withEffect">
                                      <p:stCondLst>
                                        <p:cond delay="400"/>
                                      </p:stCondLst>
                                      <p:childTnLst>
                                        <p:set>
                                          <p:cBhvr>
                                            <p:cTn id="75" dur="1" fill="hold">
                                              <p:stCondLst>
                                                <p:cond delay="0"/>
                                              </p:stCondLst>
                                            </p:cTn>
                                            <p:tgtEl>
                                              <p:spTgt spid="61"/>
                                            </p:tgtEl>
                                            <p:attrNameLst>
                                              <p:attrName>style.visibility</p:attrName>
                                            </p:attrNameLst>
                                          </p:cBhvr>
                                          <p:to>
                                            <p:strVal val="visible"/>
                                          </p:to>
                                        </p:set>
                                        <p:anim calcmode="lin" valueType="num">
                                          <p:cBhvr>
                                            <p:cTn id="76" dur="500" fill="hold"/>
                                            <p:tgtEl>
                                              <p:spTgt spid="61"/>
                                            </p:tgtEl>
                                            <p:attrNameLst>
                                              <p:attrName>ppt_w</p:attrName>
                                            </p:attrNameLst>
                                          </p:cBhvr>
                                          <p:tavLst>
                                            <p:tav tm="0">
                                              <p:val>
                                                <p:fltVal val="0"/>
                                              </p:val>
                                            </p:tav>
                                            <p:tav tm="100000">
                                              <p:val>
                                                <p:strVal val="#ppt_w"/>
                                              </p:val>
                                            </p:tav>
                                          </p:tavLst>
                                        </p:anim>
                                        <p:anim calcmode="lin" valueType="num">
                                          <p:cBhvr>
                                            <p:cTn id="77" dur="500" fill="hold"/>
                                            <p:tgtEl>
                                              <p:spTgt spid="61"/>
                                            </p:tgtEl>
                                            <p:attrNameLst>
                                              <p:attrName>ppt_h</p:attrName>
                                            </p:attrNameLst>
                                          </p:cBhvr>
                                          <p:tavLst>
                                            <p:tav tm="0">
                                              <p:val>
                                                <p:fltVal val="0"/>
                                              </p:val>
                                            </p:tav>
                                            <p:tav tm="100000">
                                              <p:val>
                                                <p:strVal val="#ppt_h"/>
                                              </p:val>
                                            </p:tav>
                                          </p:tavLst>
                                        </p:anim>
                                        <p:animEffect transition="in" filter="fade">
                                          <p:cBhvr>
                                            <p:cTn id="78" dur="500"/>
                                            <p:tgtEl>
                                              <p:spTgt spid="61"/>
                                            </p:tgtEl>
                                          </p:cBhvr>
                                        </p:animEffect>
                                      </p:childTnLst>
                                    </p:cTn>
                                  </p:par>
                                </p:childTnLst>
                              </p:cTn>
                            </p:par>
                            <p:par>
                              <p:cTn id="79" fill="hold">
                                <p:stCondLst>
                                  <p:cond delay="4700"/>
                                </p:stCondLst>
                                <p:childTnLst>
                                  <p:par>
                                    <p:cTn id="80" presetID="53" presetClass="entr" presetSubtype="16" fill="hold" grpId="0" nodeType="afterEffect">
                                      <p:stCondLst>
                                        <p:cond delay="0"/>
                                      </p:stCondLst>
                                      <p:childTnLst>
                                        <p:set>
                                          <p:cBhvr>
                                            <p:cTn id="81" dur="1" fill="hold">
                                              <p:stCondLst>
                                                <p:cond delay="0"/>
                                              </p:stCondLst>
                                            </p:cTn>
                                            <p:tgtEl>
                                              <p:spTgt spid="69"/>
                                            </p:tgtEl>
                                            <p:attrNameLst>
                                              <p:attrName>style.visibility</p:attrName>
                                            </p:attrNameLst>
                                          </p:cBhvr>
                                          <p:to>
                                            <p:strVal val="visible"/>
                                          </p:to>
                                        </p:set>
                                        <p:anim calcmode="lin" valueType="num">
                                          <p:cBhvr>
                                            <p:cTn id="82" dur="300" fill="hold"/>
                                            <p:tgtEl>
                                              <p:spTgt spid="69"/>
                                            </p:tgtEl>
                                            <p:attrNameLst>
                                              <p:attrName>ppt_w</p:attrName>
                                            </p:attrNameLst>
                                          </p:cBhvr>
                                          <p:tavLst>
                                            <p:tav tm="0">
                                              <p:val>
                                                <p:fltVal val="0"/>
                                              </p:val>
                                            </p:tav>
                                            <p:tav tm="100000">
                                              <p:val>
                                                <p:strVal val="#ppt_w"/>
                                              </p:val>
                                            </p:tav>
                                          </p:tavLst>
                                        </p:anim>
                                        <p:anim calcmode="lin" valueType="num">
                                          <p:cBhvr>
                                            <p:cTn id="83" dur="300" fill="hold"/>
                                            <p:tgtEl>
                                              <p:spTgt spid="69"/>
                                            </p:tgtEl>
                                            <p:attrNameLst>
                                              <p:attrName>ppt_h</p:attrName>
                                            </p:attrNameLst>
                                          </p:cBhvr>
                                          <p:tavLst>
                                            <p:tav tm="0">
                                              <p:val>
                                                <p:fltVal val="0"/>
                                              </p:val>
                                            </p:tav>
                                            <p:tav tm="100000">
                                              <p:val>
                                                <p:strVal val="#ppt_h"/>
                                              </p:val>
                                            </p:tav>
                                          </p:tavLst>
                                        </p:anim>
                                        <p:animEffect transition="in" filter="fade">
                                          <p:cBhvr>
                                            <p:cTn id="84" dur="300"/>
                                            <p:tgtEl>
                                              <p:spTgt spid="69"/>
                                            </p:tgtEl>
                                          </p:cBhvr>
                                        </p:animEffect>
                                      </p:childTnLst>
                                    </p:cTn>
                                  </p:par>
                                  <p:par>
                                    <p:cTn id="85" presetID="6" presetClass="emph" presetSubtype="0" autoRev="1" fill="hold" grpId="1" nodeType="withEffect">
                                      <p:stCondLst>
                                        <p:cond delay="300"/>
                                      </p:stCondLst>
                                      <p:childTnLst>
                                        <p:animScale>
                                          <p:cBhvr>
                                            <p:cTn id="86" dur="150" fill="hold"/>
                                            <p:tgtEl>
                                              <p:spTgt spid="69"/>
                                            </p:tgtEl>
                                          </p:cBhvr>
                                          <p:by x="110000" y="110000"/>
                                        </p:animScale>
                                      </p:childTnLst>
                                    </p:cTn>
                                  </p:par>
                                  <p:par>
                                    <p:cTn id="87" presetID="53" presetClass="entr" presetSubtype="16" fill="hold" grpId="0" nodeType="withEffect">
                                      <p:stCondLst>
                                        <p:cond delay="500"/>
                                      </p:stCondLst>
                                      <p:childTnLst>
                                        <p:set>
                                          <p:cBhvr>
                                            <p:cTn id="88" dur="1" fill="hold">
                                              <p:stCondLst>
                                                <p:cond delay="0"/>
                                              </p:stCondLst>
                                            </p:cTn>
                                            <p:tgtEl>
                                              <p:spTgt spid="70"/>
                                            </p:tgtEl>
                                            <p:attrNameLst>
                                              <p:attrName>style.visibility</p:attrName>
                                            </p:attrNameLst>
                                          </p:cBhvr>
                                          <p:to>
                                            <p:strVal val="visible"/>
                                          </p:to>
                                        </p:set>
                                        <p:anim calcmode="lin" valueType="num">
                                          <p:cBhvr>
                                            <p:cTn id="89" dur="300" fill="hold"/>
                                            <p:tgtEl>
                                              <p:spTgt spid="70"/>
                                            </p:tgtEl>
                                            <p:attrNameLst>
                                              <p:attrName>ppt_w</p:attrName>
                                            </p:attrNameLst>
                                          </p:cBhvr>
                                          <p:tavLst>
                                            <p:tav tm="0">
                                              <p:val>
                                                <p:fltVal val="0"/>
                                              </p:val>
                                            </p:tav>
                                            <p:tav tm="100000">
                                              <p:val>
                                                <p:strVal val="#ppt_w"/>
                                              </p:val>
                                            </p:tav>
                                          </p:tavLst>
                                        </p:anim>
                                        <p:anim calcmode="lin" valueType="num">
                                          <p:cBhvr>
                                            <p:cTn id="90" dur="300" fill="hold"/>
                                            <p:tgtEl>
                                              <p:spTgt spid="70"/>
                                            </p:tgtEl>
                                            <p:attrNameLst>
                                              <p:attrName>ppt_h</p:attrName>
                                            </p:attrNameLst>
                                          </p:cBhvr>
                                          <p:tavLst>
                                            <p:tav tm="0">
                                              <p:val>
                                                <p:fltVal val="0"/>
                                              </p:val>
                                            </p:tav>
                                            <p:tav tm="100000">
                                              <p:val>
                                                <p:strVal val="#ppt_h"/>
                                              </p:val>
                                            </p:tav>
                                          </p:tavLst>
                                        </p:anim>
                                        <p:animEffect transition="in" filter="fade">
                                          <p:cBhvr>
                                            <p:cTn id="91" dur="300"/>
                                            <p:tgtEl>
                                              <p:spTgt spid="70"/>
                                            </p:tgtEl>
                                          </p:cBhvr>
                                        </p:animEffect>
                                      </p:childTnLst>
                                    </p:cTn>
                                  </p:par>
                                  <p:par>
                                    <p:cTn id="92" presetID="6" presetClass="emph" presetSubtype="0" autoRev="1" fill="hold" grpId="1" nodeType="withEffect">
                                      <p:stCondLst>
                                        <p:cond delay="800"/>
                                      </p:stCondLst>
                                      <p:childTnLst>
                                        <p:animScale>
                                          <p:cBhvr>
                                            <p:cTn id="93" dur="150" fill="hold"/>
                                            <p:tgtEl>
                                              <p:spTgt spid="70"/>
                                            </p:tgtEl>
                                          </p:cBhvr>
                                          <p:by x="110000" y="110000"/>
                                        </p:animScale>
                                      </p:childTnLst>
                                    </p:cTn>
                                  </p:par>
                                  <p:par>
                                    <p:cTn id="94" presetID="53" presetClass="entr" presetSubtype="16" fill="hold" grpId="0" nodeType="withEffect">
                                      <p:stCondLst>
                                        <p:cond delay="1000"/>
                                      </p:stCondLst>
                                      <p:childTnLst>
                                        <p:set>
                                          <p:cBhvr>
                                            <p:cTn id="95" dur="1" fill="hold">
                                              <p:stCondLst>
                                                <p:cond delay="0"/>
                                              </p:stCondLst>
                                            </p:cTn>
                                            <p:tgtEl>
                                              <p:spTgt spid="71"/>
                                            </p:tgtEl>
                                            <p:attrNameLst>
                                              <p:attrName>style.visibility</p:attrName>
                                            </p:attrNameLst>
                                          </p:cBhvr>
                                          <p:to>
                                            <p:strVal val="visible"/>
                                          </p:to>
                                        </p:set>
                                        <p:anim calcmode="lin" valueType="num">
                                          <p:cBhvr>
                                            <p:cTn id="96" dur="300" fill="hold"/>
                                            <p:tgtEl>
                                              <p:spTgt spid="71"/>
                                            </p:tgtEl>
                                            <p:attrNameLst>
                                              <p:attrName>ppt_w</p:attrName>
                                            </p:attrNameLst>
                                          </p:cBhvr>
                                          <p:tavLst>
                                            <p:tav tm="0">
                                              <p:val>
                                                <p:fltVal val="0"/>
                                              </p:val>
                                            </p:tav>
                                            <p:tav tm="100000">
                                              <p:val>
                                                <p:strVal val="#ppt_w"/>
                                              </p:val>
                                            </p:tav>
                                          </p:tavLst>
                                        </p:anim>
                                        <p:anim calcmode="lin" valueType="num">
                                          <p:cBhvr>
                                            <p:cTn id="97" dur="300" fill="hold"/>
                                            <p:tgtEl>
                                              <p:spTgt spid="71"/>
                                            </p:tgtEl>
                                            <p:attrNameLst>
                                              <p:attrName>ppt_h</p:attrName>
                                            </p:attrNameLst>
                                          </p:cBhvr>
                                          <p:tavLst>
                                            <p:tav tm="0">
                                              <p:val>
                                                <p:fltVal val="0"/>
                                              </p:val>
                                            </p:tav>
                                            <p:tav tm="100000">
                                              <p:val>
                                                <p:strVal val="#ppt_h"/>
                                              </p:val>
                                            </p:tav>
                                          </p:tavLst>
                                        </p:anim>
                                        <p:animEffect transition="in" filter="fade">
                                          <p:cBhvr>
                                            <p:cTn id="98" dur="300"/>
                                            <p:tgtEl>
                                              <p:spTgt spid="71"/>
                                            </p:tgtEl>
                                          </p:cBhvr>
                                        </p:animEffect>
                                      </p:childTnLst>
                                    </p:cTn>
                                  </p:par>
                                  <p:par>
                                    <p:cTn id="99" presetID="6" presetClass="emph" presetSubtype="0" autoRev="1" fill="hold" grpId="1" nodeType="withEffect">
                                      <p:stCondLst>
                                        <p:cond delay="1300"/>
                                      </p:stCondLst>
                                      <p:childTnLst>
                                        <p:animScale>
                                          <p:cBhvr>
                                            <p:cTn id="100" dur="150" fill="hold"/>
                                            <p:tgtEl>
                                              <p:spTgt spid="71"/>
                                            </p:tgtEl>
                                          </p:cBhvr>
                                          <p:by x="110000" y="110000"/>
                                        </p:animScale>
                                      </p:childTnLst>
                                    </p:cTn>
                                  </p:par>
                                  <p:par>
                                    <p:cTn id="101" presetID="53" presetClass="entr" presetSubtype="16" fill="hold" grpId="0" nodeType="withEffect">
                                      <p:stCondLst>
                                        <p:cond delay="1500"/>
                                      </p:stCondLst>
                                      <p:childTnLst>
                                        <p:set>
                                          <p:cBhvr>
                                            <p:cTn id="102" dur="1" fill="hold">
                                              <p:stCondLst>
                                                <p:cond delay="0"/>
                                              </p:stCondLst>
                                            </p:cTn>
                                            <p:tgtEl>
                                              <p:spTgt spid="72"/>
                                            </p:tgtEl>
                                            <p:attrNameLst>
                                              <p:attrName>style.visibility</p:attrName>
                                            </p:attrNameLst>
                                          </p:cBhvr>
                                          <p:to>
                                            <p:strVal val="visible"/>
                                          </p:to>
                                        </p:set>
                                        <p:anim calcmode="lin" valueType="num">
                                          <p:cBhvr>
                                            <p:cTn id="103" dur="300" fill="hold"/>
                                            <p:tgtEl>
                                              <p:spTgt spid="72"/>
                                            </p:tgtEl>
                                            <p:attrNameLst>
                                              <p:attrName>ppt_w</p:attrName>
                                            </p:attrNameLst>
                                          </p:cBhvr>
                                          <p:tavLst>
                                            <p:tav tm="0">
                                              <p:val>
                                                <p:fltVal val="0"/>
                                              </p:val>
                                            </p:tav>
                                            <p:tav tm="100000">
                                              <p:val>
                                                <p:strVal val="#ppt_w"/>
                                              </p:val>
                                            </p:tav>
                                          </p:tavLst>
                                        </p:anim>
                                        <p:anim calcmode="lin" valueType="num">
                                          <p:cBhvr>
                                            <p:cTn id="104" dur="300" fill="hold"/>
                                            <p:tgtEl>
                                              <p:spTgt spid="72"/>
                                            </p:tgtEl>
                                            <p:attrNameLst>
                                              <p:attrName>ppt_h</p:attrName>
                                            </p:attrNameLst>
                                          </p:cBhvr>
                                          <p:tavLst>
                                            <p:tav tm="0">
                                              <p:val>
                                                <p:fltVal val="0"/>
                                              </p:val>
                                            </p:tav>
                                            <p:tav tm="100000">
                                              <p:val>
                                                <p:strVal val="#ppt_h"/>
                                              </p:val>
                                            </p:tav>
                                          </p:tavLst>
                                        </p:anim>
                                        <p:animEffect transition="in" filter="fade">
                                          <p:cBhvr>
                                            <p:cTn id="105" dur="300"/>
                                            <p:tgtEl>
                                              <p:spTgt spid="72"/>
                                            </p:tgtEl>
                                          </p:cBhvr>
                                        </p:animEffect>
                                      </p:childTnLst>
                                    </p:cTn>
                                  </p:par>
                                  <p:par>
                                    <p:cTn id="106" presetID="6" presetClass="emph" presetSubtype="0" autoRev="1" fill="hold" grpId="1" nodeType="withEffect">
                                      <p:stCondLst>
                                        <p:cond delay="1800"/>
                                      </p:stCondLst>
                                      <p:childTnLst>
                                        <p:animScale>
                                          <p:cBhvr>
                                            <p:cTn id="107" dur="150" fill="hold"/>
                                            <p:tgtEl>
                                              <p:spTgt spid="72"/>
                                            </p:tgtEl>
                                          </p:cBhvr>
                                          <p:by x="110000" y="110000"/>
                                        </p:animScale>
                                      </p:childTnLst>
                                    </p:cTn>
                                  </p:par>
                                </p:childTnLst>
                              </p:cTn>
                            </p:par>
                            <p:par>
                              <p:cTn id="108" fill="hold">
                                <p:stCondLst>
                                  <p:cond delay="6800"/>
                                </p:stCondLst>
                                <p:childTnLst>
                                  <p:par>
                                    <p:cTn id="109" presetID="41" presetClass="entr" presetSubtype="0" fill="hold" grpId="0" nodeType="afterEffect">
                                      <p:stCondLst>
                                        <p:cond delay="0"/>
                                      </p:stCondLst>
                                      <p:iterate type="lt">
                                        <p:tmPct val="10000"/>
                                      </p:iterate>
                                      <p:childTnLst>
                                        <p:set>
                                          <p:cBhvr>
                                            <p:cTn id="110" dur="1" fill="hold">
                                              <p:stCondLst>
                                                <p:cond delay="0"/>
                                              </p:stCondLst>
                                            </p:cTn>
                                            <p:tgtEl>
                                              <p:spTgt spid="75"/>
                                            </p:tgtEl>
                                            <p:attrNameLst>
                                              <p:attrName>style.visibility</p:attrName>
                                            </p:attrNameLst>
                                          </p:cBhvr>
                                          <p:to>
                                            <p:strVal val="visible"/>
                                          </p:to>
                                        </p:set>
                                        <p:anim calcmode="lin" valueType="num">
                                          <p:cBhvr>
                                            <p:cTn id="111" dur="600" fill="hold"/>
                                            <p:tgtEl>
                                              <p:spTgt spid="75"/>
                                            </p:tgtEl>
                                            <p:attrNameLst>
                                              <p:attrName>ppt_x</p:attrName>
                                            </p:attrNameLst>
                                          </p:cBhvr>
                                          <p:tavLst>
                                            <p:tav tm="0">
                                              <p:val>
                                                <p:strVal val="#ppt_x"/>
                                              </p:val>
                                            </p:tav>
                                            <p:tav tm="50000">
                                              <p:val>
                                                <p:strVal val="#ppt_x+.1"/>
                                              </p:val>
                                            </p:tav>
                                            <p:tav tm="100000">
                                              <p:val>
                                                <p:strVal val="#ppt_x"/>
                                              </p:val>
                                            </p:tav>
                                          </p:tavLst>
                                        </p:anim>
                                        <p:anim calcmode="lin" valueType="num">
                                          <p:cBhvr>
                                            <p:cTn id="112" dur="600" fill="hold"/>
                                            <p:tgtEl>
                                              <p:spTgt spid="75"/>
                                            </p:tgtEl>
                                            <p:attrNameLst>
                                              <p:attrName>ppt_y</p:attrName>
                                            </p:attrNameLst>
                                          </p:cBhvr>
                                          <p:tavLst>
                                            <p:tav tm="0">
                                              <p:val>
                                                <p:strVal val="#ppt_y"/>
                                              </p:val>
                                            </p:tav>
                                            <p:tav tm="100000">
                                              <p:val>
                                                <p:strVal val="#ppt_y"/>
                                              </p:val>
                                            </p:tav>
                                          </p:tavLst>
                                        </p:anim>
                                        <p:anim calcmode="lin" valueType="num">
                                          <p:cBhvr>
                                            <p:cTn id="113" dur="600" fill="hold"/>
                                            <p:tgtEl>
                                              <p:spTgt spid="75"/>
                                            </p:tgtEl>
                                            <p:attrNameLst>
                                              <p:attrName>ppt_h</p:attrName>
                                            </p:attrNameLst>
                                          </p:cBhvr>
                                          <p:tavLst>
                                            <p:tav tm="0">
                                              <p:val>
                                                <p:strVal val="#ppt_h/10"/>
                                              </p:val>
                                            </p:tav>
                                            <p:tav tm="50000">
                                              <p:val>
                                                <p:strVal val="#ppt_h+.01"/>
                                              </p:val>
                                            </p:tav>
                                            <p:tav tm="100000">
                                              <p:val>
                                                <p:strVal val="#ppt_h"/>
                                              </p:val>
                                            </p:tav>
                                          </p:tavLst>
                                        </p:anim>
                                        <p:anim calcmode="lin" valueType="num">
                                          <p:cBhvr>
                                            <p:cTn id="114" dur="600" fill="hold"/>
                                            <p:tgtEl>
                                              <p:spTgt spid="75"/>
                                            </p:tgtEl>
                                            <p:attrNameLst>
                                              <p:attrName>ppt_w</p:attrName>
                                            </p:attrNameLst>
                                          </p:cBhvr>
                                          <p:tavLst>
                                            <p:tav tm="0">
                                              <p:val>
                                                <p:strVal val="#ppt_w/10"/>
                                              </p:val>
                                            </p:tav>
                                            <p:tav tm="50000">
                                              <p:val>
                                                <p:strVal val="#ppt_w+.01"/>
                                              </p:val>
                                            </p:tav>
                                            <p:tav tm="100000">
                                              <p:val>
                                                <p:strVal val="#ppt_w"/>
                                              </p:val>
                                            </p:tav>
                                          </p:tavLst>
                                        </p:anim>
                                        <p:animEffect transition="in" filter="fade">
                                          <p:cBhvr>
                                            <p:cTn id="115" dur="600" tmFilter="0,0; .5, 1; 1, 1"/>
                                            <p:tgtEl>
                                              <p:spTgt spid="75"/>
                                            </p:tgtEl>
                                          </p:cBhvr>
                                        </p:animEffect>
                                      </p:childTnLst>
                                    </p:cTn>
                                  </p:par>
                                  <p:par>
                                    <p:cTn id="116" presetID="12" presetClass="entr" presetSubtype="1" fill="hold" grpId="0" nodeType="withEffect">
                                      <p:stCondLst>
                                        <p:cond delay="1100"/>
                                      </p:stCondLst>
                                      <p:childTnLst>
                                        <p:set>
                                          <p:cBhvr>
                                            <p:cTn id="117" dur="1" fill="hold">
                                              <p:stCondLst>
                                                <p:cond delay="0"/>
                                              </p:stCondLst>
                                            </p:cTn>
                                            <p:tgtEl>
                                              <p:spTgt spid="74"/>
                                            </p:tgtEl>
                                            <p:attrNameLst>
                                              <p:attrName>style.visibility</p:attrName>
                                            </p:attrNameLst>
                                          </p:cBhvr>
                                          <p:to>
                                            <p:strVal val="visible"/>
                                          </p:to>
                                        </p:set>
                                        <p:anim calcmode="lin" valueType="num">
                                          <p:cBhvr additive="base">
                                            <p:cTn id="118" dur="1400"/>
                                            <p:tgtEl>
                                              <p:spTgt spid="74"/>
                                            </p:tgtEl>
                                            <p:attrNameLst>
                                              <p:attrName>ppt_y</p:attrName>
                                            </p:attrNameLst>
                                          </p:cBhvr>
                                          <p:tavLst>
                                            <p:tav tm="0">
                                              <p:val>
                                                <p:strVal val="#ppt_y-#ppt_h*1.125000"/>
                                              </p:val>
                                            </p:tav>
                                            <p:tav tm="100000">
                                              <p:val>
                                                <p:strVal val="#ppt_y"/>
                                              </p:val>
                                            </p:tav>
                                          </p:tavLst>
                                        </p:anim>
                                        <p:animEffect transition="in" filter="wipe(down)">
                                          <p:cBhvr>
                                            <p:cTn id="119" dur="1400"/>
                                            <p:tgtEl>
                                              <p:spTgt spid="74"/>
                                            </p:tgtEl>
                                          </p:cBhvr>
                                        </p:animEffect>
                                      </p:childTnLst>
                                    </p:cTn>
                                  </p:par>
                                  <p:par>
                                    <p:cTn id="120" presetID="16" presetClass="entr" presetSubtype="21" fill="hold" nodeType="withEffect">
                                      <p:stCondLst>
                                        <p:cond delay="2200"/>
                                      </p:stCondLst>
                                      <p:childTnLst>
                                        <p:set>
                                          <p:cBhvr>
                                            <p:cTn id="121" dur="1" fill="hold">
                                              <p:stCondLst>
                                                <p:cond delay="0"/>
                                              </p:stCondLst>
                                            </p:cTn>
                                            <p:tgtEl>
                                              <p:spTgt spid="77"/>
                                            </p:tgtEl>
                                            <p:attrNameLst>
                                              <p:attrName>style.visibility</p:attrName>
                                            </p:attrNameLst>
                                          </p:cBhvr>
                                          <p:to>
                                            <p:strVal val="visible"/>
                                          </p:to>
                                        </p:set>
                                        <p:animEffect transition="in" filter="barn(inVertical)">
                                          <p:cBhvr>
                                            <p:cTn id="122" dur="500"/>
                                            <p:tgtEl>
                                              <p:spTgt spid="77"/>
                                            </p:tgtEl>
                                          </p:cBhvr>
                                        </p:animEffect>
                                      </p:childTnLst>
                                    </p:cTn>
                                  </p:par>
                                </p:childTnLst>
                              </p:cTn>
                            </p:par>
                            <p:par>
                              <p:cTn id="123" fill="hold">
                                <p:stCondLst>
                                  <p:cond delay="9500"/>
                                </p:stCondLst>
                                <p:childTnLst>
                                  <p:par>
                                    <p:cTn id="124" presetID="10" presetClass="entr" presetSubtype="0" fill="hold" grpId="0" nodeType="afterEffect">
                                      <p:stCondLst>
                                        <p:cond delay="0"/>
                                      </p:stCondLst>
                                      <p:childTnLst>
                                        <p:set>
                                          <p:cBhvr>
                                            <p:cTn id="125" dur="1" fill="hold">
                                              <p:stCondLst>
                                                <p:cond delay="0"/>
                                              </p:stCondLst>
                                            </p:cTn>
                                            <p:tgtEl>
                                              <p:spTgt spid="47"/>
                                            </p:tgtEl>
                                            <p:attrNameLst>
                                              <p:attrName>style.visibility</p:attrName>
                                            </p:attrNameLst>
                                          </p:cBhvr>
                                          <p:to>
                                            <p:strVal val="visible"/>
                                          </p:to>
                                        </p:set>
                                        <p:animEffect transition="in" filter="fade">
                                          <p:cBhvr>
                                            <p:cTn id="126" dur="500"/>
                                            <p:tgtEl>
                                              <p:spTgt spid="47"/>
                                            </p:tgtEl>
                                          </p:cBhvr>
                                        </p:animEffect>
                                      </p:childTnLst>
                                    </p:cTn>
                                  </p:par>
                                </p:childTnLst>
                              </p:cTn>
                            </p:par>
                            <p:par>
                              <p:cTn id="127" fill="hold">
                                <p:stCondLst>
                                  <p:cond delay="10000"/>
                                </p:stCondLst>
                                <p:childTnLst>
                                  <p:par>
                                    <p:cTn id="128" presetID="10" presetClass="entr" presetSubtype="0" fill="hold" grpId="0" nodeType="afterEffect">
                                      <p:stCondLst>
                                        <p:cond delay="0"/>
                                      </p:stCondLst>
                                      <p:childTnLst>
                                        <p:set>
                                          <p:cBhvr>
                                            <p:cTn id="129" dur="1" fill="hold">
                                              <p:stCondLst>
                                                <p:cond delay="0"/>
                                              </p:stCondLst>
                                            </p:cTn>
                                            <p:tgtEl>
                                              <p:spTgt spid="104"/>
                                            </p:tgtEl>
                                            <p:attrNameLst>
                                              <p:attrName>style.visibility</p:attrName>
                                            </p:attrNameLst>
                                          </p:cBhvr>
                                          <p:to>
                                            <p:strVal val="visible"/>
                                          </p:to>
                                        </p:set>
                                        <p:animEffect transition="in" filter="fade">
                                          <p:cBhvr>
                                            <p:cTn id="130" dur="700"/>
                                            <p:tgtEl>
                                              <p:spTgt spid="104"/>
                                            </p:tgtEl>
                                          </p:cBhvr>
                                        </p:animEffect>
                                      </p:childTnLst>
                                    </p:cTn>
                                  </p:par>
                                </p:childTnLst>
                              </p:cTn>
                            </p:par>
                            <p:par>
                              <p:cTn id="131" fill="hold">
                                <p:stCondLst>
                                  <p:cond delay="10700"/>
                                </p:stCondLst>
                                <p:childTnLst>
                                  <p:par>
                                    <p:cTn id="132" presetID="10" presetClass="entr" presetSubtype="0" fill="hold" grpId="0" nodeType="afterEffect">
                                      <p:stCondLst>
                                        <p:cond delay="0"/>
                                      </p:stCondLst>
                                      <p:childTnLst>
                                        <p:set>
                                          <p:cBhvr>
                                            <p:cTn id="133" dur="1" fill="hold">
                                              <p:stCondLst>
                                                <p:cond delay="0"/>
                                              </p:stCondLst>
                                            </p:cTn>
                                            <p:tgtEl>
                                              <p:spTgt spid="73"/>
                                            </p:tgtEl>
                                            <p:attrNameLst>
                                              <p:attrName>style.visibility</p:attrName>
                                            </p:attrNameLst>
                                          </p:cBhvr>
                                          <p:to>
                                            <p:strVal val="visible"/>
                                          </p:to>
                                        </p:set>
                                        <p:animEffect transition="in" filter="fade">
                                          <p:cBhvr>
                                            <p:cTn id="134" dur="500"/>
                                            <p:tgtEl>
                                              <p:spTgt spid="7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animBg="1"/>
          <p:bldP spid="74" grpId="0"/>
          <p:bldP spid="75" grpId="0"/>
          <p:bldP spid="47" grpId="0"/>
          <p:bldP spid="50" grpId="0" animBg="1"/>
          <p:bldP spid="51" grpId="0" animBg="1"/>
          <p:bldP spid="61" grpId="0" animBg="1"/>
          <p:bldP spid="76" grpId="0" animBg="1"/>
          <p:bldP spid="79" grpId="0" animBg="1"/>
          <p:bldP spid="80" grpId="0" animBg="1"/>
          <p:bldP spid="81" grpId="0" animBg="1"/>
          <p:bldP spid="104" grpId="0"/>
          <p:bldP spid="69" grpId="0"/>
          <p:bldP spid="69" grpId="1"/>
          <p:bldP spid="70" grpId="0"/>
          <p:bldP spid="70" grpId="1"/>
          <p:bldP spid="71" grpId="0"/>
          <p:bldP spid="71" grpId="1"/>
          <p:bldP spid="72" grpId="0"/>
          <p:bldP spid="72" grpId="1"/>
          <p:bldP spid="73"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afterEffect">
                                      <p:stCondLst>
                                        <p:cond delay="0"/>
                                      </p:stCondLst>
                                      <p:childTnLst>
                                        <p:set>
                                          <p:cBhvr>
                                            <p:cTn id="6" dur="1" fill="hold">
                                              <p:stCondLst>
                                                <p:cond delay="0"/>
                                              </p:stCondLst>
                                            </p:cTn>
                                            <p:tgtEl>
                                              <p:spTgt spid="76"/>
                                            </p:tgtEl>
                                            <p:attrNameLst>
                                              <p:attrName>style.visibility</p:attrName>
                                            </p:attrNameLst>
                                          </p:cBhvr>
                                          <p:to>
                                            <p:strVal val="visible"/>
                                          </p:to>
                                        </p:set>
                                        <p:anim calcmode="lin" valueType="num">
                                          <p:cBhvr>
                                            <p:cTn id="7" dur="500" fill="hold"/>
                                            <p:tgtEl>
                                              <p:spTgt spid="76"/>
                                            </p:tgtEl>
                                            <p:attrNameLst>
                                              <p:attrName>ppt_w</p:attrName>
                                            </p:attrNameLst>
                                          </p:cBhvr>
                                          <p:tavLst>
                                            <p:tav tm="0">
                                              <p:val>
                                                <p:fltVal val="0"/>
                                              </p:val>
                                            </p:tav>
                                            <p:tav tm="100000">
                                              <p:val>
                                                <p:strVal val="#ppt_w"/>
                                              </p:val>
                                            </p:tav>
                                          </p:tavLst>
                                        </p:anim>
                                        <p:anim calcmode="lin" valueType="num">
                                          <p:cBhvr>
                                            <p:cTn id="8" dur="500" fill="hold"/>
                                            <p:tgtEl>
                                              <p:spTgt spid="76"/>
                                            </p:tgtEl>
                                            <p:attrNameLst>
                                              <p:attrName>ppt_h</p:attrName>
                                            </p:attrNameLst>
                                          </p:cBhvr>
                                          <p:tavLst>
                                            <p:tav tm="0">
                                              <p:val>
                                                <p:fltVal val="0"/>
                                              </p:val>
                                            </p:tav>
                                            <p:tav tm="100000">
                                              <p:val>
                                                <p:strVal val="#ppt_h"/>
                                              </p:val>
                                            </p:tav>
                                          </p:tavLst>
                                        </p:anim>
                                      </p:childTnLst>
                                    </p:cTn>
                                  </p:par>
                                  <p:par>
                                    <p:cTn id="9" presetID="23" presetClass="entr" presetSubtype="16" fill="hold" grpId="0" nodeType="withEffect">
                                      <p:stCondLst>
                                        <p:cond delay="200"/>
                                      </p:stCondLst>
                                      <p:childTnLst>
                                        <p:set>
                                          <p:cBhvr>
                                            <p:cTn id="10" dur="1" fill="hold">
                                              <p:stCondLst>
                                                <p:cond delay="0"/>
                                              </p:stCondLst>
                                            </p:cTn>
                                            <p:tgtEl>
                                              <p:spTgt spid="80"/>
                                            </p:tgtEl>
                                            <p:attrNameLst>
                                              <p:attrName>style.visibility</p:attrName>
                                            </p:attrNameLst>
                                          </p:cBhvr>
                                          <p:to>
                                            <p:strVal val="visible"/>
                                          </p:to>
                                        </p:set>
                                        <p:anim calcmode="lin" valueType="num">
                                          <p:cBhvr>
                                            <p:cTn id="11" dur="500" fill="hold"/>
                                            <p:tgtEl>
                                              <p:spTgt spid="80"/>
                                            </p:tgtEl>
                                            <p:attrNameLst>
                                              <p:attrName>ppt_w</p:attrName>
                                            </p:attrNameLst>
                                          </p:cBhvr>
                                          <p:tavLst>
                                            <p:tav tm="0">
                                              <p:val>
                                                <p:fltVal val="0"/>
                                              </p:val>
                                            </p:tav>
                                            <p:tav tm="100000">
                                              <p:val>
                                                <p:strVal val="#ppt_w"/>
                                              </p:val>
                                            </p:tav>
                                          </p:tavLst>
                                        </p:anim>
                                        <p:anim calcmode="lin" valueType="num">
                                          <p:cBhvr>
                                            <p:cTn id="12" dur="500" fill="hold"/>
                                            <p:tgtEl>
                                              <p:spTgt spid="80"/>
                                            </p:tgtEl>
                                            <p:attrNameLst>
                                              <p:attrName>ppt_h</p:attrName>
                                            </p:attrNameLst>
                                          </p:cBhvr>
                                          <p:tavLst>
                                            <p:tav tm="0">
                                              <p:val>
                                                <p:fltVal val="0"/>
                                              </p:val>
                                            </p:tav>
                                            <p:tav tm="100000">
                                              <p:val>
                                                <p:strVal val="#ppt_h"/>
                                              </p:val>
                                            </p:tav>
                                          </p:tavLst>
                                        </p:anim>
                                      </p:childTnLst>
                                    </p:cTn>
                                  </p:par>
                                  <p:par>
                                    <p:cTn id="13" presetID="23" presetClass="entr" presetSubtype="16" fill="hold" grpId="0" nodeType="withEffect">
                                      <p:stCondLst>
                                        <p:cond delay="400"/>
                                      </p:stCondLst>
                                      <p:childTnLst>
                                        <p:set>
                                          <p:cBhvr>
                                            <p:cTn id="14" dur="1" fill="hold">
                                              <p:stCondLst>
                                                <p:cond delay="0"/>
                                              </p:stCondLst>
                                            </p:cTn>
                                            <p:tgtEl>
                                              <p:spTgt spid="79"/>
                                            </p:tgtEl>
                                            <p:attrNameLst>
                                              <p:attrName>style.visibility</p:attrName>
                                            </p:attrNameLst>
                                          </p:cBhvr>
                                          <p:to>
                                            <p:strVal val="visible"/>
                                          </p:to>
                                        </p:set>
                                        <p:anim calcmode="lin" valueType="num">
                                          <p:cBhvr>
                                            <p:cTn id="15" dur="500" fill="hold"/>
                                            <p:tgtEl>
                                              <p:spTgt spid="79"/>
                                            </p:tgtEl>
                                            <p:attrNameLst>
                                              <p:attrName>ppt_w</p:attrName>
                                            </p:attrNameLst>
                                          </p:cBhvr>
                                          <p:tavLst>
                                            <p:tav tm="0">
                                              <p:val>
                                                <p:fltVal val="0"/>
                                              </p:val>
                                            </p:tav>
                                            <p:tav tm="100000">
                                              <p:val>
                                                <p:strVal val="#ppt_w"/>
                                              </p:val>
                                            </p:tav>
                                          </p:tavLst>
                                        </p:anim>
                                        <p:anim calcmode="lin" valueType="num">
                                          <p:cBhvr>
                                            <p:cTn id="16" dur="500" fill="hold"/>
                                            <p:tgtEl>
                                              <p:spTgt spid="79"/>
                                            </p:tgtEl>
                                            <p:attrNameLst>
                                              <p:attrName>ppt_h</p:attrName>
                                            </p:attrNameLst>
                                          </p:cBhvr>
                                          <p:tavLst>
                                            <p:tav tm="0">
                                              <p:val>
                                                <p:fltVal val="0"/>
                                              </p:val>
                                            </p:tav>
                                            <p:tav tm="100000">
                                              <p:val>
                                                <p:strVal val="#ppt_h"/>
                                              </p:val>
                                            </p:tav>
                                          </p:tavLst>
                                        </p:anim>
                                      </p:childTnLst>
                                    </p:cTn>
                                  </p:par>
                                  <p:par>
                                    <p:cTn id="17" presetID="23" presetClass="entr" presetSubtype="16" fill="hold" grpId="0" nodeType="withEffect">
                                      <p:stCondLst>
                                        <p:cond delay="600"/>
                                      </p:stCondLst>
                                      <p:childTnLst>
                                        <p:set>
                                          <p:cBhvr>
                                            <p:cTn id="18" dur="1" fill="hold">
                                              <p:stCondLst>
                                                <p:cond delay="0"/>
                                              </p:stCondLst>
                                            </p:cTn>
                                            <p:tgtEl>
                                              <p:spTgt spid="81"/>
                                            </p:tgtEl>
                                            <p:attrNameLst>
                                              <p:attrName>style.visibility</p:attrName>
                                            </p:attrNameLst>
                                          </p:cBhvr>
                                          <p:to>
                                            <p:strVal val="visible"/>
                                          </p:to>
                                        </p:set>
                                        <p:anim calcmode="lin" valueType="num">
                                          <p:cBhvr>
                                            <p:cTn id="19" dur="500" fill="hold"/>
                                            <p:tgtEl>
                                              <p:spTgt spid="81"/>
                                            </p:tgtEl>
                                            <p:attrNameLst>
                                              <p:attrName>ppt_w</p:attrName>
                                            </p:attrNameLst>
                                          </p:cBhvr>
                                          <p:tavLst>
                                            <p:tav tm="0">
                                              <p:val>
                                                <p:fltVal val="0"/>
                                              </p:val>
                                            </p:tav>
                                            <p:tav tm="100000">
                                              <p:val>
                                                <p:strVal val="#ppt_w"/>
                                              </p:val>
                                            </p:tav>
                                          </p:tavLst>
                                        </p:anim>
                                        <p:anim calcmode="lin" valueType="num">
                                          <p:cBhvr>
                                            <p:cTn id="20" dur="500" fill="hold"/>
                                            <p:tgtEl>
                                              <p:spTgt spid="81"/>
                                            </p:tgtEl>
                                            <p:attrNameLst>
                                              <p:attrName>ppt_h</p:attrName>
                                            </p:attrNameLst>
                                          </p:cBhvr>
                                          <p:tavLst>
                                            <p:tav tm="0">
                                              <p:val>
                                                <p:fltVal val="0"/>
                                              </p:val>
                                            </p:tav>
                                            <p:tav tm="100000">
                                              <p:val>
                                                <p:strVal val="#ppt_h"/>
                                              </p:val>
                                            </p:tav>
                                          </p:tavLst>
                                        </p:anim>
                                      </p:childTnLst>
                                    </p:cTn>
                                  </p:par>
                                  <p:par>
                                    <p:cTn id="21" presetID="2" presetClass="entr" presetSubtype="9" accel="35000" fill="hold" nodeType="withEffect">
                                      <p:stCondLst>
                                        <p:cond delay="600"/>
                                      </p:stCondLst>
                                      <p:childTnLst>
                                        <p:set>
                                          <p:cBhvr>
                                            <p:cTn id="22" dur="1" fill="hold">
                                              <p:stCondLst>
                                                <p:cond delay="0"/>
                                              </p:stCondLst>
                                            </p:cTn>
                                            <p:tgtEl>
                                              <p:spTgt spid="94"/>
                                            </p:tgtEl>
                                            <p:attrNameLst>
                                              <p:attrName>style.visibility</p:attrName>
                                            </p:attrNameLst>
                                          </p:cBhvr>
                                          <p:to>
                                            <p:strVal val="visible"/>
                                          </p:to>
                                        </p:set>
                                        <p:anim calcmode="lin" valueType="num">
                                          <p:cBhvr additive="base">
                                            <p:cTn id="23" dur="3000" fill="hold"/>
                                            <p:tgtEl>
                                              <p:spTgt spid="94"/>
                                            </p:tgtEl>
                                            <p:attrNameLst>
                                              <p:attrName>ppt_x</p:attrName>
                                            </p:attrNameLst>
                                          </p:cBhvr>
                                          <p:tavLst>
                                            <p:tav tm="0">
                                              <p:val>
                                                <p:strVal val="0-#ppt_w/2"/>
                                              </p:val>
                                            </p:tav>
                                            <p:tav tm="100000">
                                              <p:val>
                                                <p:strVal val="#ppt_x"/>
                                              </p:val>
                                            </p:tav>
                                          </p:tavLst>
                                        </p:anim>
                                        <p:anim calcmode="lin" valueType="num">
                                          <p:cBhvr additive="base">
                                            <p:cTn id="24" dur="3000" fill="hold"/>
                                            <p:tgtEl>
                                              <p:spTgt spid="94"/>
                                            </p:tgtEl>
                                            <p:attrNameLst>
                                              <p:attrName>ppt_y</p:attrName>
                                            </p:attrNameLst>
                                          </p:cBhvr>
                                          <p:tavLst>
                                            <p:tav tm="0">
                                              <p:val>
                                                <p:strVal val="0-#ppt_h/2"/>
                                              </p:val>
                                            </p:tav>
                                            <p:tav tm="100000">
                                              <p:val>
                                                <p:strVal val="#ppt_y"/>
                                              </p:val>
                                            </p:tav>
                                          </p:tavLst>
                                        </p:anim>
                                      </p:childTnLst>
                                    </p:cTn>
                                  </p:par>
                                  <p:par>
                                    <p:cTn id="25" presetID="2" presetClass="entr" presetSubtype="6" accel="35000" fill="hold" nodeType="withEffect">
                                      <p:stCondLst>
                                        <p:cond delay="600"/>
                                      </p:stCondLst>
                                      <p:childTnLst>
                                        <p:set>
                                          <p:cBhvr>
                                            <p:cTn id="26" dur="1" fill="hold">
                                              <p:stCondLst>
                                                <p:cond delay="0"/>
                                              </p:stCondLst>
                                            </p:cTn>
                                            <p:tgtEl>
                                              <p:spTgt spid="82"/>
                                            </p:tgtEl>
                                            <p:attrNameLst>
                                              <p:attrName>style.visibility</p:attrName>
                                            </p:attrNameLst>
                                          </p:cBhvr>
                                          <p:to>
                                            <p:strVal val="visible"/>
                                          </p:to>
                                        </p:set>
                                        <p:anim calcmode="lin" valueType="num">
                                          <p:cBhvr additive="base">
                                            <p:cTn id="27" dur="3000" fill="hold"/>
                                            <p:tgtEl>
                                              <p:spTgt spid="82"/>
                                            </p:tgtEl>
                                            <p:attrNameLst>
                                              <p:attrName>ppt_x</p:attrName>
                                            </p:attrNameLst>
                                          </p:cBhvr>
                                          <p:tavLst>
                                            <p:tav tm="0">
                                              <p:val>
                                                <p:strVal val="1+#ppt_w/2"/>
                                              </p:val>
                                            </p:tav>
                                            <p:tav tm="100000">
                                              <p:val>
                                                <p:strVal val="#ppt_x"/>
                                              </p:val>
                                            </p:tav>
                                          </p:tavLst>
                                        </p:anim>
                                        <p:anim calcmode="lin" valueType="num">
                                          <p:cBhvr additive="base">
                                            <p:cTn id="28" dur="3000" fill="hold"/>
                                            <p:tgtEl>
                                              <p:spTgt spid="82"/>
                                            </p:tgtEl>
                                            <p:attrNameLst>
                                              <p:attrName>ppt_y</p:attrName>
                                            </p:attrNameLst>
                                          </p:cBhvr>
                                          <p:tavLst>
                                            <p:tav tm="0">
                                              <p:val>
                                                <p:strVal val="1+#ppt_h/2"/>
                                              </p:val>
                                            </p:tav>
                                            <p:tav tm="100000">
                                              <p:val>
                                                <p:strVal val="#ppt_y"/>
                                              </p:val>
                                            </p:tav>
                                          </p:tavLst>
                                        </p:anim>
                                      </p:childTnLst>
                                    </p:cTn>
                                  </p:par>
                                  <p:par>
                                    <p:cTn id="29" presetID="2" presetClass="entr" presetSubtype="12" accel="35000" fill="hold" nodeType="withEffect">
                                      <p:stCondLst>
                                        <p:cond delay="600"/>
                                      </p:stCondLst>
                                      <p:childTnLst>
                                        <p:set>
                                          <p:cBhvr>
                                            <p:cTn id="30" dur="1" fill="hold">
                                              <p:stCondLst>
                                                <p:cond delay="0"/>
                                              </p:stCondLst>
                                            </p:cTn>
                                            <p:tgtEl>
                                              <p:spTgt spid="85"/>
                                            </p:tgtEl>
                                            <p:attrNameLst>
                                              <p:attrName>style.visibility</p:attrName>
                                            </p:attrNameLst>
                                          </p:cBhvr>
                                          <p:to>
                                            <p:strVal val="visible"/>
                                          </p:to>
                                        </p:set>
                                        <p:anim calcmode="lin" valueType="num">
                                          <p:cBhvr additive="base">
                                            <p:cTn id="31" dur="3000" fill="hold"/>
                                            <p:tgtEl>
                                              <p:spTgt spid="85"/>
                                            </p:tgtEl>
                                            <p:attrNameLst>
                                              <p:attrName>ppt_x</p:attrName>
                                            </p:attrNameLst>
                                          </p:cBhvr>
                                          <p:tavLst>
                                            <p:tav tm="0">
                                              <p:val>
                                                <p:strVal val="0-#ppt_w/2"/>
                                              </p:val>
                                            </p:tav>
                                            <p:tav tm="100000">
                                              <p:val>
                                                <p:strVal val="#ppt_x"/>
                                              </p:val>
                                            </p:tav>
                                          </p:tavLst>
                                        </p:anim>
                                        <p:anim calcmode="lin" valueType="num">
                                          <p:cBhvr additive="base">
                                            <p:cTn id="32" dur="3000" fill="hold"/>
                                            <p:tgtEl>
                                              <p:spTgt spid="85"/>
                                            </p:tgtEl>
                                            <p:attrNameLst>
                                              <p:attrName>ppt_y</p:attrName>
                                            </p:attrNameLst>
                                          </p:cBhvr>
                                          <p:tavLst>
                                            <p:tav tm="0">
                                              <p:val>
                                                <p:strVal val="1+#ppt_h/2"/>
                                              </p:val>
                                            </p:tav>
                                            <p:tav tm="100000">
                                              <p:val>
                                                <p:strVal val="#ppt_y"/>
                                              </p:val>
                                            </p:tav>
                                          </p:tavLst>
                                        </p:anim>
                                      </p:childTnLst>
                                    </p:cTn>
                                  </p:par>
                                  <p:par>
                                    <p:cTn id="33" presetID="2" presetClass="entr" presetSubtype="9" accel="35000" fill="hold" nodeType="withEffect">
                                      <p:stCondLst>
                                        <p:cond delay="600"/>
                                      </p:stCondLst>
                                      <p:childTnLst>
                                        <p:set>
                                          <p:cBhvr>
                                            <p:cTn id="34" dur="1" fill="hold">
                                              <p:stCondLst>
                                                <p:cond delay="0"/>
                                              </p:stCondLst>
                                            </p:cTn>
                                            <p:tgtEl>
                                              <p:spTgt spid="97"/>
                                            </p:tgtEl>
                                            <p:attrNameLst>
                                              <p:attrName>style.visibility</p:attrName>
                                            </p:attrNameLst>
                                          </p:cBhvr>
                                          <p:to>
                                            <p:strVal val="visible"/>
                                          </p:to>
                                        </p:set>
                                        <p:anim calcmode="lin" valueType="num">
                                          <p:cBhvr additive="base">
                                            <p:cTn id="35" dur="3000" fill="hold"/>
                                            <p:tgtEl>
                                              <p:spTgt spid="97"/>
                                            </p:tgtEl>
                                            <p:attrNameLst>
                                              <p:attrName>ppt_x</p:attrName>
                                            </p:attrNameLst>
                                          </p:cBhvr>
                                          <p:tavLst>
                                            <p:tav tm="0">
                                              <p:val>
                                                <p:strVal val="0-#ppt_w/2"/>
                                              </p:val>
                                            </p:tav>
                                            <p:tav tm="100000">
                                              <p:val>
                                                <p:strVal val="#ppt_x"/>
                                              </p:val>
                                            </p:tav>
                                          </p:tavLst>
                                        </p:anim>
                                        <p:anim calcmode="lin" valueType="num">
                                          <p:cBhvr additive="base">
                                            <p:cTn id="36" dur="3000" fill="hold"/>
                                            <p:tgtEl>
                                              <p:spTgt spid="97"/>
                                            </p:tgtEl>
                                            <p:attrNameLst>
                                              <p:attrName>ppt_y</p:attrName>
                                            </p:attrNameLst>
                                          </p:cBhvr>
                                          <p:tavLst>
                                            <p:tav tm="0">
                                              <p:val>
                                                <p:strVal val="0-#ppt_h/2"/>
                                              </p:val>
                                            </p:tav>
                                            <p:tav tm="100000">
                                              <p:val>
                                                <p:strVal val="#ppt_y"/>
                                              </p:val>
                                            </p:tav>
                                          </p:tavLst>
                                        </p:anim>
                                      </p:childTnLst>
                                    </p:cTn>
                                  </p:par>
                                  <p:par>
                                    <p:cTn id="37" presetID="2" presetClass="entr" presetSubtype="9" accel="35000" fill="hold" nodeType="withEffect">
                                      <p:stCondLst>
                                        <p:cond delay="600"/>
                                      </p:stCondLst>
                                      <p:childTnLst>
                                        <p:set>
                                          <p:cBhvr>
                                            <p:cTn id="38" dur="1" fill="hold">
                                              <p:stCondLst>
                                                <p:cond delay="0"/>
                                              </p:stCondLst>
                                            </p:cTn>
                                            <p:tgtEl>
                                              <p:spTgt spid="100"/>
                                            </p:tgtEl>
                                            <p:attrNameLst>
                                              <p:attrName>style.visibility</p:attrName>
                                            </p:attrNameLst>
                                          </p:cBhvr>
                                          <p:to>
                                            <p:strVal val="visible"/>
                                          </p:to>
                                        </p:set>
                                        <p:anim calcmode="lin" valueType="num">
                                          <p:cBhvr additive="base">
                                            <p:cTn id="39" dur="3000" fill="hold"/>
                                            <p:tgtEl>
                                              <p:spTgt spid="100"/>
                                            </p:tgtEl>
                                            <p:attrNameLst>
                                              <p:attrName>ppt_x</p:attrName>
                                            </p:attrNameLst>
                                          </p:cBhvr>
                                          <p:tavLst>
                                            <p:tav tm="0">
                                              <p:val>
                                                <p:strVal val="0-#ppt_w/2"/>
                                              </p:val>
                                            </p:tav>
                                            <p:tav tm="100000">
                                              <p:val>
                                                <p:strVal val="#ppt_x"/>
                                              </p:val>
                                            </p:tav>
                                          </p:tavLst>
                                        </p:anim>
                                        <p:anim calcmode="lin" valueType="num">
                                          <p:cBhvr additive="base">
                                            <p:cTn id="40" dur="3000" fill="hold"/>
                                            <p:tgtEl>
                                              <p:spTgt spid="100"/>
                                            </p:tgtEl>
                                            <p:attrNameLst>
                                              <p:attrName>ppt_y</p:attrName>
                                            </p:attrNameLst>
                                          </p:cBhvr>
                                          <p:tavLst>
                                            <p:tav tm="0">
                                              <p:val>
                                                <p:strVal val="0-#ppt_h/2"/>
                                              </p:val>
                                            </p:tav>
                                            <p:tav tm="100000">
                                              <p:val>
                                                <p:strVal val="#ppt_y"/>
                                              </p:val>
                                            </p:tav>
                                          </p:tavLst>
                                        </p:anim>
                                      </p:childTnLst>
                                    </p:cTn>
                                  </p:par>
                                  <p:par>
                                    <p:cTn id="41" presetID="2" presetClass="entr" presetSubtype="3" accel="35000" fill="hold" nodeType="withEffect">
                                      <p:stCondLst>
                                        <p:cond delay="600"/>
                                      </p:stCondLst>
                                      <p:childTnLst>
                                        <p:set>
                                          <p:cBhvr>
                                            <p:cTn id="42" dur="1" fill="hold">
                                              <p:stCondLst>
                                                <p:cond delay="0"/>
                                              </p:stCondLst>
                                            </p:cTn>
                                            <p:tgtEl>
                                              <p:spTgt spid="91"/>
                                            </p:tgtEl>
                                            <p:attrNameLst>
                                              <p:attrName>style.visibility</p:attrName>
                                            </p:attrNameLst>
                                          </p:cBhvr>
                                          <p:to>
                                            <p:strVal val="visible"/>
                                          </p:to>
                                        </p:set>
                                        <p:anim calcmode="lin" valueType="num">
                                          <p:cBhvr additive="base">
                                            <p:cTn id="43" dur="3000" fill="hold"/>
                                            <p:tgtEl>
                                              <p:spTgt spid="91"/>
                                            </p:tgtEl>
                                            <p:attrNameLst>
                                              <p:attrName>ppt_x</p:attrName>
                                            </p:attrNameLst>
                                          </p:cBhvr>
                                          <p:tavLst>
                                            <p:tav tm="0">
                                              <p:val>
                                                <p:strVal val="1+#ppt_w/2"/>
                                              </p:val>
                                            </p:tav>
                                            <p:tav tm="100000">
                                              <p:val>
                                                <p:strVal val="#ppt_x"/>
                                              </p:val>
                                            </p:tav>
                                          </p:tavLst>
                                        </p:anim>
                                        <p:anim calcmode="lin" valueType="num">
                                          <p:cBhvr additive="base">
                                            <p:cTn id="44" dur="3000" fill="hold"/>
                                            <p:tgtEl>
                                              <p:spTgt spid="91"/>
                                            </p:tgtEl>
                                            <p:attrNameLst>
                                              <p:attrName>ppt_y</p:attrName>
                                            </p:attrNameLst>
                                          </p:cBhvr>
                                          <p:tavLst>
                                            <p:tav tm="0">
                                              <p:val>
                                                <p:strVal val="0-#ppt_h/2"/>
                                              </p:val>
                                            </p:tav>
                                            <p:tav tm="100000">
                                              <p:val>
                                                <p:strVal val="#ppt_y"/>
                                              </p:val>
                                            </p:tav>
                                          </p:tavLst>
                                        </p:anim>
                                      </p:childTnLst>
                                    </p:cTn>
                                  </p:par>
                                  <p:par>
                                    <p:cTn id="45" presetID="22" presetClass="entr" presetSubtype="2" fill="hold" grpId="0" nodeType="withEffect">
                                      <p:stCondLst>
                                        <p:cond delay="0"/>
                                      </p:stCondLst>
                                      <p:childTnLst>
                                        <p:set>
                                          <p:cBhvr>
                                            <p:cTn id="46" dur="1" fill="hold">
                                              <p:stCondLst>
                                                <p:cond delay="0"/>
                                              </p:stCondLst>
                                            </p:cTn>
                                            <p:tgtEl>
                                              <p:spTgt spid="41"/>
                                            </p:tgtEl>
                                            <p:attrNameLst>
                                              <p:attrName>style.visibility</p:attrName>
                                            </p:attrNameLst>
                                          </p:cBhvr>
                                          <p:to>
                                            <p:strVal val="visible"/>
                                          </p:to>
                                        </p:set>
                                        <p:animEffect transition="in" filter="wipe(right)">
                                          <p:cBhvr>
                                            <p:cTn id="47" dur="1000"/>
                                            <p:tgtEl>
                                              <p:spTgt spid="41"/>
                                            </p:tgtEl>
                                          </p:cBhvr>
                                        </p:animEffect>
                                      </p:childTnLst>
                                    </p:cTn>
                                  </p:par>
                                </p:childTnLst>
                              </p:cTn>
                            </p:par>
                            <p:par>
                              <p:cTn id="48" fill="hold">
                                <p:stCondLst>
                                  <p:cond delay="3600"/>
                                </p:stCondLst>
                                <p:childTnLst>
                                  <p:par>
                                    <p:cTn id="49" presetID="53" presetClass="entr" presetSubtype="16" fill="hold" grpId="0" nodeType="afterEffect">
                                      <p:stCondLst>
                                        <p:cond delay="0"/>
                                      </p:stCondLst>
                                      <p:childTnLst>
                                        <p:set>
                                          <p:cBhvr>
                                            <p:cTn id="50" dur="1" fill="hold">
                                              <p:stCondLst>
                                                <p:cond delay="0"/>
                                              </p:stCondLst>
                                            </p:cTn>
                                            <p:tgtEl>
                                              <p:spTgt spid="50"/>
                                            </p:tgtEl>
                                            <p:attrNameLst>
                                              <p:attrName>style.visibility</p:attrName>
                                            </p:attrNameLst>
                                          </p:cBhvr>
                                          <p:to>
                                            <p:strVal val="visible"/>
                                          </p:to>
                                        </p:set>
                                        <p:anim calcmode="lin" valueType="num">
                                          <p:cBhvr>
                                            <p:cTn id="51" dur="500" fill="hold"/>
                                            <p:tgtEl>
                                              <p:spTgt spid="50"/>
                                            </p:tgtEl>
                                            <p:attrNameLst>
                                              <p:attrName>ppt_w</p:attrName>
                                            </p:attrNameLst>
                                          </p:cBhvr>
                                          <p:tavLst>
                                            <p:tav tm="0">
                                              <p:val>
                                                <p:fltVal val="0"/>
                                              </p:val>
                                            </p:tav>
                                            <p:tav tm="100000">
                                              <p:val>
                                                <p:strVal val="#ppt_w"/>
                                              </p:val>
                                            </p:tav>
                                          </p:tavLst>
                                        </p:anim>
                                        <p:anim calcmode="lin" valueType="num">
                                          <p:cBhvr>
                                            <p:cTn id="52" dur="500" fill="hold"/>
                                            <p:tgtEl>
                                              <p:spTgt spid="50"/>
                                            </p:tgtEl>
                                            <p:attrNameLst>
                                              <p:attrName>ppt_h</p:attrName>
                                            </p:attrNameLst>
                                          </p:cBhvr>
                                          <p:tavLst>
                                            <p:tav tm="0">
                                              <p:val>
                                                <p:fltVal val="0"/>
                                              </p:val>
                                            </p:tav>
                                            <p:tav tm="100000">
                                              <p:val>
                                                <p:strVal val="#ppt_h"/>
                                              </p:val>
                                            </p:tav>
                                          </p:tavLst>
                                        </p:anim>
                                        <p:animEffect transition="in" filter="fade">
                                          <p:cBhvr>
                                            <p:cTn id="53" dur="500"/>
                                            <p:tgtEl>
                                              <p:spTgt spid="50"/>
                                            </p:tgtEl>
                                          </p:cBhvr>
                                        </p:animEffect>
                                      </p:childTnLst>
                                    </p:cTn>
                                  </p:par>
                                  <p:par>
                                    <p:cTn id="54" presetID="53" presetClass="entr" presetSubtype="16" fill="hold" grpId="0" nodeType="withEffect">
                                      <p:stCondLst>
                                        <p:cond delay="600"/>
                                      </p:stCondLst>
                                      <p:childTnLst>
                                        <p:set>
                                          <p:cBhvr>
                                            <p:cTn id="55" dur="1" fill="hold">
                                              <p:stCondLst>
                                                <p:cond delay="0"/>
                                              </p:stCondLst>
                                            </p:cTn>
                                            <p:tgtEl>
                                              <p:spTgt spid="51"/>
                                            </p:tgtEl>
                                            <p:attrNameLst>
                                              <p:attrName>style.visibility</p:attrName>
                                            </p:attrNameLst>
                                          </p:cBhvr>
                                          <p:to>
                                            <p:strVal val="visible"/>
                                          </p:to>
                                        </p:set>
                                        <p:anim calcmode="lin" valueType="num">
                                          <p:cBhvr>
                                            <p:cTn id="56" dur="500" fill="hold"/>
                                            <p:tgtEl>
                                              <p:spTgt spid="51"/>
                                            </p:tgtEl>
                                            <p:attrNameLst>
                                              <p:attrName>ppt_w</p:attrName>
                                            </p:attrNameLst>
                                          </p:cBhvr>
                                          <p:tavLst>
                                            <p:tav tm="0">
                                              <p:val>
                                                <p:fltVal val="0"/>
                                              </p:val>
                                            </p:tav>
                                            <p:tav tm="100000">
                                              <p:val>
                                                <p:strVal val="#ppt_w"/>
                                              </p:val>
                                            </p:tav>
                                          </p:tavLst>
                                        </p:anim>
                                        <p:anim calcmode="lin" valueType="num">
                                          <p:cBhvr>
                                            <p:cTn id="57" dur="500" fill="hold"/>
                                            <p:tgtEl>
                                              <p:spTgt spid="51"/>
                                            </p:tgtEl>
                                            <p:attrNameLst>
                                              <p:attrName>ppt_h</p:attrName>
                                            </p:attrNameLst>
                                          </p:cBhvr>
                                          <p:tavLst>
                                            <p:tav tm="0">
                                              <p:val>
                                                <p:fltVal val="0"/>
                                              </p:val>
                                            </p:tav>
                                            <p:tav tm="100000">
                                              <p:val>
                                                <p:strVal val="#ppt_h"/>
                                              </p:val>
                                            </p:tav>
                                          </p:tavLst>
                                        </p:anim>
                                        <p:animEffect transition="in" filter="fade">
                                          <p:cBhvr>
                                            <p:cTn id="58" dur="500"/>
                                            <p:tgtEl>
                                              <p:spTgt spid="51"/>
                                            </p:tgtEl>
                                          </p:cBhvr>
                                        </p:animEffect>
                                      </p:childTnLst>
                                    </p:cTn>
                                  </p:par>
                                  <p:par>
                                    <p:cTn id="59" presetID="53" presetClass="entr" presetSubtype="16" fill="hold" nodeType="withEffect">
                                      <p:stCondLst>
                                        <p:cond delay="600"/>
                                      </p:stCondLst>
                                      <p:childTnLst>
                                        <p:set>
                                          <p:cBhvr>
                                            <p:cTn id="60" dur="1" fill="hold">
                                              <p:stCondLst>
                                                <p:cond delay="0"/>
                                              </p:stCondLst>
                                            </p:cTn>
                                            <p:tgtEl>
                                              <p:spTgt spid="52"/>
                                            </p:tgtEl>
                                            <p:attrNameLst>
                                              <p:attrName>style.visibility</p:attrName>
                                            </p:attrNameLst>
                                          </p:cBhvr>
                                          <p:to>
                                            <p:strVal val="visible"/>
                                          </p:to>
                                        </p:set>
                                        <p:anim calcmode="lin" valueType="num">
                                          <p:cBhvr>
                                            <p:cTn id="61" dur="500" fill="hold"/>
                                            <p:tgtEl>
                                              <p:spTgt spid="52"/>
                                            </p:tgtEl>
                                            <p:attrNameLst>
                                              <p:attrName>ppt_w</p:attrName>
                                            </p:attrNameLst>
                                          </p:cBhvr>
                                          <p:tavLst>
                                            <p:tav tm="0">
                                              <p:val>
                                                <p:fltVal val="0"/>
                                              </p:val>
                                            </p:tav>
                                            <p:tav tm="100000">
                                              <p:val>
                                                <p:strVal val="#ppt_w"/>
                                              </p:val>
                                            </p:tav>
                                          </p:tavLst>
                                        </p:anim>
                                        <p:anim calcmode="lin" valueType="num">
                                          <p:cBhvr>
                                            <p:cTn id="62" dur="500" fill="hold"/>
                                            <p:tgtEl>
                                              <p:spTgt spid="52"/>
                                            </p:tgtEl>
                                            <p:attrNameLst>
                                              <p:attrName>ppt_h</p:attrName>
                                            </p:attrNameLst>
                                          </p:cBhvr>
                                          <p:tavLst>
                                            <p:tav tm="0">
                                              <p:val>
                                                <p:fltVal val="0"/>
                                              </p:val>
                                            </p:tav>
                                            <p:tav tm="100000">
                                              <p:val>
                                                <p:strVal val="#ppt_h"/>
                                              </p:val>
                                            </p:tav>
                                          </p:tavLst>
                                        </p:anim>
                                        <p:animEffect transition="in" filter="fade">
                                          <p:cBhvr>
                                            <p:cTn id="63" dur="500"/>
                                            <p:tgtEl>
                                              <p:spTgt spid="52"/>
                                            </p:tgtEl>
                                          </p:cBhvr>
                                        </p:animEffect>
                                      </p:childTnLst>
                                    </p:cTn>
                                  </p:par>
                                  <p:par>
                                    <p:cTn id="64" presetID="53" presetClass="entr" presetSubtype="16" fill="hold" nodeType="withEffect">
                                      <p:stCondLst>
                                        <p:cond delay="400"/>
                                      </p:stCondLst>
                                      <p:childTnLst>
                                        <p:set>
                                          <p:cBhvr>
                                            <p:cTn id="65" dur="1" fill="hold">
                                              <p:stCondLst>
                                                <p:cond delay="0"/>
                                              </p:stCondLst>
                                            </p:cTn>
                                            <p:tgtEl>
                                              <p:spTgt spid="55"/>
                                            </p:tgtEl>
                                            <p:attrNameLst>
                                              <p:attrName>style.visibility</p:attrName>
                                            </p:attrNameLst>
                                          </p:cBhvr>
                                          <p:to>
                                            <p:strVal val="visible"/>
                                          </p:to>
                                        </p:set>
                                        <p:anim calcmode="lin" valueType="num">
                                          <p:cBhvr>
                                            <p:cTn id="66" dur="500" fill="hold"/>
                                            <p:tgtEl>
                                              <p:spTgt spid="55"/>
                                            </p:tgtEl>
                                            <p:attrNameLst>
                                              <p:attrName>ppt_w</p:attrName>
                                            </p:attrNameLst>
                                          </p:cBhvr>
                                          <p:tavLst>
                                            <p:tav tm="0">
                                              <p:val>
                                                <p:fltVal val="0"/>
                                              </p:val>
                                            </p:tav>
                                            <p:tav tm="100000">
                                              <p:val>
                                                <p:strVal val="#ppt_w"/>
                                              </p:val>
                                            </p:tav>
                                          </p:tavLst>
                                        </p:anim>
                                        <p:anim calcmode="lin" valueType="num">
                                          <p:cBhvr>
                                            <p:cTn id="67" dur="500" fill="hold"/>
                                            <p:tgtEl>
                                              <p:spTgt spid="55"/>
                                            </p:tgtEl>
                                            <p:attrNameLst>
                                              <p:attrName>ppt_h</p:attrName>
                                            </p:attrNameLst>
                                          </p:cBhvr>
                                          <p:tavLst>
                                            <p:tav tm="0">
                                              <p:val>
                                                <p:fltVal val="0"/>
                                              </p:val>
                                            </p:tav>
                                            <p:tav tm="100000">
                                              <p:val>
                                                <p:strVal val="#ppt_h"/>
                                              </p:val>
                                            </p:tav>
                                          </p:tavLst>
                                        </p:anim>
                                        <p:animEffect transition="in" filter="fade">
                                          <p:cBhvr>
                                            <p:cTn id="68" dur="500"/>
                                            <p:tgtEl>
                                              <p:spTgt spid="55"/>
                                            </p:tgtEl>
                                          </p:cBhvr>
                                        </p:animEffect>
                                      </p:childTnLst>
                                    </p:cTn>
                                  </p:par>
                                  <p:par>
                                    <p:cTn id="69" presetID="53" presetClass="entr" presetSubtype="16" fill="hold" nodeType="withEffect">
                                      <p:stCondLst>
                                        <p:cond delay="700"/>
                                      </p:stCondLst>
                                      <p:childTnLst>
                                        <p:set>
                                          <p:cBhvr>
                                            <p:cTn id="70" dur="1" fill="hold">
                                              <p:stCondLst>
                                                <p:cond delay="0"/>
                                              </p:stCondLst>
                                            </p:cTn>
                                            <p:tgtEl>
                                              <p:spTgt spid="58"/>
                                            </p:tgtEl>
                                            <p:attrNameLst>
                                              <p:attrName>style.visibility</p:attrName>
                                            </p:attrNameLst>
                                          </p:cBhvr>
                                          <p:to>
                                            <p:strVal val="visible"/>
                                          </p:to>
                                        </p:set>
                                        <p:anim calcmode="lin" valueType="num">
                                          <p:cBhvr>
                                            <p:cTn id="71" dur="400" fill="hold"/>
                                            <p:tgtEl>
                                              <p:spTgt spid="58"/>
                                            </p:tgtEl>
                                            <p:attrNameLst>
                                              <p:attrName>ppt_w</p:attrName>
                                            </p:attrNameLst>
                                          </p:cBhvr>
                                          <p:tavLst>
                                            <p:tav tm="0">
                                              <p:val>
                                                <p:fltVal val="0"/>
                                              </p:val>
                                            </p:tav>
                                            <p:tav tm="100000">
                                              <p:val>
                                                <p:strVal val="#ppt_w"/>
                                              </p:val>
                                            </p:tav>
                                          </p:tavLst>
                                        </p:anim>
                                        <p:anim calcmode="lin" valueType="num">
                                          <p:cBhvr>
                                            <p:cTn id="72" dur="400" fill="hold"/>
                                            <p:tgtEl>
                                              <p:spTgt spid="58"/>
                                            </p:tgtEl>
                                            <p:attrNameLst>
                                              <p:attrName>ppt_h</p:attrName>
                                            </p:attrNameLst>
                                          </p:cBhvr>
                                          <p:tavLst>
                                            <p:tav tm="0">
                                              <p:val>
                                                <p:fltVal val="0"/>
                                              </p:val>
                                            </p:tav>
                                            <p:tav tm="100000">
                                              <p:val>
                                                <p:strVal val="#ppt_h"/>
                                              </p:val>
                                            </p:tav>
                                          </p:tavLst>
                                        </p:anim>
                                        <p:animEffect transition="in" filter="fade">
                                          <p:cBhvr>
                                            <p:cTn id="73" dur="400"/>
                                            <p:tgtEl>
                                              <p:spTgt spid="58"/>
                                            </p:tgtEl>
                                          </p:cBhvr>
                                        </p:animEffect>
                                      </p:childTnLst>
                                    </p:cTn>
                                  </p:par>
                                  <p:par>
                                    <p:cTn id="74" presetID="53" presetClass="entr" presetSubtype="16" fill="hold" grpId="0" nodeType="withEffect">
                                      <p:stCondLst>
                                        <p:cond delay="400"/>
                                      </p:stCondLst>
                                      <p:childTnLst>
                                        <p:set>
                                          <p:cBhvr>
                                            <p:cTn id="75" dur="1" fill="hold">
                                              <p:stCondLst>
                                                <p:cond delay="0"/>
                                              </p:stCondLst>
                                            </p:cTn>
                                            <p:tgtEl>
                                              <p:spTgt spid="61"/>
                                            </p:tgtEl>
                                            <p:attrNameLst>
                                              <p:attrName>style.visibility</p:attrName>
                                            </p:attrNameLst>
                                          </p:cBhvr>
                                          <p:to>
                                            <p:strVal val="visible"/>
                                          </p:to>
                                        </p:set>
                                        <p:anim calcmode="lin" valueType="num">
                                          <p:cBhvr>
                                            <p:cTn id="76" dur="500" fill="hold"/>
                                            <p:tgtEl>
                                              <p:spTgt spid="61"/>
                                            </p:tgtEl>
                                            <p:attrNameLst>
                                              <p:attrName>ppt_w</p:attrName>
                                            </p:attrNameLst>
                                          </p:cBhvr>
                                          <p:tavLst>
                                            <p:tav tm="0">
                                              <p:val>
                                                <p:fltVal val="0"/>
                                              </p:val>
                                            </p:tav>
                                            <p:tav tm="100000">
                                              <p:val>
                                                <p:strVal val="#ppt_w"/>
                                              </p:val>
                                            </p:tav>
                                          </p:tavLst>
                                        </p:anim>
                                        <p:anim calcmode="lin" valueType="num">
                                          <p:cBhvr>
                                            <p:cTn id="77" dur="500" fill="hold"/>
                                            <p:tgtEl>
                                              <p:spTgt spid="61"/>
                                            </p:tgtEl>
                                            <p:attrNameLst>
                                              <p:attrName>ppt_h</p:attrName>
                                            </p:attrNameLst>
                                          </p:cBhvr>
                                          <p:tavLst>
                                            <p:tav tm="0">
                                              <p:val>
                                                <p:fltVal val="0"/>
                                              </p:val>
                                            </p:tav>
                                            <p:tav tm="100000">
                                              <p:val>
                                                <p:strVal val="#ppt_h"/>
                                              </p:val>
                                            </p:tav>
                                          </p:tavLst>
                                        </p:anim>
                                        <p:animEffect transition="in" filter="fade">
                                          <p:cBhvr>
                                            <p:cTn id="78" dur="500"/>
                                            <p:tgtEl>
                                              <p:spTgt spid="61"/>
                                            </p:tgtEl>
                                          </p:cBhvr>
                                        </p:animEffect>
                                      </p:childTnLst>
                                    </p:cTn>
                                  </p:par>
                                </p:childTnLst>
                              </p:cTn>
                            </p:par>
                            <p:par>
                              <p:cTn id="79" fill="hold">
                                <p:stCondLst>
                                  <p:cond delay="4700"/>
                                </p:stCondLst>
                                <p:childTnLst>
                                  <p:par>
                                    <p:cTn id="80" presetID="53" presetClass="entr" presetSubtype="16" fill="hold" grpId="0" nodeType="afterEffect">
                                      <p:stCondLst>
                                        <p:cond delay="0"/>
                                      </p:stCondLst>
                                      <p:childTnLst>
                                        <p:set>
                                          <p:cBhvr>
                                            <p:cTn id="81" dur="1" fill="hold">
                                              <p:stCondLst>
                                                <p:cond delay="0"/>
                                              </p:stCondLst>
                                            </p:cTn>
                                            <p:tgtEl>
                                              <p:spTgt spid="69"/>
                                            </p:tgtEl>
                                            <p:attrNameLst>
                                              <p:attrName>style.visibility</p:attrName>
                                            </p:attrNameLst>
                                          </p:cBhvr>
                                          <p:to>
                                            <p:strVal val="visible"/>
                                          </p:to>
                                        </p:set>
                                        <p:anim calcmode="lin" valueType="num">
                                          <p:cBhvr>
                                            <p:cTn id="82" dur="300" fill="hold"/>
                                            <p:tgtEl>
                                              <p:spTgt spid="69"/>
                                            </p:tgtEl>
                                            <p:attrNameLst>
                                              <p:attrName>ppt_w</p:attrName>
                                            </p:attrNameLst>
                                          </p:cBhvr>
                                          <p:tavLst>
                                            <p:tav tm="0">
                                              <p:val>
                                                <p:fltVal val="0"/>
                                              </p:val>
                                            </p:tav>
                                            <p:tav tm="100000">
                                              <p:val>
                                                <p:strVal val="#ppt_w"/>
                                              </p:val>
                                            </p:tav>
                                          </p:tavLst>
                                        </p:anim>
                                        <p:anim calcmode="lin" valueType="num">
                                          <p:cBhvr>
                                            <p:cTn id="83" dur="300" fill="hold"/>
                                            <p:tgtEl>
                                              <p:spTgt spid="69"/>
                                            </p:tgtEl>
                                            <p:attrNameLst>
                                              <p:attrName>ppt_h</p:attrName>
                                            </p:attrNameLst>
                                          </p:cBhvr>
                                          <p:tavLst>
                                            <p:tav tm="0">
                                              <p:val>
                                                <p:fltVal val="0"/>
                                              </p:val>
                                            </p:tav>
                                            <p:tav tm="100000">
                                              <p:val>
                                                <p:strVal val="#ppt_h"/>
                                              </p:val>
                                            </p:tav>
                                          </p:tavLst>
                                        </p:anim>
                                        <p:animEffect transition="in" filter="fade">
                                          <p:cBhvr>
                                            <p:cTn id="84" dur="300"/>
                                            <p:tgtEl>
                                              <p:spTgt spid="69"/>
                                            </p:tgtEl>
                                          </p:cBhvr>
                                        </p:animEffect>
                                      </p:childTnLst>
                                    </p:cTn>
                                  </p:par>
                                  <p:par>
                                    <p:cTn id="85" presetID="6" presetClass="emph" presetSubtype="0" autoRev="1" fill="hold" grpId="1" nodeType="withEffect">
                                      <p:stCondLst>
                                        <p:cond delay="300"/>
                                      </p:stCondLst>
                                      <p:childTnLst>
                                        <p:animScale>
                                          <p:cBhvr>
                                            <p:cTn id="86" dur="150" fill="hold"/>
                                            <p:tgtEl>
                                              <p:spTgt spid="69"/>
                                            </p:tgtEl>
                                          </p:cBhvr>
                                          <p:by x="110000" y="110000"/>
                                        </p:animScale>
                                      </p:childTnLst>
                                    </p:cTn>
                                  </p:par>
                                  <p:par>
                                    <p:cTn id="87" presetID="53" presetClass="entr" presetSubtype="16" fill="hold" grpId="0" nodeType="withEffect">
                                      <p:stCondLst>
                                        <p:cond delay="500"/>
                                      </p:stCondLst>
                                      <p:childTnLst>
                                        <p:set>
                                          <p:cBhvr>
                                            <p:cTn id="88" dur="1" fill="hold">
                                              <p:stCondLst>
                                                <p:cond delay="0"/>
                                              </p:stCondLst>
                                            </p:cTn>
                                            <p:tgtEl>
                                              <p:spTgt spid="70"/>
                                            </p:tgtEl>
                                            <p:attrNameLst>
                                              <p:attrName>style.visibility</p:attrName>
                                            </p:attrNameLst>
                                          </p:cBhvr>
                                          <p:to>
                                            <p:strVal val="visible"/>
                                          </p:to>
                                        </p:set>
                                        <p:anim calcmode="lin" valueType="num">
                                          <p:cBhvr>
                                            <p:cTn id="89" dur="300" fill="hold"/>
                                            <p:tgtEl>
                                              <p:spTgt spid="70"/>
                                            </p:tgtEl>
                                            <p:attrNameLst>
                                              <p:attrName>ppt_w</p:attrName>
                                            </p:attrNameLst>
                                          </p:cBhvr>
                                          <p:tavLst>
                                            <p:tav tm="0">
                                              <p:val>
                                                <p:fltVal val="0"/>
                                              </p:val>
                                            </p:tav>
                                            <p:tav tm="100000">
                                              <p:val>
                                                <p:strVal val="#ppt_w"/>
                                              </p:val>
                                            </p:tav>
                                          </p:tavLst>
                                        </p:anim>
                                        <p:anim calcmode="lin" valueType="num">
                                          <p:cBhvr>
                                            <p:cTn id="90" dur="300" fill="hold"/>
                                            <p:tgtEl>
                                              <p:spTgt spid="70"/>
                                            </p:tgtEl>
                                            <p:attrNameLst>
                                              <p:attrName>ppt_h</p:attrName>
                                            </p:attrNameLst>
                                          </p:cBhvr>
                                          <p:tavLst>
                                            <p:tav tm="0">
                                              <p:val>
                                                <p:fltVal val="0"/>
                                              </p:val>
                                            </p:tav>
                                            <p:tav tm="100000">
                                              <p:val>
                                                <p:strVal val="#ppt_h"/>
                                              </p:val>
                                            </p:tav>
                                          </p:tavLst>
                                        </p:anim>
                                        <p:animEffect transition="in" filter="fade">
                                          <p:cBhvr>
                                            <p:cTn id="91" dur="300"/>
                                            <p:tgtEl>
                                              <p:spTgt spid="70"/>
                                            </p:tgtEl>
                                          </p:cBhvr>
                                        </p:animEffect>
                                      </p:childTnLst>
                                    </p:cTn>
                                  </p:par>
                                  <p:par>
                                    <p:cTn id="92" presetID="6" presetClass="emph" presetSubtype="0" autoRev="1" fill="hold" grpId="1" nodeType="withEffect">
                                      <p:stCondLst>
                                        <p:cond delay="800"/>
                                      </p:stCondLst>
                                      <p:childTnLst>
                                        <p:animScale>
                                          <p:cBhvr>
                                            <p:cTn id="93" dur="150" fill="hold"/>
                                            <p:tgtEl>
                                              <p:spTgt spid="70"/>
                                            </p:tgtEl>
                                          </p:cBhvr>
                                          <p:by x="110000" y="110000"/>
                                        </p:animScale>
                                      </p:childTnLst>
                                    </p:cTn>
                                  </p:par>
                                  <p:par>
                                    <p:cTn id="94" presetID="53" presetClass="entr" presetSubtype="16" fill="hold" grpId="0" nodeType="withEffect">
                                      <p:stCondLst>
                                        <p:cond delay="1000"/>
                                      </p:stCondLst>
                                      <p:childTnLst>
                                        <p:set>
                                          <p:cBhvr>
                                            <p:cTn id="95" dur="1" fill="hold">
                                              <p:stCondLst>
                                                <p:cond delay="0"/>
                                              </p:stCondLst>
                                            </p:cTn>
                                            <p:tgtEl>
                                              <p:spTgt spid="71"/>
                                            </p:tgtEl>
                                            <p:attrNameLst>
                                              <p:attrName>style.visibility</p:attrName>
                                            </p:attrNameLst>
                                          </p:cBhvr>
                                          <p:to>
                                            <p:strVal val="visible"/>
                                          </p:to>
                                        </p:set>
                                        <p:anim calcmode="lin" valueType="num">
                                          <p:cBhvr>
                                            <p:cTn id="96" dur="300" fill="hold"/>
                                            <p:tgtEl>
                                              <p:spTgt spid="71"/>
                                            </p:tgtEl>
                                            <p:attrNameLst>
                                              <p:attrName>ppt_w</p:attrName>
                                            </p:attrNameLst>
                                          </p:cBhvr>
                                          <p:tavLst>
                                            <p:tav tm="0">
                                              <p:val>
                                                <p:fltVal val="0"/>
                                              </p:val>
                                            </p:tav>
                                            <p:tav tm="100000">
                                              <p:val>
                                                <p:strVal val="#ppt_w"/>
                                              </p:val>
                                            </p:tav>
                                          </p:tavLst>
                                        </p:anim>
                                        <p:anim calcmode="lin" valueType="num">
                                          <p:cBhvr>
                                            <p:cTn id="97" dur="300" fill="hold"/>
                                            <p:tgtEl>
                                              <p:spTgt spid="71"/>
                                            </p:tgtEl>
                                            <p:attrNameLst>
                                              <p:attrName>ppt_h</p:attrName>
                                            </p:attrNameLst>
                                          </p:cBhvr>
                                          <p:tavLst>
                                            <p:tav tm="0">
                                              <p:val>
                                                <p:fltVal val="0"/>
                                              </p:val>
                                            </p:tav>
                                            <p:tav tm="100000">
                                              <p:val>
                                                <p:strVal val="#ppt_h"/>
                                              </p:val>
                                            </p:tav>
                                          </p:tavLst>
                                        </p:anim>
                                        <p:animEffect transition="in" filter="fade">
                                          <p:cBhvr>
                                            <p:cTn id="98" dur="300"/>
                                            <p:tgtEl>
                                              <p:spTgt spid="71"/>
                                            </p:tgtEl>
                                          </p:cBhvr>
                                        </p:animEffect>
                                      </p:childTnLst>
                                    </p:cTn>
                                  </p:par>
                                  <p:par>
                                    <p:cTn id="99" presetID="6" presetClass="emph" presetSubtype="0" autoRev="1" fill="hold" grpId="1" nodeType="withEffect">
                                      <p:stCondLst>
                                        <p:cond delay="1300"/>
                                      </p:stCondLst>
                                      <p:childTnLst>
                                        <p:animScale>
                                          <p:cBhvr>
                                            <p:cTn id="100" dur="150" fill="hold"/>
                                            <p:tgtEl>
                                              <p:spTgt spid="71"/>
                                            </p:tgtEl>
                                          </p:cBhvr>
                                          <p:by x="110000" y="110000"/>
                                        </p:animScale>
                                      </p:childTnLst>
                                    </p:cTn>
                                  </p:par>
                                  <p:par>
                                    <p:cTn id="101" presetID="53" presetClass="entr" presetSubtype="16" fill="hold" grpId="0" nodeType="withEffect">
                                      <p:stCondLst>
                                        <p:cond delay="1500"/>
                                      </p:stCondLst>
                                      <p:childTnLst>
                                        <p:set>
                                          <p:cBhvr>
                                            <p:cTn id="102" dur="1" fill="hold">
                                              <p:stCondLst>
                                                <p:cond delay="0"/>
                                              </p:stCondLst>
                                            </p:cTn>
                                            <p:tgtEl>
                                              <p:spTgt spid="72"/>
                                            </p:tgtEl>
                                            <p:attrNameLst>
                                              <p:attrName>style.visibility</p:attrName>
                                            </p:attrNameLst>
                                          </p:cBhvr>
                                          <p:to>
                                            <p:strVal val="visible"/>
                                          </p:to>
                                        </p:set>
                                        <p:anim calcmode="lin" valueType="num">
                                          <p:cBhvr>
                                            <p:cTn id="103" dur="300" fill="hold"/>
                                            <p:tgtEl>
                                              <p:spTgt spid="72"/>
                                            </p:tgtEl>
                                            <p:attrNameLst>
                                              <p:attrName>ppt_w</p:attrName>
                                            </p:attrNameLst>
                                          </p:cBhvr>
                                          <p:tavLst>
                                            <p:tav tm="0">
                                              <p:val>
                                                <p:fltVal val="0"/>
                                              </p:val>
                                            </p:tav>
                                            <p:tav tm="100000">
                                              <p:val>
                                                <p:strVal val="#ppt_w"/>
                                              </p:val>
                                            </p:tav>
                                          </p:tavLst>
                                        </p:anim>
                                        <p:anim calcmode="lin" valueType="num">
                                          <p:cBhvr>
                                            <p:cTn id="104" dur="300" fill="hold"/>
                                            <p:tgtEl>
                                              <p:spTgt spid="72"/>
                                            </p:tgtEl>
                                            <p:attrNameLst>
                                              <p:attrName>ppt_h</p:attrName>
                                            </p:attrNameLst>
                                          </p:cBhvr>
                                          <p:tavLst>
                                            <p:tav tm="0">
                                              <p:val>
                                                <p:fltVal val="0"/>
                                              </p:val>
                                            </p:tav>
                                            <p:tav tm="100000">
                                              <p:val>
                                                <p:strVal val="#ppt_h"/>
                                              </p:val>
                                            </p:tav>
                                          </p:tavLst>
                                        </p:anim>
                                        <p:animEffect transition="in" filter="fade">
                                          <p:cBhvr>
                                            <p:cTn id="105" dur="300"/>
                                            <p:tgtEl>
                                              <p:spTgt spid="72"/>
                                            </p:tgtEl>
                                          </p:cBhvr>
                                        </p:animEffect>
                                      </p:childTnLst>
                                    </p:cTn>
                                  </p:par>
                                  <p:par>
                                    <p:cTn id="106" presetID="6" presetClass="emph" presetSubtype="0" autoRev="1" fill="hold" grpId="1" nodeType="withEffect">
                                      <p:stCondLst>
                                        <p:cond delay="1800"/>
                                      </p:stCondLst>
                                      <p:childTnLst>
                                        <p:animScale>
                                          <p:cBhvr>
                                            <p:cTn id="107" dur="150" fill="hold"/>
                                            <p:tgtEl>
                                              <p:spTgt spid="72"/>
                                            </p:tgtEl>
                                          </p:cBhvr>
                                          <p:by x="110000" y="110000"/>
                                        </p:animScale>
                                      </p:childTnLst>
                                    </p:cTn>
                                  </p:par>
                                </p:childTnLst>
                              </p:cTn>
                            </p:par>
                            <p:par>
                              <p:cTn id="108" fill="hold">
                                <p:stCondLst>
                                  <p:cond delay="6800"/>
                                </p:stCondLst>
                                <p:childTnLst>
                                  <p:par>
                                    <p:cTn id="109" presetID="41" presetClass="entr" presetSubtype="0" fill="hold" grpId="0" nodeType="afterEffect">
                                      <p:stCondLst>
                                        <p:cond delay="0"/>
                                      </p:stCondLst>
                                      <p:iterate type="lt">
                                        <p:tmPct val="10000"/>
                                      </p:iterate>
                                      <p:childTnLst>
                                        <p:set>
                                          <p:cBhvr>
                                            <p:cTn id="110" dur="1" fill="hold">
                                              <p:stCondLst>
                                                <p:cond delay="0"/>
                                              </p:stCondLst>
                                            </p:cTn>
                                            <p:tgtEl>
                                              <p:spTgt spid="75"/>
                                            </p:tgtEl>
                                            <p:attrNameLst>
                                              <p:attrName>style.visibility</p:attrName>
                                            </p:attrNameLst>
                                          </p:cBhvr>
                                          <p:to>
                                            <p:strVal val="visible"/>
                                          </p:to>
                                        </p:set>
                                        <p:anim calcmode="lin" valueType="num">
                                          <p:cBhvr>
                                            <p:cTn id="111" dur="600" fill="hold"/>
                                            <p:tgtEl>
                                              <p:spTgt spid="75"/>
                                            </p:tgtEl>
                                            <p:attrNameLst>
                                              <p:attrName>ppt_x</p:attrName>
                                            </p:attrNameLst>
                                          </p:cBhvr>
                                          <p:tavLst>
                                            <p:tav tm="0">
                                              <p:val>
                                                <p:strVal val="#ppt_x"/>
                                              </p:val>
                                            </p:tav>
                                            <p:tav tm="50000">
                                              <p:val>
                                                <p:strVal val="#ppt_x+.1"/>
                                              </p:val>
                                            </p:tav>
                                            <p:tav tm="100000">
                                              <p:val>
                                                <p:strVal val="#ppt_x"/>
                                              </p:val>
                                            </p:tav>
                                          </p:tavLst>
                                        </p:anim>
                                        <p:anim calcmode="lin" valueType="num">
                                          <p:cBhvr>
                                            <p:cTn id="112" dur="600" fill="hold"/>
                                            <p:tgtEl>
                                              <p:spTgt spid="75"/>
                                            </p:tgtEl>
                                            <p:attrNameLst>
                                              <p:attrName>ppt_y</p:attrName>
                                            </p:attrNameLst>
                                          </p:cBhvr>
                                          <p:tavLst>
                                            <p:tav tm="0">
                                              <p:val>
                                                <p:strVal val="#ppt_y"/>
                                              </p:val>
                                            </p:tav>
                                            <p:tav tm="100000">
                                              <p:val>
                                                <p:strVal val="#ppt_y"/>
                                              </p:val>
                                            </p:tav>
                                          </p:tavLst>
                                        </p:anim>
                                        <p:anim calcmode="lin" valueType="num">
                                          <p:cBhvr>
                                            <p:cTn id="113" dur="600" fill="hold"/>
                                            <p:tgtEl>
                                              <p:spTgt spid="75"/>
                                            </p:tgtEl>
                                            <p:attrNameLst>
                                              <p:attrName>ppt_h</p:attrName>
                                            </p:attrNameLst>
                                          </p:cBhvr>
                                          <p:tavLst>
                                            <p:tav tm="0">
                                              <p:val>
                                                <p:strVal val="#ppt_h/10"/>
                                              </p:val>
                                            </p:tav>
                                            <p:tav tm="50000">
                                              <p:val>
                                                <p:strVal val="#ppt_h+.01"/>
                                              </p:val>
                                            </p:tav>
                                            <p:tav tm="100000">
                                              <p:val>
                                                <p:strVal val="#ppt_h"/>
                                              </p:val>
                                            </p:tav>
                                          </p:tavLst>
                                        </p:anim>
                                        <p:anim calcmode="lin" valueType="num">
                                          <p:cBhvr>
                                            <p:cTn id="114" dur="600" fill="hold"/>
                                            <p:tgtEl>
                                              <p:spTgt spid="75"/>
                                            </p:tgtEl>
                                            <p:attrNameLst>
                                              <p:attrName>ppt_w</p:attrName>
                                            </p:attrNameLst>
                                          </p:cBhvr>
                                          <p:tavLst>
                                            <p:tav tm="0">
                                              <p:val>
                                                <p:strVal val="#ppt_w/10"/>
                                              </p:val>
                                            </p:tav>
                                            <p:tav tm="50000">
                                              <p:val>
                                                <p:strVal val="#ppt_w+.01"/>
                                              </p:val>
                                            </p:tav>
                                            <p:tav tm="100000">
                                              <p:val>
                                                <p:strVal val="#ppt_w"/>
                                              </p:val>
                                            </p:tav>
                                          </p:tavLst>
                                        </p:anim>
                                        <p:animEffect transition="in" filter="fade">
                                          <p:cBhvr>
                                            <p:cTn id="115" dur="600" tmFilter="0,0; .5, 1; 1, 1"/>
                                            <p:tgtEl>
                                              <p:spTgt spid="75"/>
                                            </p:tgtEl>
                                          </p:cBhvr>
                                        </p:animEffect>
                                      </p:childTnLst>
                                    </p:cTn>
                                  </p:par>
                                  <p:par>
                                    <p:cTn id="116" presetID="12" presetClass="entr" presetSubtype="1" fill="hold" grpId="0" nodeType="withEffect">
                                      <p:stCondLst>
                                        <p:cond delay="1100"/>
                                      </p:stCondLst>
                                      <p:childTnLst>
                                        <p:set>
                                          <p:cBhvr>
                                            <p:cTn id="117" dur="1" fill="hold">
                                              <p:stCondLst>
                                                <p:cond delay="0"/>
                                              </p:stCondLst>
                                            </p:cTn>
                                            <p:tgtEl>
                                              <p:spTgt spid="74"/>
                                            </p:tgtEl>
                                            <p:attrNameLst>
                                              <p:attrName>style.visibility</p:attrName>
                                            </p:attrNameLst>
                                          </p:cBhvr>
                                          <p:to>
                                            <p:strVal val="visible"/>
                                          </p:to>
                                        </p:set>
                                        <p:anim calcmode="lin" valueType="num">
                                          <p:cBhvr additive="base">
                                            <p:cTn id="118" dur="1400"/>
                                            <p:tgtEl>
                                              <p:spTgt spid="74"/>
                                            </p:tgtEl>
                                            <p:attrNameLst>
                                              <p:attrName>ppt_y</p:attrName>
                                            </p:attrNameLst>
                                          </p:cBhvr>
                                          <p:tavLst>
                                            <p:tav tm="0">
                                              <p:val>
                                                <p:strVal val="#ppt_y-#ppt_h*1.125000"/>
                                              </p:val>
                                            </p:tav>
                                            <p:tav tm="100000">
                                              <p:val>
                                                <p:strVal val="#ppt_y"/>
                                              </p:val>
                                            </p:tav>
                                          </p:tavLst>
                                        </p:anim>
                                        <p:animEffect transition="in" filter="wipe(down)">
                                          <p:cBhvr>
                                            <p:cTn id="119" dur="1400"/>
                                            <p:tgtEl>
                                              <p:spTgt spid="74"/>
                                            </p:tgtEl>
                                          </p:cBhvr>
                                        </p:animEffect>
                                      </p:childTnLst>
                                    </p:cTn>
                                  </p:par>
                                  <p:par>
                                    <p:cTn id="120" presetID="16" presetClass="entr" presetSubtype="21" fill="hold" nodeType="withEffect">
                                      <p:stCondLst>
                                        <p:cond delay="2200"/>
                                      </p:stCondLst>
                                      <p:childTnLst>
                                        <p:set>
                                          <p:cBhvr>
                                            <p:cTn id="121" dur="1" fill="hold">
                                              <p:stCondLst>
                                                <p:cond delay="0"/>
                                              </p:stCondLst>
                                            </p:cTn>
                                            <p:tgtEl>
                                              <p:spTgt spid="77"/>
                                            </p:tgtEl>
                                            <p:attrNameLst>
                                              <p:attrName>style.visibility</p:attrName>
                                            </p:attrNameLst>
                                          </p:cBhvr>
                                          <p:to>
                                            <p:strVal val="visible"/>
                                          </p:to>
                                        </p:set>
                                        <p:animEffect transition="in" filter="barn(inVertical)">
                                          <p:cBhvr>
                                            <p:cTn id="122" dur="500"/>
                                            <p:tgtEl>
                                              <p:spTgt spid="77"/>
                                            </p:tgtEl>
                                          </p:cBhvr>
                                        </p:animEffect>
                                      </p:childTnLst>
                                    </p:cTn>
                                  </p:par>
                                </p:childTnLst>
                              </p:cTn>
                            </p:par>
                            <p:par>
                              <p:cTn id="123" fill="hold">
                                <p:stCondLst>
                                  <p:cond delay="9500"/>
                                </p:stCondLst>
                                <p:childTnLst>
                                  <p:par>
                                    <p:cTn id="124" presetID="10" presetClass="entr" presetSubtype="0" fill="hold" grpId="0" nodeType="afterEffect">
                                      <p:stCondLst>
                                        <p:cond delay="0"/>
                                      </p:stCondLst>
                                      <p:childTnLst>
                                        <p:set>
                                          <p:cBhvr>
                                            <p:cTn id="125" dur="1" fill="hold">
                                              <p:stCondLst>
                                                <p:cond delay="0"/>
                                              </p:stCondLst>
                                            </p:cTn>
                                            <p:tgtEl>
                                              <p:spTgt spid="47"/>
                                            </p:tgtEl>
                                            <p:attrNameLst>
                                              <p:attrName>style.visibility</p:attrName>
                                            </p:attrNameLst>
                                          </p:cBhvr>
                                          <p:to>
                                            <p:strVal val="visible"/>
                                          </p:to>
                                        </p:set>
                                        <p:animEffect transition="in" filter="fade">
                                          <p:cBhvr>
                                            <p:cTn id="126" dur="500"/>
                                            <p:tgtEl>
                                              <p:spTgt spid="47"/>
                                            </p:tgtEl>
                                          </p:cBhvr>
                                        </p:animEffect>
                                      </p:childTnLst>
                                    </p:cTn>
                                  </p:par>
                                </p:childTnLst>
                              </p:cTn>
                            </p:par>
                            <p:par>
                              <p:cTn id="127" fill="hold">
                                <p:stCondLst>
                                  <p:cond delay="10000"/>
                                </p:stCondLst>
                                <p:childTnLst>
                                  <p:par>
                                    <p:cTn id="128" presetID="10" presetClass="entr" presetSubtype="0" fill="hold" grpId="0" nodeType="afterEffect">
                                      <p:stCondLst>
                                        <p:cond delay="0"/>
                                      </p:stCondLst>
                                      <p:childTnLst>
                                        <p:set>
                                          <p:cBhvr>
                                            <p:cTn id="129" dur="1" fill="hold">
                                              <p:stCondLst>
                                                <p:cond delay="0"/>
                                              </p:stCondLst>
                                            </p:cTn>
                                            <p:tgtEl>
                                              <p:spTgt spid="104"/>
                                            </p:tgtEl>
                                            <p:attrNameLst>
                                              <p:attrName>style.visibility</p:attrName>
                                            </p:attrNameLst>
                                          </p:cBhvr>
                                          <p:to>
                                            <p:strVal val="visible"/>
                                          </p:to>
                                        </p:set>
                                        <p:animEffect transition="in" filter="fade">
                                          <p:cBhvr>
                                            <p:cTn id="130" dur="700"/>
                                            <p:tgtEl>
                                              <p:spTgt spid="104"/>
                                            </p:tgtEl>
                                          </p:cBhvr>
                                        </p:animEffect>
                                      </p:childTnLst>
                                    </p:cTn>
                                  </p:par>
                                </p:childTnLst>
                              </p:cTn>
                            </p:par>
                            <p:par>
                              <p:cTn id="131" fill="hold">
                                <p:stCondLst>
                                  <p:cond delay="10700"/>
                                </p:stCondLst>
                                <p:childTnLst>
                                  <p:par>
                                    <p:cTn id="132" presetID="10" presetClass="entr" presetSubtype="0" fill="hold" grpId="0" nodeType="afterEffect">
                                      <p:stCondLst>
                                        <p:cond delay="0"/>
                                      </p:stCondLst>
                                      <p:childTnLst>
                                        <p:set>
                                          <p:cBhvr>
                                            <p:cTn id="133" dur="1" fill="hold">
                                              <p:stCondLst>
                                                <p:cond delay="0"/>
                                              </p:stCondLst>
                                            </p:cTn>
                                            <p:tgtEl>
                                              <p:spTgt spid="73"/>
                                            </p:tgtEl>
                                            <p:attrNameLst>
                                              <p:attrName>style.visibility</p:attrName>
                                            </p:attrNameLst>
                                          </p:cBhvr>
                                          <p:to>
                                            <p:strVal val="visible"/>
                                          </p:to>
                                        </p:set>
                                        <p:animEffect transition="in" filter="fade">
                                          <p:cBhvr>
                                            <p:cTn id="134" dur="500"/>
                                            <p:tgtEl>
                                              <p:spTgt spid="7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animBg="1"/>
          <p:bldP spid="74" grpId="0"/>
          <p:bldP spid="75" grpId="0"/>
          <p:bldP spid="47" grpId="0"/>
          <p:bldP spid="50" grpId="0" animBg="1"/>
          <p:bldP spid="51" grpId="0" animBg="1"/>
          <p:bldP spid="61" grpId="0" animBg="1"/>
          <p:bldP spid="76" grpId="0" animBg="1"/>
          <p:bldP spid="79" grpId="0" animBg="1"/>
          <p:bldP spid="80" grpId="0" animBg="1"/>
          <p:bldP spid="81" grpId="0" animBg="1"/>
          <p:bldP spid="104" grpId="0"/>
          <p:bldP spid="69" grpId="0"/>
          <p:bldP spid="69" grpId="1"/>
          <p:bldP spid="70" grpId="0"/>
          <p:bldP spid="70" grpId="1"/>
          <p:bldP spid="71" grpId="0"/>
          <p:bldP spid="71" grpId="1"/>
          <p:bldP spid="72" grpId="0"/>
          <p:bldP spid="72" grpId="1"/>
          <p:bldP spid="73" grpId="0"/>
        </p:bldLst>
      </p:timing>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p:cNvGrpSpPr/>
          <p:nvPr/>
        </p:nvGrpSpPr>
        <p:grpSpPr>
          <a:xfrm>
            <a:off x="8815183" y="2111277"/>
            <a:ext cx="907809" cy="934467"/>
            <a:chOff x="1463339" y="1072758"/>
            <a:chExt cx="1546058" cy="1546058"/>
          </a:xfrm>
          <a:effectLst>
            <a:outerShdw blurRad="330200" dist="215900" dir="6900000" sx="81000" sy="81000" algn="t" rotWithShape="0">
              <a:prstClr val="black">
                <a:alpha val="42000"/>
              </a:prstClr>
            </a:outerShdw>
          </a:effectLst>
        </p:grpSpPr>
        <p:sp>
          <p:nvSpPr>
            <p:cNvPr id="9" name="同心圆 8"/>
            <p:cNvSpPr/>
            <p:nvPr/>
          </p:nvSpPr>
          <p:spPr>
            <a:xfrm>
              <a:off x="1463339" y="1072758"/>
              <a:ext cx="1546058" cy="1546058"/>
            </a:xfrm>
            <a:prstGeom prst="donut">
              <a:avLst>
                <a:gd name="adj" fmla="val 4879"/>
              </a:avLst>
            </a:prstGeom>
            <a:gradFill>
              <a:gsLst>
                <a:gs pos="0">
                  <a:schemeClr val="bg1">
                    <a:lumMod val="95000"/>
                  </a:schemeClr>
                </a:gs>
                <a:gs pos="55000">
                  <a:schemeClr val="bg1">
                    <a:lumMod val="95000"/>
                  </a:schemeClr>
                </a:gs>
                <a:gs pos="100000">
                  <a:schemeClr val="bg1">
                    <a:lumMod val="8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71">
                <a:solidFill>
                  <a:schemeClr val="tx1"/>
                </a:solidFill>
              </a:endParaRPr>
            </a:p>
          </p:txBody>
        </p:sp>
        <p:sp>
          <p:nvSpPr>
            <p:cNvPr id="10" name="椭圆 9"/>
            <p:cNvSpPr/>
            <p:nvPr/>
          </p:nvSpPr>
          <p:spPr>
            <a:xfrm>
              <a:off x="1484232" y="1093651"/>
              <a:ext cx="1504274" cy="1504274"/>
            </a:xfrm>
            <a:prstGeom prst="ellipse">
              <a:avLst/>
            </a:prstGeom>
            <a:gradFill>
              <a:gsLst>
                <a:gs pos="0">
                  <a:schemeClr val="bg1"/>
                </a:gs>
                <a:gs pos="51000">
                  <a:schemeClr val="bg1">
                    <a:lumMod val="95000"/>
                  </a:schemeClr>
                </a:gs>
                <a:gs pos="100000">
                  <a:srgbClr val="C5C5C5"/>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71"/>
            </a:p>
          </p:txBody>
        </p:sp>
      </p:grpSp>
      <p:sp>
        <p:nvSpPr>
          <p:cNvPr id="11" name="椭圆 10"/>
          <p:cNvSpPr/>
          <p:nvPr/>
        </p:nvSpPr>
        <p:spPr>
          <a:xfrm>
            <a:off x="8925554" y="2224892"/>
            <a:ext cx="687067" cy="707240"/>
          </a:xfrm>
          <a:prstGeom prst="ellipse">
            <a:avLst/>
          </a:prstGeom>
          <a:solidFill>
            <a:schemeClr val="accent1"/>
          </a:solidFill>
          <a:ln>
            <a:noFill/>
          </a:ln>
          <a:effectLst>
            <a:innerShdw blurRad="114300">
              <a:srgbClr val="D3133C">
                <a:alpha val="14000"/>
              </a:srgbClr>
            </a:innerShdw>
          </a:effectLst>
        </p:spPr>
        <p:style>
          <a:lnRef idx="2">
            <a:schemeClr val="accent1">
              <a:shade val="50000"/>
            </a:schemeClr>
          </a:lnRef>
          <a:fillRef idx="1">
            <a:schemeClr val="accent1"/>
          </a:fillRef>
          <a:effectRef idx="0">
            <a:schemeClr val="accent1"/>
          </a:effectRef>
          <a:fontRef idx="minor">
            <a:schemeClr val="lt1"/>
          </a:fontRef>
        </p:style>
        <p:txBody>
          <a:bodyPr lIns="142249" tIns="71124" rIns="142249" bIns="71124" rtlCol="0" anchor="ctr"/>
          <a:lstStyle/>
          <a:p>
            <a:pPr algn="ctr"/>
            <a:endParaRPr lang="zh-CN" altLang="en-US" sz="2471" dirty="0"/>
          </a:p>
        </p:txBody>
      </p:sp>
      <p:grpSp>
        <p:nvGrpSpPr>
          <p:cNvPr id="12" name="组合 11"/>
          <p:cNvGrpSpPr/>
          <p:nvPr/>
        </p:nvGrpSpPr>
        <p:grpSpPr>
          <a:xfrm>
            <a:off x="8797983" y="3371351"/>
            <a:ext cx="907809" cy="934467"/>
            <a:chOff x="1463339" y="1072758"/>
            <a:chExt cx="1546058" cy="1546058"/>
          </a:xfrm>
          <a:effectLst>
            <a:outerShdw blurRad="330200" dist="215900" dir="6900000" sx="81000" sy="81000" algn="t" rotWithShape="0">
              <a:prstClr val="black">
                <a:alpha val="49000"/>
              </a:prstClr>
            </a:outerShdw>
          </a:effectLst>
        </p:grpSpPr>
        <p:sp>
          <p:nvSpPr>
            <p:cNvPr id="13" name="同心圆 12"/>
            <p:cNvSpPr/>
            <p:nvPr/>
          </p:nvSpPr>
          <p:spPr>
            <a:xfrm>
              <a:off x="1463339" y="1072758"/>
              <a:ext cx="1546058" cy="1546058"/>
            </a:xfrm>
            <a:prstGeom prst="donut">
              <a:avLst>
                <a:gd name="adj" fmla="val 4879"/>
              </a:avLst>
            </a:prstGeom>
            <a:gradFill>
              <a:gsLst>
                <a:gs pos="0">
                  <a:schemeClr val="bg1">
                    <a:lumMod val="95000"/>
                  </a:schemeClr>
                </a:gs>
                <a:gs pos="55000">
                  <a:schemeClr val="bg1">
                    <a:lumMod val="95000"/>
                  </a:schemeClr>
                </a:gs>
                <a:gs pos="100000">
                  <a:schemeClr val="bg1">
                    <a:lumMod val="8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71">
                <a:solidFill>
                  <a:schemeClr val="tx1"/>
                </a:solidFill>
              </a:endParaRPr>
            </a:p>
          </p:txBody>
        </p:sp>
        <p:sp>
          <p:nvSpPr>
            <p:cNvPr id="14" name="椭圆 13"/>
            <p:cNvSpPr/>
            <p:nvPr/>
          </p:nvSpPr>
          <p:spPr>
            <a:xfrm>
              <a:off x="1484232" y="1093651"/>
              <a:ext cx="1504273" cy="1504273"/>
            </a:xfrm>
            <a:prstGeom prst="ellipse">
              <a:avLst/>
            </a:prstGeom>
            <a:gradFill>
              <a:gsLst>
                <a:gs pos="0">
                  <a:schemeClr val="bg1"/>
                </a:gs>
                <a:gs pos="51000">
                  <a:schemeClr val="bg1">
                    <a:lumMod val="95000"/>
                  </a:schemeClr>
                </a:gs>
                <a:gs pos="100000">
                  <a:srgbClr val="C5C5C5"/>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71"/>
            </a:p>
          </p:txBody>
        </p:sp>
      </p:grpSp>
      <p:sp>
        <p:nvSpPr>
          <p:cNvPr id="15" name="椭圆 14"/>
          <p:cNvSpPr/>
          <p:nvPr/>
        </p:nvSpPr>
        <p:spPr>
          <a:xfrm>
            <a:off x="8908354" y="3484965"/>
            <a:ext cx="687067" cy="707240"/>
          </a:xfrm>
          <a:prstGeom prst="ellipse">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142249" tIns="71124" rIns="142249" bIns="71124" rtlCol="0" anchor="ctr"/>
          <a:lstStyle/>
          <a:p>
            <a:pPr algn="ctr"/>
            <a:endParaRPr lang="zh-CN" altLang="en-US" sz="2471"/>
          </a:p>
        </p:txBody>
      </p:sp>
      <p:grpSp>
        <p:nvGrpSpPr>
          <p:cNvPr id="16" name="组合 15"/>
          <p:cNvGrpSpPr/>
          <p:nvPr/>
        </p:nvGrpSpPr>
        <p:grpSpPr>
          <a:xfrm>
            <a:off x="8797983" y="4631424"/>
            <a:ext cx="907809" cy="934467"/>
            <a:chOff x="1463339" y="1072758"/>
            <a:chExt cx="1546058" cy="1546058"/>
          </a:xfrm>
          <a:effectLst>
            <a:outerShdw blurRad="330200" dist="215900" dir="6900000" sx="81000" sy="81000" algn="t" rotWithShape="0">
              <a:prstClr val="black">
                <a:alpha val="49000"/>
              </a:prstClr>
            </a:outerShdw>
          </a:effectLst>
        </p:grpSpPr>
        <p:sp>
          <p:nvSpPr>
            <p:cNvPr id="17" name="同心圆 16"/>
            <p:cNvSpPr/>
            <p:nvPr/>
          </p:nvSpPr>
          <p:spPr>
            <a:xfrm>
              <a:off x="1463339" y="1072758"/>
              <a:ext cx="1546058" cy="1546058"/>
            </a:xfrm>
            <a:prstGeom prst="donut">
              <a:avLst>
                <a:gd name="adj" fmla="val 4879"/>
              </a:avLst>
            </a:prstGeom>
            <a:gradFill>
              <a:gsLst>
                <a:gs pos="0">
                  <a:schemeClr val="bg1">
                    <a:lumMod val="95000"/>
                  </a:schemeClr>
                </a:gs>
                <a:gs pos="55000">
                  <a:schemeClr val="bg1">
                    <a:lumMod val="95000"/>
                  </a:schemeClr>
                </a:gs>
                <a:gs pos="100000">
                  <a:schemeClr val="bg1">
                    <a:lumMod val="8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71">
                <a:solidFill>
                  <a:schemeClr val="tx1"/>
                </a:solidFill>
              </a:endParaRPr>
            </a:p>
          </p:txBody>
        </p:sp>
        <p:sp>
          <p:nvSpPr>
            <p:cNvPr id="18" name="椭圆 17"/>
            <p:cNvSpPr/>
            <p:nvPr/>
          </p:nvSpPr>
          <p:spPr>
            <a:xfrm>
              <a:off x="1484232" y="1093651"/>
              <a:ext cx="1504273" cy="1504273"/>
            </a:xfrm>
            <a:prstGeom prst="ellipse">
              <a:avLst/>
            </a:prstGeom>
            <a:gradFill>
              <a:gsLst>
                <a:gs pos="0">
                  <a:schemeClr val="bg1"/>
                </a:gs>
                <a:gs pos="51000">
                  <a:schemeClr val="bg1">
                    <a:lumMod val="95000"/>
                  </a:schemeClr>
                </a:gs>
                <a:gs pos="100000">
                  <a:srgbClr val="C5C5C5"/>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71"/>
            </a:p>
          </p:txBody>
        </p:sp>
      </p:grpSp>
      <p:sp>
        <p:nvSpPr>
          <p:cNvPr id="19" name="椭圆 18"/>
          <p:cNvSpPr/>
          <p:nvPr/>
        </p:nvSpPr>
        <p:spPr>
          <a:xfrm>
            <a:off x="8908354" y="4745037"/>
            <a:ext cx="687067" cy="707240"/>
          </a:xfrm>
          <a:prstGeom prst="ellipse">
            <a:avLst/>
          </a:prstGeom>
          <a:solidFill>
            <a:schemeClr val="accent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142249" tIns="71124" rIns="142249" bIns="71124" rtlCol="0" anchor="ctr"/>
          <a:lstStyle/>
          <a:p>
            <a:pPr algn="ctr"/>
            <a:endParaRPr lang="zh-CN" altLang="en-US" sz="2471"/>
          </a:p>
        </p:txBody>
      </p:sp>
      <p:grpSp>
        <p:nvGrpSpPr>
          <p:cNvPr id="7" name="组合 6"/>
          <p:cNvGrpSpPr/>
          <p:nvPr/>
        </p:nvGrpSpPr>
        <p:grpSpPr>
          <a:xfrm>
            <a:off x="10043668" y="2048560"/>
            <a:ext cx="3090116" cy="1047596"/>
            <a:chOff x="6084168" y="1189133"/>
            <a:chExt cx="1669538" cy="701234"/>
          </a:xfrm>
        </p:grpSpPr>
        <p:sp>
          <p:nvSpPr>
            <p:cNvPr id="21" name="TextBox 20"/>
            <p:cNvSpPr txBox="1"/>
            <p:nvPr/>
          </p:nvSpPr>
          <p:spPr>
            <a:xfrm>
              <a:off x="6084168" y="1514664"/>
              <a:ext cx="1669538" cy="375703"/>
            </a:xfrm>
            <a:prstGeom prst="rect">
              <a:avLst/>
            </a:prstGeom>
            <a:noFill/>
          </p:spPr>
          <p:txBody>
            <a:bodyPr wrap="square" lIns="94115" tIns="47057" rIns="94115" bIns="47057" rtlCol="0">
              <a:spAutoFit/>
            </a:bodyPr>
            <a:lstStyle/>
            <a:p>
              <a:pPr>
                <a:lnSpc>
                  <a:spcPct val="130000"/>
                </a:lnSpc>
              </a:pPr>
              <a:r>
                <a:rPr lang="zh-CN" altLang="en-US" sz="1132" dirty="0">
                  <a:solidFill>
                    <a:schemeClr val="bg2"/>
                  </a:solidFill>
                  <a:latin typeface="微软雅黑" pitchFamily="34" charset="-122"/>
                  <a:ea typeface="微软雅黑" pitchFamily="34" charset="-122"/>
                </a:rPr>
                <a:t>您的内容打在这里，或者通过您的内容打在这里，或者您的内容打在这里，</a:t>
              </a:r>
            </a:p>
          </p:txBody>
        </p:sp>
        <p:sp>
          <p:nvSpPr>
            <p:cNvPr id="22" name="TextBox 21"/>
            <p:cNvSpPr txBox="1"/>
            <p:nvPr/>
          </p:nvSpPr>
          <p:spPr>
            <a:xfrm>
              <a:off x="6109640" y="1189133"/>
              <a:ext cx="1008112" cy="392985"/>
            </a:xfrm>
            <a:prstGeom prst="rect">
              <a:avLst/>
            </a:prstGeom>
            <a:noFill/>
          </p:spPr>
          <p:txBody>
            <a:bodyPr wrap="square" lIns="94115" tIns="0" rIns="94115" bIns="0" rtlCol="0" anchor="t">
              <a:spAutoFit/>
            </a:bodyPr>
            <a:lstStyle/>
            <a:p>
              <a:pPr>
                <a:lnSpc>
                  <a:spcPct val="150000"/>
                </a:lnSpc>
              </a:pPr>
              <a:r>
                <a:rPr lang="zh-CN" altLang="en-US" sz="2471" dirty="0">
                  <a:solidFill>
                    <a:schemeClr val="bg2"/>
                  </a:solidFill>
                  <a:latin typeface="微软雅黑" pitchFamily="34" charset="-122"/>
                  <a:ea typeface="微软雅黑" pitchFamily="34" charset="-122"/>
                  <a:cs typeface="华文黑体" pitchFamily="2" charset="-122"/>
                </a:rPr>
                <a:t>添加标题</a:t>
              </a:r>
            </a:p>
          </p:txBody>
        </p:sp>
      </p:grpSp>
      <p:grpSp>
        <p:nvGrpSpPr>
          <p:cNvPr id="30" name="组合 29"/>
          <p:cNvGrpSpPr/>
          <p:nvPr/>
        </p:nvGrpSpPr>
        <p:grpSpPr>
          <a:xfrm>
            <a:off x="10043668" y="3309470"/>
            <a:ext cx="3090116" cy="992061"/>
            <a:chOff x="6084168" y="2476480"/>
            <a:chExt cx="1669538" cy="664061"/>
          </a:xfrm>
        </p:grpSpPr>
        <p:sp>
          <p:nvSpPr>
            <p:cNvPr id="23" name="TextBox 22"/>
            <p:cNvSpPr txBox="1"/>
            <p:nvPr/>
          </p:nvSpPr>
          <p:spPr>
            <a:xfrm>
              <a:off x="6084168" y="2764838"/>
              <a:ext cx="1669538" cy="375703"/>
            </a:xfrm>
            <a:prstGeom prst="rect">
              <a:avLst/>
            </a:prstGeom>
            <a:noFill/>
          </p:spPr>
          <p:txBody>
            <a:bodyPr wrap="square" lIns="94115" tIns="47057" rIns="94115" bIns="47057" rtlCol="0">
              <a:spAutoFit/>
            </a:bodyPr>
            <a:lstStyle/>
            <a:p>
              <a:pPr>
                <a:lnSpc>
                  <a:spcPct val="130000"/>
                </a:lnSpc>
              </a:pPr>
              <a:r>
                <a:rPr lang="zh-CN" altLang="en-US" sz="1132" dirty="0">
                  <a:solidFill>
                    <a:schemeClr val="bg2"/>
                  </a:solidFill>
                  <a:latin typeface="微软雅黑" pitchFamily="34" charset="-122"/>
                  <a:ea typeface="微软雅黑" pitchFamily="34" charset="-122"/>
                </a:rPr>
                <a:t>您的内容打在这里，或者通过您的内容打在这里，或者您的内容打在这里，</a:t>
              </a:r>
            </a:p>
          </p:txBody>
        </p:sp>
        <p:sp>
          <p:nvSpPr>
            <p:cNvPr id="24" name="TextBox 23"/>
            <p:cNvSpPr txBox="1"/>
            <p:nvPr/>
          </p:nvSpPr>
          <p:spPr>
            <a:xfrm>
              <a:off x="6109640" y="2476480"/>
              <a:ext cx="1008112" cy="392985"/>
            </a:xfrm>
            <a:prstGeom prst="rect">
              <a:avLst/>
            </a:prstGeom>
            <a:noFill/>
          </p:spPr>
          <p:txBody>
            <a:bodyPr wrap="square" lIns="94115" tIns="0" rIns="94115" bIns="0" rtlCol="0" anchor="t">
              <a:spAutoFit/>
            </a:bodyPr>
            <a:lstStyle/>
            <a:p>
              <a:pPr>
                <a:lnSpc>
                  <a:spcPct val="150000"/>
                </a:lnSpc>
              </a:pPr>
              <a:r>
                <a:rPr lang="zh-CN" altLang="en-US" sz="2471" dirty="0">
                  <a:solidFill>
                    <a:schemeClr val="bg2"/>
                  </a:solidFill>
                  <a:latin typeface="微软雅黑" pitchFamily="34" charset="-122"/>
                  <a:ea typeface="微软雅黑" pitchFamily="34" charset="-122"/>
                  <a:cs typeface="华文黑体" pitchFamily="2" charset="-122"/>
                </a:rPr>
                <a:t>添加标题</a:t>
              </a:r>
            </a:p>
          </p:txBody>
        </p:sp>
      </p:grpSp>
      <p:grpSp>
        <p:nvGrpSpPr>
          <p:cNvPr id="31" name="组合 30"/>
          <p:cNvGrpSpPr/>
          <p:nvPr/>
        </p:nvGrpSpPr>
        <p:grpSpPr>
          <a:xfrm>
            <a:off x="10043668" y="4569553"/>
            <a:ext cx="3090116" cy="1014003"/>
            <a:chOff x="6084168" y="3696503"/>
            <a:chExt cx="1669538" cy="678747"/>
          </a:xfrm>
        </p:grpSpPr>
        <p:sp>
          <p:nvSpPr>
            <p:cNvPr id="25" name="TextBox 24"/>
            <p:cNvSpPr txBox="1"/>
            <p:nvPr/>
          </p:nvSpPr>
          <p:spPr>
            <a:xfrm>
              <a:off x="6084168" y="3999548"/>
              <a:ext cx="1669538" cy="375702"/>
            </a:xfrm>
            <a:prstGeom prst="rect">
              <a:avLst/>
            </a:prstGeom>
            <a:noFill/>
          </p:spPr>
          <p:txBody>
            <a:bodyPr wrap="square" lIns="94115" tIns="47057" rIns="94115" bIns="47057" rtlCol="0">
              <a:spAutoFit/>
            </a:bodyPr>
            <a:lstStyle/>
            <a:p>
              <a:pPr>
                <a:lnSpc>
                  <a:spcPct val="130000"/>
                </a:lnSpc>
              </a:pPr>
              <a:r>
                <a:rPr lang="zh-CN" altLang="en-US" sz="1132" dirty="0">
                  <a:solidFill>
                    <a:schemeClr val="bg2"/>
                  </a:solidFill>
                  <a:latin typeface="微软雅黑" pitchFamily="34" charset="-122"/>
                  <a:ea typeface="微软雅黑" pitchFamily="34" charset="-122"/>
                </a:rPr>
                <a:t>您的内容打在这里，或者通过您的内容打在这里，或者您的内容打在这里，</a:t>
              </a:r>
            </a:p>
          </p:txBody>
        </p:sp>
        <p:sp>
          <p:nvSpPr>
            <p:cNvPr id="26" name="TextBox 25"/>
            <p:cNvSpPr txBox="1"/>
            <p:nvPr/>
          </p:nvSpPr>
          <p:spPr>
            <a:xfrm>
              <a:off x="6094400" y="3696503"/>
              <a:ext cx="1008112" cy="392984"/>
            </a:xfrm>
            <a:prstGeom prst="rect">
              <a:avLst/>
            </a:prstGeom>
            <a:noFill/>
          </p:spPr>
          <p:txBody>
            <a:bodyPr wrap="square" lIns="94115" tIns="0" rIns="94115" bIns="0" rtlCol="0" anchor="t">
              <a:spAutoFit/>
            </a:bodyPr>
            <a:lstStyle/>
            <a:p>
              <a:pPr>
                <a:lnSpc>
                  <a:spcPct val="150000"/>
                </a:lnSpc>
              </a:pPr>
              <a:r>
                <a:rPr lang="zh-CN" altLang="en-US" sz="2471" dirty="0">
                  <a:solidFill>
                    <a:schemeClr val="bg2"/>
                  </a:solidFill>
                  <a:latin typeface="微软雅黑" pitchFamily="34" charset="-122"/>
                  <a:ea typeface="微软雅黑" pitchFamily="34" charset="-122"/>
                  <a:cs typeface="华文黑体" pitchFamily="2" charset="-122"/>
                </a:rPr>
                <a:t>添加标题</a:t>
              </a:r>
            </a:p>
          </p:txBody>
        </p:sp>
      </p:grpSp>
      <p:sp>
        <p:nvSpPr>
          <p:cNvPr id="27" name="TextBox 26"/>
          <p:cNvSpPr txBox="1"/>
          <p:nvPr/>
        </p:nvSpPr>
        <p:spPr>
          <a:xfrm>
            <a:off x="8925556" y="2242975"/>
            <a:ext cx="760766" cy="649085"/>
          </a:xfrm>
          <a:prstGeom prst="rect">
            <a:avLst/>
          </a:prstGeom>
          <a:noFill/>
        </p:spPr>
        <p:txBody>
          <a:bodyPr wrap="square" lIns="142249" tIns="71124" rIns="142249" bIns="71124" rtlCol="0">
            <a:spAutoFit/>
          </a:bodyPr>
          <a:lstStyle/>
          <a:p>
            <a:r>
              <a:rPr lang="en-US" altLang="zh-CN" sz="3191" dirty="0">
                <a:solidFill>
                  <a:schemeClr val="bg1"/>
                </a:solidFill>
                <a:latin typeface="DFGothic-EB" panose="02010609010101010101" pitchFamily="1" charset="-128"/>
                <a:ea typeface="DFGothic-EB" panose="02010609010101010101" pitchFamily="1" charset="-128"/>
              </a:rPr>
              <a:t>01</a:t>
            </a:r>
            <a:endParaRPr lang="zh-CN" altLang="en-US" sz="3191" dirty="0">
              <a:solidFill>
                <a:schemeClr val="bg1"/>
              </a:solidFill>
              <a:latin typeface="DFGothic-EB" panose="02010609010101010101" pitchFamily="1" charset="-128"/>
              <a:ea typeface="DFGothic-EB" panose="02010609010101010101" pitchFamily="1" charset="-128"/>
            </a:endParaRPr>
          </a:p>
        </p:txBody>
      </p:sp>
      <p:sp>
        <p:nvSpPr>
          <p:cNvPr id="28" name="TextBox 27"/>
          <p:cNvSpPr txBox="1"/>
          <p:nvPr/>
        </p:nvSpPr>
        <p:spPr>
          <a:xfrm>
            <a:off x="8901108" y="3503046"/>
            <a:ext cx="797437" cy="649085"/>
          </a:xfrm>
          <a:prstGeom prst="rect">
            <a:avLst/>
          </a:prstGeom>
          <a:noFill/>
        </p:spPr>
        <p:txBody>
          <a:bodyPr wrap="square" lIns="142249" tIns="71124" rIns="142249" bIns="71124" rtlCol="0">
            <a:spAutoFit/>
          </a:bodyPr>
          <a:lstStyle/>
          <a:p>
            <a:r>
              <a:rPr lang="en-US" altLang="zh-CN" sz="3191" dirty="0">
                <a:solidFill>
                  <a:schemeClr val="bg1"/>
                </a:solidFill>
                <a:latin typeface="DFGothic-EB" panose="02010609010101010101" pitchFamily="1" charset="-128"/>
                <a:ea typeface="DFGothic-EB" panose="02010609010101010101" pitchFamily="1" charset="-128"/>
              </a:rPr>
              <a:t>02</a:t>
            </a:r>
            <a:endParaRPr lang="zh-CN" altLang="en-US" sz="3191" dirty="0">
              <a:solidFill>
                <a:schemeClr val="bg1"/>
              </a:solidFill>
              <a:latin typeface="DFGothic-EB" panose="02010609010101010101" pitchFamily="1" charset="-128"/>
              <a:ea typeface="DFGothic-EB" panose="02010609010101010101" pitchFamily="1" charset="-128"/>
            </a:endParaRPr>
          </a:p>
        </p:txBody>
      </p:sp>
      <p:sp>
        <p:nvSpPr>
          <p:cNvPr id="29" name="TextBox 28"/>
          <p:cNvSpPr txBox="1"/>
          <p:nvPr/>
        </p:nvSpPr>
        <p:spPr>
          <a:xfrm>
            <a:off x="8901108" y="4745037"/>
            <a:ext cx="797437" cy="649085"/>
          </a:xfrm>
          <a:prstGeom prst="rect">
            <a:avLst/>
          </a:prstGeom>
          <a:noFill/>
        </p:spPr>
        <p:txBody>
          <a:bodyPr wrap="square" lIns="142249" tIns="71124" rIns="142249" bIns="71124" rtlCol="0">
            <a:spAutoFit/>
          </a:bodyPr>
          <a:lstStyle/>
          <a:p>
            <a:r>
              <a:rPr lang="en-US" altLang="zh-CN" sz="3191" dirty="0">
                <a:solidFill>
                  <a:schemeClr val="bg1"/>
                </a:solidFill>
                <a:latin typeface="DFGothic-EB" panose="02010609010101010101" pitchFamily="1" charset="-128"/>
                <a:ea typeface="DFGothic-EB" panose="02010609010101010101" pitchFamily="1" charset="-128"/>
              </a:rPr>
              <a:t>03</a:t>
            </a:r>
            <a:endParaRPr lang="zh-CN" altLang="en-US" sz="3191" dirty="0">
              <a:solidFill>
                <a:schemeClr val="bg1"/>
              </a:solidFill>
              <a:latin typeface="DFGothic-EB" panose="02010609010101010101" pitchFamily="1" charset="-128"/>
              <a:ea typeface="DFGothic-EB" panose="02010609010101010101" pitchFamily="1" charset="-128"/>
            </a:endParaRPr>
          </a:p>
        </p:txBody>
      </p:sp>
      <p:grpSp>
        <p:nvGrpSpPr>
          <p:cNvPr id="97" name="组合 96"/>
          <p:cNvGrpSpPr/>
          <p:nvPr/>
        </p:nvGrpSpPr>
        <p:grpSpPr>
          <a:xfrm>
            <a:off x="1111600" y="2384917"/>
            <a:ext cx="7047357" cy="4408291"/>
            <a:chOff x="857224" y="1876434"/>
            <a:chExt cx="3519051" cy="2124076"/>
          </a:xfrm>
        </p:grpSpPr>
        <p:grpSp>
          <p:nvGrpSpPr>
            <p:cNvPr id="98" name="Group 7"/>
            <p:cNvGrpSpPr/>
            <p:nvPr/>
          </p:nvGrpSpPr>
          <p:grpSpPr>
            <a:xfrm>
              <a:off x="857224" y="1876434"/>
              <a:ext cx="3519051" cy="2124076"/>
              <a:chOff x="4901105" y="2090748"/>
              <a:chExt cx="3519051" cy="2124076"/>
            </a:xfrm>
          </p:grpSpPr>
          <p:pic>
            <p:nvPicPr>
              <p:cNvPr id="100" name="Picture 53"/>
              <p:cNvPicPr>
                <a:picLocks noChangeAspect="1"/>
              </p:cNvPicPr>
              <p:nvPr/>
            </p:nvPicPr>
            <p:blipFill>
              <a:blip r:embed="rId3"/>
              <a:srcRect/>
              <a:stretch>
                <a:fillRect/>
              </a:stretch>
            </p:blipFill>
            <p:spPr bwMode="auto">
              <a:xfrm>
                <a:off x="4901105" y="2090748"/>
                <a:ext cx="3519051" cy="2124076"/>
              </a:xfrm>
              <a:prstGeom prst="rect">
                <a:avLst/>
              </a:prstGeom>
              <a:noFill/>
              <a:ln w="9525">
                <a:noFill/>
                <a:miter lim="800000"/>
                <a:headEnd/>
                <a:tailEnd/>
              </a:ln>
            </p:spPr>
          </p:pic>
          <p:sp>
            <p:nvSpPr>
              <p:cNvPr id="101" name="Rectangle 9"/>
              <p:cNvSpPr/>
              <p:nvPr/>
            </p:nvSpPr>
            <p:spPr>
              <a:xfrm>
                <a:off x="5330923" y="2195514"/>
                <a:ext cx="2675358" cy="1674094"/>
              </a:xfrm>
              <a:prstGeom prst="rect">
                <a:avLst/>
              </a:prstGeom>
              <a:blipFill>
                <a:blip r:embed="rId4"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71"/>
              </a:p>
            </p:txBody>
          </p:sp>
        </p:grpSp>
        <p:pic>
          <p:nvPicPr>
            <p:cNvPr id="99" name="图片 98"/>
            <p:cNvPicPr>
              <a:picLocks noChangeAspect="1"/>
            </p:cNvPicPr>
            <p:nvPr/>
          </p:nvPicPr>
          <p:blipFill>
            <a:blip r:embed="rId5" cstate="screen">
              <a:extLst>
                <a:ext uri="{28A0092B-C50C-407E-A947-70E740481C1C}">
                  <a14:useLocalDpi xmlns:a14="http://schemas.microsoft.com/office/drawing/2010/main"/>
                </a:ext>
              </a:extLst>
            </a:blip>
            <a:srcRect/>
            <a:stretch>
              <a:fillRect/>
            </a:stretch>
          </p:blipFill>
          <p:spPr>
            <a:xfrm>
              <a:off x="1287042" y="1981200"/>
              <a:ext cx="2675358" cy="1713148"/>
            </a:xfrm>
            <a:custGeom>
              <a:avLst/>
              <a:gdLst>
                <a:gd name="connsiteX0" fmla="*/ 0 w 6715140"/>
                <a:gd name="connsiteY0" fmla="*/ 0 h 3214710"/>
                <a:gd name="connsiteX1" fmla="*/ 6715140 w 6715140"/>
                <a:gd name="connsiteY1" fmla="*/ 0 h 3214710"/>
                <a:gd name="connsiteX2" fmla="*/ 6715140 w 6715140"/>
                <a:gd name="connsiteY2" fmla="*/ 3214710 h 3214710"/>
                <a:gd name="connsiteX3" fmla="*/ 0 w 6715140"/>
                <a:gd name="connsiteY3" fmla="*/ 3214710 h 3214710"/>
              </a:gdLst>
              <a:ahLst/>
              <a:cxnLst>
                <a:cxn ang="0">
                  <a:pos x="connsiteX0" y="connsiteY0"/>
                </a:cxn>
                <a:cxn ang="0">
                  <a:pos x="connsiteX1" y="connsiteY1"/>
                </a:cxn>
                <a:cxn ang="0">
                  <a:pos x="connsiteX2" y="connsiteY2"/>
                </a:cxn>
                <a:cxn ang="0">
                  <a:pos x="connsiteX3" y="connsiteY3"/>
                </a:cxn>
              </a:cxnLst>
              <a:rect l="l" t="t" r="r" b="b"/>
              <a:pathLst>
                <a:path w="6715140" h="3214710">
                  <a:moveTo>
                    <a:pt x="0" y="0"/>
                  </a:moveTo>
                  <a:lnTo>
                    <a:pt x="6715140" y="0"/>
                  </a:lnTo>
                  <a:lnTo>
                    <a:pt x="6715140" y="3214710"/>
                  </a:lnTo>
                  <a:lnTo>
                    <a:pt x="0" y="3214710"/>
                  </a:lnTo>
                  <a:close/>
                </a:path>
              </a:pathLst>
            </a:custGeom>
          </p:spPr>
        </p:pic>
      </p:grpSp>
      <p:sp>
        <p:nvSpPr>
          <p:cNvPr id="42" name="Rectangle 19"/>
          <p:cNvSpPr>
            <a:spLocks noChangeArrowheads="1"/>
          </p:cNvSpPr>
          <p:nvPr/>
        </p:nvSpPr>
        <p:spPr bwMode="auto">
          <a:xfrm>
            <a:off x="48228397" y="12396360"/>
            <a:ext cx="7228924" cy="86749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ea typeface="宋体" pitchFamily="2" charset="-122"/>
                <a:cs typeface="宋体" pitchFamily="2" charset="-122"/>
              </a:defRPr>
            </a:lvl1pPr>
            <a:lvl2pPr fontAlgn="base">
              <a:spcBef>
                <a:spcPct val="0"/>
              </a:spcBef>
              <a:spcAft>
                <a:spcPct val="0"/>
              </a:spcAft>
              <a:defRPr>
                <a:solidFill>
                  <a:schemeClr val="tx1"/>
                </a:solidFill>
                <a:latin typeface="Arial" pitchFamily="34" charset="0"/>
                <a:ea typeface="宋体" pitchFamily="2" charset="-122"/>
                <a:cs typeface="宋体" pitchFamily="2" charset="-122"/>
              </a:defRPr>
            </a:lvl2pPr>
            <a:lvl3pPr fontAlgn="base">
              <a:spcBef>
                <a:spcPct val="0"/>
              </a:spcBef>
              <a:spcAft>
                <a:spcPct val="0"/>
              </a:spcAft>
              <a:defRPr>
                <a:solidFill>
                  <a:schemeClr val="tx1"/>
                </a:solidFill>
                <a:latin typeface="Arial" pitchFamily="34" charset="0"/>
                <a:ea typeface="宋体" pitchFamily="2" charset="-122"/>
                <a:cs typeface="宋体" pitchFamily="2" charset="-122"/>
              </a:defRPr>
            </a:lvl3pPr>
            <a:lvl4pPr fontAlgn="base">
              <a:spcBef>
                <a:spcPct val="0"/>
              </a:spcBef>
              <a:spcAft>
                <a:spcPct val="0"/>
              </a:spcAft>
              <a:defRPr>
                <a:solidFill>
                  <a:schemeClr val="tx1"/>
                </a:solidFill>
                <a:latin typeface="Arial" pitchFamily="34" charset="0"/>
                <a:ea typeface="宋体" pitchFamily="2" charset="-122"/>
                <a:cs typeface="宋体" pitchFamily="2" charset="-122"/>
              </a:defRPr>
            </a:lvl4pPr>
            <a:lvl5pPr fontAlgn="base">
              <a:spcBef>
                <a:spcPct val="0"/>
              </a:spcBef>
              <a:spcAft>
                <a:spcPct val="0"/>
              </a:spcAft>
              <a:defRPr>
                <a:solidFill>
                  <a:schemeClr val="tx1"/>
                </a:solidFill>
                <a:latin typeface="Arial" pitchFamily="34" charset="0"/>
                <a:ea typeface="宋体" pitchFamily="2" charset="-122"/>
                <a:cs typeface="宋体" pitchFamily="2" charset="-122"/>
              </a:defRPr>
            </a:lvl5pPr>
            <a:lvl6pPr fontAlgn="base">
              <a:spcBef>
                <a:spcPct val="0"/>
              </a:spcBef>
              <a:spcAft>
                <a:spcPct val="0"/>
              </a:spcAft>
              <a:defRPr>
                <a:solidFill>
                  <a:schemeClr val="tx1"/>
                </a:solidFill>
                <a:latin typeface="Arial" pitchFamily="34" charset="0"/>
                <a:ea typeface="宋体" pitchFamily="2" charset="-122"/>
                <a:cs typeface="宋体" pitchFamily="2" charset="-122"/>
              </a:defRPr>
            </a:lvl6pPr>
            <a:lvl7pPr fontAlgn="base">
              <a:spcBef>
                <a:spcPct val="0"/>
              </a:spcBef>
              <a:spcAft>
                <a:spcPct val="0"/>
              </a:spcAft>
              <a:defRPr>
                <a:solidFill>
                  <a:schemeClr val="tx1"/>
                </a:solidFill>
                <a:latin typeface="Arial" pitchFamily="34" charset="0"/>
                <a:ea typeface="宋体" pitchFamily="2" charset="-122"/>
                <a:cs typeface="宋体" pitchFamily="2" charset="-122"/>
              </a:defRPr>
            </a:lvl7pPr>
            <a:lvl8pPr fontAlgn="base">
              <a:spcBef>
                <a:spcPct val="0"/>
              </a:spcBef>
              <a:spcAft>
                <a:spcPct val="0"/>
              </a:spcAft>
              <a:defRPr>
                <a:solidFill>
                  <a:schemeClr val="tx1"/>
                </a:solidFill>
                <a:latin typeface="Arial" pitchFamily="34" charset="0"/>
                <a:ea typeface="宋体" pitchFamily="2" charset="-122"/>
                <a:cs typeface="宋体" pitchFamily="2" charset="-122"/>
              </a:defRPr>
            </a:lvl8pPr>
            <a:lvl9pPr fontAlgn="base">
              <a:spcBef>
                <a:spcPct val="0"/>
              </a:spcBef>
              <a:spcAft>
                <a:spcPct val="0"/>
              </a:spcAft>
              <a:defRPr>
                <a:solidFill>
                  <a:schemeClr val="tx1"/>
                </a:solidFill>
                <a:latin typeface="Arial" pitchFamily="34" charset="0"/>
                <a:ea typeface="宋体" pitchFamily="2" charset="-122"/>
                <a:cs typeface="宋体" pitchFamily="2" charset="-122"/>
              </a:defRPr>
            </a:lvl9pPr>
          </a:lstStyle>
          <a:p>
            <a:r>
              <a:rPr lang="zh-CN" altLang="zh-CN" sz="54764">
                <a:solidFill>
                  <a:srgbClr val="231915"/>
                </a:solidFill>
                <a:latin typeface="思源黑体 CN Normal" pitchFamily="34" charset="-122"/>
                <a:ea typeface="思源黑体 CN Normal" pitchFamily="34" charset="-122"/>
              </a:rPr>
              <a:t>年</a:t>
            </a:r>
            <a:endParaRPr lang="zh-CN" altLang="zh-CN" sz="2471"/>
          </a:p>
        </p:txBody>
      </p:sp>
      <p:sp>
        <p:nvSpPr>
          <p:cNvPr id="43" name="Rectangle 20"/>
          <p:cNvSpPr>
            <a:spLocks noChangeArrowheads="1"/>
          </p:cNvSpPr>
          <p:nvPr/>
        </p:nvSpPr>
        <p:spPr bwMode="auto">
          <a:xfrm>
            <a:off x="55421336" y="12396360"/>
            <a:ext cx="7228924" cy="86749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ea typeface="宋体" pitchFamily="2" charset="-122"/>
                <a:cs typeface="宋体" pitchFamily="2" charset="-122"/>
              </a:defRPr>
            </a:lvl1pPr>
            <a:lvl2pPr fontAlgn="base">
              <a:spcBef>
                <a:spcPct val="0"/>
              </a:spcBef>
              <a:spcAft>
                <a:spcPct val="0"/>
              </a:spcAft>
              <a:defRPr>
                <a:solidFill>
                  <a:schemeClr val="tx1"/>
                </a:solidFill>
                <a:latin typeface="Arial" pitchFamily="34" charset="0"/>
                <a:ea typeface="宋体" pitchFamily="2" charset="-122"/>
                <a:cs typeface="宋体" pitchFamily="2" charset="-122"/>
              </a:defRPr>
            </a:lvl2pPr>
            <a:lvl3pPr fontAlgn="base">
              <a:spcBef>
                <a:spcPct val="0"/>
              </a:spcBef>
              <a:spcAft>
                <a:spcPct val="0"/>
              </a:spcAft>
              <a:defRPr>
                <a:solidFill>
                  <a:schemeClr val="tx1"/>
                </a:solidFill>
                <a:latin typeface="Arial" pitchFamily="34" charset="0"/>
                <a:ea typeface="宋体" pitchFamily="2" charset="-122"/>
                <a:cs typeface="宋体" pitchFamily="2" charset="-122"/>
              </a:defRPr>
            </a:lvl3pPr>
            <a:lvl4pPr fontAlgn="base">
              <a:spcBef>
                <a:spcPct val="0"/>
              </a:spcBef>
              <a:spcAft>
                <a:spcPct val="0"/>
              </a:spcAft>
              <a:defRPr>
                <a:solidFill>
                  <a:schemeClr val="tx1"/>
                </a:solidFill>
                <a:latin typeface="Arial" pitchFamily="34" charset="0"/>
                <a:ea typeface="宋体" pitchFamily="2" charset="-122"/>
                <a:cs typeface="宋体" pitchFamily="2" charset="-122"/>
              </a:defRPr>
            </a:lvl4pPr>
            <a:lvl5pPr fontAlgn="base">
              <a:spcBef>
                <a:spcPct val="0"/>
              </a:spcBef>
              <a:spcAft>
                <a:spcPct val="0"/>
              </a:spcAft>
              <a:defRPr>
                <a:solidFill>
                  <a:schemeClr val="tx1"/>
                </a:solidFill>
                <a:latin typeface="Arial" pitchFamily="34" charset="0"/>
                <a:ea typeface="宋体" pitchFamily="2" charset="-122"/>
                <a:cs typeface="宋体" pitchFamily="2" charset="-122"/>
              </a:defRPr>
            </a:lvl5pPr>
            <a:lvl6pPr fontAlgn="base">
              <a:spcBef>
                <a:spcPct val="0"/>
              </a:spcBef>
              <a:spcAft>
                <a:spcPct val="0"/>
              </a:spcAft>
              <a:defRPr>
                <a:solidFill>
                  <a:schemeClr val="tx1"/>
                </a:solidFill>
                <a:latin typeface="Arial" pitchFamily="34" charset="0"/>
                <a:ea typeface="宋体" pitchFamily="2" charset="-122"/>
                <a:cs typeface="宋体" pitchFamily="2" charset="-122"/>
              </a:defRPr>
            </a:lvl6pPr>
            <a:lvl7pPr fontAlgn="base">
              <a:spcBef>
                <a:spcPct val="0"/>
              </a:spcBef>
              <a:spcAft>
                <a:spcPct val="0"/>
              </a:spcAft>
              <a:defRPr>
                <a:solidFill>
                  <a:schemeClr val="tx1"/>
                </a:solidFill>
                <a:latin typeface="Arial" pitchFamily="34" charset="0"/>
                <a:ea typeface="宋体" pitchFamily="2" charset="-122"/>
                <a:cs typeface="宋体" pitchFamily="2" charset="-122"/>
              </a:defRPr>
            </a:lvl7pPr>
            <a:lvl8pPr fontAlgn="base">
              <a:spcBef>
                <a:spcPct val="0"/>
              </a:spcBef>
              <a:spcAft>
                <a:spcPct val="0"/>
              </a:spcAft>
              <a:defRPr>
                <a:solidFill>
                  <a:schemeClr val="tx1"/>
                </a:solidFill>
                <a:latin typeface="Arial" pitchFamily="34" charset="0"/>
                <a:ea typeface="宋体" pitchFamily="2" charset="-122"/>
                <a:cs typeface="宋体" pitchFamily="2" charset="-122"/>
              </a:defRPr>
            </a:lvl8pPr>
            <a:lvl9pPr fontAlgn="base">
              <a:spcBef>
                <a:spcPct val="0"/>
              </a:spcBef>
              <a:spcAft>
                <a:spcPct val="0"/>
              </a:spcAft>
              <a:defRPr>
                <a:solidFill>
                  <a:schemeClr val="tx1"/>
                </a:solidFill>
                <a:latin typeface="Arial" pitchFamily="34" charset="0"/>
                <a:ea typeface="宋体" pitchFamily="2" charset="-122"/>
                <a:cs typeface="宋体" pitchFamily="2" charset="-122"/>
              </a:defRPr>
            </a:lvl9pPr>
          </a:lstStyle>
          <a:p>
            <a:r>
              <a:rPr lang="zh-CN" altLang="zh-CN" sz="54764">
                <a:solidFill>
                  <a:srgbClr val="231915"/>
                </a:solidFill>
                <a:latin typeface="思源黑体 CN Normal" pitchFamily="34" charset="-122"/>
                <a:ea typeface="思源黑体 CN Normal" pitchFamily="34" charset="-122"/>
              </a:rPr>
              <a:t>度</a:t>
            </a:r>
            <a:endParaRPr lang="zh-CN" altLang="zh-CN" sz="2471"/>
          </a:p>
        </p:txBody>
      </p:sp>
      <p:sp>
        <p:nvSpPr>
          <p:cNvPr id="44" name="Rectangle 21"/>
          <p:cNvSpPr>
            <a:spLocks noChangeArrowheads="1"/>
          </p:cNvSpPr>
          <p:nvPr/>
        </p:nvSpPr>
        <p:spPr bwMode="auto">
          <a:xfrm>
            <a:off x="62626504" y="12396360"/>
            <a:ext cx="7228924" cy="86749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ea typeface="宋体" pitchFamily="2" charset="-122"/>
                <a:cs typeface="宋体" pitchFamily="2" charset="-122"/>
              </a:defRPr>
            </a:lvl1pPr>
            <a:lvl2pPr fontAlgn="base">
              <a:spcBef>
                <a:spcPct val="0"/>
              </a:spcBef>
              <a:spcAft>
                <a:spcPct val="0"/>
              </a:spcAft>
              <a:defRPr>
                <a:solidFill>
                  <a:schemeClr val="tx1"/>
                </a:solidFill>
                <a:latin typeface="Arial" pitchFamily="34" charset="0"/>
                <a:ea typeface="宋体" pitchFamily="2" charset="-122"/>
                <a:cs typeface="宋体" pitchFamily="2" charset="-122"/>
              </a:defRPr>
            </a:lvl2pPr>
            <a:lvl3pPr fontAlgn="base">
              <a:spcBef>
                <a:spcPct val="0"/>
              </a:spcBef>
              <a:spcAft>
                <a:spcPct val="0"/>
              </a:spcAft>
              <a:defRPr>
                <a:solidFill>
                  <a:schemeClr val="tx1"/>
                </a:solidFill>
                <a:latin typeface="Arial" pitchFamily="34" charset="0"/>
                <a:ea typeface="宋体" pitchFamily="2" charset="-122"/>
                <a:cs typeface="宋体" pitchFamily="2" charset="-122"/>
              </a:defRPr>
            </a:lvl3pPr>
            <a:lvl4pPr fontAlgn="base">
              <a:spcBef>
                <a:spcPct val="0"/>
              </a:spcBef>
              <a:spcAft>
                <a:spcPct val="0"/>
              </a:spcAft>
              <a:defRPr>
                <a:solidFill>
                  <a:schemeClr val="tx1"/>
                </a:solidFill>
                <a:latin typeface="Arial" pitchFamily="34" charset="0"/>
                <a:ea typeface="宋体" pitchFamily="2" charset="-122"/>
                <a:cs typeface="宋体" pitchFamily="2" charset="-122"/>
              </a:defRPr>
            </a:lvl4pPr>
            <a:lvl5pPr fontAlgn="base">
              <a:spcBef>
                <a:spcPct val="0"/>
              </a:spcBef>
              <a:spcAft>
                <a:spcPct val="0"/>
              </a:spcAft>
              <a:defRPr>
                <a:solidFill>
                  <a:schemeClr val="tx1"/>
                </a:solidFill>
                <a:latin typeface="Arial" pitchFamily="34" charset="0"/>
                <a:ea typeface="宋体" pitchFamily="2" charset="-122"/>
                <a:cs typeface="宋体" pitchFamily="2" charset="-122"/>
              </a:defRPr>
            </a:lvl5pPr>
            <a:lvl6pPr fontAlgn="base">
              <a:spcBef>
                <a:spcPct val="0"/>
              </a:spcBef>
              <a:spcAft>
                <a:spcPct val="0"/>
              </a:spcAft>
              <a:defRPr>
                <a:solidFill>
                  <a:schemeClr val="tx1"/>
                </a:solidFill>
                <a:latin typeface="Arial" pitchFamily="34" charset="0"/>
                <a:ea typeface="宋体" pitchFamily="2" charset="-122"/>
                <a:cs typeface="宋体" pitchFamily="2" charset="-122"/>
              </a:defRPr>
            </a:lvl6pPr>
            <a:lvl7pPr fontAlgn="base">
              <a:spcBef>
                <a:spcPct val="0"/>
              </a:spcBef>
              <a:spcAft>
                <a:spcPct val="0"/>
              </a:spcAft>
              <a:defRPr>
                <a:solidFill>
                  <a:schemeClr val="tx1"/>
                </a:solidFill>
                <a:latin typeface="Arial" pitchFamily="34" charset="0"/>
                <a:ea typeface="宋体" pitchFamily="2" charset="-122"/>
                <a:cs typeface="宋体" pitchFamily="2" charset="-122"/>
              </a:defRPr>
            </a:lvl7pPr>
            <a:lvl8pPr fontAlgn="base">
              <a:spcBef>
                <a:spcPct val="0"/>
              </a:spcBef>
              <a:spcAft>
                <a:spcPct val="0"/>
              </a:spcAft>
              <a:defRPr>
                <a:solidFill>
                  <a:schemeClr val="tx1"/>
                </a:solidFill>
                <a:latin typeface="Arial" pitchFamily="34" charset="0"/>
                <a:ea typeface="宋体" pitchFamily="2" charset="-122"/>
                <a:cs typeface="宋体" pitchFamily="2" charset="-122"/>
              </a:defRPr>
            </a:lvl8pPr>
            <a:lvl9pPr fontAlgn="base">
              <a:spcBef>
                <a:spcPct val="0"/>
              </a:spcBef>
              <a:spcAft>
                <a:spcPct val="0"/>
              </a:spcAft>
              <a:defRPr>
                <a:solidFill>
                  <a:schemeClr val="tx1"/>
                </a:solidFill>
                <a:latin typeface="Arial" pitchFamily="34" charset="0"/>
                <a:ea typeface="宋体" pitchFamily="2" charset="-122"/>
                <a:cs typeface="宋体" pitchFamily="2" charset="-122"/>
              </a:defRPr>
            </a:lvl9pPr>
          </a:lstStyle>
          <a:p>
            <a:r>
              <a:rPr lang="zh-CN" altLang="zh-CN" sz="54764">
                <a:solidFill>
                  <a:srgbClr val="231915"/>
                </a:solidFill>
                <a:latin typeface="思源黑体 CN Normal" pitchFamily="34" charset="-122"/>
                <a:ea typeface="思源黑体 CN Normal" pitchFamily="34" charset="-122"/>
              </a:rPr>
              <a:t>工</a:t>
            </a:r>
            <a:endParaRPr lang="zh-CN" altLang="zh-CN" sz="2471"/>
          </a:p>
        </p:txBody>
      </p:sp>
      <p:sp>
        <p:nvSpPr>
          <p:cNvPr id="45" name="Rectangle 22"/>
          <p:cNvSpPr>
            <a:spLocks noChangeArrowheads="1"/>
          </p:cNvSpPr>
          <p:nvPr/>
        </p:nvSpPr>
        <p:spPr bwMode="auto">
          <a:xfrm>
            <a:off x="69819443" y="12396360"/>
            <a:ext cx="7228924" cy="86749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ea typeface="宋体" pitchFamily="2" charset="-122"/>
                <a:cs typeface="宋体" pitchFamily="2" charset="-122"/>
              </a:defRPr>
            </a:lvl1pPr>
            <a:lvl2pPr fontAlgn="base">
              <a:spcBef>
                <a:spcPct val="0"/>
              </a:spcBef>
              <a:spcAft>
                <a:spcPct val="0"/>
              </a:spcAft>
              <a:defRPr>
                <a:solidFill>
                  <a:schemeClr val="tx1"/>
                </a:solidFill>
                <a:latin typeface="Arial" pitchFamily="34" charset="0"/>
                <a:ea typeface="宋体" pitchFamily="2" charset="-122"/>
                <a:cs typeface="宋体" pitchFamily="2" charset="-122"/>
              </a:defRPr>
            </a:lvl2pPr>
            <a:lvl3pPr fontAlgn="base">
              <a:spcBef>
                <a:spcPct val="0"/>
              </a:spcBef>
              <a:spcAft>
                <a:spcPct val="0"/>
              </a:spcAft>
              <a:defRPr>
                <a:solidFill>
                  <a:schemeClr val="tx1"/>
                </a:solidFill>
                <a:latin typeface="Arial" pitchFamily="34" charset="0"/>
                <a:ea typeface="宋体" pitchFamily="2" charset="-122"/>
                <a:cs typeface="宋体" pitchFamily="2" charset="-122"/>
              </a:defRPr>
            </a:lvl3pPr>
            <a:lvl4pPr fontAlgn="base">
              <a:spcBef>
                <a:spcPct val="0"/>
              </a:spcBef>
              <a:spcAft>
                <a:spcPct val="0"/>
              </a:spcAft>
              <a:defRPr>
                <a:solidFill>
                  <a:schemeClr val="tx1"/>
                </a:solidFill>
                <a:latin typeface="Arial" pitchFamily="34" charset="0"/>
                <a:ea typeface="宋体" pitchFamily="2" charset="-122"/>
                <a:cs typeface="宋体" pitchFamily="2" charset="-122"/>
              </a:defRPr>
            </a:lvl4pPr>
            <a:lvl5pPr fontAlgn="base">
              <a:spcBef>
                <a:spcPct val="0"/>
              </a:spcBef>
              <a:spcAft>
                <a:spcPct val="0"/>
              </a:spcAft>
              <a:defRPr>
                <a:solidFill>
                  <a:schemeClr val="tx1"/>
                </a:solidFill>
                <a:latin typeface="Arial" pitchFamily="34" charset="0"/>
                <a:ea typeface="宋体" pitchFamily="2" charset="-122"/>
                <a:cs typeface="宋体" pitchFamily="2" charset="-122"/>
              </a:defRPr>
            </a:lvl5pPr>
            <a:lvl6pPr fontAlgn="base">
              <a:spcBef>
                <a:spcPct val="0"/>
              </a:spcBef>
              <a:spcAft>
                <a:spcPct val="0"/>
              </a:spcAft>
              <a:defRPr>
                <a:solidFill>
                  <a:schemeClr val="tx1"/>
                </a:solidFill>
                <a:latin typeface="Arial" pitchFamily="34" charset="0"/>
                <a:ea typeface="宋体" pitchFamily="2" charset="-122"/>
                <a:cs typeface="宋体" pitchFamily="2" charset="-122"/>
              </a:defRPr>
            </a:lvl6pPr>
            <a:lvl7pPr fontAlgn="base">
              <a:spcBef>
                <a:spcPct val="0"/>
              </a:spcBef>
              <a:spcAft>
                <a:spcPct val="0"/>
              </a:spcAft>
              <a:defRPr>
                <a:solidFill>
                  <a:schemeClr val="tx1"/>
                </a:solidFill>
                <a:latin typeface="Arial" pitchFamily="34" charset="0"/>
                <a:ea typeface="宋体" pitchFamily="2" charset="-122"/>
                <a:cs typeface="宋体" pitchFamily="2" charset="-122"/>
              </a:defRPr>
            </a:lvl7pPr>
            <a:lvl8pPr fontAlgn="base">
              <a:spcBef>
                <a:spcPct val="0"/>
              </a:spcBef>
              <a:spcAft>
                <a:spcPct val="0"/>
              </a:spcAft>
              <a:defRPr>
                <a:solidFill>
                  <a:schemeClr val="tx1"/>
                </a:solidFill>
                <a:latin typeface="Arial" pitchFamily="34" charset="0"/>
                <a:ea typeface="宋体" pitchFamily="2" charset="-122"/>
                <a:cs typeface="宋体" pitchFamily="2" charset="-122"/>
              </a:defRPr>
            </a:lvl8pPr>
            <a:lvl9pPr fontAlgn="base">
              <a:spcBef>
                <a:spcPct val="0"/>
              </a:spcBef>
              <a:spcAft>
                <a:spcPct val="0"/>
              </a:spcAft>
              <a:defRPr>
                <a:solidFill>
                  <a:schemeClr val="tx1"/>
                </a:solidFill>
                <a:latin typeface="Arial" pitchFamily="34" charset="0"/>
                <a:ea typeface="宋体" pitchFamily="2" charset="-122"/>
                <a:cs typeface="宋体" pitchFamily="2" charset="-122"/>
              </a:defRPr>
            </a:lvl9pPr>
          </a:lstStyle>
          <a:p>
            <a:r>
              <a:rPr lang="zh-CN" altLang="zh-CN" sz="54764">
                <a:solidFill>
                  <a:srgbClr val="231915"/>
                </a:solidFill>
                <a:latin typeface="思源黑体 CN Normal" pitchFamily="34" charset="-122"/>
                <a:ea typeface="思源黑体 CN Normal" pitchFamily="34" charset="-122"/>
              </a:rPr>
              <a:t>作</a:t>
            </a:r>
            <a:endParaRPr lang="zh-CN" altLang="zh-CN" sz="2471"/>
          </a:p>
        </p:txBody>
      </p:sp>
      <p:sp>
        <p:nvSpPr>
          <p:cNvPr id="46" name="Rectangle 23"/>
          <p:cNvSpPr>
            <a:spLocks noChangeArrowheads="1"/>
          </p:cNvSpPr>
          <p:nvPr/>
        </p:nvSpPr>
        <p:spPr bwMode="auto">
          <a:xfrm>
            <a:off x="77014829" y="12396360"/>
            <a:ext cx="7228924" cy="86749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ea typeface="宋体" pitchFamily="2" charset="-122"/>
                <a:cs typeface="宋体" pitchFamily="2" charset="-122"/>
              </a:defRPr>
            </a:lvl1pPr>
            <a:lvl2pPr fontAlgn="base">
              <a:spcBef>
                <a:spcPct val="0"/>
              </a:spcBef>
              <a:spcAft>
                <a:spcPct val="0"/>
              </a:spcAft>
              <a:defRPr>
                <a:solidFill>
                  <a:schemeClr val="tx1"/>
                </a:solidFill>
                <a:latin typeface="Arial" pitchFamily="34" charset="0"/>
                <a:ea typeface="宋体" pitchFamily="2" charset="-122"/>
                <a:cs typeface="宋体" pitchFamily="2" charset="-122"/>
              </a:defRPr>
            </a:lvl2pPr>
            <a:lvl3pPr fontAlgn="base">
              <a:spcBef>
                <a:spcPct val="0"/>
              </a:spcBef>
              <a:spcAft>
                <a:spcPct val="0"/>
              </a:spcAft>
              <a:defRPr>
                <a:solidFill>
                  <a:schemeClr val="tx1"/>
                </a:solidFill>
                <a:latin typeface="Arial" pitchFamily="34" charset="0"/>
                <a:ea typeface="宋体" pitchFamily="2" charset="-122"/>
                <a:cs typeface="宋体" pitchFamily="2" charset="-122"/>
              </a:defRPr>
            </a:lvl3pPr>
            <a:lvl4pPr fontAlgn="base">
              <a:spcBef>
                <a:spcPct val="0"/>
              </a:spcBef>
              <a:spcAft>
                <a:spcPct val="0"/>
              </a:spcAft>
              <a:defRPr>
                <a:solidFill>
                  <a:schemeClr val="tx1"/>
                </a:solidFill>
                <a:latin typeface="Arial" pitchFamily="34" charset="0"/>
                <a:ea typeface="宋体" pitchFamily="2" charset="-122"/>
                <a:cs typeface="宋体" pitchFamily="2" charset="-122"/>
              </a:defRPr>
            </a:lvl4pPr>
            <a:lvl5pPr fontAlgn="base">
              <a:spcBef>
                <a:spcPct val="0"/>
              </a:spcBef>
              <a:spcAft>
                <a:spcPct val="0"/>
              </a:spcAft>
              <a:defRPr>
                <a:solidFill>
                  <a:schemeClr val="tx1"/>
                </a:solidFill>
                <a:latin typeface="Arial" pitchFamily="34" charset="0"/>
                <a:ea typeface="宋体" pitchFamily="2" charset="-122"/>
                <a:cs typeface="宋体" pitchFamily="2" charset="-122"/>
              </a:defRPr>
            </a:lvl5pPr>
            <a:lvl6pPr fontAlgn="base">
              <a:spcBef>
                <a:spcPct val="0"/>
              </a:spcBef>
              <a:spcAft>
                <a:spcPct val="0"/>
              </a:spcAft>
              <a:defRPr>
                <a:solidFill>
                  <a:schemeClr val="tx1"/>
                </a:solidFill>
                <a:latin typeface="Arial" pitchFamily="34" charset="0"/>
                <a:ea typeface="宋体" pitchFamily="2" charset="-122"/>
                <a:cs typeface="宋体" pitchFamily="2" charset="-122"/>
              </a:defRPr>
            </a:lvl6pPr>
            <a:lvl7pPr fontAlgn="base">
              <a:spcBef>
                <a:spcPct val="0"/>
              </a:spcBef>
              <a:spcAft>
                <a:spcPct val="0"/>
              </a:spcAft>
              <a:defRPr>
                <a:solidFill>
                  <a:schemeClr val="tx1"/>
                </a:solidFill>
                <a:latin typeface="Arial" pitchFamily="34" charset="0"/>
                <a:ea typeface="宋体" pitchFamily="2" charset="-122"/>
                <a:cs typeface="宋体" pitchFamily="2" charset="-122"/>
              </a:defRPr>
            </a:lvl7pPr>
            <a:lvl8pPr fontAlgn="base">
              <a:spcBef>
                <a:spcPct val="0"/>
              </a:spcBef>
              <a:spcAft>
                <a:spcPct val="0"/>
              </a:spcAft>
              <a:defRPr>
                <a:solidFill>
                  <a:schemeClr val="tx1"/>
                </a:solidFill>
                <a:latin typeface="Arial" pitchFamily="34" charset="0"/>
                <a:ea typeface="宋体" pitchFamily="2" charset="-122"/>
                <a:cs typeface="宋体" pitchFamily="2" charset="-122"/>
              </a:defRPr>
            </a:lvl8pPr>
            <a:lvl9pPr fontAlgn="base">
              <a:spcBef>
                <a:spcPct val="0"/>
              </a:spcBef>
              <a:spcAft>
                <a:spcPct val="0"/>
              </a:spcAft>
              <a:defRPr>
                <a:solidFill>
                  <a:schemeClr val="tx1"/>
                </a:solidFill>
                <a:latin typeface="Arial" pitchFamily="34" charset="0"/>
                <a:ea typeface="宋体" pitchFamily="2" charset="-122"/>
                <a:cs typeface="宋体" pitchFamily="2" charset="-122"/>
              </a:defRPr>
            </a:lvl9pPr>
          </a:lstStyle>
          <a:p>
            <a:r>
              <a:rPr lang="zh-CN" altLang="zh-CN" sz="54764">
                <a:solidFill>
                  <a:srgbClr val="231915"/>
                </a:solidFill>
                <a:latin typeface="思源黑体 CN Normal" pitchFamily="34" charset="-122"/>
                <a:ea typeface="思源黑体 CN Normal" pitchFamily="34" charset="-122"/>
              </a:rPr>
              <a:t>概</a:t>
            </a:r>
            <a:endParaRPr lang="zh-CN" altLang="zh-CN" sz="2471"/>
          </a:p>
        </p:txBody>
      </p:sp>
      <p:sp>
        <p:nvSpPr>
          <p:cNvPr id="47" name="Rectangle 24"/>
          <p:cNvSpPr>
            <a:spLocks noChangeArrowheads="1"/>
          </p:cNvSpPr>
          <p:nvPr/>
        </p:nvSpPr>
        <p:spPr bwMode="auto">
          <a:xfrm>
            <a:off x="84219993" y="12396360"/>
            <a:ext cx="7228924" cy="86749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ea typeface="宋体" pitchFamily="2" charset="-122"/>
                <a:cs typeface="宋体" pitchFamily="2" charset="-122"/>
              </a:defRPr>
            </a:lvl1pPr>
            <a:lvl2pPr fontAlgn="base">
              <a:spcBef>
                <a:spcPct val="0"/>
              </a:spcBef>
              <a:spcAft>
                <a:spcPct val="0"/>
              </a:spcAft>
              <a:defRPr>
                <a:solidFill>
                  <a:schemeClr val="tx1"/>
                </a:solidFill>
                <a:latin typeface="Arial" pitchFamily="34" charset="0"/>
                <a:ea typeface="宋体" pitchFamily="2" charset="-122"/>
                <a:cs typeface="宋体" pitchFamily="2" charset="-122"/>
              </a:defRPr>
            </a:lvl2pPr>
            <a:lvl3pPr fontAlgn="base">
              <a:spcBef>
                <a:spcPct val="0"/>
              </a:spcBef>
              <a:spcAft>
                <a:spcPct val="0"/>
              </a:spcAft>
              <a:defRPr>
                <a:solidFill>
                  <a:schemeClr val="tx1"/>
                </a:solidFill>
                <a:latin typeface="Arial" pitchFamily="34" charset="0"/>
                <a:ea typeface="宋体" pitchFamily="2" charset="-122"/>
                <a:cs typeface="宋体" pitchFamily="2" charset="-122"/>
              </a:defRPr>
            </a:lvl3pPr>
            <a:lvl4pPr fontAlgn="base">
              <a:spcBef>
                <a:spcPct val="0"/>
              </a:spcBef>
              <a:spcAft>
                <a:spcPct val="0"/>
              </a:spcAft>
              <a:defRPr>
                <a:solidFill>
                  <a:schemeClr val="tx1"/>
                </a:solidFill>
                <a:latin typeface="Arial" pitchFamily="34" charset="0"/>
                <a:ea typeface="宋体" pitchFamily="2" charset="-122"/>
                <a:cs typeface="宋体" pitchFamily="2" charset="-122"/>
              </a:defRPr>
            </a:lvl4pPr>
            <a:lvl5pPr fontAlgn="base">
              <a:spcBef>
                <a:spcPct val="0"/>
              </a:spcBef>
              <a:spcAft>
                <a:spcPct val="0"/>
              </a:spcAft>
              <a:defRPr>
                <a:solidFill>
                  <a:schemeClr val="tx1"/>
                </a:solidFill>
                <a:latin typeface="Arial" pitchFamily="34" charset="0"/>
                <a:ea typeface="宋体" pitchFamily="2" charset="-122"/>
                <a:cs typeface="宋体" pitchFamily="2" charset="-122"/>
              </a:defRPr>
            </a:lvl5pPr>
            <a:lvl6pPr fontAlgn="base">
              <a:spcBef>
                <a:spcPct val="0"/>
              </a:spcBef>
              <a:spcAft>
                <a:spcPct val="0"/>
              </a:spcAft>
              <a:defRPr>
                <a:solidFill>
                  <a:schemeClr val="tx1"/>
                </a:solidFill>
                <a:latin typeface="Arial" pitchFamily="34" charset="0"/>
                <a:ea typeface="宋体" pitchFamily="2" charset="-122"/>
                <a:cs typeface="宋体" pitchFamily="2" charset="-122"/>
              </a:defRPr>
            </a:lvl6pPr>
            <a:lvl7pPr fontAlgn="base">
              <a:spcBef>
                <a:spcPct val="0"/>
              </a:spcBef>
              <a:spcAft>
                <a:spcPct val="0"/>
              </a:spcAft>
              <a:defRPr>
                <a:solidFill>
                  <a:schemeClr val="tx1"/>
                </a:solidFill>
                <a:latin typeface="Arial" pitchFamily="34" charset="0"/>
                <a:ea typeface="宋体" pitchFamily="2" charset="-122"/>
                <a:cs typeface="宋体" pitchFamily="2" charset="-122"/>
              </a:defRPr>
            </a:lvl7pPr>
            <a:lvl8pPr fontAlgn="base">
              <a:spcBef>
                <a:spcPct val="0"/>
              </a:spcBef>
              <a:spcAft>
                <a:spcPct val="0"/>
              </a:spcAft>
              <a:defRPr>
                <a:solidFill>
                  <a:schemeClr val="tx1"/>
                </a:solidFill>
                <a:latin typeface="Arial" pitchFamily="34" charset="0"/>
                <a:ea typeface="宋体" pitchFamily="2" charset="-122"/>
                <a:cs typeface="宋体" pitchFamily="2" charset="-122"/>
              </a:defRPr>
            </a:lvl8pPr>
            <a:lvl9pPr fontAlgn="base">
              <a:spcBef>
                <a:spcPct val="0"/>
              </a:spcBef>
              <a:spcAft>
                <a:spcPct val="0"/>
              </a:spcAft>
              <a:defRPr>
                <a:solidFill>
                  <a:schemeClr val="tx1"/>
                </a:solidFill>
                <a:latin typeface="Arial" pitchFamily="34" charset="0"/>
                <a:ea typeface="宋体" pitchFamily="2" charset="-122"/>
                <a:cs typeface="宋体" pitchFamily="2" charset="-122"/>
              </a:defRPr>
            </a:lvl9pPr>
          </a:lstStyle>
          <a:p>
            <a:r>
              <a:rPr lang="zh-CN" altLang="zh-CN" sz="54764">
                <a:solidFill>
                  <a:srgbClr val="231915"/>
                </a:solidFill>
                <a:latin typeface="思源黑体 CN Normal" pitchFamily="34" charset="-122"/>
                <a:ea typeface="思源黑体 CN Normal" pitchFamily="34" charset="-122"/>
              </a:rPr>
              <a:t>述</a:t>
            </a:r>
            <a:endParaRPr lang="zh-CN" altLang="zh-CN" sz="2471"/>
          </a:p>
        </p:txBody>
      </p:sp>
      <p:sp>
        <p:nvSpPr>
          <p:cNvPr id="48" name="Rectangle 25"/>
          <p:cNvSpPr>
            <a:spLocks noChangeArrowheads="1"/>
          </p:cNvSpPr>
          <p:nvPr/>
        </p:nvSpPr>
        <p:spPr bwMode="auto">
          <a:xfrm>
            <a:off x="98278256" y="12627899"/>
            <a:ext cx="7228924" cy="86749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ea typeface="宋体" pitchFamily="2" charset="-122"/>
                <a:cs typeface="宋体" pitchFamily="2" charset="-122"/>
              </a:defRPr>
            </a:lvl1pPr>
            <a:lvl2pPr fontAlgn="base">
              <a:spcBef>
                <a:spcPct val="0"/>
              </a:spcBef>
              <a:spcAft>
                <a:spcPct val="0"/>
              </a:spcAft>
              <a:defRPr>
                <a:solidFill>
                  <a:schemeClr val="tx1"/>
                </a:solidFill>
                <a:latin typeface="Arial" pitchFamily="34" charset="0"/>
                <a:ea typeface="宋体" pitchFamily="2" charset="-122"/>
                <a:cs typeface="宋体" pitchFamily="2" charset="-122"/>
              </a:defRPr>
            </a:lvl2pPr>
            <a:lvl3pPr fontAlgn="base">
              <a:spcBef>
                <a:spcPct val="0"/>
              </a:spcBef>
              <a:spcAft>
                <a:spcPct val="0"/>
              </a:spcAft>
              <a:defRPr>
                <a:solidFill>
                  <a:schemeClr val="tx1"/>
                </a:solidFill>
                <a:latin typeface="Arial" pitchFamily="34" charset="0"/>
                <a:ea typeface="宋体" pitchFamily="2" charset="-122"/>
                <a:cs typeface="宋体" pitchFamily="2" charset="-122"/>
              </a:defRPr>
            </a:lvl3pPr>
            <a:lvl4pPr fontAlgn="base">
              <a:spcBef>
                <a:spcPct val="0"/>
              </a:spcBef>
              <a:spcAft>
                <a:spcPct val="0"/>
              </a:spcAft>
              <a:defRPr>
                <a:solidFill>
                  <a:schemeClr val="tx1"/>
                </a:solidFill>
                <a:latin typeface="Arial" pitchFamily="34" charset="0"/>
                <a:ea typeface="宋体" pitchFamily="2" charset="-122"/>
                <a:cs typeface="宋体" pitchFamily="2" charset="-122"/>
              </a:defRPr>
            </a:lvl4pPr>
            <a:lvl5pPr fontAlgn="base">
              <a:spcBef>
                <a:spcPct val="0"/>
              </a:spcBef>
              <a:spcAft>
                <a:spcPct val="0"/>
              </a:spcAft>
              <a:defRPr>
                <a:solidFill>
                  <a:schemeClr val="tx1"/>
                </a:solidFill>
                <a:latin typeface="Arial" pitchFamily="34" charset="0"/>
                <a:ea typeface="宋体" pitchFamily="2" charset="-122"/>
                <a:cs typeface="宋体" pitchFamily="2" charset="-122"/>
              </a:defRPr>
            </a:lvl5pPr>
            <a:lvl6pPr fontAlgn="base">
              <a:spcBef>
                <a:spcPct val="0"/>
              </a:spcBef>
              <a:spcAft>
                <a:spcPct val="0"/>
              </a:spcAft>
              <a:defRPr>
                <a:solidFill>
                  <a:schemeClr val="tx1"/>
                </a:solidFill>
                <a:latin typeface="Arial" pitchFamily="34" charset="0"/>
                <a:ea typeface="宋体" pitchFamily="2" charset="-122"/>
                <a:cs typeface="宋体" pitchFamily="2" charset="-122"/>
              </a:defRPr>
            </a:lvl6pPr>
            <a:lvl7pPr fontAlgn="base">
              <a:spcBef>
                <a:spcPct val="0"/>
              </a:spcBef>
              <a:spcAft>
                <a:spcPct val="0"/>
              </a:spcAft>
              <a:defRPr>
                <a:solidFill>
                  <a:schemeClr val="tx1"/>
                </a:solidFill>
                <a:latin typeface="Arial" pitchFamily="34" charset="0"/>
                <a:ea typeface="宋体" pitchFamily="2" charset="-122"/>
                <a:cs typeface="宋体" pitchFamily="2" charset="-122"/>
              </a:defRPr>
            </a:lvl7pPr>
            <a:lvl8pPr fontAlgn="base">
              <a:spcBef>
                <a:spcPct val="0"/>
              </a:spcBef>
              <a:spcAft>
                <a:spcPct val="0"/>
              </a:spcAft>
              <a:defRPr>
                <a:solidFill>
                  <a:schemeClr val="tx1"/>
                </a:solidFill>
                <a:latin typeface="Arial" pitchFamily="34" charset="0"/>
                <a:ea typeface="宋体" pitchFamily="2" charset="-122"/>
                <a:cs typeface="宋体" pitchFamily="2" charset="-122"/>
              </a:defRPr>
            </a:lvl8pPr>
            <a:lvl9pPr fontAlgn="base">
              <a:spcBef>
                <a:spcPct val="0"/>
              </a:spcBef>
              <a:spcAft>
                <a:spcPct val="0"/>
              </a:spcAft>
              <a:defRPr>
                <a:solidFill>
                  <a:schemeClr val="tx1"/>
                </a:solidFill>
                <a:latin typeface="Arial" pitchFamily="34" charset="0"/>
                <a:ea typeface="宋体" pitchFamily="2" charset="-122"/>
                <a:cs typeface="宋体" pitchFamily="2" charset="-122"/>
              </a:defRPr>
            </a:lvl9pPr>
          </a:lstStyle>
          <a:p>
            <a:r>
              <a:rPr lang="zh-CN" altLang="zh-CN" sz="54764">
                <a:solidFill>
                  <a:srgbClr val="231915"/>
                </a:solidFill>
                <a:latin typeface="思源黑体 CN Normal" pitchFamily="34" charset="-122"/>
                <a:ea typeface="思源黑体 CN Normal" pitchFamily="34" charset="-122"/>
              </a:rPr>
              <a:t>年</a:t>
            </a:r>
            <a:endParaRPr lang="zh-CN" altLang="zh-CN" sz="2471"/>
          </a:p>
        </p:txBody>
      </p:sp>
      <p:sp>
        <p:nvSpPr>
          <p:cNvPr id="49" name="Rectangle 26"/>
          <p:cNvSpPr>
            <a:spLocks noChangeArrowheads="1"/>
          </p:cNvSpPr>
          <p:nvPr/>
        </p:nvSpPr>
        <p:spPr bwMode="auto">
          <a:xfrm>
            <a:off x="105471193" y="12627899"/>
            <a:ext cx="7228924" cy="86749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ea typeface="宋体" pitchFamily="2" charset="-122"/>
                <a:cs typeface="宋体" pitchFamily="2" charset="-122"/>
              </a:defRPr>
            </a:lvl1pPr>
            <a:lvl2pPr fontAlgn="base">
              <a:spcBef>
                <a:spcPct val="0"/>
              </a:spcBef>
              <a:spcAft>
                <a:spcPct val="0"/>
              </a:spcAft>
              <a:defRPr>
                <a:solidFill>
                  <a:schemeClr val="tx1"/>
                </a:solidFill>
                <a:latin typeface="Arial" pitchFamily="34" charset="0"/>
                <a:ea typeface="宋体" pitchFamily="2" charset="-122"/>
                <a:cs typeface="宋体" pitchFamily="2" charset="-122"/>
              </a:defRPr>
            </a:lvl2pPr>
            <a:lvl3pPr fontAlgn="base">
              <a:spcBef>
                <a:spcPct val="0"/>
              </a:spcBef>
              <a:spcAft>
                <a:spcPct val="0"/>
              </a:spcAft>
              <a:defRPr>
                <a:solidFill>
                  <a:schemeClr val="tx1"/>
                </a:solidFill>
                <a:latin typeface="Arial" pitchFamily="34" charset="0"/>
                <a:ea typeface="宋体" pitchFamily="2" charset="-122"/>
                <a:cs typeface="宋体" pitchFamily="2" charset="-122"/>
              </a:defRPr>
            </a:lvl3pPr>
            <a:lvl4pPr fontAlgn="base">
              <a:spcBef>
                <a:spcPct val="0"/>
              </a:spcBef>
              <a:spcAft>
                <a:spcPct val="0"/>
              </a:spcAft>
              <a:defRPr>
                <a:solidFill>
                  <a:schemeClr val="tx1"/>
                </a:solidFill>
                <a:latin typeface="Arial" pitchFamily="34" charset="0"/>
                <a:ea typeface="宋体" pitchFamily="2" charset="-122"/>
                <a:cs typeface="宋体" pitchFamily="2" charset="-122"/>
              </a:defRPr>
            </a:lvl4pPr>
            <a:lvl5pPr fontAlgn="base">
              <a:spcBef>
                <a:spcPct val="0"/>
              </a:spcBef>
              <a:spcAft>
                <a:spcPct val="0"/>
              </a:spcAft>
              <a:defRPr>
                <a:solidFill>
                  <a:schemeClr val="tx1"/>
                </a:solidFill>
                <a:latin typeface="Arial" pitchFamily="34" charset="0"/>
                <a:ea typeface="宋体" pitchFamily="2" charset="-122"/>
                <a:cs typeface="宋体" pitchFamily="2" charset="-122"/>
              </a:defRPr>
            </a:lvl5pPr>
            <a:lvl6pPr fontAlgn="base">
              <a:spcBef>
                <a:spcPct val="0"/>
              </a:spcBef>
              <a:spcAft>
                <a:spcPct val="0"/>
              </a:spcAft>
              <a:defRPr>
                <a:solidFill>
                  <a:schemeClr val="tx1"/>
                </a:solidFill>
                <a:latin typeface="Arial" pitchFamily="34" charset="0"/>
                <a:ea typeface="宋体" pitchFamily="2" charset="-122"/>
                <a:cs typeface="宋体" pitchFamily="2" charset="-122"/>
              </a:defRPr>
            </a:lvl6pPr>
            <a:lvl7pPr fontAlgn="base">
              <a:spcBef>
                <a:spcPct val="0"/>
              </a:spcBef>
              <a:spcAft>
                <a:spcPct val="0"/>
              </a:spcAft>
              <a:defRPr>
                <a:solidFill>
                  <a:schemeClr val="tx1"/>
                </a:solidFill>
                <a:latin typeface="Arial" pitchFamily="34" charset="0"/>
                <a:ea typeface="宋体" pitchFamily="2" charset="-122"/>
                <a:cs typeface="宋体" pitchFamily="2" charset="-122"/>
              </a:defRPr>
            </a:lvl7pPr>
            <a:lvl8pPr fontAlgn="base">
              <a:spcBef>
                <a:spcPct val="0"/>
              </a:spcBef>
              <a:spcAft>
                <a:spcPct val="0"/>
              </a:spcAft>
              <a:defRPr>
                <a:solidFill>
                  <a:schemeClr val="tx1"/>
                </a:solidFill>
                <a:latin typeface="Arial" pitchFamily="34" charset="0"/>
                <a:ea typeface="宋体" pitchFamily="2" charset="-122"/>
                <a:cs typeface="宋体" pitchFamily="2" charset="-122"/>
              </a:defRPr>
            </a:lvl8pPr>
            <a:lvl9pPr fontAlgn="base">
              <a:spcBef>
                <a:spcPct val="0"/>
              </a:spcBef>
              <a:spcAft>
                <a:spcPct val="0"/>
              </a:spcAft>
              <a:defRPr>
                <a:solidFill>
                  <a:schemeClr val="tx1"/>
                </a:solidFill>
                <a:latin typeface="Arial" pitchFamily="34" charset="0"/>
                <a:ea typeface="宋体" pitchFamily="2" charset="-122"/>
                <a:cs typeface="宋体" pitchFamily="2" charset="-122"/>
              </a:defRPr>
            </a:lvl9pPr>
          </a:lstStyle>
          <a:p>
            <a:r>
              <a:rPr lang="zh-CN" altLang="zh-CN" sz="54764">
                <a:solidFill>
                  <a:srgbClr val="231915"/>
                </a:solidFill>
                <a:latin typeface="思源黑体 CN Normal" pitchFamily="34" charset="-122"/>
                <a:ea typeface="思源黑体 CN Normal" pitchFamily="34" charset="-122"/>
              </a:rPr>
              <a:t>度</a:t>
            </a:r>
            <a:endParaRPr lang="zh-CN" altLang="zh-CN" sz="2471"/>
          </a:p>
        </p:txBody>
      </p:sp>
      <p:sp>
        <p:nvSpPr>
          <p:cNvPr id="50" name="Rectangle 27"/>
          <p:cNvSpPr>
            <a:spLocks noChangeArrowheads="1"/>
          </p:cNvSpPr>
          <p:nvPr/>
        </p:nvSpPr>
        <p:spPr bwMode="auto">
          <a:xfrm>
            <a:off x="112676361" y="12627899"/>
            <a:ext cx="7228924" cy="86749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ea typeface="宋体" pitchFamily="2" charset="-122"/>
                <a:cs typeface="宋体" pitchFamily="2" charset="-122"/>
              </a:defRPr>
            </a:lvl1pPr>
            <a:lvl2pPr fontAlgn="base">
              <a:spcBef>
                <a:spcPct val="0"/>
              </a:spcBef>
              <a:spcAft>
                <a:spcPct val="0"/>
              </a:spcAft>
              <a:defRPr>
                <a:solidFill>
                  <a:schemeClr val="tx1"/>
                </a:solidFill>
                <a:latin typeface="Arial" pitchFamily="34" charset="0"/>
                <a:ea typeface="宋体" pitchFamily="2" charset="-122"/>
                <a:cs typeface="宋体" pitchFamily="2" charset="-122"/>
              </a:defRPr>
            </a:lvl2pPr>
            <a:lvl3pPr fontAlgn="base">
              <a:spcBef>
                <a:spcPct val="0"/>
              </a:spcBef>
              <a:spcAft>
                <a:spcPct val="0"/>
              </a:spcAft>
              <a:defRPr>
                <a:solidFill>
                  <a:schemeClr val="tx1"/>
                </a:solidFill>
                <a:latin typeface="Arial" pitchFamily="34" charset="0"/>
                <a:ea typeface="宋体" pitchFamily="2" charset="-122"/>
                <a:cs typeface="宋体" pitchFamily="2" charset="-122"/>
              </a:defRPr>
            </a:lvl3pPr>
            <a:lvl4pPr fontAlgn="base">
              <a:spcBef>
                <a:spcPct val="0"/>
              </a:spcBef>
              <a:spcAft>
                <a:spcPct val="0"/>
              </a:spcAft>
              <a:defRPr>
                <a:solidFill>
                  <a:schemeClr val="tx1"/>
                </a:solidFill>
                <a:latin typeface="Arial" pitchFamily="34" charset="0"/>
                <a:ea typeface="宋体" pitchFamily="2" charset="-122"/>
                <a:cs typeface="宋体" pitchFamily="2" charset="-122"/>
              </a:defRPr>
            </a:lvl4pPr>
            <a:lvl5pPr fontAlgn="base">
              <a:spcBef>
                <a:spcPct val="0"/>
              </a:spcBef>
              <a:spcAft>
                <a:spcPct val="0"/>
              </a:spcAft>
              <a:defRPr>
                <a:solidFill>
                  <a:schemeClr val="tx1"/>
                </a:solidFill>
                <a:latin typeface="Arial" pitchFamily="34" charset="0"/>
                <a:ea typeface="宋体" pitchFamily="2" charset="-122"/>
                <a:cs typeface="宋体" pitchFamily="2" charset="-122"/>
              </a:defRPr>
            </a:lvl5pPr>
            <a:lvl6pPr fontAlgn="base">
              <a:spcBef>
                <a:spcPct val="0"/>
              </a:spcBef>
              <a:spcAft>
                <a:spcPct val="0"/>
              </a:spcAft>
              <a:defRPr>
                <a:solidFill>
                  <a:schemeClr val="tx1"/>
                </a:solidFill>
                <a:latin typeface="Arial" pitchFamily="34" charset="0"/>
                <a:ea typeface="宋体" pitchFamily="2" charset="-122"/>
                <a:cs typeface="宋体" pitchFamily="2" charset="-122"/>
              </a:defRPr>
            </a:lvl6pPr>
            <a:lvl7pPr fontAlgn="base">
              <a:spcBef>
                <a:spcPct val="0"/>
              </a:spcBef>
              <a:spcAft>
                <a:spcPct val="0"/>
              </a:spcAft>
              <a:defRPr>
                <a:solidFill>
                  <a:schemeClr val="tx1"/>
                </a:solidFill>
                <a:latin typeface="Arial" pitchFamily="34" charset="0"/>
                <a:ea typeface="宋体" pitchFamily="2" charset="-122"/>
                <a:cs typeface="宋体" pitchFamily="2" charset="-122"/>
              </a:defRPr>
            </a:lvl7pPr>
            <a:lvl8pPr fontAlgn="base">
              <a:spcBef>
                <a:spcPct val="0"/>
              </a:spcBef>
              <a:spcAft>
                <a:spcPct val="0"/>
              </a:spcAft>
              <a:defRPr>
                <a:solidFill>
                  <a:schemeClr val="tx1"/>
                </a:solidFill>
                <a:latin typeface="Arial" pitchFamily="34" charset="0"/>
                <a:ea typeface="宋体" pitchFamily="2" charset="-122"/>
                <a:cs typeface="宋体" pitchFamily="2" charset="-122"/>
              </a:defRPr>
            </a:lvl8pPr>
            <a:lvl9pPr fontAlgn="base">
              <a:spcBef>
                <a:spcPct val="0"/>
              </a:spcBef>
              <a:spcAft>
                <a:spcPct val="0"/>
              </a:spcAft>
              <a:defRPr>
                <a:solidFill>
                  <a:schemeClr val="tx1"/>
                </a:solidFill>
                <a:latin typeface="Arial" pitchFamily="34" charset="0"/>
                <a:ea typeface="宋体" pitchFamily="2" charset="-122"/>
                <a:cs typeface="宋体" pitchFamily="2" charset="-122"/>
              </a:defRPr>
            </a:lvl9pPr>
          </a:lstStyle>
          <a:p>
            <a:r>
              <a:rPr lang="zh-CN" altLang="zh-CN" sz="54764">
                <a:solidFill>
                  <a:srgbClr val="231915"/>
                </a:solidFill>
                <a:latin typeface="思源黑体 CN Normal" pitchFamily="34" charset="-122"/>
                <a:ea typeface="思源黑体 CN Normal" pitchFamily="34" charset="-122"/>
              </a:rPr>
              <a:t>工</a:t>
            </a:r>
            <a:endParaRPr lang="zh-CN" altLang="zh-CN" sz="2471"/>
          </a:p>
        </p:txBody>
      </p:sp>
      <p:sp>
        <p:nvSpPr>
          <p:cNvPr id="51" name="Rectangle 28"/>
          <p:cNvSpPr>
            <a:spLocks noChangeArrowheads="1"/>
          </p:cNvSpPr>
          <p:nvPr/>
        </p:nvSpPr>
        <p:spPr bwMode="auto">
          <a:xfrm>
            <a:off x="119871746" y="12627899"/>
            <a:ext cx="7228924" cy="86749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ea typeface="宋体" pitchFamily="2" charset="-122"/>
                <a:cs typeface="宋体" pitchFamily="2" charset="-122"/>
              </a:defRPr>
            </a:lvl1pPr>
            <a:lvl2pPr fontAlgn="base">
              <a:spcBef>
                <a:spcPct val="0"/>
              </a:spcBef>
              <a:spcAft>
                <a:spcPct val="0"/>
              </a:spcAft>
              <a:defRPr>
                <a:solidFill>
                  <a:schemeClr val="tx1"/>
                </a:solidFill>
                <a:latin typeface="Arial" pitchFamily="34" charset="0"/>
                <a:ea typeface="宋体" pitchFamily="2" charset="-122"/>
                <a:cs typeface="宋体" pitchFamily="2" charset="-122"/>
              </a:defRPr>
            </a:lvl2pPr>
            <a:lvl3pPr fontAlgn="base">
              <a:spcBef>
                <a:spcPct val="0"/>
              </a:spcBef>
              <a:spcAft>
                <a:spcPct val="0"/>
              </a:spcAft>
              <a:defRPr>
                <a:solidFill>
                  <a:schemeClr val="tx1"/>
                </a:solidFill>
                <a:latin typeface="Arial" pitchFamily="34" charset="0"/>
                <a:ea typeface="宋体" pitchFamily="2" charset="-122"/>
                <a:cs typeface="宋体" pitchFamily="2" charset="-122"/>
              </a:defRPr>
            </a:lvl3pPr>
            <a:lvl4pPr fontAlgn="base">
              <a:spcBef>
                <a:spcPct val="0"/>
              </a:spcBef>
              <a:spcAft>
                <a:spcPct val="0"/>
              </a:spcAft>
              <a:defRPr>
                <a:solidFill>
                  <a:schemeClr val="tx1"/>
                </a:solidFill>
                <a:latin typeface="Arial" pitchFamily="34" charset="0"/>
                <a:ea typeface="宋体" pitchFamily="2" charset="-122"/>
                <a:cs typeface="宋体" pitchFamily="2" charset="-122"/>
              </a:defRPr>
            </a:lvl4pPr>
            <a:lvl5pPr fontAlgn="base">
              <a:spcBef>
                <a:spcPct val="0"/>
              </a:spcBef>
              <a:spcAft>
                <a:spcPct val="0"/>
              </a:spcAft>
              <a:defRPr>
                <a:solidFill>
                  <a:schemeClr val="tx1"/>
                </a:solidFill>
                <a:latin typeface="Arial" pitchFamily="34" charset="0"/>
                <a:ea typeface="宋体" pitchFamily="2" charset="-122"/>
                <a:cs typeface="宋体" pitchFamily="2" charset="-122"/>
              </a:defRPr>
            </a:lvl5pPr>
            <a:lvl6pPr fontAlgn="base">
              <a:spcBef>
                <a:spcPct val="0"/>
              </a:spcBef>
              <a:spcAft>
                <a:spcPct val="0"/>
              </a:spcAft>
              <a:defRPr>
                <a:solidFill>
                  <a:schemeClr val="tx1"/>
                </a:solidFill>
                <a:latin typeface="Arial" pitchFamily="34" charset="0"/>
                <a:ea typeface="宋体" pitchFamily="2" charset="-122"/>
                <a:cs typeface="宋体" pitchFamily="2" charset="-122"/>
              </a:defRPr>
            </a:lvl6pPr>
            <a:lvl7pPr fontAlgn="base">
              <a:spcBef>
                <a:spcPct val="0"/>
              </a:spcBef>
              <a:spcAft>
                <a:spcPct val="0"/>
              </a:spcAft>
              <a:defRPr>
                <a:solidFill>
                  <a:schemeClr val="tx1"/>
                </a:solidFill>
                <a:latin typeface="Arial" pitchFamily="34" charset="0"/>
                <a:ea typeface="宋体" pitchFamily="2" charset="-122"/>
                <a:cs typeface="宋体" pitchFamily="2" charset="-122"/>
              </a:defRPr>
            </a:lvl7pPr>
            <a:lvl8pPr fontAlgn="base">
              <a:spcBef>
                <a:spcPct val="0"/>
              </a:spcBef>
              <a:spcAft>
                <a:spcPct val="0"/>
              </a:spcAft>
              <a:defRPr>
                <a:solidFill>
                  <a:schemeClr val="tx1"/>
                </a:solidFill>
                <a:latin typeface="Arial" pitchFamily="34" charset="0"/>
                <a:ea typeface="宋体" pitchFamily="2" charset="-122"/>
                <a:cs typeface="宋体" pitchFamily="2" charset="-122"/>
              </a:defRPr>
            </a:lvl8pPr>
            <a:lvl9pPr fontAlgn="base">
              <a:spcBef>
                <a:spcPct val="0"/>
              </a:spcBef>
              <a:spcAft>
                <a:spcPct val="0"/>
              </a:spcAft>
              <a:defRPr>
                <a:solidFill>
                  <a:schemeClr val="tx1"/>
                </a:solidFill>
                <a:latin typeface="Arial" pitchFamily="34" charset="0"/>
                <a:ea typeface="宋体" pitchFamily="2" charset="-122"/>
                <a:cs typeface="宋体" pitchFamily="2" charset="-122"/>
              </a:defRPr>
            </a:lvl9pPr>
          </a:lstStyle>
          <a:p>
            <a:r>
              <a:rPr lang="zh-CN" altLang="zh-CN" sz="54764">
                <a:solidFill>
                  <a:srgbClr val="231915"/>
                </a:solidFill>
                <a:latin typeface="思源黑体 CN Normal" pitchFamily="34" charset="-122"/>
                <a:ea typeface="思源黑体 CN Normal" pitchFamily="34" charset="-122"/>
              </a:rPr>
              <a:t>作</a:t>
            </a:r>
            <a:endParaRPr lang="zh-CN" altLang="zh-CN" sz="2471"/>
          </a:p>
        </p:txBody>
      </p:sp>
      <p:sp>
        <p:nvSpPr>
          <p:cNvPr id="52" name="Rectangle 29"/>
          <p:cNvSpPr>
            <a:spLocks noChangeArrowheads="1"/>
          </p:cNvSpPr>
          <p:nvPr/>
        </p:nvSpPr>
        <p:spPr bwMode="auto">
          <a:xfrm>
            <a:off x="127064687" y="12627899"/>
            <a:ext cx="7228924" cy="86749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ea typeface="宋体" pitchFamily="2" charset="-122"/>
                <a:cs typeface="宋体" pitchFamily="2" charset="-122"/>
              </a:defRPr>
            </a:lvl1pPr>
            <a:lvl2pPr fontAlgn="base">
              <a:spcBef>
                <a:spcPct val="0"/>
              </a:spcBef>
              <a:spcAft>
                <a:spcPct val="0"/>
              </a:spcAft>
              <a:defRPr>
                <a:solidFill>
                  <a:schemeClr val="tx1"/>
                </a:solidFill>
                <a:latin typeface="Arial" pitchFamily="34" charset="0"/>
                <a:ea typeface="宋体" pitchFamily="2" charset="-122"/>
                <a:cs typeface="宋体" pitchFamily="2" charset="-122"/>
              </a:defRPr>
            </a:lvl2pPr>
            <a:lvl3pPr fontAlgn="base">
              <a:spcBef>
                <a:spcPct val="0"/>
              </a:spcBef>
              <a:spcAft>
                <a:spcPct val="0"/>
              </a:spcAft>
              <a:defRPr>
                <a:solidFill>
                  <a:schemeClr val="tx1"/>
                </a:solidFill>
                <a:latin typeface="Arial" pitchFamily="34" charset="0"/>
                <a:ea typeface="宋体" pitchFamily="2" charset="-122"/>
                <a:cs typeface="宋体" pitchFamily="2" charset="-122"/>
              </a:defRPr>
            </a:lvl3pPr>
            <a:lvl4pPr fontAlgn="base">
              <a:spcBef>
                <a:spcPct val="0"/>
              </a:spcBef>
              <a:spcAft>
                <a:spcPct val="0"/>
              </a:spcAft>
              <a:defRPr>
                <a:solidFill>
                  <a:schemeClr val="tx1"/>
                </a:solidFill>
                <a:latin typeface="Arial" pitchFamily="34" charset="0"/>
                <a:ea typeface="宋体" pitchFamily="2" charset="-122"/>
                <a:cs typeface="宋体" pitchFamily="2" charset="-122"/>
              </a:defRPr>
            </a:lvl4pPr>
            <a:lvl5pPr fontAlgn="base">
              <a:spcBef>
                <a:spcPct val="0"/>
              </a:spcBef>
              <a:spcAft>
                <a:spcPct val="0"/>
              </a:spcAft>
              <a:defRPr>
                <a:solidFill>
                  <a:schemeClr val="tx1"/>
                </a:solidFill>
                <a:latin typeface="Arial" pitchFamily="34" charset="0"/>
                <a:ea typeface="宋体" pitchFamily="2" charset="-122"/>
                <a:cs typeface="宋体" pitchFamily="2" charset="-122"/>
              </a:defRPr>
            </a:lvl5pPr>
            <a:lvl6pPr fontAlgn="base">
              <a:spcBef>
                <a:spcPct val="0"/>
              </a:spcBef>
              <a:spcAft>
                <a:spcPct val="0"/>
              </a:spcAft>
              <a:defRPr>
                <a:solidFill>
                  <a:schemeClr val="tx1"/>
                </a:solidFill>
                <a:latin typeface="Arial" pitchFamily="34" charset="0"/>
                <a:ea typeface="宋体" pitchFamily="2" charset="-122"/>
                <a:cs typeface="宋体" pitchFamily="2" charset="-122"/>
              </a:defRPr>
            </a:lvl6pPr>
            <a:lvl7pPr fontAlgn="base">
              <a:spcBef>
                <a:spcPct val="0"/>
              </a:spcBef>
              <a:spcAft>
                <a:spcPct val="0"/>
              </a:spcAft>
              <a:defRPr>
                <a:solidFill>
                  <a:schemeClr val="tx1"/>
                </a:solidFill>
                <a:latin typeface="Arial" pitchFamily="34" charset="0"/>
                <a:ea typeface="宋体" pitchFamily="2" charset="-122"/>
                <a:cs typeface="宋体" pitchFamily="2" charset="-122"/>
              </a:defRPr>
            </a:lvl7pPr>
            <a:lvl8pPr fontAlgn="base">
              <a:spcBef>
                <a:spcPct val="0"/>
              </a:spcBef>
              <a:spcAft>
                <a:spcPct val="0"/>
              </a:spcAft>
              <a:defRPr>
                <a:solidFill>
                  <a:schemeClr val="tx1"/>
                </a:solidFill>
                <a:latin typeface="Arial" pitchFamily="34" charset="0"/>
                <a:ea typeface="宋体" pitchFamily="2" charset="-122"/>
                <a:cs typeface="宋体" pitchFamily="2" charset="-122"/>
              </a:defRPr>
            </a:lvl8pPr>
            <a:lvl9pPr fontAlgn="base">
              <a:spcBef>
                <a:spcPct val="0"/>
              </a:spcBef>
              <a:spcAft>
                <a:spcPct val="0"/>
              </a:spcAft>
              <a:defRPr>
                <a:solidFill>
                  <a:schemeClr val="tx1"/>
                </a:solidFill>
                <a:latin typeface="Arial" pitchFamily="34" charset="0"/>
                <a:ea typeface="宋体" pitchFamily="2" charset="-122"/>
                <a:cs typeface="宋体" pitchFamily="2" charset="-122"/>
              </a:defRPr>
            </a:lvl9pPr>
          </a:lstStyle>
          <a:p>
            <a:r>
              <a:rPr lang="zh-CN" altLang="zh-CN" sz="54764">
                <a:solidFill>
                  <a:srgbClr val="231915"/>
                </a:solidFill>
                <a:latin typeface="思源黑体 CN Normal" pitchFamily="34" charset="-122"/>
                <a:ea typeface="思源黑体 CN Normal" pitchFamily="34" charset="-122"/>
              </a:rPr>
              <a:t>概</a:t>
            </a:r>
            <a:endParaRPr lang="zh-CN" altLang="zh-CN" sz="2471"/>
          </a:p>
        </p:txBody>
      </p:sp>
      <p:sp>
        <p:nvSpPr>
          <p:cNvPr id="53" name="Rectangle 30"/>
          <p:cNvSpPr>
            <a:spLocks noChangeArrowheads="1"/>
          </p:cNvSpPr>
          <p:nvPr/>
        </p:nvSpPr>
        <p:spPr bwMode="auto">
          <a:xfrm>
            <a:off x="134269852" y="12627899"/>
            <a:ext cx="7228924" cy="86749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ea typeface="宋体" pitchFamily="2" charset="-122"/>
                <a:cs typeface="宋体" pitchFamily="2" charset="-122"/>
              </a:defRPr>
            </a:lvl1pPr>
            <a:lvl2pPr fontAlgn="base">
              <a:spcBef>
                <a:spcPct val="0"/>
              </a:spcBef>
              <a:spcAft>
                <a:spcPct val="0"/>
              </a:spcAft>
              <a:defRPr>
                <a:solidFill>
                  <a:schemeClr val="tx1"/>
                </a:solidFill>
                <a:latin typeface="Arial" pitchFamily="34" charset="0"/>
                <a:ea typeface="宋体" pitchFamily="2" charset="-122"/>
                <a:cs typeface="宋体" pitchFamily="2" charset="-122"/>
              </a:defRPr>
            </a:lvl2pPr>
            <a:lvl3pPr fontAlgn="base">
              <a:spcBef>
                <a:spcPct val="0"/>
              </a:spcBef>
              <a:spcAft>
                <a:spcPct val="0"/>
              </a:spcAft>
              <a:defRPr>
                <a:solidFill>
                  <a:schemeClr val="tx1"/>
                </a:solidFill>
                <a:latin typeface="Arial" pitchFamily="34" charset="0"/>
                <a:ea typeface="宋体" pitchFamily="2" charset="-122"/>
                <a:cs typeface="宋体" pitchFamily="2" charset="-122"/>
              </a:defRPr>
            </a:lvl3pPr>
            <a:lvl4pPr fontAlgn="base">
              <a:spcBef>
                <a:spcPct val="0"/>
              </a:spcBef>
              <a:spcAft>
                <a:spcPct val="0"/>
              </a:spcAft>
              <a:defRPr>
                <a:solidFill>
                  <a:schemeClr val="tx1"/>
                </a:solidFill>
                <a:latin typeface="Arial" pitchFamily="34" charset="0"/>
                <a:ea typeface="宋体" pitchFamily="2" charset="-122"/>
                <a:cs typeface="宋体" pitchFamily="2" charset="-122"/>
              </a:defRPr>
            </a:lvl4pPr>
            <a:lvl5pPr fontAlgn="base">
              <a:spcBef>
                <a:spcPct val="0"/>
              </a:spcBef>
              <a:spcAft>
                <a:spcPct val="0"/>
              </a:spcAft>
              <a:defRPr>
                <a:solidFill>
                  <a:schemeClr val="tx1"/>
                </a:solidFill>
                <a:latin typeface="Arial" pitchFamily="34" charset="0"/>
                <a:ea typeface="宋体" pitchFamily="2" charset="-122"/>
                <a:cs typeface="宋体" pitchFamily="2" charset="-122"/>
              </a:defRPr>
            </a:lvl5pPr>
            <a:lvl6pPr fontAlgn="base">
              <a:spcBef>
                <a:spcPct val="0"/>
              </a:spcBef>
              <a:spcAft>
                <a:spcPct val="0"/>
              </a:spcAft>
              <a:defRPr>
                <a:solidFill>
                  <a:schemeClr val="tx1"/>
                </a:solidFill>
                <a:latin typeface="Arial" pitchFamily="34" charset="0"/>
                <a:ea typeface="宋体" pitchFamily="2" charset="-122"/>
                <a:cs typeface="宋体" pitchFamily="2" charset="-122"/>
              </a:defRPr>
            </a:lvl6pPr>
            <a:lvl7pPr fontAlgn="base">
              <a:spcBef>
                <a:spcPct val="0"/>
              </a:spcBef>
              <a:spcAft>
                <a:spcPct val="0"/>
              </a:spcAft>
              <a:defRPr>
                <a:solidFill>
                  <a:schemeClr val="tx1"/>
                </a:solidFill>
                <a:latin typeface="Arial" pitchFamily="34" charset="0"/>
                <a:ea typeface="宋体" pitchFamily="2" charset="-122"/>
                <a:cs typeface="宋体" pitchFamily="2" charset="-122"/>
              </a:defRPr>
            </a:lvl7pPr>
            <a:lvl8pPr fontAlgn="base">
              <a:spcBef>
                <a:spcPct val="0"/>
              </a:spcBef>
              <a:spcAft>
                <a:spcPct val="0"/>
              </a:spcAft>
              <a:defRPr>
                <a:solidFill>
                  <a:schemeClr val="tx1"/>
                </a:solidFill>
                <a:latin typeface="Arial" pitchFamily="34" charset="0"/>
                <a:ea typeface="宋体" pitchFamily="2" charset="-122"/>
                <a:cs typeface="宋体" pitchFamily="2" charset="-122"/>
              </a:defRPr>
            </a:lvl8pPr>
            <a:lvl9pPr fontAlgn="base">
              <a:spcBef>
                <a:spcPct val="0"/>
              </a:spcBef>
              <a:spcAft>
                <a:spcPct val="0"/>
              </a:spcAft>
              <a:defRPr>
                <a:solidFill>
                  <a:schemeClr val="tx1"/>
                </a:solidFill>
                <a:latin typeface="Arial" pitchFamily="34" charset="0"/>
                <a:ea typeface="宋体" pitchFamily="2" charset="-122"/>
                <a:cs typeface="宋体" pitchFamily="2" charset="-122"/>
              </a:defRPr>
            </a:lvl9pPr>
          </a:lstStyle>
          <a:p>
            <a:r>
              <a:rPr lang="zh-CN" altLang="zh-CN" sz="54764">
                <a:solidFill>
                  <a:srgbClr val="231915"/>
                </a:solidFill>
                <a:latin typeface="思源黑体 CN Normal" pitchFamily="34" charset="-122"/>
                <a:ea typeface="思源黑体 CN Normal" pitchFamily="34" charset="-122"/>
              </a:rPr>
              <a:t>述</a:t>
            </a:r>
            <a:endParaRPr lang="zh-CN" altLang="zh-CN" sz="2471"/>
          </a:p>
        </p:txBody>
      </p:sp>
      <p:sp>
        <p:nvSpPr>
          <p:cNvPr id="54" name="Rectangle 31"/>
          <p:cNvSpPr>
            <a:spLocks noChangeArrowheads="1"/>
          </p:cNvSpPr>
          <p:nvPr/>
        </p:nvSpPr>
        <p:spPr bwMode="auto">
          <a:xfrm>
            <a:off x="148328113" y="12627899"/>
            <a:ext cx="7228924" cy="86749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ea typeface="宋体" pitchFamily="2" charset="-122"/>
                <a:cs typeface="宋体" pitchFamily="2" charset="-122"/>
              </a:defRPr>
            </a:lvl1pPr>
            <a:lvl2pPr fontAlgn="base">
              <a:spcBef>
                <a:spcPct val="0"/>
              </a:spcBef>
              <a:spcAft>
                <a:spcPct val="0"/>
              </a:spcAft>
              <a:defRPr>
                <a:solidFill>
                  <a:schemeClr val="tx1"/>
                </a:solidFill>
                <a:latin typeface="Arial" pitchFamily="34" charset="0"/>
                <a:ea typeface="宋体" pitchFamily="2" charset="-122"/>
                <a:cs typeface="宋体" pitchFamily="2" charset="-122"/>
              </a:defRPr>
            </a:lvl2pPr>
            <a:lvl3pPr fontAlgn="base">
              <a:spcBef>
                <a:spcPct val="0"/>
              </a:spcBef>
              <a:spcAft>
                <a:spcPct val="0"/>
              </a:spcAft>
              <a:defRPr>
                <a:solidFill>
                  <a:schemeClr val="tx1"/>
                </a:solidFill>
                <a:latin typeface="Arial" pitchFamily="34" charset="0"/>
                <a:ea typeface="宋体" pitchFamily="2" charset="-122"/>
                <a:cs typeface="宋体" pitchFamily="2" charset="-122"/>
              </a:defRPr>
            </a:lvl3pPr>
            <a:lvl4pPr fontAlgn="base">
              <a:spcBef>
                <a:spcPct val="0"/>
              </a:spcBef>
              <a:spcAft>
                <a:spcPct val="0"/>
              </a:spcAft>
              <a:defRPr>
                <a:solidFill>
                  <a:schemeClr val="tx1"/>
                </a:solidFill>
                <a:latin typeface="Arial" pitchFamily="34" charset="0"/>
                <a:ea typeface="宋体" pitchFamily="2" charset="-122"/>
                <a:cs typeface="宋体" pitchFamily="2" charset="-122"/>
              </a:defRPr>
            </a:lvl4pPr>
            <a:lvl5pPr fontAlgn="base">
              <a:spcBef>
                <a:spcPct val="0"/>
              </a:spcBef>
              <a:spcAft>
                <a:spcPct val="0"/>
              </a:spcAft>
              <a:defRPr>
                <a:solidFill>
                  <a:schemeClr val="tx1"/>
                </a:solidFill>
                <a:latin typeface="Arial" pitchFamily="34" charset="0"/>
                <a:ea typeface="宋体" pitchFamily="2" charset="-122"/>
                <a:cs typeface="宋体" pitchFamily="2" charset="-122"/>
              </a:defRPr>
            </a:lvl5pPr>
            <a:lvl6pPr fontAlgn="base">
              <a:spcBef>
                <a:spcPct val="0"/>
              </a:spcBef>
              <a:spcAft>
                <a:spcPct val="0"/>
              </a:spcAft>
              <a:defRPr>
                <a:solidFill>
                  <a:schemeClr val="tx1"/>
                </a:solidFill>
                <a:latin typeface="Arial" pitchFamily="34" charset="0"/>
                <a:ea typeface="宋体" pitchFamily="2" charset="-122"/>
                <a:cs typeface="宋体" pitchFamily="2" charset="-122"/>
              </a:defRPr>
            </a:lvl6pPr>
            <a:lvl7pPr fontAlgn="base">
              <a:spcBef>
                <a:spcPct val="0"/>
              </a:spcBef>
              <a:spcAft>
                <a:spcPct val="0"/>
              </a:spcAft>
              <a:defRPr>
                <a:solidFill>
                  <a:schemeClr val="tx1"/>
                </a:solidFill>
                <a:latin typeface="Arial" pitchFamily="34" charset="0"/>
                <a:ea typeface="宋体" pitchFamily="2" charset="-122"/>
                <a:cs typeface="宋体" pitchFamily="2" charset="-122"/>
              </a:defRPr>
            </a:lvl7pPr>
            <a:lvl8pPr fontAlgn="base">
              <a:spcBef>
                <a:spcPct val="0"/>
              </a:spcBef>
              <a:spcAft>
                <a:spcPct val="0"/>
              </a:spcAft>
              <a:defRPr>
                <a:solidFill>
                  <a:schemeClr val="tx1"/>
                </a:solidFill>
                <a:latin typeface="Arial" pitchFamily="34" charset="0"/>
                <a:ea typeface="宋体" pitchFamily="2" charset="-122"/>
                <a:cs typeface="宋体" pitchFamily="2" charset="-122"/>
              </a:defRPr>
            </a:lvl8pPr>
            <a:lvl9pPr fontAlgn="base">
              <a:spcBef>
                <a:spcPct val="0"/>
              </a:spcBef>
              <a:spcAft>
                <a:spcPct val="0"/>
              </a:spcAft>
              <a:defRPr>
                <a:solidFill>
                  <a:schemeClr val="tx1"/>
                </a:solidFill>
                <a:latin typeface="Arial" pitchFamily="34" charset="0"/>
                <a:ea typeface="宋体" pitchFamily="2" charset="-122"/>
                <a:cs typeface="宋体" pitchFamily="2" charset="-122"/>
              </a:defRPr>
            </a:lvl9pPr>
          </a:lstStyle>
          <a:p>
            <a:r>
              <a:rPr lang="zh-CN" altLang="zh-CN" sz="54764">
                <a:solidFill>
                  <a:srgbClr val="231915"/>
                </a:solidFill>
                <a:latin typeface="思源黑体 CN Normal" pitchFamily="34" charset="-122"/>
                <a:ea typeface="思源黑体 CN Normal" pitchFamily="34" charset="-122"/>
              </a:rPr>
              <a:t>年</a:t>
            </a:r>
            <a:endParaRPr lang="zh-CN" altLang="zh-CN" sz="2471"/>
          </a:p>
        </p:txBody>
      </p:sp>
      <p:sp>
        <p:nvSpPr>
          <p:cNvPr id="55" name="Rectangle 32"/>
          <p:cNvSpPr>
            <a:spLocks noChangeArrowheads="1"/>
          </p:cNvSpPr>
          <p:nvPr/>
        </p:nvSpPr>
        <p:spPr bwMode="auto">
          <a:xfrm>
            <a:off x="155523499" y="12627899"/>
            <a:ext cx="7228924" cy="86749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ea typeface="宋体" pitchFamily="2" charset="-122"/>
                <a:cs typeface="宋体" pitchFamily="2" charset="-122"/>
              </a:defRPr>
            </a:lvl1pPr>
            <a:lvl2pPr fontAlgn="base">
              <a:spcBef>
                <a:spcPct val="0"/>
              </a:spcBef>
              <a:spcAft>
                <a:spcPct val="0"/>
              </a:spcAft>
              <a:defRPr>
                <a:solidFill>
                  <a:schemeClr val="tx1"/>
                </a:solidFill>
                <a:latin typeface="Arial" pitchFamily="34" charset="0"/>
                <a:ea typeface="宋体" pitchFamily="2" charset="-122"/>
                <a:cs typeface="宋体" pitchFamily="2" charset="-122"/>
              </a:defRPr>
            </a:lvl2pPr>
            <a:lvl3pPr fontAlgn="base">
              <a:spcBef>
                <a:spcPct val="0"/>
              </a:spcBef>
              <a:spcAft>
                <a:spcPct val="0"/>
              </a:spcAft>
              <a:defRPr>
                <a:solidFill>
                  <a:schemeClr val="tx1"/>
                </a:solidFill>
                <a:latin typeface="Arial" pitchFamily="34" charset="0"/>
                <a:ea typeface="宋体" pitchFamily="2" charset="-122"/>
                <a:cs typeface="宋体" pitchFamily="2" charset="-122"/>
              </a:defRPr>
            </a:lvl3pPr>
            <a:lvl4pPr fontAlgn="base">
              <a:spcBef>
                <a:spcPct val="0"/>
              </a:spcBef>
              <a:spcAft>
                <a:spcPct val="0"/>
              </a:spcAft>
              <a:defRPr>
                <a:solidFill>
                  <a:schemeClr val="tx1"/>
                </a:solidFill>
                <a:latin typeface="Arial" pitchFamily="34" charset="0"/>
                <a:ea typeface="宋体" pitchFamily="2" charset="-122"/>
                <a:cs typeface="宋体" pitchFamily="2" charset="-122"/>
              </a:defRPr>
            </a:lvl4pPr>
            <a:lvl5pPr fontAlgn="base">
              <a:spcBef>
                <a:spcPct val="0"/>
              </a:spcBef>
              <a:spcAft>
                <a:spcPct val="0"/>
              </a:spcAft>
              <a:defRPr>
                <a:solidFill>
                  <a:schemeClr val="tx1"/>
                </a:solidFill>
                <a:latin typeface="Arial" pitchFamily="34" charset="0"/>
                <a:ea typeface="宋体" pitchFamily="2" charset="-122"/>
                <a:cs typeface="宋体" pitchFamily="2" charset="-122"/>
              </a:defRPr>
            </a:lvl5pPr>
            <a:lvl6pPr fontAlgn="base">
              <a:spcBef>
                <a:spcPct val="0"/>
              </a:spcBef>
              <a:spcAft>
                <a:spcPct val="0"/>
              </a:spcAft>
              <a:defRPr>
                <a:solidFill>
                  <a:schemeClr val="tx1"/>
                </a:solidFill>
                <a:latin typeface="Arial" pitchFamily="34" charset="0"/>
                <a:ea typeface="宋体" pitchFamily="2" charset="-122"/>
                <a:cs typeface="宋体" pitchFamily="2" charset="-122"/>
              </a:defRPr>
            </a:lvl6pPr>
            <a:lvl7pPr fontAlgn="base">
              <a:spcBef>
                <a:spcPct val="0"/>
              </a:spcBef>
              <a:spcAft>
                <a:spcPct val="0"/>
              </a:spcAft>
              <a:defRPr>
                <a:solidFill>
                  <a:schemeClr val="tx1"/>
                </a:solidFill>
                <a:latin typeface="Arial" pitchFamily="34" charset="0"/>
                <a:ea typeface="宋体" pitchFamily="2" charset="-122"/>
                <a:cs typeface="宋体" pitchFamily="2" charset="-122"/>
              </a:defRPr>
            </a:lvl7pPr>
            <a:lvl8pPr fontAlgn="base">
              <a:spcBef>
                <a:spcPct val="0"/>
              </a:spcBef>
              <a:spcAft>
                <a:spcPct val="0"/>
              </a:spcAft>
              <a:defRPr>
                <a:solidFill>
                  <a:schemeClr val="tx1"/>
                </a:solidFill>
                <a:latin typeface="Arial" pitchFamily="34" charset="0"/>
                <a:ea typeface="宋体" pitchFamily="2" charset="-122"/>
                <a:cs typeface="宋体" pitchFamily="2" charset="-122"/>
              </a:defRPr>
            </a:lvl8pPr>
            <a:lvl9pPr fontAlgn="base">
              <a:spcBef>
                <a:spcPct val="0"/>
              </a:spcBef>
              <a:spcAft>
                <a:spcPct val="0"/>
              </a:spcAft>
              <a:defRPr>
                <a:solidFill>
                  <a:schemeClr val="tx1"/>
                </a:solidFill>
                <a:latin typeface="Arial" pitchFamily="34" charset="0"/>
                <a:ea typeface="宋体" pitchFamily="2" charset="-122"/>
                <a:cs typeface="宋体" pitchFamily="2" charset="-122"/>
              </a:defRPr>
            </a:lvl9pPr>
          </a:lstStyle>
          <a:p>
            <a:r>
              <a:rPr lang="zh-CN" altLang="zh-CN" sz="54764">
                <a:solidFill>
                  <a:srgbClr val="231915"/>
                </a:solidFill>
                <a:latin typeface="思源黑体 CN Normal" pitchFamily="34" charset="-122"/>
                <a:ea typeface="思源黑体 CN Normal" pitchFamily="34" charset="-122"/>
              </a:rPr>
              <a:t>度</a:t>
            </a:r>
            <a:endParaRPr lang="zh-CN" altLang="zh-CN" sz="2471"/>
          </a:p>
        </p:txBody>
      </p:sp>
      <p:sp>
        <p:nvSpPr>
          <p:cNvPr id="59" name="Rectangle 33"/>
          <p:cNvSpPr>
            <a:spLocks noChangeArrowheads="1"/>
          </p:cNvSpPr>
          <p:nvPr/>
        </p:nvSpPr>
        <p:spPr bwMode="auto">
          <a:xfrm>
            <a:off x="162728666" y="12627899"/>
            <a:ext cx="7228924" cy="86749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ea typeface="宋体" pitchFamily="2" charset="-122"/>
                <a:cs typeface="宋体" pitchFamily="2" charset="-122"/>
              </a:defRPr>
            </a:lvl1pPr>
            <a:lvl2pPr fontAlgn="base">
              <a:spcBef>
                <a:spcPct val="0"/>
              </a:spcBef>
              <a:spcAft>
                <a:spcPct val="0"/>
              </a:spcAft>
              <a:defRPr>
                <a:solidFill>
                  <a:schemeClr val="tx1"/>
                </a:solidFill>
                <a:latin typeface="Arial" pitchFamily="34" charset="0"/>
                <a:ea typeface="宋体" pitchFamily="2" charset="-122"/>
                <a:cs typeface="宋体" pitchFamily="2" charset="-122"/>
              </a:defRPr>
            </a:lvl2pPr>
            <a:lvl3pPr fontAlgn="base">
              <a:spcBef>
                <a:spcPct val="0"/>
              </a:spcBef>
              <a:spcAft>
                <a:spcPct val="0"/>
              </a:spcAft>
              <a:defRPr>
                <a:solidFill>
                  <a:schemeClr val="tx1"/>
                </a:solidFill>
                <a:latin typeface="Arial" pitchFamily="34" charset="0"/>
                <a:ea typeface="宋体" pitchFamily="2" charset="-122"/>
                <a:cs typeface="宋体" pitchFamily="2" charset="-122"/>
              </a:defRPr>
            </a:lvl3pPr>
            <a:lvl4pPr fontAlgn="base">
              <a:spcBef>
                <a:spcPct val="0"/>
              </a:spcBef>
              <a:spcAft>
                <a:spcPct val="0"/>
              </a:spcAft>
              <a:defRPr>
                <a:solidFill>
                  <a:schemeClr val="tx1"/>
                </a:solidFill>
                <a:latin typeface="Arial" pitchFamily="34" charset="0"/>
                <a:ea typeface="宋体" pitchFamily="2" charset="-122"/>
                <a:cs typeface="宋体" pitchFamily="2" charset="-122"/>
              </a:defRPr>
            </a:lvl4pPr>
            <a:lvl5pPr fontAlgn="base">
              <a:spcBef>
                <a:spcPct val="0"/>
              </a:spcBef>
              <a:spcAft>
                <a:spcPct val="0"/>
              </a:spcAft>
              <a:defRPr>
                <a:solidFill>
                  <a:schemeClr val="tx1"/>
                </a:solidFill>
                <a:latin typeface="Arial" pitchFamily="34" charset="0"/>
                <a:ea typeface="宋体" pitchFamily="2" charset="-122"/>
                <a:cs typeface="宋体" pitchFamily="2" charset="-122"/>
              </a:defRPr>
            </a:lvl5pPr>
            <a:lvl6pPr fontAlgn="base">
              <a:spcBef>
                <a:spcPct val="0"/>
              </a:spcBef>
              <a:spcAft>
                <a:spcPct val="0"/>
              </a:spcAft>
              <a:defRPr>
                <a:solidFill>
                  <a:schemeClr val="tx1"/>
                </a:solidFill>
                <a:latin typeface="Arial" pitchFamily="34" charset="0"/>
                <a:ea typeface="宋体" pitchFamily="2" charset="-122"/>
                <a:cs typeface="宋体" pitchFamily="2" charset="-122"/>
              </a:defRPr>
            </a:lvl6pPr>
            <a:lvl7pPr fontAlgn="base">
              <a:spcBef>
                <a:spcPct val="0"/>
              </a:spcBef>
              <a:spcAft>
                <a:spcPct val="0"/>
              </a:spcAft>
              <a:defRPr>
                <a:solidFill>
                  <a:schemeClr val="tx1"/>
                </a:solidFill>
                <a:latin typeface="Arial" pitchFamily="34" charset="0"/>
                <a:ea typeface="宋体" pitchFamily="2" charset="-122"/>
                <a:cs typeface="宋体" pitchFamily="2" charset="-122"/>
              </a:defRPr>
            </a:lvl7pPr>
            <a:lvl8pPr fontAlgn="base">
              <a:spcBef>
                <a:spcPct val="0"/>
              </a:spcBef>
              <a:spcAft>
                <a:spcPct val="0"/>
              </a:spcAft>
              <a:defRPr>
                <a:solidFill>
                  <a:schemeClr val="tx1"/>
                </a:solidFill>
                <a:latin typeface="Arial" pitchFamily="34" charset="0"/>
                <a:ea typeface="宋体" pitchFamily="2" charset="-122"/>
                <a:cs typeface="宋体" pitchFamily="2" charset="-122"/>
              </a:defRPr>
            </a:lvl8pPr>
            <a:lvl9pPr fontAlgn="base">
              <a:spcBef>
                <a:spcPct val="0"/>
              </a:spcBef>
              <a:spcAft>
                <a:spcPct val="0"/>
              </a:spcAft>
              <a:defRPr>
                <a:solidFill>
                  <a:schemeClr val="tx1"/>
                </a:solidFill>
                <a:latin typeface="Arial" pitchFamily="34" charset="0"/>
                <a:ea typeface="宋体" pitchFamily="2" charset="-122"/>
                <a:cs typeface="宋体" pitchFamily="2" charset="-122"/>
              </a:defRPr>
            </a:lvl9pPr>
          </a:lstStyle>
          <a:p>
            <a:r>
              <a:rPr lang="zh-CN" altLang="zh-CN" sz="54764">
                <a:solidFill>
                  <a:srgbClr val="231915"/>
                </a:solidFill>
                <a:latin typeface="思源黑体 CN Normal" pitchFamily="34" charset="-122"/>
                <a:ea typeface="思源黑体 CN Normal" pitchFamily="34" charset="-122"/>
              </a:rPr>
              <a:t>工</a:t>
            </a:r>
            <a:endParaRPr lang="zh-CN" altLang="zh-CN" sz="2471"/>
          </a:p>
        </p:txBody>
      </p:sp>
      <p:sp>
        <p:nvSpPr>
          <p:cNvPr id="60" name="Rectangle 34"/>
          <p:cNvSpPr>
            <a:spLocks noChangeArrowheads="1"/>
          </p:cNvSpPr>
          <p:nvPr/>
        </p:nvSpPr>
        <p:spPr bwMode="auto">
          <a:xfrm>
            <a:off x="169921605" y="12627899"/>
            <a:ext cx="7228924" cy="86749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ea typeface="宋体" pitchFamily="2" charset="-122"/>
                <a:cs typeface="宋体" pitchFamily="2" charset="-122"/>
              </a:defRPr>
            </a:lvl1pPr>
            <a:lvl2pPr fontAlgn="base">
              <a:spcBef>
                <a:spcPct val="0"/>
              </a:spcBef>
              <a:spcAft>
                <a:spcPct val="0"/>
              </a:spcAft>
              <a:defRPr>
                <a:solidFill>
                  <a:schemeClr val="tx1"/>
                </a:solidFill>
                <a:latin typeface="Arial" pitchFamily="34" charset="0"/>
                <a:ea typeface="宋体" pitchFamily="2" charset="-122"/>
                <a:cs typeface="宋体" pitchFamily="2" charset="-122"/>
              </a:defRPr>
            </a:lvl2pPr>
            <a:lvl3pPr fontAlgn="base">
              <a:spcBef>
                <a:spcPct val="0"/>
              </a:spcBef>
              <a:spcAft>
                <a:spcPct val="0"/>
              </a:spcAft>
              <a:defRPr>
                <a:solidFill>
                  <a:schemeClr val="tx1"/>
                </a:solidFill>
                <a:latin typeface="Arial" pitchFamily="34" charset="0"/>
                <a:ea typeface="宋体" pitchFamily="2" charset="-122"/>
                <a:cs typeface="宋体" pitchFamily="2" charset="-122"/>
              </a:defRPr>
            </a:lvl3pPr>
            <a:lvl4pPr fontAlgn="base">
              <a:spcBef>
                <a:spcPct val="0"/>
              </a:spcBef>
              <a:spcAft>
                <a:spcPct val="0"/>
              </a:spcAft>
              <a:defRPr>
                <a:solidFill>
                  <a:schemeClr val="tx1"/>
                </a:solidFill>
                <a:latin typeface="Arial" pitchFamily="34" charset="0"/>
                <a:ea typeface="宋体" pitchFamily="2" charset="-122"/>
                <a:cs typeface="宋体" pitchFamily="2" charset="-122"/>
              </a:defRPr>
            </a:lvl4pPr>
            <a:lvl5pPr fontAlgn="base">
              <a:spcBef>
                <a:spcPct val="0"/>
              </a:spcBef>
              <a:spcAft>
                <a:spcPct val="0"/>
              </a:spcAft>
              <a:defRPr>
                <a:solidFill>
                  <a:schemeClr val="tx1"/>
                </a:solidFill>
                <a:latin typeface="Arial" pitchFamily="34" charset="0"/>
                <a:ea typeface="宋体" pitchFamily="2" charset="-122"/>
                <a:cs typeface="宋体" pitchFamily="2" charset="-122"/>
              </a:defRPr>
            </a:lvl5pPr>
            <a:lvl6pPr fontAlgn="base">
              <a:spcBef>
                <a:spcPct val="0"/>
              </a:spcBef>
              <a:spcAft>
                <a:spcPct val="0"/>
              </a:spcAft>
              <a:defRPr>
                <a:solidFill>
                  <a:schemeClr val="tx1"/>
                </a:solidFill>
                <a:latin typeface="Arial" pitchFamily="34" charset="0"/>
                <a:ea typeface="宋体" pitchFamily="2" charset="-122"/>
                <a:cs typeface="宋体" pitchFamily="2" charset="-122"/>
              </a:defRPr>
            </a:lvl6pPr>
            <a:lvl7pPr fontAlgn="base">
              <a:spcBef>
                <a:spcPct val="0"/>
              </a:spcBef>
              <a:spcAft>
                <a:spcPct val="0"/>
              </a:spcAft>
              <a:defRPr>
                <a:solidFill>
                  <a:schemeClr val="tx1"/>
                </a:solidFill>
                <a:latin typeface="Arial" pitchFamily="34" charset="0"/>
                <a:ea typeface="宋体" pitchFamily="2" charset="-122"/>
                <a:cs typeface="宋体" pitchFamily="2" charset="-122"/>
              </a:defRPr>
            </a:lvl7pPr>
            <a:lvl8pPr fontAlgn="base">
              <a:spcBef>
                <a:spcPct val="0"/>
              </a:spcBef>
              <a:spcAft>
                <a:spcPct val="0"/>
              </a:spcAft>
              <a:defRPr>
                <a:solidFill>
                  <a:schemeClr val="tx1"/>
                </a:solidFill>
                <a:latin typeface="Arial" pitchFamily="34" charset="0"/>
                <a:ea typeface="宋体" pitchFamily="2" charset="-122"/>
                <a:cs typeface="宋体" pitchFamily="2" charset="-122"/>
              </a:defRPr>
            </a:lvl8pPr>
            <a:lvl9pPr fontAlgn="base">
              <a:spcBef>
                <a:spcPct val="0"/>
              </a:spcBef>
              <a:spcAft>
                <a:spcPct val="0"/>
              </a:spcAft>
              <a:defRPr>
                <a:solidFill>
                  <a:schemeClr val="tx1"/>
                </a:solidFill>
                <a:latin typeface="Arial" pitchFamily="34" charset="0"/>
                <a:ea typeface="宋体" pitchFamily="2" charset="-122"/>
                <a:cs typeface="宋体" pitchFamily="2" charset="-122"/>
              </a:defRPr>
            </a:lvl9pPr>
          </a:lstStyle>
          <a:p>
            <a:r>
              <a:rPr lang="zh-CN" altLang="zh-CN" sz="54764">
                <a:solidFill>
                  <a:srgbClr val="231915"/>
                </a:solidFill>
                <a:latin typeface="思源黑体 CN Normal" pitchFamily="34" charset="-122"/>
                <a:ea typeface="思源黑体 CN Normal" pitchFamily="34" charset="-122"/>
              </a:rPr>
              <a:t>作</a:t>
            </a:r>
            <a:endParaRPr lang="zh-CN" altLang="zh-CN" sz="2471"/>
          </a:p>
        </p:txBody>
      </p:sp>
      <p:sp>
        <p:nvSpPr>
          <p:cNvPr id="61" name="Rectangle 35"/>
          <p:cNvSpPr>
            <a:spLocks noChangeArrowheads="1"/>
          </p:cNvSpPr>
          <p:nvPr/>
        </p:nvSpPr>
        <p:spPr bwMode="auto">
          <a:xfrm>
            <a:off x="177114547" y="12627899"/>
            <a:ext cx="7228924" cy="86749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ea typeface="宋体" pitchFamily="2" charset="-122"/>
                <a:cs typeface="宋体" pitchFamily="2" charset="-122"/>
              </a:defRPr>
            </a:lvl1pPr>
            <a:lvl2pPr fontAlgn="base">
              <a:spcBef>
                <a:spcPct val="0"/>
              </a:spcBef>
              <a:spcAft>
                <a:spcPct val="0"/>
              </a:spcAft>
              <a:defRPr>
                <a:solidFill>
                  <a:schemeClr val="tx1"/>
                </a:solidFill>
                <a:latin typeface="Arial" pitchFamily="34" charset="0"/>
                <a:ea typeface="宋体" pitchFamily="2" charset="-122"/>
                <a:cs typeface="宋体" pitchFamily="2" charset="-122"/>
              </a:defRPr>
            </a:lvl2pPr>
            <a:lvl3pPr fontAlgn="base">
              <a:spcBef>
                <a:spcPct val="0"/>
              </a:spcBef>
              <a:spcAft>
                <a:spcPct val="0"/>
              </a:spcAft>
              <a:defRPr>
                <a:solidFill>
                  <a:schemeClr val="tx1"/>
                </a:solidFill>
                <a:latin typeface="Arial" pitchFamily="34" charset="0"/>
                <a:ea typeface="宋体" pitchFamily="2" charset="-122"/>
                <a:cs typeface="宋体" pitchFamily="2" charset="-122"/>
              </a:defRPr>
            </a:lvl3pPr>
            <a:lvl4pPr fontAlgn="base">
              <a:spcBef>
                <a:spcPct val="0"/>
              </a:spcBef>
              <a:spcAft>
                <a:spcPct val="0"/>
              </a:spcAft>
              <a:defRPr>
                <a:solidFill>
                  <a:schemeClr val="tx1"/>
                </a:solidFill>
                <a:latin typeface="Arial" pitchFamily="34" charset="0"/>
                <a:ea typeface="宋体" pitchFamily="2" charset="-122"/>
                <a:cs typeface="宋体" pitchFamily="2" charset="-122"/>
              </a:defRPr>
            </a:lvl4pPr>
            <a:lvl5pPr fontAlgn="base">
              <a:spcBef>
                <a:spcPct val="0"/>
              </a:spcBef>
              <a:spcAft>
                <a:spcPct val="0"/>
              </a:spcAft>
              <a:defRPr>
                <a:solidFill>
                  <a:schemeClr val="tx1"/>
                </a:solidFill>
                <a:latin typeface="Arial" pitchFamily="34" charset="0"/>
                <a:ea typeface="宋体" pitchFamily="2" charset="-122"/>
                <a:cs typeface="宋体" pitchFamily="2" charset="-122"/>
              </a:defRPr>
            </a:lvl5pPr>
            <a:lvl6pPr fontAlgn="base">
              <a:spcBef>
                <a:spcPct val="0"/>
              </a:spcBef>
              <a:spcAft>
                <a:spcPct val="0"/>
              </a:spcAft>
              <a:defRPr>
                <a:solidFill>
                  <a:schemeClr val="tx1"/>
                </a:solidFill>
                <a:latin typeface="Arial" pitchFamily="34" charset="0"/>
                <a:ea typeface="宋体" pitchFamily="2" charset="-122"/>
                <a:cs typeface="宋体" pitchFamily="2" charset="-122"/>
              </a:defRPr>
            </a:lvl6pPr>
            <a:lvl7pPr fontAlgn="base">
              <a:spcBef>
                <a:spcPct val="0"/>
              </a:spcBef>
              <a:spcAft>
                <a:spcPct val="0"/>
              </a:spcAft>
              <a:defRPr>
                <a:solidFill>
                  <a:schemeClr val="tx1"/>
                </a:solidFill>
                <a:latin typeface="Arial" pitchFamily="34" charset="0"/>
                <a:ea typeface="宋体" pitchFamily="2" charset="-122"/>
                <a:cs typeface="宋体" pitchFamily="2" charset="-122"/>
              </a:defRPr>
            </a:lvl7pPr>
            <a:lvl8pPr fontAlgn="base">
              <a:spcBef>
                <a:spcPct val="0"/>
              </a:spcBef>
              <a:spcAft>
                <a:spcPct val="0"/>
              </a:spcAft>
              <a:defRPr>
                <a:solidFill>
                  <a:schemeClr val="tx1"/>
                </a:solidFill>
                <a:latin typeface="Arial" pitchFamily="34" charset="0"/>
                <a:ea typeface="宋体" pitchFamily="2" charset="-122"/>
                <a:cs typeface="宋体" pitchFamily="2" charset="-122"/>
              </a:defRPr>
            </a:lvl8pPr>
            <a:lvl9pPr fontAlgn="base">
              <a:spcBef>
                <a:spcPct val="0"/>
              </a:spcBef>
              <a:spcAft>
                <a:spcPct val="0"/>
              </a:spcAft>
              <a:defRPr>
                <a:solidFill>
                  <a:schemeClr val="tx1"/>
                </a:solidFill>
                <a:latin typeface="Arial" pitchFamily="34" charset="0"/>
                <a:ea typeface="宋体" pitchFamily="2" charset="-122"/>
                <a:cs typeface="宋体" pitchFamily="2" charset="-122"/>
              </a:defRPr>
            </a:lvl9pPr>
          </a:lstStyle>
          <a:p>
            <a:r>
              <a:rPr lang="zh-CN" altLang="zh-CN" sz="54764">
                <a:solidFill>
                  <a:srgbClr val="231915"/>
                </a:solidFill>
                <a:latin typeface="思源黑体 CN Normal" pitchFamily="34" charset="-122"/>
                <a:ea typeface="思源黑体 CN Normal" pitchFamily="34" charset="-122"/>
              </a:rPr>
              <a:t>概</a:t>
            </a:r>
            <a:endParaRPr lang="zh-CN" altLang="zh-CN" sz="2471"/>
          </a:p>
        </p:txBody>
      </p:sp>
      <p:sp>
        <p:nvSpPr>
          <p:cNvPr id="62" name="Rectangle 36"/>
          <p:cNvSpPr>
            <a:spLocks noChangeArrowheads="1"/>
          </p:cNvSpPr>
          <p:nvPr/>
        </p:nvSpPr>
        <p:spPr bwMode="auto">
          <a:xfrm>
            <a:off x="184319709" y="12627899"/>
            <a:ext cx="7228924" cy="86749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ea typeface="宋体" pitchFamily="2" charset="-122"/>
                <a:cs typeface="宋体" pitchFamily="2" charset="-122"/>
              </a:defRPr>
            </a:lvl1pPr>
            <a:lvl2pPr fontAlgn="base">
              <a:spcBef>
                <a:spcPct val="0"/>
              </a:spcBef>
              <a:spcAft>
                <a:spcPct val="0"/>
              </a:spcAft>
              <a:defRPr>
                <a:solidFill>
                  <a:schemeClr val="tx1"/>
                </a:solidFill>
                <a:latin typeface="Arial" pitchFamily="34" charset="0"/>
                <a:ea typeface="宋体" pitchFamily="2" charset="-122"/>
                <a:cs typeface="宋体" pitchFamily="2" charset="-122"/>
              </a:defRPr>
            </a:lvl2pPr>
            <a:lvl3pPr fontAlgn="base">
              <a:spcBef>
                <a:spcPct val="0"/>
              </a:spcBef>
              <a:spcAft>
                <a:spcPct val="0"/>
              </a:spcAft>
              <a:defRPr>
                <a:solidFill>
                  <a:schemeClr val="tx1"/>
                </a:solidFill>
                <a:latin typeface="Arial" pitchFamily="34" charset="0"/>
                <a:ea typeface="宋体" pitchFamily="2" charset="-122"/>
                <a:cs typeface="宋体" pitchFamily="2" charset="-122"/>
              </a:defRPr>
            </a:lvl3pPr>
            <a:lvl4pPr fontAlgn="base">
              <a:spcBef>
                <a:spcPct val="0"/>
              </a:spcBef>
              <a:spcAft>
                <a:spcPct val="0"/>
              </a:spcAft>
              <a:defRPr>
                <a:solidFill>
                  <a:schemeClr val="tx1"/>
                </a:solidFill>
                <a:latin typeface="Arial" pitchFamily="34" charset="0"/>
                <a:ea typeface="宋体" pitchFamily="2" charset="-122"/>
                <a:cs typeface="宋体" pitchFamily="2" charset="-122"/>
              </a:defRPr>
            </a:lvl4pPr>
            <a:lvl5pPr fontAlgn="base">
              <a:spcBef>
                <a:spcPct val="0"/>
              </a:spcBef>
              <a:spcAft>
                <a:spcPct val="0"/>
              </a:spcAft>
              <a:defRPr>
                <a:solidFill>
                  <a:schemeClr val="tx1"/>
                </a:solidFill>
                <a:latin typeface="Arial" pitchFamily="34" charset="0"/>
                <a:ea typeface="宋体" pitchFamily="2" charset="-122"/>
                <a:cs typeface="宋体" pitchFamily="2" charset="-122"/>
              </a:defRPr>
            </a:lvl5pPr>
            <a:lvl6pPr fontAlgn="base">
              <a:spcBef>
                <a:spcPct val="0"/>
              </a:spcBef>
              <a:spcAft>
                <a:spcPct val="0"/>
              </a:spcAft>
              <a:defRPr>
                <a:solidFill>
                  <a:schemeClr val="tx1"/>
                </a:solidFill>
                <a:latin typeface="Arial" pitchFamily="34" charset="0"/>
                <a:ea typeface="宋体" pitchFamily="2" charset="-122"/>
                <a:cs typeface="宋体" pitchFamily="2" charset="-122"/>
              </a:defRPr>
            </a:lvl6pPr>
            <a:lvl7pPr fontAlgn="base">
              <a:spcBef>
                <a:spcPct val="0"/>
              </a:spcBef>
              <a:spcAft>
                <a:spcPct val="0"/>
              </a:spcAft>
              <a:defRPr>
                <a:solidFill>
                  <a:schemeClr val="tx1"/>
                </a:solidFill>
                <a:latin typeface="Arial" pitchFamily="34" charset="0"/>
                <a:ea typeface="宋体" pitchFamily="2" charset="-122"/>
                <a:cs typeface="宋体" pitchFamily="2" charset="-122"/>
              </a:defRPr>
            </a:lvl7pPr>
            <a:lvl8pPr fontAlgn="base">
              <a:spcBef>
                <a:spcPct val="0"/>
              </a:spcBef>
              <a:spcAft>
                <a:spcPct val="0"/>
              </a:spcAft>
              <a:defRPr>
                <a:solidFill>
                  <a:schemeClr val="tx1"/>
                </a:solidFill>
                <a:latin typeface="Arial" pitchFamily="34" charset="0"/>
                <a:ea typeface="宋体" pitchFamily="2" charset="-122"/>
                <a:cs typeface="宋体" pitchFamily="2" charset="-122"/>
              </a:defRPr>
            </a:lvl8pPr>
            <a:lvl9pPr fontAlgn="base">
              <a:spcBef>
                <a:spcPct val="0"/>
              </a:spcBef>
              <a:spcAft>
                <a:spcPct val="0"/>
              </a:spcAft>
              <a:defRPr>
                <a:solidFill>
                  <a:schemeClr val="tx1"/>
                </a:solidFill>
                <a:latin typeface="Arial" pitchFamily="34" charset="0"/>
                <a:ea typeface="宋体" pitchFamily="2" charset="-122"/>
                <a:cs typeface="宋体" pitchFamily="2" charset="-122"/>
              </a:defRPr>
            </a:lvl9pPr>
          </a:lstStyle>
          <a:p>
            <a:r>
              <a:rPr lang="zh-CN" altLang="zh-CN" sz="54764">
                <a:solidFill>
                  <a:srgbClr val="231915"/>
                </a:solidFill>
                <a:latin typeface="思源黑体 CN Normal" pitchFamily="34" charset="-122"/>
                <a:ea typeface="思源黑体 CN Normal" pitchFamily="34" charset="-122"/>
              </a:rPr>
              <a:t>述</a:t>
            </a:r>
            <a:endParaRPr lang="zh-CN" altLang="zh-CN" sz="2471"/>
          </a:p>
        </p:txBody>
      </p:sp>
      <p:sp>
        <p:nvSpPr>
          <p:cNvPr id="63" name="Rectangle 37"/>
          <p:cNvSpPr>
            <a:spLocks noChangeArrowheads="1"/>
          </p:cNvSpPr>
          <p:nvPr/>
        </p:nvSpPr>
        <p:spPr bwMode="auto">
          <a:xfrm>
            <a:off x="198380417" y="12627899"/>
            <a:ext cx="7228924" cy="86749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ea typeface="宋体" pitchFamily="2" charset="-122"/>
                <a:cs typeface="宋体" pitchFamily="2" charset="-122"/>
              </a:defRPr>
            </a:lvl1pPr>
            <a:lvl2pPr fontAlgn="base">
              <a:spcBef>
                <a:spcPct val="0"/>
              </a:spcBef>
              <a:spcAft>
                <a:spcPct val="0"/>
              </a:spcAft>
              <a:defRPr>
                <a:solidFill>
                  <a:schemeClr val="tx1"/>
                </a:solidFill>
                <a:latin typeface="Arial" pitchFamily="34" charset="0"/>
                <a:ea typeface="宋体" pitchFamily="2" charset="-122"/>
                <a:cs typeface="宋体" pitchFamily="2" charset="-122"/>
              </a:defRPr>
            </a:lvl2pPr>
            <a:lvl3pPr fontAlgn="base">
              <a:spcBef>
                <a:spcPct val="0"/>
              </a:spcBef>
              <a:spcAft>
                <a:spcPct val="0"/>
              </a:spcAft>
              <a:defRPr>
                <a:solidFill>
                  <a:schemeClr val="tx1"/>
                </a:solidFill>
                <a:latin typeface="Arial" pitchFamily="34" charset="0"/>
                <a:ea typeface="宋体" pitchFamily="2" charset="-122"/>
                <a:cs typeface="宋体" pitchFamily="2" charset="-122"/>
              </a:defRPr>
            </a:lvl3pPr>
            <a:lvl4pPr fontAlgn="base">
              <a:spcBef>
                <a:spcPct val="0"/>
              </a:spcBef>
              <a:spcAft>
                <a:spcPct val="0"/>
              </a:spcAft>
              <a:defRPr>
                <a:solidFill>
                  <a:schemeClr val="tx1"/>
                </a:solidFill>
                <a:latin typeface="Arial" pitchFamily="34" charset="0"/>
                <a:ea typeface="宋体" pitchFamily="2" charset="-122"/>
                <a:cs typeface="宋体" pitchFamily="2" charset="-122"/>
              </a:defRPr>
            </a:lvl4pPr>
            <a:lvl5pPr fontAlgn="base">
              <a:spcBef>
                <a:spcPct val="0"/>
              </a:spcBef>
              <a:spcAft>
                <a:spcPct val="0"/>
              </a:spcAft>
              <a:defRPr>
                <a:solidFill>
                  <a:schemeClr val="tx1"/>
                </a:solidFill>
                <a:latin typeface="Arial" pitchFamily="34" charset="0"/>
                <a:ea typeface="宋体" pitchFamily="2" charset="-122"/>
                <a:cs typeface="宋体" pitchFamily="2" charset="-122"/>
              </a:defRPr>
            </a:lvl5pPr>
            <a:lvl6pPr fontAlgn="base">
              <a:spcBef>
                <a:spcPct val="0"/>
              </a:spcBef>
              <a:spcAft>
                <a:spcPct val="0"/>
              </a:spcAft>
              <a:defRPr>
                <a:solidFill>
                  <a:schemeClr val="tx1"/>
                </a:solidFill>
                <a:latin typeface="Arial" pitchFamily="34" charset="0"/>
                <a:ea typeface="宋体" pitchFamily="2" charset="-122"/>
                <a:cs typeface="宋体" pitchFamily="2" charset="-122"/>
              </a:defRPr>
            </a:lvl6pPr>
            <a:lvl7pPr fontAlgn="base">
              <a:spcBef>
                <a:spcPct val="0"/>
              </a:spcBef>
              <a:spcAft>
                <a:spcPct val="0"/>
              </a:spcAft>
              <a:defRPr>
                <a:solidFill>
                  <a:schemeClr val="tx1"/>
                </a:solidFill>
                <a:latin typeface="Arial" pitchFamily="34" charset="0"/>
                <a:ea typeface="宋体" pitchFamily="2" charset="-122"/>
                <a:cs typeface="宋体" pitchFamily="2" charset="-122"/>
              </a:defRPr>
            </a:lvl7pPr>
            <a:lvl8pPr fontAlgn="base">
              <a:spcBef>
                <a:spcPct val="0"/>
              </a:spcBef>
              <a:spcAft>
                <a:spcPct val="0"/>
              </a:spcAft>
              <a:defRPr>
                <a:solidFill>
                  <a:schemeClr val="tx1"/>
                </a:solidFill>
                <a:latin typeface="Arial" pitchFamily="34" charset="0"/>
                <a:ea typeface="宋体" pitchFamily="2" charset="-122"/>
                <a:cs typeface="宋体" pitchFamily="2" charset="-122"/>
              </a:defRPr>
            </a:lvl8pPr>
            <a:lvl9pPr fontAlgn="base">
              <a:spcBef>
                <a:spcPct val="0"/>
              </a:spcBef>
              <a:spcAft>
                <a:spcPct val="0"/>
              </a:spcAft>
              <a:defRPr>
                <a:solidFill>
                  <a:schemeClr val="tx1"/>
                </a:solidFill>
                <a:latin typeface="Arial" pitchFamily="34" charset="0"/>
                <a:ea typeface="宋体" pitchFamily="2" charset="-122"/>
                <a:cs typeface="宋体" pitchFamily="2" charset="-122"/>
              </a:defRPr>
            </a:lvl9pPr>
          </a:lstStyle>
          <a:p>
            <a:r>
              <a:rPr lang="zh-CN" altLang="zh-CN" sz="54764">
                <a:solidFill>
                  <a:srgbClr val="231915"/>
                </a:solidFill>
                <a:latin typeface="思源黑体 CN Normal" pitchFamily="34" charset="-122"/>
                <a:ea typeface="思源黑体 CN Normal" pitchFamily="34" charset="-122"/>
              </a:rPr>
              <a:t>年</a:t>
            </a:r>
            <a:endParaRPr lang="zh-CN" altLang="zh-CN" sz="2471"/>
          </a:p>
        </p:txBody>
      </p:sp>
      <p:sp>
        <p:nvSpPr>
          <p:cNvPr id="64" name="Rectangle 38"/>
          <p:cNvSpPr>
            <a:spLocks noChangeArrowheads="1"/>
          </p:cNvSpPr>
          <p:nvPr/>
        </p:nvSpPr>
        <p:spPr bwMode="auto">
          <a:xfrm>
            <a:off x="205573357" y="12627899"/>
            <a:ext cx="7228924" cy="86749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ea typeface="宋体" pitchFamily="2" charset="-122"/>
                <a:cs typeface="宋体" pitchFamily="2" charset="-122"/>
              </a:defRPr>
            </a:lvl1pPr>
            <a:lvl2pPr fontAlgn="base">
              <a:spcBef>
                <a:spcPct val="0"/>
              </a:spcBef>
              <a:spcAft>
                <a:spcPct val="0"/>
              </a:spcAft>
              <a:defRPr>
                <a:solidFill>
                  <a:schemeClr val="tx1"/>
                </a:solidFill>
                <a:latin typeface="Arial" pitchFamily="34" charset="0"/>
                <a:ea typeface="宋体" pitchFamily="2" charset="-122"/>
                <a:cs typeface="宋体" pitchFamily="2" charset="-122"/>
              </a:defRPr>
            </a:lvl2pPr>
            <a:lvl3pPr fontAlgn="base">
              <a:spcBef>
                <a:spcPct val="0"/>
              </a:spcBef>
              <a:spcAft>
                <a:spcPct val="0"/>
              </a:spcAft>
              <a:defRPr>
                <a:solidFill>
                  <a:schemeClr val="tx1"/>
                </a:solidFill>
                <a:latin typeface="Arial" pitchFamily="34" charset="0"/>
                <a:ea typeface="宋体" pitchFamily="2" charset="-122"/>
                <a:cs typeface="宋体" pitchFamily="2" charset="-122"/>
              </a:defRPr>
            </a:lvl3pPr>
            <a:lvl4pPr fontAlgn="base">
              <a:spcBef>
                <a:spcPct val="0"/>
              </a:spcBef>
              <a:spcAft>
                <a:spcPct val="0"/>
              </a:spcAft>
              <a:defRPr>
                <a:solidFill>
                  <a:schemeClr val="tx1"/>
                </a:solidFill>
                <a:latin typeface="Arial" pitchFamily="34" charset="0"/>
                <a:ea typeface="宋体" pitchFamily="2" charset="-122"/>
                <a:cs typeface="宋体" pitchFamily="2" charset="-122"/>
              </a:defRPr>
            </a:lvl4pPr>
            <a:lvl5pPr fontAlgn="base">
              <a:spcBef>
                <a:spcPct val="0"/>
              </a:spcBef>
              <a:spcAft>
                <a:spcPct val="0"/>
              </a:spcAft>
              <a:defRPr>
                <a:solidFill>
                  <a:schemeClr val="tx1"/>
                </a:solidFill>
                <a:latin typeface="Arial" pitchFamily="34" charset="0"/>
                <a:ea typeface="宋体" pitchFamily="2" charset="-122"/>
                <a:cs typeface="宋体" pitchFamily="2" charset="-122"/>
              </a:defRPr>
            </a:lvl5pPr>
            <a:lvl6pPr fontAlgn="base">
              <a:spcBef>
                <a:spcPct val="0"/>
              </a:spcBef>
              <a:spcAft>
                <a:spcPct val="0"/>
              </a:spcAft>
              <a:defRPr>
                <a:solidFill>
                  <a:schemeClr val="tx1"/>
                </a:solidFill>
                <a:latin typeface="Arial" pitchFamily="34" charset="0"/>
                <a:ea typeface="宋体" pitchFamily="2" charset="-122"/>
                <a:cs typeface="宋体" pitchFamily="2" charset="-122"/>
              </a:defRPr>
            </a:lvl6pPr>
            <a:lvl7pPr fontAlgn="base">
              <a:spcBef>
                <a:spcPct val="0"/>
              </a:spcBef>
              <a:spcAft>
                <a:spcPct val="0"/>
              </a:spcAft>
              <a:defRPr>
                <a:solidFill>
                  <a:schemeClr val="tx1"/>
                </a:solidFill>
                <a:latin typeface="Arial" pitchFamily="34" charset="0"/>
                <a:ea typeface="宋体" pitchFamily="2" charset="-122"/>
                <a:cs typeface="宋体" pitchFamily="2" charset="-122"/>
              </a:defRPr>
            </a:lvl7pPr>
            <a:lvl8pPr fontAlgn="base">
              <a:spcBef>
                <a:spcPct val="0"/>
              </a:spcBef>
              <a:spcAft>
                <a:spcPct val="0"/>
              </a:spcAft>
              <a:defRPr>
                <a:solidFill>
                  <a:schemeClr val="tx1"/>
                </a:solidFill>
                <a:latin typeface="Arial" pitchFamily="34" charset="0"/>
                <a:ea typeface="宋体" pitchFamily="2" charset="-122"/>
                <a:cs typeface="宋体" pitchFamily="2" charset="-122"/>
              </a:defRPr>
            </a:lvl8pPr>
            <a:lvl9pPr fontAlgn="base">
              <a:spcBef>
                <a:spcPct val="0"/>
              </a:spcBef>
              <a:spcAft>
                <a:spcPct val="0"/>
              </a:spcAft>
              <a:defRPr>
                <a:solidFill>
                  <a:schemeClr val="tx1"/>
                </a:solidFill>
                <a:latin typeface="Arial" pitchFamily="34" charset="0"/>
                <a:ea typeface="宋体" pitchFamily="2" charset="-122"/>
                <a:cs typeface="宋体" pitchFamily="2" charset="-122"/>
              </a:defRPr>
            </a:lvl9pPr>
          </a:lstStyle>
          <a:p>
            <a:r>
              <a:rPr lang="zh-CN" altLang="zh-CN" sz="54764">
                <a:solidFill>
                  <a:srgbClr val="231915"/>
                </a:solidFill>
                <a:latin typeface="思源黑体 CN Normal" pitchFamily="34" charset="-122"/>
                <a:ea typeface="思源黑体 CN Normal" pitchFamily="34" charset="-122"/>
              </a:rPr>
              <a:t>度</a:t>
            </a:r>
            <a:endParaRPr lang="zh-CN" altLang="zh-CN" sz="2471"/>
          </a:p>
        </p:txBody>
      </p:sp>
      <p:sp>
        <p:nvSpPr>
          <p:cNvPr id="65" name="Rectangle 39"/>
          <p:cNvSpPr>
            <a:spLocks noChangeArrowheads="1"/>
          </p:cNvSpPr>
          <p:nvPr/>
        </p:nvSpPr>
        <p:spPr bwMode="auto">
          <a:xfrm>
            <a:off x="212778524" y="12627899"/>
            <a:ext cx="7228924" cy="86749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ea typeface="宋体" pitchFamily="2" charset="-122"/>
                <a:cs typeface="宋体" pitchFamily="2" charset="-122"/>
              </a:defRPr>
            </a:lvl1pPr>
            <a:lvl2pPr fontAlgn="base">
              <a:spcBef>
                <a:spcPct val="0"/>
              </a:spcBef>
              <a:spcAft>
                <a:spcPct val="0"/>
              </a:spcAft>
              <a:defRPr>
                <a:solidFill>
                  <a:schemeClr val="tx1"/>
                </a:solidFill>
                <a:latin typeface="Arial" pitchFamily="34" charset="0"/>
                <a:ea typeface="宋体" pitchFamily="2" charset="-122"/>
                <a:cs typeface="宋体" pitchFamily="2" charset="-122"/>
              </a:defRPr>
            </a:lvl2pPr>
            <a:lvl3pPr fontAlgn="base">
              <a:spcBef>
                <a:spcPct val="0"/>
              </a:spcBef>
              <a:spcAft>
                <a:spcPct val="0"/>
              </a:spcAft>
              <a:defRPr>
                <a:solidFill>
                  <a:schemeClr val="tx1"/>
                </a:solidFill>
                <a:latin typeface="Arial" pitchFamily="34" charset="0"/>
                <a:ea typeface="宋体" pitchFamily="2" charset="-122"/>
                <a:cs typeface="宋体" pitchFamily="2" charset="-122"/>
              </a:defRPr>
            </a:lvl3pPr>
            <a:lvl4pPr fontAlgn="base">
              <a:spcBef>
                <a:spcPct val="0"/>
              </a:spcBef>
              <a:spcAft>
                <a:spcPct val="0"/>
              </a:spcAft>
              <a:defRPr>
                <a:solidFill>
                  <a:schemeClr val="tx1"/>
                </a:solidFill>
                <a:latin typeface="Arial" pitchFamily="34" charset="0"/>
                <a:ea typeface="宋体" pitchFamily="2" charset="-122"/>
                <a:cs typeface="宋体" pitchFamily="2" charset="-122"/>
              </a:defRPr>
            </a:lvl4pPr>
            <a:lvl5pPr fontAlgn="base">
              <a:spcBef>
                <a:spcPct val="0"/>
              </a:spcBef>
              <a:spcAft>
                <a:spcPct val="0"/>
              </a:spcAft>
              <a:defRPr>
                <a:solidFill>
                  <a:schemeClr val="tx1"/>
                </a:solidFill>
                <a:latin typeface="Arial" pitchFamily="34" charset="0"/>
                <a:ea typeface="宋体" pitchFamily="2" charset="-122"/>
                <a:cs typeface="宋体" pitchFamily="2" charset="-122"/>
              </a:defRPr>
            </a:lvl5pPr>
            <a:lvl6pPr fontAlgn="base">
              <a:spcBef>
                <a:spcPct val="0"/>
              </a:spcBef>
              <a:spcAft>
                <a:spcPct val="0"/>
              </a:spcAft>
              <a:defRPr>
                <a:solidFill>
                  <a:schemeClr val="tx1"/>
                </a:solidFill>
                <a:latin typeface="Arial" pitchFamily="34" charset="0"/>
                <a:ea typeface="宋体" pitchFamily="2" charset="-122"/>
                <a:cs typeface="宋体" pitchFamily="2" charset="-122"/>
              </a:defRPr>
            </a:lvl6pPr>
            <a:lvl7pPr fontAlgn="base">
              <a:spcBef>
                <a:spcPct val="0"/>
              </a:spcBef>
              <a:spcAft>
                <a:spcPct val="0"/>
              </a:spcAft>
              <a:defRPr>
                <a:solidFill>
                  <a:schemeClr val="tx1"/>
                </a:solidFill>
                <a:latin typeface="Arial" pitchFamily="34" charset="0"/>
                <a:ea typeface="宋体" pitchFamily="2" charset="-122"/>
                <a:cs typeface="宋体" pitchFamily="2" charset="-122"/>
              </a:defRPr>
            </a:lvl7pPr>
            <a:lvl8pPr fontAlgn="base">
              <a:spcBef>
                <a:spcPct val="0"/>
              </a:spcBef>
              <a:spcAft>
                <a:spcPct val="0"/>
              </a:spcAft>
              <a:defRPr>
                <a:solidFill>
                  <a:schemeClr val="tx1"/>
                </a:solidFill>
                <a:latin typeface="Arial" pitchFamily="34" charset="0"/>
                <a:ea typeface="宋体" pitchFamily="2" charset="-122"/>
                <a:cs typeface="宋体" pitchFamily="2" charset="-122"/>
              </a:defRPr>
            </a:lvl8pPr>
            <a:lvl9pPr fontAlgn="base">
              <a:spcBef>
                <a:spcPct val="0"/>
              </a:spcBef>
              <a:spcAft>
                <a:spcPct val="0"/>
              </a:spcAft>
              <a:defRPr>
                <a:solidFill>
                  <a:schemeClr val="tx1"/>
                </a:solidFill>
                <a:latin typeface="Arial" pitchFamily="34" charset="0"/>
                <a:ea typeface="宋体" pitchFamily="2" charset="-122"/>
                <a:cs typeface="宋体" pitchFamily="2" charset="-122"/>
              </a:defRPr>
            </a:lvl9pPr>
          </a:lstStyle>
          <a:p>
            <a:r>
              <a:rPr lang="zh-CN" altLang="zh-CN" sz="54764">
                <a:solidFill>
                  <a:srgbClr val="231915"/>
                </a:solidFill>
                <a:latin typeface="思源黑体 CN Normal" pitchFamily="34" charset="-122"/>
                <a:ea typeface="思源黑体 CN Normal" pitchFamily="34" charset="-122"/>
              </a:rPr>
              <a:t>工</a:t>
            </a:r>
            <a:endParaRPr lang="zh-CN" altLang="zh-CN" sz="2471"/>
          </a:p>
        </p:txBody>
      </p:sp>
      <p:sp>
        <p:nvSpPr>
          <p:cNvPr id="66" name="Rectangle 40"/>
          <p:cNvSpPr>
            <a:spLocks noChangeArrowheads="1"/>
          </p:cNvSpPr>
          <p:nvPr/>
        </p:nvSpPr>
        <p:spPr bwMode="auto">
          <a:xfrm>
            <a:off x="219971463" y="12627899"/>
            <a:ext cx="7228924" cy="86749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ea typeface="宋体" pitchFamily="2" charset="-122"/>
                <a:cs typeface="宋体" pitchFamily="2" charset="-122"/>
              </a:defRPr>
            </a:lvl1pPr>
            <a:lvl2pPr fontAlgn="base">
              <a:spcBef>
                <a:spcPct val="0"/>
              </a:spcBef>
              <a:spcAft>
                <a:spcPct val="0"/>
              </a:spcAft>
              <a:defRPr>
                <a:solidFill>
                  <a:schemeClr val="tx1"/>
                </a:solidFill>
                <a:latin typeface="Arial" pitchFamily="34" charset="0"/>
                <a:ea typeface="宋体" pitchFamily="2" charset="-122"/>
                <a:cs typeface="宋体" pitchFamily="2" charset="-122"/>
              </a:defRPr>
            </a:lvl2pPr>
            <a:lvl3pPr fontAlgn="base">
              <a:spcBef>
                <a:spcPct val="0"/>
              </a:spcBef>
              <a:spcAft>
                <a:spcPct val="0"/>
              </a:spcAft>
              <a:defRPr>
                <a:solidFill>
                  <a:schemeClr val="tx1"/>
                </a:solidFill>
                <a:latin typeface="Arial" pitchFamily="34" charset="0"/>
                <a:ea typeface="宋体" pitchFamily="2" charset="-122"/>
                <a:cs typeface="宋体" pitchFamily="2" charset="-122"/>
              </a:defRPr>
            </a:lvl3pPr>
            <a:lvl4pPr fontAlgn="base">
              <a:spcBef>
                <a:spcPct val="0"/>
              </a:spcBef>
              <a:spcAft>
                <a:spcPct val="0"/>
              </a:spcAft>
              <a:defRPr>
                <a:solidFill>
                  <a:schemeClr val="tx1"/>
                </a:solidFill>
                <a:latin typeface="Arial" pitchFamily="34" charset="0"/>
                <a:ea typeface="宋体" pitchFamily="2" charset="-122"/>
                <a:cs typeface="宋体" pitchFamily="2" charset="-122"/>
              </a:defRPr>
            </a:lvl4pPr>
            <a:lvl5pPr fontAlgn="base">
              <a:spcBef>
                <a:spcPct val="0"/>
              </a:spcBef>
              <a:spcAft>
                <a:spcPct val="0"/>
              </a:spcAft>
              <a:defRPr>
                <a:solidFill>
                  <a:schemeClr val="tx1"/>
                </a:solidFill>
                <a:latin typeface="Arial" pitchFamily="34" charset="0"/>
                <a:ea typeface="宋体" pitchFamily="2" charset="-122"/>
                <a:cs typeface="宋体" pitchFamily="2" charset="-122"/>
              </a:defRPr>
            </a:lvl5pPr>
            <a:lvl6pPr fontAlgn="base">
              <a:spcBef>
                <a:spcPct val="0"/>
              </a:spcBef>
              <a:spcAft>
                <a:spcPct val="0"/>
              </a:spcAft>
              <a:defRPr>
                <a:solidFill>
                  <a:schemeClr val="tx1"/>
                </a:solidFill>
                <a:latin typeface="Arial" pitchFamily="34" charset="0"/>
                <a:ea typeface="宋体" pitchFamily="2" charset="-122"/>
                <a:cs typeface="宋体" pitchFamily="2" charset="-122"/>
              </a:defRPr>
            </a:lvl6pPr>
            <a:lvl7pPr fontAlgn="base">
              <a:spcBef>
                <a:spcPct val="0"/>
              </a:spcBef>
              <a:spcAft>
                <a:spcPct val="0"/>
              </a:spcAft>
              <a:defRPr>
                <a:solidFill>
                  <a:schemeClr val="tx1"/>
                </a:solidFill>
                <a:latin typeface="Arial" pitchFamily="34" charset="0"/>
                <a:ea typeface="宋体" pitchFamily="2" charset="-122"/>
                <a:cs typeface="宋体" pitchFamily="2" charset="-122"/>
              </a:defRPr>
            </a:lvl7pPr>
            <a:lvl8pPr fontAlgn="base">
              <a:spcBef>
                <a:spcPct val="0"/>
              </a:spcBef>
              <a:spcAft>
                <a:spcPct val="0"/>
              </a:spcAft>
              <a:defRPr>
                <a:solidFill>
                  <a:schemeClr val="tx1"/>
                </a:solidFill>
                <a:latin typeface="Arial" pitchFamily="34" charset="0"/>
                <a:ea typeface="宋体" pitchFamily="2" charset="-122"/>
                <a:cs typeface="宋体" pitchFamily="2" charset="-122"/>
              </a:defRPr>
            </a:lvl8pPr>
            <a:lvl9pPr fontAlgn="base">
              <a:spcBef>
                <a:spcPct val="0"/>
              </a:spcBef>
              <a:spcAft>
                <a:spcPct val="0"/>
              </a:spcAft>
              <a:defRPr>
                <a:solidFill>
                  <a:schemeClr val="tx1"/>
                </a:solidFill>
                <a:latin typeface="Arial" pitchFamily="34" charset="0"/>
                <a:ea typeface="宋体" pitchFamily="2" charset="-122"/>
                <a:cs typeface="宋体" pitchFamily="2" charset="-122"/>
              </a:defRPr>
            </a:lvl9pPr>
          </a:lstStyle>
          <a:p>
            <a:r>
              <a:rPr lang="zh-CN" altLang="zh-CN" sz="54764">
                <a:solidFill>
                  <a:srgbClr val="231915"/>
                </a:solidFill>
                <a:latin typeface="思源黑体 CN Normal" pitchFamily="34" charset="-122"/>
                <a:ea typeface="思源黑体 CN Normal" pitchFamily="34" charset="-122"/>
              </a:rPr>
              <a:t>作</a:t>
            </a:r>
            <a:endParaRPr lang="zh-CN" altLang="zh-CN" sz="2471"/>
          </a:p>
        </p:txBody>
      </p:sp>
      <p:sp>
        <p:nvSpPr>
          <p:cNvPr id="67" name="Rectangle 41"/>
          <p:cNvSpPr>
            <a:spLocks noChangeArrowheads="1"/>
          </p:cNvSpPr>
          <p:nvPr/>
        </p:nvSpPr>
        <p:spPr bwMode="auto">
          <a:xfrm>
            <a:off x="227164403" y="12627899"/>
            <a:ext cx="7228924" cy="86749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ea typeface="宋体" pitchFamily="2" charset="-122"/>
                <a:cs typeface="宋体" pitchFamily="2" charset="-122"/>
              </a:defRPr>
            </a:lvl1pPr>
            <a:lvl2pPr fontAlgn="base">
              <a:spcBef>
                <a:spcPct val="0"/>
              </a:spcBef>
              <a:spcAft>
                <a:spcPct val="0"/>
              </a:spcAft>
              <a:defRPr>
                <a:solidFill>
                  <a:schemeClr val="tx1"/>
                </a:solidFill>
                <a:latin typeface="Arial" pitchFamily="34" charset="0"/>
                <a:ea typeface="宋体" pitchFamily="2" charset="-122"/>
                <a:cs typeface="宋体" pitchFamily="2" charset="-122"/>
              </a:defRPr>
            </a:lvl2pPr>
            <a:lvl3pPr fontAlgn="base">
              <a:spcBef>
                <a:spcPct val="0"/>
              </a:spcBef>
              <a:spcAft>
                <a:spcPct val="0"/>
              </a:spcAft>
              <a:defRPr>
                <a:solidFill>
                  <a:schemeClr val="tx1"/>
                </a:solidFill>
                <a:latin typeface="Arial" pitchFamily="34" charset="0"/>
                <a:ea typeface="宋体" pitchFamily="2" charset="-122"/>
                <a:cs typeface="宋体" pitchFamily="2" charset="-122"/>
              </a:defRPr>
            </a:lvl3pPr>
            <a:lvl4pPr fontAlgn="base">
              <a:spcBef>
                <a:spcPct val="0"/>
              </a:spcBef>
              <a:spcAft>
                <a:spcPct val="0"/>
              </a:spcAft>
              <a:defRPr>
                <a:solidFill>
                  <a:schemeClr val="tx1"/>
                </a:solidFill>
                <a:latin typeface="Arial" pitchFamily="34" charset="0"/>
                <a:ea typeface="宋体" pitchFamily="2" charset="-122"/>
                <a:cs typeface="宋体" pitchFamily="2" charset="-122"/>
              </a:defRPr>
            </a:lvl4pPr>
            <a:lvl5pPr fontAlgn="base">
              <a:spcBef>
                <a:spcPct val="0"/>
              </a:spcBef>
              <a:spcAft>
                <a:spcPct val="0"/>
              </a:spcAft>
              <a:defRPr>
                <a:solidFill>
                  <a:schemeClr val="tx1"/>
                </a:solidFill>
                <a:latin typeface="Arial" pitchFamily="34" charset="0"/>
                <a:ea typeface="宋体" pitchFamily="2" charset="-122"/>
                <a:cs typeface="宋体" pitchFamily="2" charset="-122"/>
              </a:defRPr>
            </a:lvl5pPr>
            <a:lvl6pPr fontAlgn="base">
              <a:spcBef>
                <a:spcPct val="0"/>
              </a:spcBef>
              <a:spcAft>
                <a:spcPct val="0"/>
              </a:spcAft>
              <a:defRPr>
                <a:solidFill>
                  <a:schemeClr val="tx1"/>
                </a:solidFill>
                <a:latin typeface="Arial" pitchFamily="34" charset="0"/>
                <a:ea typeface="宋体" pitchFamily="2" charset="-122"/>
                <a:cs typeface="宋体" pitchFamily="2" charset="-122"/>
              </a:defRPr>
            </a:lvl6pPr>
            <a:lvl7pPr fontAlgn="base">
              <a:spcBef>
                <a:spcPct val="0"/>
              </a:spcBef>
              <a:spcAft>
                <a:spcPct val="0"/>
              </a:spcAft>
              <a:defRPr>
                <a:solidFill>
                  <a:schemeClr val="tx1"/>
                </a:solidFill>
                <a:latin typeface="Arial" pitchFamily="34" charset="0"/>
                <a:ea typeface="宋体" pitchFamily="2" charset="-122"/>
                <a:cs typeface="宋体" pitchFamily="2" charset="-122"/>
              </a:defRPr>
            </a:lvl7pPr>
            <a:lvl8pPr fontAlgn="base">
              <a:spcBef>
                <a:spcPct val="0"/>
              </a:spcBef>
              <a:spcAft>
                <a:spcPct val="0"/>
              </a:spcAft>
              <a:defRPr>
                <a:solidFill>
                  <a:schemeClr val="tx1"/>
                </a:solidFill>
                <a:latin typeface="Arial" pitchFamily="34" charset="0"/>
                <a:ea typeface="宋体" pitchFamily="2" charset="-122"/>
                <a:cs typeface="宋体" pitchFamily="2" charset="-122"/>
              </a:defRPr>
            </a:lvl8pPr>
            <a:lvl9pPr fontAlgn="base">
              <a:spcBef>
                <a:spcPct val="0"/>
              </a:spcBef>
              <a:spcAft>
                <a:spcPct val="0"/>
              </a:spcAft>
              <a:defRPr>
                <a:solidFill>
                  <a:schemeClr val="tx1"/>
                </a:solidFill>
                <a:latin typeface="Arial" pitchFamily="34" charset="0"/>
                <a:ea typeface="宋体" pitchFamily="2" charset="-122"/>
                <a:cs typeface="宋体" pitchFamily="2" charset="-122"/>
              </a:defRPr>
            </a:lvl9pPr>
          </a:lstStyle>
          <a:p>
            <a:r>
              <a:rPr lang="zh-CN" altLang="zh-CN" sz="54764">
                <a:solidFill>
                  <a:srgbClr val="231915"/>
                </a:solidFill>
                <a:latin typeface="思源黑体 CN Normal" pitchFamily="34" charset="-122"/>
                <a:ea typeface="思源黑体 CN Normal" pitchFamily="34" charset="-122"/>
              </a:rPr>
              <a:t>概</a:t>
            </a:r>
            <a:endParaRPr lang="zh-CN" altLang="zh-CN" sz="2471"/>
          </a:p>
        </p:txBody>
      </p:sp>
      <p:sp>
        <p:nvSpPr>
          <p:cNvPr id="68" name="Rectangle 42"/>
          <p:cNvSpPr>
            <a:spLocks noChangeArrowheads="1"/>
          </p:cNvSpPr>
          <p:nvPr/>
        </p:nvSpPr>
        <p:spPr bwMode="auto">
          <a:xfrm>
            <a:off x="234369567" y="12627899"/>
            <a:ext cx="7228924" cy="86749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ea typeface="宋体" pitchFamily="2" charset="-122"/>
                <a:cs typeface="宋体" pitchFamily="2" charset="-122"/>
              </a:defRPr>
            </a:lvl1pPr>
            <a:lvl2pPr fontAlgn="base">
              <a:spcBef>
                <a:spcPct val="0"/>
              </a:spcBef>
              <a:spcAft>
                <a:spcPct val="0"/>
              </a:spcAft>
              <a:defRPr>
                <a:solidFill>
                  <a:schemeClr val="tx1"/>
                </a:solidFill>
                <a:latin typeface="Arial" pitchFamily="34" charset="0"/>
                <a:ea typeface="宋体" pitchFamily="2" charset="-122"/>
                <a:cs typeface="宋体" pitchFamily="2" charset="-122"/>
              </a:defRPr>
            </a:lvl2pPr>
            <a:lvl3pPr fontAlgn="base">
              <a:spcBef>
                <a:spcPct val="0"/>
              </a:spcBef>
              <a:spcAft>
                <a:spcPct val="0"/>
              </a:spcAft>
              <a:defRPr>
                <a:solidFill>
                  <a:schemeClr val="tx1"/>
                </a:solidFill>
                <a:latin typeface="Arial" pitchFamily="34" charset="0"/>
                <a:ea typeface="宋体" pitchFamily="2" charset="-122"/>
                <a:cs typeface="宋体" pitchFamily="2" charset="-122"/>
              </a:defRPr>
            </a:lvl3pPr>
            <a:lvl4pPr fontAlgn="base">
              <a:spcBef>
                <a:spcPct val="0"/>
              </a:spcBef>
              <a:spcAft>
                <a:spcPct val="0"/>
              </a:spcAft>
              <a:defRPr>
                <a:solidFill>
                  <a:schemeClr val="tx1"/>
                </a:solidFill>
                <a:latin typeface="Arial" pitchFamily="34" charset="0"/>
                <a:ea typeface="宋体" pitchFamily="2" charset="-122"/>
                <a:cs typeface="宋体" pitchFamily="2" charset="-122"/>
              </a:defRPr>
            </a:lvl4pPr>
            <a:lvl5pPr fontAlgn="base">
              <a:spcBef>
                <a:spcPct val="0"/>
              </a:spcBef>
              <a:spcAft>
                <a:spcPct val="0"/>
              </a:spcAft>
              <a:defRPr>
                <a:solidFill>
                  <a:schemeClr val="tx1"/>
                </a:solidFill>
                <a:latin typeface="Arial" pitchFamily="34" charset="0"/>
                <a:ea typeface="宋体" pitchFamily="2" charset="-122"/>
                <a:cs typeface="宋体" pitchFamily="2" charset="-122"/>
              </a:defRPr>
            </a:lvl5pPr>
            <a:lvl6pPr fontAlgn="base">
              <a:spcBef>
                <a:spcPct val="0"/>
              </a:spcBef>
              <a:spcAft>
                <a:spcPct val="0"/>
              </a:spcAft>
              <a:defRPr>
                <a:solidFill>
                  <a:schemeClr val="tx1"/>
                </a:solidFill>
                <a:latin typeface="Arial" pitchFamily="34" charset="0"/>
                <a:ea typeface="宋体" pitchFamily="2" charset="-122"/>
                <a:cs typeface="宋体" pitchFamily="2" charset="-122"/>
              </a:defRPr>
            </a:lvl6pPr>
            <a:lvl7pPr fontAlgn="base">
              <a:spcBef>
                <a:spcPct val="0"/>
              </a:spcBef>
              <a:spcAft>
                <a:spcPct val="0"/>
              </a:spcAft>
              <a:defRPr>
                <a:solidFill>
                  <a:schemeClr val="tx1"/>
                </a:solidFill>
                <a:latin typeface="Arial" pitchFamily="34" charset="0"/>
                <a:ea typeface="宋体" pitchFamily="2" charset="-122"/>
                <a:cs typeface="宋体" pitchFamily="2" charset="-122"/>
              </a:defRPr>
            </a:lvl7pPr>
            <a:lvl8pPr fontAlgn="base">
              <a:spcBef>
                <a:spcPct val="0"/>
              </a:spcBef>
              <a:spcAft>
                <a:spcPct val="0"/>
              </a:spcAft>
              <a:defRPr>
                <a:solidFill>
                  <a:schemeClr val="tx1"/>
                </a:solidFill>
                <a:latin typeface="Arial" pitchFamily="34" charset="0"/>
                <a:ea typeface="宋体" pitchFamily="2" charset="-122"/>
                <a:cs typeface="宋体" pitchFamily="2" charset="-122"/>
              </a:defRPr>
            </a:lvl8pPr>
            <a:lvl9pPr fontAlgn="base">
              <a:spcBef>
                <a:spcPct val="0"/>
              </a:spcBef>
              <a:spcAft>
                <a:spcPct val="0"/>
              </a:spcAft>
              <a:defRPr>
                <a:solidFill>
                  <a:schemeClr val="tx1"/>
                </a:solidFill>
                <a:latin typeface="Arial" pitchFamily="34" charset="0"/>
                <a:ea typeface="宋体" pitchFamily="2" charset="-122"/>
                <a:cs typeface="宋体" pitchFamily="2" charset="-122"/>
              </a:defRPr>
            </a:lvl9pPr>
          </a:lstStyle>
          <a:p>
            <a:r>
              <a:rPr lang="zh-CN" altLang="zh-CN" sz="54764">
                <a:solidFill>
                  <a:srgbClr val="231915"/>
                </a:solidFill>
                <a:latin typeface="思源黑体 CN Normal" pitchFamily="34" charset="-122"/>
                <a:ea typeface="思源黑体 CN Normal" pitchFamily="34" charset="-122"/>
              </a:rPr>
              <a:t>述</a:t>
            </a:r>
            <a:endParaRPr lang="zh-CN" altLang="zh-CN" sz="2471"/>
          </a:p>
        </p:txBody>
      </p:sp>
      <p:sp>
        <p:nvSpPr>
          <p:cNvPr id="71" name="Rectangle 43"/>
          <p:cNvSpPr>
            <a:spLocks noChangeArrowheads="1"/>
          </p:cNvSpPr>
          <p:nvPr/>
        </p:nvSpPr>
        <p:spPr bwMode="auto">
          <a:xfrm>
            <a:off x="248430273" y="12627899"/>
            <a:ext cx="7228924" cy="86749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ea typeface="宋体" pitchFamily="2" charset="-122"/>
                <a:cs typeface="宋体" pitchFamily="2" charset="-122"/>
              </a:defRPr>
            </a:lvl1pPr>
            <a:lvl2pPr fontAlgn="base">
              <a:spcBef>
                <a:spcPct val="0"/>
              </a:spcBef>
              <a:spcAft>
                <a:spcPct val="0"/>
              </a:spcAft>
              <a:defRPr>
                <a:solidFill>
                  <a:schemeClr val="tx1"/>
                </a:solidFill>
                <a:latin typeface="Arial" pitchFamily="34" charset="0"/>
                <a:ea typeface="宋体" pitchFamily="2" charset="-122"/>
                <a:cs typeface="宋体" pitchFamily="2" charset="-122"/>
              </a:defRPr>
            </a:lvl2pPr>
            <a:lvl3pPr fontAlgn="base">
              <a:spcBef>
                <a:spcPct val="0"/>
              </a:spcBef>
              <a:spcAft>
                <a:spcPct val="0"/>
              </a:spcAft>
              <a:defRPr>
                <a:solidFill>
                  <a:schemeClr val="tx1"/>
                </a:solidFill>
                <a:latin typeface="Arial" pitchFamily="34" charset="0"/>
                <a:ea typeface="宋体" pitchFamily="2" charset="-122"/>
                <a:cs typeface="宋体" pitchFamily="2" charset="-122"/>
              </a:defRPr>
            </a:lvl3pPr>
            <a:lvl4pPr fontAlgn="base">
              <a:spcBef>
                <a:spcPct val="0"/>
              </a:spcBef>
              <a:spcAft>
                <a:spcPct val="0"/>
              </a:spcAft>
              <a:defRPr>
                <a:solidFill>
                  <a:schemeClr val="tx1"/>
                </a:solidFill>
                <a:latin typeface="Arial" pitchFamily="34" charset="0"/>
                <a:ea typeface="宋体" pitchFamily="2" charset="-122"/>
                <a:cs typeface="宋体" pitchFamily="2" charset="-122"/>
              </a:defRPr>
            </a:lvl4pPr>
            <a:lvl5pPr fontAlgn="base">
              <a:spcBef>
                <a:spcPct val="0"/>
              </a:spcBef>
              <a:spcAft>
                <a:spcPct val="0"/>
              </a:spcAft>
              <a:defRPr>
                <a:solidFill>
                  <a:schemeClr val="tx1"/>
                </a:solidFill>
                <a:latin typeface="Arial" pitchFamily="34" charset="0"/>
                <a:ea typeface="宋体" pitchFamily="2" charset="-122"/>
                <a:cs typeface="宋体" pitchFamily="2" charset="-122"/>
              </a:defRPr>
            </a:lvl5pPr>
            <a:lvl6pPr fontAlgn="base">
              <a:spcBef>
                <a:spcPct val="0"/>
              </a:spcBef>
              <a:spcAft>
                <a:spcPct val="0"/>
              </a:spcAft>
              <a:defRPr>
                <a:solidFill>
                  <a:schemeClr val="tx1"/>
                </a:solidFill>
                <a:latin typeface="Arial" pitchFamily="34" charset="0"/>
                <a:ea typeface="宋体" pitchFamily="2" charset="-122"/>
                <a:cs typeface="宋体" pitchFamily="2" charset="-122"/>
              </a:defRPr>
            </a:lvl6pPr>
            <a:lvl7pPr fontAlgn="base">
              <a:spcBef>
                <a:spcPct val="0"/>
              </a:spcBef>
              <a:spcAft>
                <a:spcPct val="0"/>
              </a:spcAft>
              <a:defRPr>
                <a:solidFill>
                  <a:schemeClr val="tx1"/>
                </a:solidFill>
                <a:latin typeface="Arial" pitchFamily="34" charset="0"/>
                <a:ea typeface="宋体" pitchFamily="2" charset="-122"/>
                <a:cs typeface="宋体" pitchFamily="2" charset="-122"/>
              </a:defRPr>
            </a:lvl7pPr>
            <a:lvl8pPr fontAlgn="base">
              <a:spcBef>
                <a:spcPct val="0"/>
              </a:spcBef>
              <a:spcAft>
                <a:spcPct val="0"/>
              </a:spcAft>
              <a:defRPr>
                <a:solidFill>
                  <a:schemeClr val="tx1"/>
                </a:solidFill>
                <a:latin typeface="Arial" pitchFamily="34" charset="0"/>
                <a:ea typeface="宋体" pitchFamily="2" charset="-122"/>
                <a:cs typeface="宋体" pitchFamily="2" charset="-122"/>
              </a:defRPr>
            </a:lvl8pPr>
            <a:lvl9pPr fontAlgn="base">
              <a:spcBef>
                <a:spcPct val="0"/>
              </a:spcBef>
              <a:spcAft>
                <a:spcPct val="0"/>
              </a:spcAft>
              <a:defRPr>
                <a:solidFill>
                  <a:schemeClr val="tx1"/>
                </a:solidFill>
                <a:latin typeface="Arial" pitchFamily="34" charset="0"/>
                <a:ea typeface="宋体" pitchFamily="2" charset="-122"/>
                <a:cs typeface="宋体" pitchFamily="2" charset="-122"/>
              </a:defRPr>
            </a:lvl9pPr>
          </a:lstStyle>
          <a:p>
            <a:r>
              <a:rPr lang="zh-CN" altLang="zh-CN" sz="54764">
                <a:solidFill>
                  <a:srgbClr val="231915"/>
                </a:solidFill>
                <a:latin typeface="思源黑体 CN Normal" pitchFamily="34" charset="-122"/>
                <a:ea typeface="思源黑体 CN Normal" pitchFamily="34" charset="-122"/>
              </a:rPr>
              <a:t>年</a:t>
            </a:r>
            <a:endParaRPr lang="zh-CN" altLang="zh-CN" sz="2471"/>
          </a:p>
        </p:txBody>
      </p:sp>
      <p:sp>
        <p:nvSpPr>
          <p:cNvPr id="72" name="Rectangle 44"/>
          <p:cNvSpPr>
            <a:spLocks noChangeArrowheads="1"/>
          </p:cNvSpPr>
          <p:nvPr/>
        </p:nvSpPr>
        <p:spPr bwMode="auto">
          <a:xfrm>
            <a:off x="255623214" y="12627899"/>
            <a:ext cx="7228924" cy="86749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ea typeface="宋体" pitchFamily="2" charset="-122"/>
                <a:cs typeface="宋体" pitchFamily="2" charset="-122"/>
              </a:defRPr>
            </a:lvl1pPr>
            <a:lvl2pPr fontAlgn="base">
              <a:spcBef>
                <a:spcPct val="0"/>
              </a:spcBef>
              <a:spcAft>
                <a:spcPct val="0"/>
              </a:spcAft>
              <a:defRPr>
                <a:solidFill>
                  <a:schemeClr val="tx1"/>
                </a:solidFill>
                <a:latin typeface="Arial" pitchFamily="34" charset="0"/>
                <a:ea typeface="宋体" pitchFamily="2" charset="-122"/>
                <a:cs typeface="宋体" pitchFamily="2" charset="-122"/>
              </a:defRPr>
            </a:lvl2pPr>
            <a:lvl3pPr fontAlgn="base">
              <a:spcBef>
                <a:spcPct val="0"/>
              </a:spcBef>
              <a:spcAft>
                <a:spcPct val="0"/>
              </a:spcAft>
              <a:defRPr>
                <a:solidFill>
                  <a:schemeClr val="tx1"/>
                </a:solidFill>
                <a:latin typeface="Arial" pitchFamily="34" charset="0"/>
                <a:ea typeface="宋体" pitchFamily="2" charset="-122"/>
                <a:cs typeface="宋体" pitchFamily="2" charset="-122"/>
              </a:defRPr>
            </a:lvl3pPr>
            <a:lvl4pPr fontAlgn="base">
              <a:spcBef>
                <a:spcPct val="0"/>
              </a:spcBef>
              <a:spcAft>
                <a:spcPct val="0"/>
              </a:spcAft>
              <a:defRPr>
                <a:solidFill>
                  <a:schemeClr val="tx1"/>
                </a:solidFill>
                <a:latin typeface="Arial" pitchFamily="34" charset="0"/>
                <a:ea typeface="宋体" pitchFamily="2" charset="-122"/>
                <a:cs typeface="宋体" pitchFamily="2" charset="-122"/>
              </a:defRPr>
            </a:lvl4pPr>
            <a:lvl5pPr fontAlgn="base">
              <a:spcBef>
                <a:spcPct val="0"/>
              </a:spcBef>
              <a:spcAft>
                <a:spcPct val="0"/>
              </a:spcAft>
              <a:defRPr>
                <a:solidFill>
                  <a:schemeClr val="tx1"/>
                </a:solidFill>
                <a:latin typeface="Arial" pitchFamily="34" charset="0"/>
                <a:ea typeface="宋体" pitchFamily="2" charset="-122"/>
                <a:cs typeface="宋体" pitchFamily="2" charset="-122"/>
              </a:defRPr>
            </a:lvl5pPr>
            <a:lvl6pPr fontAlgn="base">
              <a:spcBef>
                <a:spcPct val="0"/>
              </a:spcBef>
              <a:spcAft>
                <a:spcPct val="0"/>
              </a:spcAft>
              <a:defRPr>
                <a:solidFill>
                  <a:schemeClr val="tx1"/>
                </a:solidFill>
                <a:latin typeface="Arial" pitchFamily="34" charset="0"/>
                <a:ea typeface="宋体" pitchFamily="2" charset="-122"/>
                <a:cs typeface="宋体" pitchFamily="2" charset="-122"/>
              </a:defRPr>
            </a:lvl6pPr>
            <a:lvl7pPr fontAlgn="base">
              <a:spcBef>
                <a:spcPct val="0"/>
              </a:spcBef>
              <a:spcAft>
                <a:spcPct val="0"/>
              </a:spcAft>
              <a:defRPr>
                <a:solidFill>
                  <a:schemeClr val="tx1"/>
                </a:solidFill>
                <a:latin typeface="Arial" pitchFamily="34" charset="0"/>
                <a:ea typeface="宋体" pitchFamily="2" charset="-122"/>
                <a:cs typeface="宋体" pitchFamily="2" charset="-122"/>
              </a:defRPr>
            </a:lvl7pPr>
            <a:lvl8pPr fontAlgn="base">
              <a:spcBef>
                <a:spcPct val="0"/>
              </a:spcBef>
              <a:spcAft>
                <a:spcPct val="0"/>
              </a:spcAft>
              <a:defRPr>
                <a:solidFill>
                  <a:schemeClr val="tx1"/>
                </a:solidFill>
                <a:latin typeface="Arial" pitchFamily="34" charset="0"/>
                <a:ea typeface="宋体" pitchFamily="2" charset="-122"/>
                <a:cs typeface="宋体" pitchFamily="2" charset="-122"/>
              </a:defRPr>
            </a:lvl8pPr>
            <a:lvl9pPr fontAlgn="base">
              <a:spcBef>
                <a:spcPct val="0"/>
              </a:spcBef>
              <a:spcAft>
                <a:spcPct val="0"/>
              </a:spcAft>
              <a:defRPr>
                <a:solidFill>
                  <a:schemeClr val="tx1"/>
                </a:solidFill>
                <a:latin typeface="Arial" pitchFamily="34" charset="0"/>
                <a:ea typeface="宋体" pitchFamily="2" charset="-122"/>
                <a:cs typeface="宋体" pitchFamily="2" charset="-122"/>
              </a:defRPr>
            </a:lvl9pPr>
          </a:lstStyle>
          <a:p>
            <a:r>
              <a:rPr lang="zh-CN" altLang="zh-CN" sz="54764">
                <a:solidFill>
                  <a:srgbClr val="231915"/>
                </a:solidFill>
                <a:latin typeface="思源黑体 CN Normal" pitchFamily="34" charset="-122"/>
                <a:ea typeface="思源黑体 CN Normal" pitchFamily="34" charset="-122"/>
              </a:rPr>
              <a:t>度</a:t>
            </a:r>
            <a:endParaRPr lang="zh-CN" altLang="zh-CN" sz="2471"/>
          </a:p>
        </p:txBody>
      </p:sp>
      <p:sp>
        <p:nvSpPr>
          <p:cNvPr id="73" name="Rectangle 45"/>
          <p:cNvSpPr>
            <a:spLocks noChangeArrowheads="1"/>
          </p:cNvSpPr>
          <p:nvPr/>
        </p:nvSpPr>
        <p:spPr bwMode="auto">
          <a:xfrm>
            <a:off x="262828379" y="12627899"/>
            <a:ext cx="7228924" cy="86749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ea typeface="宋体" pitchFamily="2" charset="-122"/>
                <a:cs typeface="宋体" pitchFamily="2" charset="-122"/>
              </a:defRPr>
            </a:lvl1pPr>
            <a:lvl2pPr fontAlgn="base">
              <a:spcBef>
                <a:spcPct val="0"/>
              </a:spcBef>
              <a:spcAft>
                <a:spcPct val="0"/>
              </a:spcAft>
              <a:defRPr>
                <a:solidFill>
                  <a:schemeClr val="tx1"/>
                </a:solidFill>
                <a:latin typeface="Arial" pitchFamily="34" charset="0"/>
                <a:ea typeface="宋体" pitchFamily="2" charset="-122"/>
                <a:cs typeface="宋体" pitchFamily="2" charset="-122"/>
              </a:defRPr>
            </a:lvl2pPr>
            <a:lvl3pPr fontAlgn="base">
              <a:spcBef>
                <a:spcPct val="0"/>
              </a:spcBef>
              <a:spcAft>
                <a:spcPct val="0"/>
              </a:spcAft>
              <a:defRPr>
                <a:solidFill>
                  <a:schemeClr val="tx1"/>
                </a:solidFill>
                <a:latin typeface="Arial" pitchFamily="34" charset="0"/>
                <a:ea typeface="宋体" pitchFamily="2" charset="-122"/>
                <a:cs typeface="宋体" pitchFamily="2" charset="-122"/>
              </a:defRPr>
            </a:lvl3pPr>
            <a:lvl4pPr fontAlgn="base">
              <a:spcBef>
                <a:spcPct val="0"/>
              </a:spcBef>
              <a:spcAft>
                <a:spcPct val="0"/>
              </a:spcAft>
              <a:defRPr>
                <a:solidFill>
                  <a:schemeClr val="tx1"/>
                </a:solidFill>
                <a:latin typeface="Arial" pitchFamily="34" charset="0"/>
                <a:ea typeface="宋体" pitchFamily="2" charset="-122"/>
                <a:cs typeface="宋体" pitchFamily="2" charset="-122"/>
              </a:defRPr>
            </a:lvl4pPr>
            <a:lvl5pPr fontAlgn="base">
              <a:spcBef>
                <a:spcPct val="0"/>
              </a:spcBef>
              <a:spcAft>
                <a:spcPct val="0"/>
              </a:spcAft>
              <a:defRPr>
                <a:solidFill>
                  <a:schemeClr val="tx1"/>
                </a:solidFill>
                <a:latin typeface="Arial" pitchFamily="34" charset="0"/>
                <a:ea typeface="宋体" pitchFamily="2" charset="-122"/>
                <a:cs typeface="宋体" pitchFamily="2" charset="-122"/>
              </a:defRPr>
            </a:lvl5pPr>
            <a:lvl6pPr fontAlgn="base">
              <a:spcBef>
                <a:spcPct val="0"/>
              </a:spcBef>
              <a:spcAft>
                <a:spcPct val="0"/>
              </a:spcAft>
              <a:defRPr>
                <a:solidFill>
                  <a:schemeClr val="tx1"/>
                </a:solidFill>
                <a:latin typeface="Arial" pitchFamily="34" charset="0"/>
                <a:ea typeface="宋体" pitchFamily="2" charset="-122"/>
                <a:cs typeface="宋体" pitchFamily="2" charset="-122"/>
              </a:defRPr>
            </a:lvl6pPr>
            <a:lvl7pPr fontAlgn="base">
              <a:spcBef>
                <a:spcPct val="0"/>
              </a:spcBef>
              <a:spcAft>
                <a:spcPct val="0"/>
              </a:spcAft>
              <a:defRPr>
                <a:solidFill>
                  <a:schemeClr val="tx1"/>
                </a:solidFill>
                <a:latin typeface="Arial" pitchFamily="34" charset="0"/>
                <a:ea typeface="宋体" pitchFamily="2" charset="-122"/>
                <a:cs typeface="宋体" pitchFamily="2" charset="-122"/>
              </a:defRPr>
            </a:lvl7pPr>
            <a:lvl8pPr fontAlgn="base">
              <a:spcBef>
                <a:spcPct val="0"/>
              </a:spcBef>
              <a:spcAft>
                <a:spcPct val="0"/>
              </a:spcAft>
              <a:defRPr>
                <a:solidFill>
                  <a:schemeClr val="tx1"/>
                </a:solidFill>
                <a:latin typeface="Arial" pitchFamily="34" charset="0"/>
                <a:ea typeface="宋体" pitchFamily="2" charset="-122"/>
                <a:cs typeface="宋体" pitchFamily="2" charset="-122"/>
              </a:defRPr>
            </a:lvl8pPr>
            <a:lvl9pPr fontAlgn="base">
              <a:spcBef>
                <a:spcPct val="0"/>
              </a:spcBef>
              <a:spcAft>
                <a:spcPct val="0"/>
              </a:spcAft>
              <a:defRPr>
                <a:solidFill>
                  <a:schemeClr val="tx1"/>
                </a:solidFill>
                <a:latin typeface="Arial" pitchFamily="34" charset="0"/>
                <a:ea typeface="宋体" pitchFamily="2" charset="-122"/>
                <a:cs typeface="宋体" pitchFamily="2" charset="-122"/>
              </a:defRPr>
            </a:lvl9pPr>
          </a:lstStyle>
          <a:p>
            <a:r>
              <a:rPr lang="zh-CN" altLang="zh-CN" sz="54764">
                <a:solidFill>
                  <a:srgbClr val="231915"/>
                </a:solidFill>
                <a:latin typeface="思源黑体 CN Normal" pitchFamily="34" charset="-122"/>
                <a:ea typeface="思源黑体 CN Normal" pitchFamily="34" charset="-122"/>
              </a:rPr>
              <a:t>工</a:t>
            </a:r>
            <a:endParaRPr lang="zh-CN" altLang="zh-CN" sz="2471"/>
          </a:p>
        </p:txBody>
      </p:sp>
      <p:sp>
        <p:nvSpPr>
          <p:cNvPr id="77" name="Rectangle 46"/>
          <p:cNvSpPr>
            <a:spLocks noChangeArrowheads="1"/>
          </p:cNvSpPr>
          <p:nvPr/>
        </p:nvSpPr>
        <p:spPr bwMode="auto">
          <a:xfrm>
            <a:off x="270021321" y="12627899"/>
            <a:ext cx="7228924" cy="86749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ea typeface="宋体" pitchFamily="2" charset="-122"/>
                <a:cs typeface="宋体" pitchFamily="2" charset="-122"/>
              </a:defRPr>
            </a:lvl1pPr>
            <a:lvl2pPr fontAlgn="base">
              <a:spcBef>
                <a:spcPct val="0"/>
              </a:spcBef>
              <a:spcAft>
                <a:spcPct val="0"/>
              </a:spcAft>
              <a:defRPr>
                <a:solidFill>
                  <a:schemeClr val="tx1"/>
                </a:solidFill>
                <a:latin typeface="Arial" pitchFamily="34" charset="0"/>
                <a:ea typeface="宋体" pitchFamily="2" charset="-122"/>
                <a:cs typeface="宋体" pitchFamily="2" charset="-122"/>
              </a:defRPr>
            </a:lvl2pPr>
            <a:lvl3pPr fontAlgn="base">
              <a:spcBef>
                <a:spcPct val="0"/>
              </a:spcBef>
              <a:spcAft>
                <a:spcPct val="0"/>
              </a:spcAft>
              <a:defRPr>
                <a:solidFill>
                  <a:schemeClr val="tx1"/>
                </a:solidFill>
                <a:latin typeface="Arial" pitchFamily="34" charset="0"/>
                <a:ea typeface="宋体" pitchFamily="2" charset="-122"/>
                <a:cs typeface="宋体" pitchFamily="2" charset="-122"/>
              </a:defRPr>
            </a:lvl3pPr>
            <a:lvl4pPr fontAlgn="base">
              <a:spcBef>
                <a:spcPct val="0"/>
              </a:spcBef>
              <a:spcAft>
                <a:spcPct val="0"/>
              </a:spcAft>
              <a:defRPr>
                <a:solidFill>
                  <a:schemeClr val="tx1"/>
                </a:solidFill>
                <a:latin typeface="Arial" pitchFamily="34" charset="0"/>
                <a:ea typeface="宋体" pitchFamily="2" charset="-122"/>
                <a:cs typeface="宋体" pitchFamily="2" charset="-122"/>
              </a:defRPr>
            </a:lvl4pPr>
            <a:lvl5pPr fontAlgn="base">
              <a:spcBef>
                <a:spcPct val="0"/>
              </a:spcBef>
              <a:spcAft>
                <a:spcPct val="0"/>
              </a:spcAft>
              <a:defRPr>
                <a:solidFill>
                  <a:schemeClr val="tx1"/>
                </a:solidFill>
                <a:latin typeface="Arial" pitchFamily="34" charset="0"/>
                <a:ea typeface="宋体" pitchFamily="2" charset="-122"/>
                <a:cs typeface="宋体" pitchFamily="2" charset="-122"/>
              </a:defRPr>
            </a:lvl5pPr>
            <a:lvl6pPr fontAlgn="base">
              <a:spcBef>
                <a:spcPct val="0"/>
              </a:spcBef>
              <a:spcAft>
                <a:spcPct val="0"/>
              </a:spcAft>
              <a:defRPr>
                <a:solidFill>
                  <a:schemeClr val="tx1"/>
                </a:solidFill>
                <a:latin typeface="Arial" pitchFamily="34" charset="0"/>
                <a:ea typeface="宋体" pitchFamily="2" charset="-122"/>
                <a:cs typeface="宋体" pitchFamily="2" charset="-122"/>
              </a:defRPr>
            </a:lvl6pPr>
            <a:lvl7pPr fontAlgn="base">
              <a:spcBef>
                <a:spcPct val="0"/>
              </a:spcBef>
              <a:spcAft>
                <a:spcPct val="0"/>
              </a:spcAft>
              <a:defRPr>
                <a:solidFill>
                  <a:schemeClr val="tx1"/>
                </a:solidFill>
                <a:latin typeface="Arial" pitchFamily="34" charset="0"/>
                <a:ea typeface="宋体" pitchFamily="2" charset="-122"/>
                <a:cs typeface="宋体" pitchFamily="2" charset="-122"/>
              </a:defRPr>
            </a:lvl7pPr>
            <a:lvl8pPr fontAlgn="base">
              <a:spcBef>
                <a:spcPct val="0"/>
              </a:spcBef>
              <a:spcAft>
                <a:spcPct val="0"/>
              </a:spcAft>
              <a:defRPr>
                <a:solidFill>
                  <a:schemeClr val="tx1"/>
                </a:solidFill>
                <a:latin typeface="Arial" pitchFamily="34" charset="0"/>
                <a:ea typeface="宋体" pitchFamily="2" charset="-122"/>
                <a:cs typeface="宋体" pitchFamily="2" charset="-122"/>
              </a:defRPr>
            </a:lvl8pPr>
            <a:lvl9pPr fontAlgn="base">
              <a:spcBef>
                <a:spcPct val="0"/>
              </a:spcBef>
              <a:spcAft>
                <a:spcPct val="0"/>
              </a:spcAft>
              <a:defRPr>
                <a:solidFill>
                  <a:schemeClr val="tx1"/>
                </a:solidFill>
                <a:latin typeface="Arial" pitchFamily="34" charset="0"/>
                <a:ea typeface="宋体" pitchFamily="2" charset="-122"/>
                <a:cs typeface="宋体" pitchFamily="2" charset="-122"/>
              </a:defRPr>
            </a:lvl9pPr>
          </a:lstStyle>
          <a:p>
            <a:r>
              <a:rPr lang="zh-CN" altLang="zh-CN" sz="54764">
                <a:solidFill>
                  <a:srgbClr val="231915"/>
                </a:solidFill>
                <a:latin typeface="思源黑体 CN Normal" pitchFamily="34" charset="-122"/>
                <a:ea typeface="思源黑体 CN Normal" pitchFamily="34" charset="-122"/>
              </a:rPr>
              <a:t>作</a:t>
            </a:r>
            <a:endParaRPr lang="zh-CN" altLang="zh-CN" sz="2471"/>
          </a:p>
        </p:txBody>
      </p:sp>
      <p:sp>
        <p:nvSpPr>
          <p:cNvPr id="83" name="Rectangle 47"/>
          <p:cNvSpPr>
            <a:spLocks noChangeArrowheads="1"/>
          </p:cNvSpPr>
          <p:nvPr/>
        </p:nvSpPr>
        <p:spPr bwMode="auto">
          <a:xfrm>
            <a:off x="277214261" y="12627899"/>
            <a:ext cx="7228924" cy="86749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ea typeface="宋体" pitchFamily="2" charset="-122"/>
                <a:cs typeface="宋体" pitchFamily="2" charset="-122"/>
              </a:defRPr>
            </a:lvl1pPr>
            <a:lvl2pPr fontAlgn="base">
              <a:spcBef>
                <a:spcPct val="0"/>
              </a:spcBef>
              <a:spcAft>
                <a:spcPct val="0"/>
              </a:spcAft>
              <a:defRPr>
                <a:solidFill>
                  <a:schemeClr val="tx1"/>
                </a:solidFill>
                <a:latin typeface="Arial" pitchFamily="34" charset="0"/>
                <a:ea typeface="宋体" pitchFamily="2" charset="-122"/>
                <a:cs typeface="宋体" pitchFamily="2" charset="-122"/>
              </a:defRPr>
            </a:lvl2pPr>
            <a:lvl3pPr fontAlgn="base">
              <a:spcBef>
                <a:spcPct val="0"/>
              </a:spcBef>
              <a:spcAft>
                <a:spcPct val="0"/>
              </a:spcAft>
              <a:defRPr>
                <a:solidFill>
                  <a:schemeClr val="tx1"/>
                </a:solidFill>
                <a:latin typeface="Arial" pitchFamily="34" charset="0"/>
                <a:ea typeface="宋体" pitchFamily="2" charset="-122"/>
                <a:cs typeface="宋体" pitchFamily="2" charset="-122"/>
              </a:defRPr>
            </a:lvl3pPr>
            <a:lvl4pPr fontAlgn="base">
              <a:spcBef>
                <a:spcPct val="0"/>
              </a:spcBef>
              <a:spcAft>
                <a:spcPct val="0"/>
              </a:spcAft>
              <a:defRPr>
                <a:solidFill>
                  <a:schemeClr val="tx1"/>
                </a:solidFill>
                <a:latin typeface="Arial" pitchFamily="34" charset="0"/>
                <a:ea typeface="宋体" pitchFamily="2" charset="-122"/>
                <a:cs typeface="宋体" pitchFamily="2" charset="-122"/>
              </a:defRPr>
            </a:lvl4pPr>
            <a:lvl5pPr fontAlgn="base">
              <a:spcBef>
                <a:spcPct val="0"/>
              </a:spcBef>
              <a:spcAft>
                <a:spcPct val="0"/>
              </a:spcAft>
              <a:defRPr>
                <a:solidFill>
                  <a:schemeClr val="tx1"/>
                </a:solidFill>
                <a:latin typeface="Arial" pitchFamily="34" charset="0"/>
                <a:ea typeface="宋体" pitchFamily="2" charset="-122"/>
                <a:cs typeface="宋体" pitchFamily="2" charset="-122"/>
              </a:defRPr>
            </a:lvl5pPr>
            <a:lvl6pPr fontAlgn="base">
              <a:spcBef>
                <a:spcPct val="0"/>
              </a:spcBef>
              <a:spcAft>
                <a:spcPct val="0"/>
              </a:spcAft>
              <a:defRPr>
                <a:solidFill>
                  <a:schemeClr val="tx1"/>
                </a:solidFill>
                <a:latin typeface="Arial" pitchFamily="34" charset="0"/>
                <a:ea typeface="宋体" pitchFamily="2" charset="-122"/>
                <a:cs typeface="宋体" pitchFamily="2" charset="-122"/>
              </a:defRPr>
            </a:lvl6pPr>
            <a:lvl7pPr fontAlgn="base">
              <a:spcBef>
                <a:spcPct val="0"/>
              </a:spcBef>
              <a:spcAft>
                <a:spcPct val="0"/>
              </a:spcAft>
              <a:defRPr>
                <a:solidFill>
                  <a:schemeClr val="tx1"/>
                </a:solidFill>
                <a:latin typeface="Arial" pitchFamily="34" charset="0"/>
                <a:ea typeface="宋体" pitchFamily="2" charset="-122"/>
                <a:cs typeface="宋体" pitchFamily="2" charset="-122"/>
              </a:defRPr>
            </a:lvl7pPr>
            <a:lvl8pPr fontAlgn="base">
              <a:spcBef>
                <a:spcPct val="0"/>
              </a:spcBef>
              <a:spcAft>
                <a:spcPct val="0"/>
              </a:spcAft>
              <a:defRPr>
                <a:solidFill>
                  <a:schemeClr val="tx1"/>
                </a:solidFill>
                <a:latin typeface="Arial" pitchFamily="34" charset="0"/>
                <a:ea typeface="宋体" pitchFamily="2" charset="-122"/>
                <a:cs typeface="宋体" pitchFamily="2" charset="-122"/>
              </a:defRPr>
            </a:lvl8pPr>
            <a:lvl9pPr fontAlgn="base">
              <a:spcBef>
                <a:spcPct val="0"/>
              </a:spcBef>
              <a:spcAft>
                <a:spcPct val="0"/>
              </a:spcAft>
              <a:defRPr>
                <a:solidFill>
                  <a:schemeClr val="tx1"/>
                </a:solidFill>
                <a:latin typeface="Arial" pitchFamily="34" charset="0"/>
                <a:ea typeface="宋体" pitchFamily="2" charset="-122"/>
                <a:cs typeface="宋体" pitchFamily="2" charset="-122"/>
              </a:defRPr>
            </a:lvl9pPr>
          </a:lstStyle>
          <a:p>
            <a:r>
              <a:rPr lang="zh-CN" altLang="zh-CN" sz="54764">
                <a:solidFill>
                  <a:srgbClr val="231915"/>
                </a:solidFill>
                <a:latin typeface="思源黑体 CN Normal" pitchFamily="34" charset="-122"/>
                <a:ea typeface="思源黑体 CN Normal" pitchFamily="34" charset="-122"/>
              </a:rPr>
              <a:t>概</a:t>
            </a:r>
            <a:endParaRPr lang="zh-CN" altLang="zh-CN" sz="2471"/>
          </a:p>
        </p:txBody>
      </p:sp>
      <p:sp>
        <p:nvSpPr>
          <p:cNvPr id="84" name="Rectangle 48"/>
          <p:cNvSpPr>
            <a:spLocks noChangeArrowheads="1"/>
          </p:cNvSpPr>
          <p:nvPr/>
        </p:nvSpPr>
        <p:spPr bwMode="auto">
          <a:xfrm>
            <a:off x="284419426" y="12627899"/>
            <a:ext cx="7228924" cy="86749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ea typeface="宋体" pitchFamily="2" charset="-122"/>
                <a:cs typeface="宋体" pitchFamily="2" charset="-122"/>
              </a:defRPr>
            </a:lvl1pPr>
            <a:lvl2pPr fontAlgn="base">
              <a:spcBef>
                <a:spcPct val="0"/>
              </a:spcBef>
              <a:spcAft>
                <a:spcPct val="0"/>
              </a:spcAft>
              <a:defRPr>
                <a:solidFill>
                  <a:schemeClr val="tx1"/>
                </a:solidFill>
                <a:latin typeface="Arial" pitchFamily="34" charset="0"/>
                <a:ea typeface="宋体" pitchFamily="2" charset="-122"/>
                <a:cs typeface="宋体" pitchFamily="2" charset="-122"/>
              </a:defRPr>
            </a:lvl2pPr>
            <a:lvl3pPr fontAlgn="base">
              <a:spcBef>
                <a:spcPct val="0"/>
              </a:spcBef>
              <a:spcAft>
                <a:spcPct val="0"/>
              </a:spcAft>
              <a:defRPr>
                <a:solidFill>
                  <a:schemeClr val="tx1"/>
                </a:solidFill>
                <a:latin typeface="Arial" pitchFamily="34" charset="0"/>
                <a:ea typeface="宋体" pitchFamily="2" charset="-122"/>
                <a:cs typeface="宋体" pitchFamily="2" charset="-122"/>
              </a:defRPr>
            </a:lvl3pPr>
            <a:lvl4pPr fontAlgn="base">
              <a:spcBef>
                <a:spcPct val="0"/>
              </a:spcBef>
              <a:spcAft>
                <a:spcPct val="0"/>
              </a:spcAft>
              <a:defRPr>
                <a:solidFill>
                  <a:schemeClr val="tx1"/>
                </a:solidFill>
                <a:latin typeface="Arial" pitchFamily="34" charset="0"/>
                <a:ea typeface="宋体" pitchFamily="2" charset="-122"/>
                <a:cs typeface="宋体" pitchFamily="2" charset="-122"/>
              </a:defRPr>
            </a:lvl4pPr>
            <a:lvl5pPr fontAlgn="base">
              <a:spcBef>
                <a:spcPct val="0"/>
              </a:spcBef>
              <a:spcAft>
                <a:spcPct val="0"/>
              </a:spcAft>
              <a:defRPr>
                <a:solidFill>
                  <a:schemeClr val="tx1"/>
                </a:solidFill>
                <a:latin typeface="Arial" pitchFamily="34" charset="0"/>
                <a:ea typeface="宋体" pitchFamily="2" charset="-122"/>
                <a:cs typeface="宋体" pitchFamily="2" charset="-122"/>
              </a:defRPr>
            </a:lvl5pPr>
            <a:lvl6pPr fontAlgn="base">
              <a:spcBef>
                <a:spcPct val="0"/>
              </a:spcBef>
              <a:spcAft>
                <a:spcPct val="0"/>
              </a:spcAft>
              <a:defRPr>
                <a:solidFill>
                  <a:schemeClr val="tx1"/>
                </a:solidFill>
                <a:latin typeface="Arial" pitchFamily="34" charset="0"/>
                <a:ea typeface="宋体" pitchFamily="2" charset="-122"/>
                <a:cs typeface="宋体" pitchFamily="2" charset="-122"/>
              </a:defRPr>
            </a:lvl6pPr>
            <a:lvl7pPr fontAlgn="base">
              <a:spcBef>
                <a:spcPct val="0"/>
              </a:spcBef>
              <a:spcAft>
                <a:spcPct val="0"/>
              </a:spcAft>
              <a:defRPr>
                <a:solidFill>
                  <a:schemeClr val="tx1"/>
                </a:solidFill>
                <a:latin typeface="Arial" pitchFamily="34" charset="0"/>
                <a:ea typeface="宋体" pitchFamily="2" charset="-122"/>
                <a:cs typeface="宋体" pitchFamily="2" charset="-122"/>
              </a:defRPr>
            </a:lvl7pPr>
            <a:lvl8pPr fontAlgn="base">
              <a:spcBef>
                <a:spcPct val="0"/>
              </a:spcBef>
              <a:spcAft>
                <a:spcPct val="0"/>
              </a:spcAft>
              <a:defRPr>
                <a:solidFill>
                  <a:schemeClr val="tx1"/>
                </a:solidFill>
                <a:latin typeface="Arial" pitchFamily="34" charset="0"/>
                <a:ea typeface="宋体" pitchFamily="2" charset="-122"/>
                <a:cs typeface="宋体" pitchFamily="2" charset="-122"/>
              </a:defRPr>
            </a:lvl8pPr>
            <a:lvl9pPr fontAlgn="base">
              <a:spcBef>
                <a:spcPct val="0"/>
              </a:spcBef>
              <a:spcAft>
                <a:spcPct val="0"/>
              </a:spcAft>
              <a:defRPr>
                <a:solidFill>
                  <a:schemeClr val="tx1"/>
                </a:solidFill>
                <a:latin typeface="Arial" pitchFamily="34" charset="0"/>
                <a:ea typeface="宋体" pitchFamily="2" charset="-122"/>
                <a:cs typeface="宋体" pitchFamily="2" charset="-122"/>
              </a:defRPr>
            </a:lvl9pPr>
          </a:lstStyle>
          <a:p>
            <a:r>
              <a:rPr lang="zh-CN" altLang="zh-CN" sz="54764">
                <a:solidFill>
                  <a:srgbClr val="231915"/>
                </a:solidFill>
                <a:latin typeface="思源黑体 CN Normal" pitchFamily="34" charset="-122"/>
                <a:ea typeface="思源黑体 CN Normal" pitchFamily="34" charset="-122"/>
              </a:rPr>
              <a:t>述</a:t>
            </a:r>
            <a:endParaRPr lang="zh-CN" altLang="zh-CN" sz="2471"/>
          </a:p>
        </p:txBody>
      </p:sp>
      <p:sp>
        <p:nvSpPr>
          <p:cNvPr id="86" name="Line 50"/>
          <p:cNvSpPr>
            <a:spLocks noChangeShapeType="1"/>
          </p:cNvSpPr>
          <p:nvPr/>
        </p:nvSpPr>
        <p:spPr bwMode="auto">
          <a:xfrm flipV="1">
            <a:off x="36062502" y="34921027"/>
            <a:ext cx="270251142" cy="72986"/>
          </a:xfrm>
          <a:prstGeom prst="line">
            <a:avLst/>
          </a:prstGeom>
          <a:noFill/>
          <a:ln w="152400" cap="flat">
            <a:solidFill>
              <a:srgbClr val="231915"/>
            </a:solidFill>
            <a:prstDash val="solid"/>
            <a:miter lim="800000"/>
            <a:headEnd/>
            <a:tailEnd/>
          </a:ln>
          <a:extLst>
            <a:ext uri="{909E8E84-426E-40DD-AFC4-6F175D3DCCD1}">
              <a14:hiddenFill xmlns:a14="http://schemas.microsoft.com/office/drawing/2010/main">
                <a:noFill/>
              </a14:hiddenFill>
            </a:ext>
          </a:extLst>
        </p:spPr>
        <p:txBody>
          <a:bodyPr vert="horz" wrap="square" lIns="142249" tIns="71124" rIns="142249" bIns="71124" numCol="1" anchor="t" anchorCtr="0" compatLnSpc="1">
            <a:prstTxWarp prst="textNoShape">
              <a:avLst/>
            </a:prstTxWarp>
          </a:bodyPr>
          <a:lstStyle/>
          <a:p>
            <a:endParaRPr lang="zh-CN" altLang="en-US" sz="2471"/>
          </a:p>
        </p:txBody>
      </p:sp>
      <p:sp>
        <p:nvSpPr>
          <p:cNvPr id="88" name="Freeform 51"/>
          <p:cNvSpPr>
            <a:spLocks/>
          </p:cNvSpPr>
          <p:nvPr/>
        </p:nvSpPr>
        <p:spPr bwMode="auto">
          <a:xfrm>
            <a:off x="113735015" y="67955534"/>
            <a:ext cx="202319173" cy="28383598"/>
          </a:xfrm>
          <a:custGeom>
            <a:avLst/>
            <a:gdLst>
              <a:gd name="T0" fmla="*/ 0 w 17241"/>
              <a:gd name="T1" fmla="*/ 0 h 2350"/>
              <a:gd name="T2" fmla="*/ 16165 w 17241"/>
              <a:gd name="T3" fmla="*/ 0 h 2350"/>
              <a:gd name="T4" fmla="*/ 17241 w 17241"/>
              <a:gd name="T5" fmla="*/ 2350 h 2350"/>
              <a:gd name="T6" fmla="*/ 0 w 17241"/>
              <a:gd name="T7" fmla="*/ 2350 h 2350"/>
              <a:gd name="T8" fmla="*/ 0 w 17241"/>
              <a:gd name="T9" fmla="*/ 0 h 2350"/>
            </a:gdLst>
            <a:ahLst/>
            <a:cxnLst>
              <a:cxn ang="0">
                <a:pos x="T0" y="T1"/>
              </a:cxn>
              <a:cxn ang="0">
                <a:pos x="T2" y="T3"/>
              </a:cxn>
              <a:cxn ang="0">
                <a:pos x="T4" y="T5"/>
              </a:cxn>
              <a:cxn ang="0">
                <a:pos x="T6" y="T7"/>
              </a:cxn>
              <a:cxn ang="0">
                <a:pos x="T8" y="T9"/>
              </a:cxn>
            </a:cxnLst>
            <a:rect l="0" t="0" r="r" b="b"/>
            <a:pathLst>
              <a:path w="17241" h="2350">
                <a:moveTo>
                  <a:pt x="0" y="0"/>
                </a:moveTo>
                <a:lnTo>
                  <a:pt x="16165" y="0"/>
                </a:lnTo>
                <a:lnTo>
                  <a:pt x="17241" y="2350"/>
                </a:lnTo>
                <a:lnTo>
                  <a:pt x="0" y="2350"/>
                </a:lnTo>
                <a:lnTo>
                  <a:pt x="0" y="0"/>
                </a:lnTo>
                <a:close/>
              </a:path>
            </a:pathLst>
          </a:custGeom>
          <a:noFill/>
          <a:ln w="152400" cap="flat">
            <a:solidFill>
              <a:srgbClr val="231915"/>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142249" tIns="71124" rIns="142249" bIns="71124" numCol="1" anchor="t" anchorCtr="0" compatLnSpc="1">
            <a:prstTxWarp prst="textNoShape">
              <a:avLst/>
            </a:prstTxWarp>
          </a:bodyPr>
          <a:lstStyle/>
          <a:p>
            <a:endParaRPr lang="zh-CN" altLang="en-US" sz="2471"/>
          </a:p>
        </p:txBody>
      </p:sp>
      <p:grpSp>
        <p:nvGrpSpPr>
          <p:cNvPr id="90" name="组合 89"/>
          <p:cNvGrpSpPr/>
          <p:nvPr/>
        </p:nvGrpSpPr>
        <p:grpSpPr>
          <a:xfrm>
            <a:off x="8797983" y="5760236"/>
            <a:ext cx="907809" cy="934467"/>
            <a:chOff x="1463339" y="1072758"/>
            <a:chExt cx="1546058" cy="1546058"/>
          </a:xfrm>
          <a:effectLst>
            <a:outerShdw blurRad="330200" dist="215900" dir="6900000" sx="81000" sy="81000" algn="t" rotWithShape="0">
              <a:prstClr val="black">
                <a:alpha val="49000"/>
              </a:prstClr>
            </a:outerShdw>
          </a:effectLst>
        </p:grpSpPr>
        <p:sp>
          <p:nvSpPr>
            <p:cNvPr id="92" name="同心圆 91"/>
            <p:cNvSpPr/>
            <p:nvPr/>
          </p:nvSpPr>
          <p:spPr>
            <a:xfrm>
              <a:off x="1463339" y="1072758"/>
              <a:ext cx="1546058" cy="1546058"/>
            </a:xfrm>
            <a:prstGeom prst="donut">
              <a:avLst>
                <a:gd name="adj" fmla="val 4879"/>
              </a:avLst>
            </a:prstGeom>
            <a:gradFill>
              <a:gsLst>
                <a:gs pos="0">
                  <a:schemeClr val="bg1">
                    <a:lumMod val="95000"/>
                  </a:schemeClr>
                </a:gs>
                <a:gs pos="55000">
                  <a:schemeClr val="bg1">
                    <a:lumMod val="95000"/>
                  </a:schemeClr>
                </a:gs>
                <a:gs pos="100000">
                  <a:schemeClr val="bg1">
                    <a:lumMod val="8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71">
                <a:solidFill>
                  <a:schemeClr val="tx1"/>
                </a:solidFill>
              </a:endParaRPr>
            </a:p>
          </p:txBody>
        </p:sp>
        <p:sp>
          <p:nvSpPr>
            <p:cNvPr id="93" name="椭圆 92"/>
            <p:cNvSpPr/>
            <p:nvPr/>
          </p:nvSpPr>
          <p:spPr>
            <a:xfrm>
              <a:off x="1484232" y="1093651"/>
              <a:ext cx="1504273" cy="1504273"/>
            </a:xfrm>
            <a:prstGeom prst="ellipse">
              <a:avLst/>
            </a:prstGeom>
            <a:gradFill>
              <a:gsLst>
                <a:gs pos="0">
                  <a:schemeClr val="bg1"/>
                </a:gs>
                <a:gs pos="51000">
                  <a:schemeClr val="bg1">
                    <a:lumMod val="95000"/>
                  </a:schemeClr>
                </a:gs>
                <a:gs pos="100000">
                  <a:srgbClr val="C5C5C5"/>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71"/>
            </a:p>
          </p:txBody>
        </p:sp>
      </p:grpSp>
      <p:sp>
        <p:nvSpPr>
          <p:cNvPr id="94" name="椭圆 93"/>
          <p:cNvSpPr/>
          <p:nvPr/>
        </p:nvSpPr>
        <p:spPr>
          <a:xfrm>
            <a:off x="8908354" y="5873850"/>
            <a:ext cx="687067" cy="707240"/>
          </a:xfrm>
          <a:prstGeom prst="ellipse">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142249" tIns="71124" rIns="142249" bIns="71124" rtlCol="0" anchor="ctr"/>
          <a:lstStyle/>
          <a:p>
            <a:pPr algn="ctr"/>
            <a:endParaRPr lang="zh-CN" altLang="en-US" sz="2471"/>
          </a:p>
        </p:txBody>
      </p:sp>
      <p:grpSp>
        <p:nvGrpSpPr>
          <p:cNvPr id="95" name="组合 94"/>
          <p:cNvGrpSpPr/>
          <p:nvPr/>
        </p:nvGrpSpPr>
        <p:grpSpPr>
          <a:xfrm>
            <a:off x="10043668" y="5681380"/>
            <a:ext cx="3090116" cy="1030988"/>
            <a:chOff x="6084168" y="3685134"/>
            <a:chExt cx="1669538" cy="690116"/>
          </a:xfrm>
        </p:grpSpPr>
        <p:sp>
          <p:nvSpPr>
            <p:cNvPr id="96" name="TextBox 95"/>
            <p:cNvSpPr txBox="1"/>
            <p:nvPr/>
          </p:nvSpPr>
          <p:spPr>
            <a:xfrm>
              <a:off x="6084168" y="3999548"/>
              <a:ext cx="1669538" cy="375702"/>
            </a:xfrm>
            <a:prstGeom prst="rect">
              <a:avLst/>
            </a:prstGeom>
            <a:noFill/>
          </p:spPr>
          <p:txBody>
            <a:bodyPr wrap="square" lIns="94115" tIns="47057" rIns="94115" bIns="47057" rtlCol="0">
              <a:spAutoFit/>
            </a:bodyPr>
            <a:lstStyle/>
            <a:p>
              <a:pPr>
                <a:lnSpc>
                  <a:spcPct val="130000"/>
                </a:lnSpc>
              </a:pPr>
              <a:r>
                <a:rPr lang="zh-CN" altLang="en-US" sz="1132" dirty="0">
                  <a:solidFill>
                    <a:schemeClr val="bg2"/>
                  </a:solidFill>
                  <a:latin typeface="微软雅黑" pitchFamily="34" charset="-122"/>
                  <a:ea typeface="微软雅黑" pitchFamily="34" charset="-122"/>
                </a:rPr>
                <a:t>您的内容打在这里，或者通过您的内容打在这里，或者您的内容打在这里，</a:t>
              </a:r>
            </a:p>
          </p:txBody>
        </p:sp>
        <p:sp>
          <p:nvSpPr>
            <p:cNvPr id="102" name="TextBox 101"/>
            <p:cNvSpPr txBox="1"/>
            <p:nvPr/>
          </p:nvSpPr>
          <p:spPr>
            <a:xfrm>
              <a:off x="6094400" y="3685134"/>
              <a:ext cx="1008112" cy="392984"/>
            </a:xfrm>
            <a:prstGeom prst="rect">
              <a:avLst/>
            </a:prstGeom>
            <a:noFill/>
          </p:spPr>
          <p:txBody>
            <a:bodyPr wrap="square" lIns="94115" tIns="0" rIns="94115" bIns="0" rtlCol="0" anchor="t">
              <a:spAutoFit/>
            </a:bodyPr>
            <a:lstStyle/>
            <a:p>
              <a:pPr>
                <a:lnSpc>
                  <a:spcPct val="150000"/>
                </a:lnSpc>
              </a:pPr>
              <a:r>
                <a:rPr lang="zh-CN" altLang="en-US" sz="2471" dirty="0">
                  <a:solidFill>
                    <a:schemeClr val="bg2"/>
                  </a:solidFill>
                  <a:latin typeface="微软雅黑" pitchFamily="34" charset="-122"/>
                  <a:ea typeface="微软雅黑" pitchFamily="34" charset="-122"/>
                  <a:cs typeface="华文黑体" pitchFamily="2" charset="-122"/>
                </a:rPr>
                <a:t>添加标题</a:t>
              </a:r>
            </a:p>
          </p:txBody>
        </p:sp>
      </p:grpSp>
      <p:sp>
        <p:nvSpPr>
          <p:cNvPr id="103" name="TextBox 102"/>
          <p:cNvSpPr txBox="1"/>
          <p:nvPr/>
        </p:nvSpPr>
        <p:spPr>
          <a:xfrm>
            <a:off x="8908353" y="5918631"/>
            <a:ext cx="814639" cy="649085"/>
          </a:xfrm>
          <a:prstGeom prst="rect">
            <a:avLst/>
          </a:prstGeom>
          <a:noFill/>
        </p:spPr>
        <p:txBody>
          <a:bodyPr wrap="square" lIns="142249" tIns="71124" rIns="142249" bIns="71124" rtlCol="0">
            <a:spAutoFit/>
          </a:bodyPr>
          <a:lstStyle/>
          <a:p>
            <a:r>
              <a:rPr lang="en-US" altLang="zh-CN" sz="3191" dirty="0">
                <a:solidFill>
                  <a:schemeClr val="bg1"/>
                </a:solidFill>
                <a:latin typeface="DFGothic-EB" panose="02010609010101010101" pitchFamily="1" charset="-128"/>
                <a:ea typeface="DFGothic-EB" panose="02010609010101010101" pitchFamily="1" charset="-128"/>
              </a:rPr>
              <a:t>04</a:t>
            </a:r>
            <a:endParaRPr lang="zh-CN" altLang="en-US" sz="3191" dirty="0">
              <a:solidFill>
                <a:schemeClr val="bg1"/>
              </a:solidFill>
              <a:latin typeface="DFGothic-EB" panose="02010609010101010101" pitchFamily="1" charset="-128"/>
              <a:ea typeface="DFGothic-EB" panose="02010609010101010101" pitchFamily="1" charset="-128"/>
            </a:endParaRPr>
          </a:p>
        </p:txBody>
      </p:sp>
      <p:sp>
        <p:nvSpPr>
          <p:cNvPr id="2" name="标题 1"/>
          <p:cNvSpPr>
            <a:spLocks noGrp="1"/>
          </p:cNvSpPr>
          <p:nvPr>
            <p:ph type="title"/>
          </p:nvPr>
        </p:nvSpPr>
        <p:spPr/>
        <p:txBody>
          <a:bodyPr/>
          <a:lstStyle/>
          <a:p>
            <a:pPr algn="l"/>
            <a:r>
              <a:rPr lang="zh-CN" altLang="en-US" dirty="0"/>
              <a:t>完成阶段</a:t>
            </a:r>
          </a:p>
        </p:txBody>
      </p:sp>
      <p:sp>
        <p:nvSpPr>
          <p:cNvPr id="74" name="TextBox 73"/>
          <p:cNvSpPr txBox="1"/>
          <p:nvPr/>
        </p:nvSpPr>
        <p:spPr>
          <a:xfrm>
            <a:off x="2547166" y="8884826"/>
            <a:ext cx="1170225" cy="486438"/>
          </a:xfrm>
          <a:prstGeom prst="rect">
            <a:avLst/>
          </a:prstGeom>
          <a:noFill/>
        </p:spPr>
        <p:txBody>
          <a:bodyPr wrap="none" rtlCol="0">
            <a:spAutoFit/>
          </a:bodyPr>
          <a:lstStyle/>
          <a:p>
            <a:r>
              <a:rPr lang="zh-CN" altLang="en-US" sz="2471" dirty="0"/>
              <a:t>延迟符</a:t>
            </a:r>
          </a:p>
        </p:txBody>
      </p:sp>
    </p:spTree>
    <p:extLst>
      <p:ext uri="{BB962C8B-B14F-4D97-AF65-F5344CB8AC3E}">
        <p14:creationId xmlns:p14="http://schemas.microsoft.com/office/powerpoint/2010/main" val="54549293"/>
      </p:ext>
    </p:extLst>
  </p:cSld>
  <p:clrMapOvr>
    <a:masterClrMapping/>
  </p:clrMapOvr>
  <mc:AlternateContent xmlns:mc="http://schemas.openxmlformats.org/markup-compatibility/2006" xmlns:p14="http://schemas.microsoft.com/office/powerpoint/2010/main">
    <mc:Choice Requires="p14">
      <p:transition spd="slow" p14:dur="1600" advTm="0">
        <p14:gallery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97"/>
                                        </p:tgtEl>
                                        <p:attrNameLst>
                                          <p:attrName>style.visibility</p:attrName>
                                        </p:attrNameLst>
                                      </p:cBhvr>
                                      <p:to>
                                        <p:strVal val="visible"/>
                                      </p:to>
                                    </p:set>
                                    <p:anim calcmode="lin" valueType="num">
                                      <p:cBhvr additive="base">
                                        <p:cTn id="7" dur="500" fill="hold"/>
                                        <p:tgtEl>
                                          <p:spTgt spid="97"/>
                                        </p:tgtEl>
                                        <p:attrNameLst>
                                          <p:attrName>ppt_x</p:attrName>
                                        </p:attrNameLst>
                                      </p:cBhvr>
                                      <p:tavLst>
                                        <p:tav tm="0">
                                          <p:val>
                                            <p:strVal val="0-#ppt_w/2"/>
                                          </p:val>
                                        </p:tav>
                                        <p:tav tm="100000">
                                          <p:val>
                                            <p:strVal val="#ppt_x"/>
                                          </p:val>
                                        </p:tav>
                                      </p:tavLst>
                                    </p:anim>
                                    <p:anim calcmode="lin" valueType="num">
                                      <p:cBhvr additive="base">
                                        <p:cTn id="8" dur="500" fill="hold"/>
                                        <p:tgtEl>
                                          <p:spTgt spid="97"/>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3" presetClass="entr" presetSubtype="272" fill="hold" nodeType="after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p:cTn id="12" dur="500" fill="hold"/>
                                        <p:tgtEl>
                                          <p:spTgt spid="8"/>
                                        </p:tgtEl>
                                        <p:attrNameLst>
                                          <p:attrName>ppt_w</p:attrName>
                                        </p:attrNameLst>
                                      </p:cBhvr>
                                      <p:tavLst>
                                        <p:tav tm="0">
                                          <p:val>
                                            <p:strVal val="2/3*#ppt_w"/>
                                          </p:val>
                                        </p:tav>
                                        <p:tav tm="100000">
                                          <p:val>
                                            <p:strVal val="#ppt_w"/>
                                          </p:val>
                                        </p:tav>
                                      </p:tavLst>
                                    </p:anim>
                                    <p:anim calcmode="lin" valueType="num">
                                      <p:cBhvr>
                                        <p:cTn id="13" dur="500" fill="hold"/>
                                        <p:tgtEl>
                                          <p:spTgt spid="8"/>
                                        </p:tgtEl>
                                        <p:attrNameLst>
                                          <p:attrName>ppt_h</p:attrName>
                                        </p:attrNameLst>
                                      </p:cBhvr>
                                      <p:tavLst>
                                        <p:tav tm="0">
                                          <p:val>
                                            <p:strVal val="2/3*#ppt_h"/>
                                          </p:val>
                                        </p:tav>
                                        <p:tav tm="100000">
                                          <p:val>
                                            <p:strVal val="#ppt_h"/>
                                          </p:val>
                                        </p:tav>
                                      </p:tavLst>
                                    </p:anim>
                                  </p:childTnLst>
                                </p:cTn>
                              </p:par>
                              <p:par>
                                <p:cTn id="14" presetID="23" presetClass="entr" presetSubtype="288" fill="hold" grpId="0" nodeType="withEffect">
                                  <p:stCondLst>
                                    <p:cond delay="0"/>
                                  </p:stCondLst>
                                  <p:childTnLst>
                                    <p:set>
                                      <p:cBhvr>
                                        <p:cTn id="15" dur="1" fill="hold">
                                          <p:stCondLst>
                                            <p:cond delay="0"/>
                                          </p:stCondLst>
                                        </p:cTn>
                                        <p:tgtEl>
                                          <p:spTgt spid="11"/>
                                        </p:tgtEl>
                                        <p:attrNameLst>
                                          <p:attrName>style.visibility</p:attrName>
                                        </p:attrNameLst>
                                      </p:cBhvr>
                                      <p:to>
                                        <p:strVal val="visible"/>
                                      </p:to>
                                    </p:set>
                                    <p:anim calcmode="lin" valueType="num">
                                      <p:cBhvr>
                                        <p:cTn id="16" dur="500" fill="hold"/>
                                        <p:tgtEl>
                                          <p:spTgt spid="11"/>
                                        </p:tgtEl>
                                        <p:attrNameLst>
                                          <p:attrName>ppt_w</p:attrName>
                                        </p:attrNameLst>
                                      </p:cBhvr>
                                      <p:tavLst>
                                        <p:tav tm="0">
                                          <p:val>
                                            <p:strVal val="4/3*#ppt_w"/>
                                          </p:val>
                                        </p:tav>
                                        <p:tav tm="100000">
                                          <p:val>
                                            <p:strVal val="#ppt_w"/>
                                          </p:val>
                                        </p:tav>
                                      </p:tavLst>
                                    </p:anim>
                                    <p:anim calcmode="lin" valueType="num">
                                      <p:cBhvr>
                                        <p:cTn id="17" dur="500" fill="hold"/>
                                        <p:tgtEl>
                                          <p:spTgt spid="11"/>
                                        </p:tgtEl>
                                        <p:attrNameLst>
                                          <p:attrName>ppt_h</p:attrName>
                                        </p:attrNameLst>
                                      </p:cBhvr>
                                      <p:tavLst>
                                        <p:tav tm="0">
                                          <p:val>
                                            <p:strVal val="4/3*#ppt_h"/>
                                          </p:val>
                                        </p:tav>
                                        <p:tav tm="100000">
                                          <p:val>
                                            <p:strVal val="#ppt_h"/>
                                          </p:val>
                                        </p:tav>
                                      </p:tavLst>
                                    </p:anim>
                                  </p:childTnLst>
                                </p:cTn>
                              </p:par>
                              <p:par>
                                <p:cTn id="18" presetID="23" presetClass="entr" presetSubtype="288" fill="hold" grpId="0" nodeType="withEffect">
                                  <p:stCondLst>
                                    <p:cond delay="0"/>
                                  </p:stCondLst>
                                  <p:childTnLst>
                                    <p:set>
                                      <p:cBhvr>
                                        <p:cTn id="19" dur="1" fill="hold">
                                          <p:stCondLst>
                                            <p:cond delay="0"/>
                                          </p:stCondLst>
                                        </p:cTn>
                                        <p:tgtEl>
                                          <p:spTgt spid="27"/>
                                        </p:tgtEl>
                                        <p:attrNameLst>
                                          <p:attrName>style.visibility</p:attrName>
                                        </p:attrNameLst>
                                      </p:cBhvr>
                                      <p:to>
                                        <p:strVal val="visible"/>
                                      </p:to>
                                    </p:set>
                                    <p:anim calcmode="lin" valueType="num">
                                      <p:cBhvr>
                                        <p:cTn id="20" dur="500" fill="hold"/>
                                        <p:tgtEl>
                                          <p:spTgt spid="27"/>
                                        </p:tgtEl>
                                        <p:attrNameLst>
                                          <p:attrName>ppt_w</p:attrName>
                                        </p:attrNameLst>
                                      </p:cBhvr>
                                      <p:tavLst>
                                        <p:tav tm="0">
                                          <p:val>
                                            <p:strVal val="4/3*#ppt_w"/>
                                          </p:val>
                                        </p:tav>
                                        <p:tav tm="100000">
                                          <p:val>
                                            <p:strVal val="#ppt_w"/>
                                          </p:val>
                                        </p:tav>
                                      </p:tavLst>
                                    </p:anim>
                                    <p:anim calcmode="lin" valueType="num">
                                      <p:cBhvr>
                                        <p:cTn id="21" dur="500" fill="hold"/>
                                        <p:tgtEl>
                                          <p:spTgt spid="27"/>
                                        </p:tgtEl>
                                        <p:attrNameLst>
                                          <p:attrName>ppt_h</p:attrName>
                                        </p:attrNameLst>
                                      </p:cBhvr>
                                      <p:tavLst>
                                        <p:tav tm="0">
                                          <p:val>
                                            <p:strVal val="4/3*#ppt_h"/>
                                          </p:val>
                                        </p:tav>
                                        <p:tav tm="100000">
                                          <p:val>
                                            <p:strVal val="#ppt_h"/>
                                          </p:val>
                                        </p:tav>
                                      </p:tavLst>
                                    </p:anim>
                                  </p:childTnLst>
                                </p:cTn>
                              </p:par>
                            </p:childTnLst>
                          </p:cTn>
                        </p:par>
                        <p:par>
                          <p:cTn id="22" fill="hold">
                            <p:stCondLst>
                              <p:cond delay="1000"/>
                            </p:stCondLst>
                            <p:childTnLst>
                              <p:par>
                                <p:cTn id="23" presetID="2" presetClass="entr" presetSubtype="2" fill="hold" nodeType="afterEffect">
                                  <p:stCondLst>
                                    <p:cond delay="0"/>
                                  </p:stCondLst>
                                  <p:childTnLst>
                                    <p:set>
                                      <p:cBhvr>
                                        <p:cTn id="24" dur="1" fill="hold">
                                          <p:stCondLst>
                                            <p:cond delay="0"/>
                                          </p:stCondLst>
                                        </p:cTn>
                                        <p:tgtEl>
                                          <p:spTgt spid="7"/>
                                        </p:tgtEl>
                                        <p:attrNameLst>
                                          <p:attrName>style.visibility</p:attrName>
                                        </p:attrNameLst>
                                      </p:cBhvr>
                                      <p:to>
                                        <p:strVal val="visible"/>
                                      </p:to>
                                    </p:set>
                                    <p:anim calcmode="lin" valueType="num">
                                      <p:cBhvr additive="base">
                                        <p:cTn id="25" dur="500" fill="hold"/>
                                        <p:tgtEl>
                                          <p:spTgt spid="7"/>
                                        </p:tgtEl>
                                        <p:attrNameLst>
                                          <p:attrName>ppt_x</p:attrName>
                                        </p:attrNameLst>
                                      </p:cBhvr>
                                      <p:tavLst>
                                        <p:tav tm="0">
                                          <p:val>
                                            <p:strVal val="1+#ppt_w/2"/>
                                          </p:val>
                                        </p:tav>
                                        <p:tav tm="100000">
                                          <p:val>
                                            <p:strVal val="#ppt_x"/>
                                          </p:val>
                                        </p:tav>
                                      </p:tavLst>
                                    </p:anim>
                                    <p:anim calcmode="lin" valueType="num">
                                      <p:cBhvr additive="base">
                                        <p:cTn id="26" dur="500" fill="hold"/>
                                        <p:tgtEl>
                                          <p:spTgt spid="7"/>
                                        </p:tgtEl>
                                        <p:attrNameLst>
                                          <p:attrName>ppt_y</p:attrName>
                                        </p:attrNameLst>
                                      </p:cBhvr>
                                      <p:tavLst>
                                        <p:tav tm="0">
                                          <p:val>
                                            <p:strVal val="#ppt_y"/>
                                          </p:val>
                                        </p:tav>
                                        <p:tav tm="100000">
                                          <p:val>
                                            <p:strVal val="#ppt_y"/>
                                          </p:val>
                                        </p:tav>
                                      </p:tavLst>
                                    </p:anim>
                                  </p:childTnLst>
                                </p:cTn>
                              </p:par>
                            </p:childTnLst>
                          </p:cTn>
                        </p:par>
                        <p:par>
                          <p:cTn id="27" fill="hold">
                            <p:stCondLst>
                              <p:cond delay="1500"/>
                            </p:stCondLst>
                            <p:childTnLst>
                              <p:par>
                                <p:cTn id="28" presetID="23" presetClass="entr" presetSubtype="272" fill="hold" nodeType="afterEffect">
                                  <p:stCondLst>
                                    <p:cond delay="0"/>
                                  </p:stCondLst>
                                  <p:childTnLst>
                                    <p:set>
                                      <p:cBhvr>
                                        <p:cTn id="29" dur="1" fill="hold">
                                          <p:stCondLst>
                                            <p:cond delay="0"/>
                                          </p:stCondLst>
                                        </p:cTn>
                                        <p:tgtEl>
                                          <p:spTgt spid="12"/>
                                        </p:tgtEl>
                                        <p:attrNameLst>
                                          <p:attrName>style.visibility</p:attrName>
                                        </p:attrNameLst>
                                      </p:cBhvr>
                                      <p:to>
                                        <p:strVal val="visible"/>
                                      </p:to>
                                    </p:set>
                                    <p:anim calcmode="lin" valueType="num">
                                      <p:cBhvr>
                                        <p:cTn id="30" dur="500" fill="hold"/>
                                        <p:tgtEl>
                                          <p:spTgt spid="12"/>
                                        </p:tgtEl>
                                        <p:attrNameLst>
                                          <p:attrName>ppt_w</p:attrName>
                                        </p:attrNameLst>
                                      </p:cBhvr>
                                      <p:tavLst>
                                        <p:tav tm="0">
                                          <p:val>
                                            <p:strVal val="2/3*#ppt_w"/>
                                          </p:val>
                                        </p:tav>
                                        <p:tav tm="100000">
                                          <p:val>
                                            <p:strVal val="#ppt_w"/>
                                          </p:val>
                                        </p:tav>
                                      </p:tavLst>
                                    </p:anim>
                                    <p:anim calcmode="lin" valueType="num">
                                      <p:cBhvr>
                                        <p:cTn id="31" dur="500" fill="hold"/>
                                        <p:tgtEl>
                                          <p:spTgt spid="12"/>
                                        </p:tgtEl>
                                        <p:attrNameLst>
                                          <p:attrName>ppt_h</p:attrName>
                                        </p:attrNameLst>
                                      </p:cBhvr>
                                      <p:tavLst>
                                        <p:tav tm="0">
                                          <p:val>
                                            <p:strVal val="2/3*#ppt_h"/>
                                          </p:val>
                                        </p:tav>
                                        <p:tav tm="100000">
                                          <p:val>
                                            <p:strVal val="#ppt_h"/>
                                          </p:val>
                                        </p:tav>
                                      </p:tavLst>
                                    </p:anim>
                                  </p:childTnLst>
                                </p:cTn>
                              </p:par>
                              <p:par>
                                <p:cTn id="32" presetID="23" presetClass="entr" presetSubtype="288" fill="hold" grpId="0" nodeType="withEffect">
                                  <p:stCondLst>
                                    <p:cond delay="0"/>
                                  </p:stCondLst>
                                  <p:childTnLst>
                                    <p:set>
                                      <p:cBhvr>
                                        <p:cTn id="33" dur="1" fill="hold">
                                          <p:stCondLst>
                                            <p:cond delay="0"/>
                                          </p:stCondLst>
                                        </p:cTn>
                                        <p:tgtEl>
                                          <p:spTgt spid="28"/>
                                        </p:tgtEl>
                                        <p:attrNameLst>
                                          <p:attrName>style.visibility</p:attrName>
                                        </p:attrNameLst>
                                      </p:cBhvr>
                                      <p:to>
                                        <p:strVal val="visible"/>
                                      </p:to>
                                    </p:set>
                                    <p:anim calcmode="lin" valueType="num">
                                      <p:cBhvr>
                                        <p:cTn id="34" dur="500" fill="hold"/>
                                        <p:tgtEl>
                                          <p:spTgt spid="28"/>
                                        </p:tgtEl>
                                        <p:attrNameLst>
                                          <p:attrName>ppt_w</p:attrName>
                                        </p:attrNameLst>
                                      </p:cBhvr>
                                      <p:tavLst>
                                        <p:tav tm="0">
                                          <p:val>
                                            <p:strVal val="4/3*#ppt_w"/>
                                          </p:val>
                                        </p:tav>
                                        <p:tav tm="100000">
                                          <p:val>
                                            <p:strVal val="#ppt_w"/>
                                          </p:val>
                                        </p:tav>
                                      </p:tavLst>
                                    </p:anim>
                                    <p:anim calcmode="lin" valueType="num">
                                      <p:cBhvr>
                                        <p:cTn id="35" dur="500" fill="hold"/>
                                        <p:tgtEl>
                                          <p:spTgt spid="28"/>
                                        </p:tgtEl>
                                        <p:attrNameLst>
                                          <p:attrName>ppt_h</p:attrName>
                                        </p:attrNameLst>
                                      </p:cBhvr>
                                      <p:tavLst>
                                        <p:tav tm="0">
                                          <p:val>
                                            <p:strVal val="4/3*#ppt_h"/>
                                          </p:val>
                                        </p:tav>
                                        <p:tav tm="100000">
                                          <p:val>
                                            <p:strVal val="#ppt_h"/>
                                          </p:val>
                                        </p:tav>
                                      </p:tavLst>
                                    </p:anim>
                                  </p:childTnLst>
                                </p:cTn>
                              </p:par>
                              <p:par>
                                <p:cTn id="36" presetID="23" presetClass="entr" presetSubtype="288" fill="hold" grpId="0" nodeType="withEffect">
                                  <p:stCondLst>
                                    <p:cond delay="0"/>
                                  </p:stCondLst>
                                  <p:childTnLst>
                                    <p:set>
                                      <p:cBhvr>
                                        <p:cTn id="37" dur="1" fill="hold">
                                          <p:stCondLst>
                                            <p:cond delay="0"/>
                                          </p:stCondLst>
                                        </p:cTn>
                                        <p:tgtEl>
                                          <p:spTgt spid="15"/>
                                        </p:tgtEl>
                                        <p:attrNameLst>
                                          <p:attrName>style.visibility</p:attrName>
                                        </p:attrNameLst>
                                      </p:cBhvr>
                                      <p:to>
                                        <p:strVal val="visible"/>
                                      </p:to>
                                    </p:set>
                                    <p:anim calcmode="lin" valueType="num">
                                      <p:cBhvr>
                                        <p:cTn id="38" dur="500" fill="hold"/>
                                        <p:tgtEl>
                                          <p:spTgt spid="15"/>
                                        </p:tgtEl>
                                        <p:attrNameLst>
                                          <p:attrName>ppt_w</p:attrName>
                                        </p:attrNameLst>
                                      </p:cBhvr>
                                      <p:tavLst>
                                        <p:tav tm="0">
                                          <p:val>
                                            <p:strVal val="4/3*#ppt_w"/>
                                          </p:val>
                                        </p:tav>
                                        <p:tav tm="100000">
                                          <p:val>
                                            <p:strVal val="#ppt_w"/>
                                          </p:val>
                                        </p:tav>
                                      </p:tavLst>
                                    </p:anim>
                                    <p:anim calcmode="lin" valueType="num">
                                      <p:cBhvr>
                                        <p:cTn id="39" dur="500" fill="hold"/>
                                        <p:tgtEl>
                                          <p:spTgt spid="15"/>
                                        </p:tgtEl>
                                        <p:attrNameLst>
                                          <p:attrName>ppt_h</p:attrName>
                                        </p:attrNameLst>
                                      </p:cBhvr>
                                      <p:tavLst>
                                        <p:tav tm="0">
                                          <p:val>
                                            <p:strVal val="4/3*#ppt_h"/>
                                          </p:val>
                                        </p:tav>
                                        <p:tav tm="100000">
                                          <p:val>
                                            <p:strVal val="#ppt_h"/>
                                          </p:val>
                                        </p:tav>
                                      </p:tavLst>
                                    </p:anim>
                                  </p:childTnLst>
                                </p:cTn>
                              </p:par>
                            </p:childTnLst>
                          </p:cTn>
                        </p:par>
                        <p:par>
                          <p:cTn id="40" fill="hold">
                            <p:stCondLst>
                              <p:cond delay="2000"/>
                            </p:stCondLst>
                            <p:childTnLst>
                              <p:par>
                                <p:cTn id="41" presetID="2" presetClass="entr" presetSubtype="2" fill="hold" nodeType="afterEffect">
                                  <p:stCondLst>
                                    <p:cond delay="0"/>
                                  </p:stCondLst>
                                  <p:childTnLst>
                                    <p:set>
                                      <p:cBhvr>
                                        <p:cTn id="42" dur="1" fill="hold">
                                          <p:stCondLst>
                                            <p:cond delay="0"/>
                                          </p:stCondLst>
                                        </p:cTn>
                                        <p:tgtEl>
                                          <p:spTgt spid="30"/>
                                        </p:tgtEl>
                                        <p:attrNameLst>
                                          <p:attrName>style.visibility</p:attrName>
                                        </p:attrNameLst>
                                      </p:cBhvr>
                                      <p:to>
                                        <p:strVal val="visible"/>
                                      </p:to>
                                    </p:set>
                                    <p:anim calcmode="lin" valueType="num">
                                      <p:cBhvr additive="base">
                                        <p:cTn id="43" dur="500" fill="hold"/>
                                        <p:tgtEl>
                                          <p:spTgt spid="30"/>
                                        </p:tgtEl>
                                        <p:attrNameLst>
                                          <p:attrName>ppt_x</p:attrName>
                                        </p:attrNameLst>
                                      </p:cBhvr>
                                      <p:tavLst>
                                        <p:tav tm="0">
                                          <p:val>
                                            <p:strVal val="1+#ppt_w/2"/>
                                          </p:val>
                                        </p:tav>
                                        <p:tav tm="100000">
                                          <p:val>
                                            <p:strVal val="#ppt_x"/>
                                          </p:val>
                                        </p:tav>
                                      </p:tavLst>
                                    </p:anim>
                                    <p:anim calcmode="lin" valueType="num">
                                      <p:cBhvr additive="base">
                                        <p:cTn id="44" dur="500" fill="hold"/>
                                        <p:tgtEl>
                                          <p:spTgt spid="30"/>
                                        </p:tgtEl>
                                        <p:attrNameLst>
                                          <p:attrName>ppt_y</p:attrName>
                                        </p:attrNameLst>
                                      </p:cBhvr>
                                      <p:tavLst>
                                        <p:tav tm="0">
                                          <p:val>
                                            <p:strVal val="#ppt_y"/>
                                          </p:val>
                                        </p:tav>
                                        <p:tav tm="100000">
                                          <p:val>
                                            <p:strVal val="#ppt_y"/>
                                          </p:val>
                                        </p:tav>
                                      </p:tavLst>
                                    </p:anim>
                                  </p:childTnLst>
                                </p:cTn>
                              </p:par>
                            </p:childTnLst>
                          </p:cTn>
                        </p:par>
                        <p:par>
                          <p:cTn id="45" fill="hold">
                            <p:stCondLst>
                              <p:cond delay="2500"/>
                            </p:stCondLst>
                            <p:childTnLst>
                              <p:par>
                                <p:cTn id="46" presetID="23" presetClass="entr" presetSubtype="272" fill="hold" nodeType="afterEffect">
                                  <p:stCondLst>
                                    <p:cond delay="0"/>
                                  </p:stCondLst>
                                  <p:childTnLst>
                                    <p:set>
                                      <p:cBhvr>
                                        <p:cTn id="47" dur="1" fill="hold">
                                          <p:stCondLst>
                                            <p:cond delay="0"/>
                                          </p:stCondLst>
                                        </p:cTn>
                                        <p:tgtEl>
                                          <p:spTgt spid="16"/>
                                        </p:tgtEl>
                                        <p:attrNameLst>
                                          <p:attrName>style.visibility</p:attrName>
                                        </p:attrNameLst>
                                      </p:cBhvr>
                                      <p:to>
                                        <p:strVal val="visible"/>
                                      </p:to>
                                    </p:set>
                                    <p:anim calcmode="lin" valueType="num">
                                      <p:cBhvr>
                                        <p:cTn id="48" dur="500" fill="hold"/>
                                        <p:tgtEl>
                                          <p:spTgt spid="16"/>
                                        </p:tgtEl>
                                        <p:attrNameLst>
                                          <p:attrName>ppt_w</p:attrName>
                                        </p:attrNameLst>
                                      </p:cBhvr>
                                      <p:tavLst>
                                        <p:tav tm="0">
                                          <p:val>
                                            <p:strVal val="2/3*#ppt_w"/>
                                          </p:val>
                                        </p:tav>
                                        <p:tav tm="100000">
                                          <p:val>
                                            <p:strVal val="#ppt_w"/>
                                          </p:val>
                                        </p:tav>
                                      </p:tavLst>
                                    </p:anim>
                                    <p:anim calcmode="lin" valueType="num">
                                      <p:cBhvr>
                                        <p:cTn id="49" dur="500" fill="hold"/>
                                        <p:tgtEl>
                                          <p:spTgt spid="16"/>
                                        </p:tgtEl>
                                        <p:attrNameLst>
                                          <p:attrName>ppt_h</p:attrName>
                                        </p:attrNameLst>
                                      </p:cBhvr>
                                      <p:tavLst>
                                        <p:tav tm="0">
                                          <p:val>
                                            <p:strVal val="2/3*#ppt_h"/>
                                          </p:val>
                                        </p:tav>
                                        <p:tav tm="100000">
                                          <p:val>
                                            <p:strVal val="#ppt_h"/>
                                          </p:val>
                                        </p:tav>
                                      </p:tavLst>
                                    </p:anim>
                                  </p:childTnLst>
                                </p:cTn>
                              </p:par>
                              <p:par>
                                <p:cTn id="50" presetID="23" presetClass="entr" presetSubtype="288" fill="hold" grpId="0" nodeType="withEffect">
                                  <p:stCondLst>
                                    <p:cond delay="0"/>
                                  </p:stCondLst>
                                  <p:childTnLst>
                                    <p:set>
                                      <p:cBhvr>
                                        <p:cTn id="51" dur="1" fill="hold">
                                          <p:stCondLst>
                                            <p:cond delay="0"/>
                                          </p:stCondLst>
                                        </p:cTn>
                                        <p:tgtEl>
                                          <p:spTgt spid="19"/>
                                        </p:tgtEl>
                                        <p:attrNameLst>
                                          <p:attrName>style.visibility</p:attrName>
                                        </p:attrNameLst>
                                      </p:cBhvr>
                                      <p:to>
                                        <p:strVal val="visible"/>
                                      </p:to>
                                    </p:set>
                                    <p:anim calcmode="lin" valueType="num">
                                      <p:cBhvr>
                                        <p:cTn id="52" dur="500" fill="hold"/>
                                        <p:tgtEl>
                                          <p:spTgt spid="19"/>
                                        </p:tgtEl>
                                        <p:attrNameLst>
                                          <p:attrName>ppt_w</p:attrName>
                                        </p:attrNameLst>
                                      </p:cBhvr>
                                      <p:tavLst>
                                        <p:tav tm="0">
                                          <p:val>
                                            <p:strVal val="4/3*#ppt_w"/>
                                          </p:val>
                                        </p:tav>
                                        <p:tav tm="100000">
                                          <p:val>
                                            <p:strVal val="#ppt_w"/>
                                          </p:val>
                                        </p:tav>
                                      </p:tavLst>
                                    </p:anim>
                                    <p:anim calcmode="lin" valueType="num">
                                      <p:cBhvr>
                                        <p:cTn id="53" dur="500" fill="hold"/>
                                        <p:tgtEl>
                                          <p:spTgt spid="19"/>
                                        </p:tgtEl>
                                        <p:attrNameLst>
                                          <p:attrName>ppt_h</p:attrName>
                                        </p:attrNameLst>
                                      </p:cBhvr>
                                      <p:tavLst>
                                        <p:tav tm="0">
                                          <p:val>
                                            <p:strVal val="4/3*#ppt_h"/>
                                          </p:val>
                                        </p:tav>
                                        <p:tav tm="100000">
                                          <p:val>
                                            <p:strVal val="#ppt_h"/>
                                          </p:val>
                                        </p:tav>
                                      </p:tavLst>
                                    </p:anim>
                                  </p:childTnLst>
                                </p:cTn>
                              </p:par>
                              <p:par>
                                <p:cTn id="54" presetID="23" presetClass="entr" presetSubtype="288" fill="hold" grpId="0" nodeType="withEffect">
                                  <p:stCondLst>
                                    <p:cond delay="0"/>
                                  </p:stCondLst>
                                  <p:childTnLst>
                                    <p:set>
                                      <p:cBhvr>
                                        <p:cTn id="55" dur="1" fill="hold">
                                          <p:stCondLst>
                                            <p:cond delay="0"/>
                                          </p:stCondLst>
                                        </p:cTn>
                                        <p:tgtEl>
                                          <p:spTgt spid="29"/>
                                        </p:tgtEl>
                                        <p:attrNameLst>
                                          <p:attrName>style.visibility</p:attrName>
                                        </p:attrNameLst>
                                      </p:cBhvr>
                                      <p:to>
                                        <p:strVal val="visible"/>
                                      </p:to>
                                    </p:set>
                                    <p:anim calcmode="lin" valueType="num">
                                      <p:cBhvr>
                                        <p:cTn id="56" dur="500" fill="hold"/>
                                        <p:tgtEl>
                                          <p:spTgt spid="29"/>
                                        </p:tgtEl>
                                        <p:attrNameLst>
                                          <p:attrName>ppt_w</p:attrName>
                                        </p:attrNameLst>
                                      </p:cBhvr>
                                      <p:tavLst>
                                        <p:tav tm="0">
                                          <p:val>
                                            <p:strVal val="4/3*#ppt_w"/>
                                          </p:val>
                                        </p:tav>
                                        <p:tav tm="100000">
                                          <p:val>
                                            <p:strVal val="#ppt_w"/>
                                          </p:val>
                                        </p:tav>
                                      </p:tavLst>
                                    </p:anim>
                                    <p:anim calcmode="lin" valueType="num">
                                      <p:cBhvr>
                                        <p:cTn id="57" dur="500" fill="hold"/>
                                        <p:tgtEl>
                                          <p:spTgt spid="29"/>
                                        </p:tgtEl>
                                        <p:attrNameLst>
                                          <p:attrName>ppt_h</p:attrName>
                                        </p:attrNameLst>
                                      </p:cBhvr>
                                      <p:tavLst>
                                        <p:tav tm="0">
                                          <p:val>
                                            <p:strVal val="4/3*#ppt_h"/>
                                          </p:val>
                                        </p:tav>
                                        <p:tav tm="100000">
                                          <p:val>
                                            <p:strVal val="#ppt_h"/>
                                          </p:val>
                                        </p:tav>
                                      </p:tavLst>
                                    </p:anim>
                                  </p:childTnLst>
                                </p:cTn>
                              </p:par>
                            </p:childTnLst>
                          </p:cTn>
                        </p:par>
                        <p:par>
                          <p:cTn id="58" fill="hold">
                            <p:stCondLst>
                              <p:cond delay="3000"/>
                            </p:stCondLst>
                            <p:childTnLst>
                              <p:par>
                                <p:cTn id="59" presetID="2" presetClass="entr" presetSubtype="2" fill="hold" nodeType="afterEffect">
                                  <p:stCondLst>
                                    <p:cond delay="0"/>
                                  </p:stCondLst>
                                  <p:childTnLst>
                                    <p:set>
                                      <p:cBhvr>
                                        <p:cTn id="60" dur="1" fill="hold">
                                          <p:stCondLst>
                                            <p:cond delay="0"/>
                                          </p:stCondLst>
                                        </p:cTn>
                                        <p:tgtEl>
                                          <p:spTgt spid="31"/>
                                        </p:tgtEl>
                                        <p:attrNameLst>
                                          <p:attrName>style.visibility</p:attrName>
                                        </p:attrNameLst>
                                      </p:cBhvr>
                                      <p:to>
                                        <p:strVal val="visible"/>
                                      </p:to>
                                    </p:set>
                                    <p:anim calcmode="lin" valueType="num">
                                      <p:cBhvr additive="base">
                                        <p:cTn id="61" dur="500" fill="hold"/>
                                        <p:tgtEl>
                                          <p:spTgt spid="31"/>
                                        </p:tgtEl>
                                        <p:attrNameLst>
                                          <p:attrName>ppt_x</p:attrName>
                                        </p:attrNameLst>
                                      </p:cBhvr>
                                      <p:tavLst>
                                        <p:tav tm="0">
                                          <p:val>
                                            <p:strVal val="1+#ppt_w/2"/>
                                          </p:val>
                                        </p:tav>
                                        <p:tav tm="100000">
                                          <p:val>
                                            <p:strVal val="#ppt_x"/>
                                          </p:val>
                                        </p:tav>
                                      </p:tavLst>
                                    </p:anim>
                                    <p:anim calcmode="lin" valueType="num">
                                      <p:cBhvr additive="base">
                                        <p:cTn id="62" dur="500" fill="hold"/>
                                        <p:tgtEl>
                                          <p:spTgt spid="31"/>
                                        </p:tgtEl>
                                        <p:attrNameLst>
                                          <p:attrName>ppt_y</p:attrName>
                                        </p:attrNameLst>
                                      </p:cBhvr>
                                      <p:tavLst>
                                        <p:tav tm="0">
                                          <p:val>
                                            <p:strVal val="#ppt_y"/>
                                          </p:val>
                                        </p:tav>
                                        <p:tav tm="100000">
                                          <p:val>
                                            <p:strVal val="#ppt_y"/>
                                          </p:val>
                                        </p:tav>
                                      </p:tavLst>
                                    </p:anim>
                                  </p:childTnLst>
                                </p:cTn>
                              </p:par>
                            </p:childTnLst>
                          </p:cTn>
                        </p:par>
                        <p:par>
                          <p:cTn id="63" fill="hold">
                            <p:stCondLst>
                              <p:cond delay="3500"/>
                            </p:stCondLst>
                            <p:childTnLst>
                              <p:par>
                                <p:cTn id="64" presetID="23" presetClass="entr" presetSubtype="272" fill="hold" nodeType="afterEffect">
                                  <p:stCondLst>
                                    <p:cond delay="0"/>
                                  </p:stCondLst>
                                  <p:childTnLst>
                                    <p:set>
                                      <p:cBhvr>
                                        <p:cTn id="65" dur="1" fill="hold">
                                          <p:stCondLst>
                                            <p:cond delay="0"/>
                                          </p:stCondLst>
                                        </p:cTn>
                                        <p:tgtEl>
                                          <p:spTgt spid="90"/>
                                        </p:tgtEl>
                                        <p:attrNameLst>
                                          <p:attrName>style.visibility</p:attrName>
                                        </p:attrNameLst>
                                      </p:cBhvr>
                                      <p:to>
                                        <p:strVal val="visible"/>
                                      </p:to>
                                    </p:set>
                                    <p:anim calcmode="lin" valueType="num">
                                      <p:cBhvr>
                                        <p:cTn id="66" dur="500" fill="hold"/>
                                        <p:tgtEl>
                                          <p:spTgt spid="90"/>
                                        </p:tgtEl>
                                        <p:attrNameLst>
                                          <p:attrName>ppt_w</p:attrName>
                                        </p:attrNameLst>
                                      </p:cBhvr>
                                      <p:tavLst>
                                        <p:tav tm="0">
                                          <p:val>
                                            <p:strVal val="2/3*#ppt_w"/>
                                          </p:val>
                                        </p:tav>
                                        <p:tav tm="100000">
                                          <p:val>
                                            <p:strVal val="#ppt_w"/>
                                          </p:val>
                                        </p:tav>
                                      </p:tavLst>
                                    </p:anim>
                                    <p:anim calcmode="lin" valueType="num">
                                      <p:cBhvr>
                                        <p:cTn id="67" dur="500" fill="hold"/>
                                        <p:tgtEl>
                                          <p:spTgt spid="90"/>
                                        </p:tgtEl>
                                        <p:attrNameLst>
                                          <p:attrName>ppt_h</p:attrName>
                                        </p:attrNameLst>
                                      </p:cBhvr>
                                      <p:tavLst>
                                        <p:tav tm="0">
                                          <p:val>
                                            <p:strVal val="2/3*#ppt_h"/>
                                          </p:val>
                                        </p:tav>
                                        <p:tav tm="100000">
                                          <p:val>
                                            <p:strVal val="#ppt_h"/>
                                          </p:val>
                                        </p:tav>
                                      </p:tavLst>
                                    </p:anim>
                                  </p:childTnLst>
                                </p:cTn>
                              </p:par>
                              <p:par>
                                <p:cTn id="68" presetID="23" presetClass="entr" presetSubtype="288" fill="hold" grpId="0" nodeType="withEffect">
                                  <p:stCondLst>
                                    <p:cond delay="0"/>
                                  </p:stCondLst>
                                  <p:childTnLst>
                                    <p:set>
                                      <p:cBhvr>
                                        <p:cTn id="69" dur="1" fill="hold">
                                          <p:stCondLst>
                                            <p:cond delay="0"/>
                                          </p:stCondLst>
                                        </p:cTn>
                                        <p:tgtEl>
                                          <p:spTgt spid="94"/>
                                        </p:tgtEl>
                                        <p:attrNameLst>
                                          <p:attrName>style.visibility</p:attrName>
                                        </p:attrNameLst>
                                      </p:cBhvr>
                                      <p:to>
                                        <p:strVal val="visible"/>
                                      </p:to>
                                    </p:set>
                                    <p:anim calcmode="lin" valueType="num">
                                      <p:cBhvr>
                                        <p:cTn id="70" dur="500" fill="hold"/>
                                        <p:tgtEl>
                                          <p:spTgt spid="94"/>
                                        </p:tgtEl>
                                        <p:attrNameLst>
                                          <p:attrName>ppt_w</p:attrName>
                                        </p:attrNameLst>
                                      </p:cBhvr>
                                      <p:tavLst>
                                        <p:tav tm="0">
                                          <p:val>
                                            <p:strVal val="4/3*#ppt_w"/>
                                          </p:val>
                                        </p:tav>
                                        <p:tav tm="100000">
                                          <p:val>
                                            <p:strVal val="#ppt_w"/>
                                          </p:val>
                                        </p:tav>
                                      </p:tavLst>
                                    </p:anim>
                                    <p:anim calcmode="lin" valueType="num">
                                      <p:cBhvr>
                                        <p:cTn id="71" dur="500" fill="hold"/>
                                        <p:tgtEl>
                                          <p:spTgt spid="94"/>
                                        </p:tgtEl>
                                        <p:attrNameLst>
                                          <p:attrName>ppt_h</p:attrName>
                                        </p:attrNameLst>
                                      </p:cBhvr>
                                      <p:tavLst>
                                        <p:tav tm="0">
                                          <p:val>
                                            <p:strVal val="4/3*#ppt_h"/>
                                          </p:val>
                                        </p:tav>
                                        <p:tav tm="100000">
                                          <p:val>
                                            <p:strVal val="#ppt_h"/>
                                          </p:val>
                                        </p:tav>
                                      </p:tavLst>
                                    </p:anim>
                                  </p:childTnLst>
                                </p:cTn>
                              </p:par>
                              <p:par>
                                <p:cTn id="72" presetID="23" presetClass="entr" presetSubtype="288" fill="hold" grpId="0" nodeType="withEffect">
                                  <p:stCondLst>
                                    <p:cond delay="0"/>
                                  </p:stCondLst>
                                  <p:childTnLst>
                                    <p:set>
                                      <p:cBhvr>
                                        <p:cTn id="73" dur="1" fill="hold">
                                          <p:stCondLst>
                                            <p:cond delay="0"/>
                                          </p:stCondLst>
                                        </p:cTn>
                                        <p:tgtEl>
                                          <p:spTgt spid="103"/>
                                        </p:tgtEl>
                                        <p:attrNameLst>
                                          <p:attrName>style.visibility</p:attrName>
                                        </p:attrNameLst>
                                      </p:cBhvr>
                                      <p:to>
                                        <p:strVal val="visible"/>
                                      </p:to>
                                    </p:set>
                                    <p:anim calcmode="lin" valueType="num">
                                      <p:cBhvr>
                                        <p:cTn id="74" dur="500" fill="hold"/>
                                        <p:tgtEl>
                                          <p:spTgt spid="103"/>
                                        </p:tgtEl>
                                        <p:attrNameLst>
                                          <p:attrName>ppt_w</p:attrName>
                                        </p:attrNameLst>
                                      </p:cBhvr>
                                      <p:tavLst>
                                        <p:tav tm="0">
                                          <p:val>
                                            <p:strVal val="4/3*#ppt_w"/>
                                          </p:val>
                                        </p:tav>
                                        <p:tav tm="100000">
                                          <p:val>
                                            <p:strVal val="#ppt_w"/>
                                          </p:val>
                                        </p:tav>
                                      </p:tavLst>
                                    </p:anim>
                                    <p:anim calcmode="lin" valueType="num">
                                      <p:cBhvr>
                                        <p:cTn id="75" dur="500" fill="hold"/>
                                        <p:tgtEl>
                                          <p:spTgt spid="103"/>
                                        </p:tgtEl>
                                        <p:attrNameLst>
                                          <p:attrName>ppt_h</p:attrName>
                                        </p:attrNameLst>
                                      </p:cBhvr>
                                      <p:tavLst>
                                        <p:tav tm="0">
                                          <p:val>
                                            <p:strVal val="4/3*#ppt_h"/>
                                          </p:val>
                                        </p:tav>
                                        <p:tav tm="100000">
                                          <p:val>
                                            <p:strVal val="#ppt_h"/>
                                          </p:val>
                                        </p:tav>
                                      </p:tavLst>
                                    </p:anim>
                                  </p:childTnLst>
                                </p:cTn>
                              </p:par>
                            </p:childTnLst>
                          </p:cTn>
                        </p:par>
                        <p:par>
                          <p:cTn id="76" fill="hold">
                            <p:stCondLst>
                              <p:cond delay="4000"/>
                            </p:stCondLst>
                            <p:childTnLst>
                              <p:par>
                                <p:cTn id="77" presetID="2" presetClass="entr" presetSubtype="2" fill="hold" nodeType="afterEffect">
                                  <p:stCondLst>
                                    <p:cond delay="0"/>
                                  </p:stCondLst>
                                  <p:childTnLst>
                                    <p:set>
                                      <p:cBhvr>
                                        <p:cTn id="78" dur="1" fill="hold">
                                          <p:stCondLst>
                                            <p:cond delay="0"/>
                                          </p:stCondLst>
                                        </p:cTn>
                                        <p:tgtEl>
                                          <p:spTgt spid="95"/>
                                        </p:tgtEl>
                                        <p:attrNameLst>
                                          <p:attrName>style.visibility</p:attrName>
                                        </p:attrNameLst>
                                      </p:cBhvr>
                                      <p:to>
                                        <p:strVal val="visible"/>
                                      </p:to>
                                    </p:set>
                                    <p:anim calcmode="lin" valueType="num">
                                      <p:cBhvr additive="base">
                                        <p:cTn id="79" dur="500" fill="hold"/>
                                        <p:tgtEl>
                                          <p:spTgt spid="95"/>
                                        </p:tgtEl>
                                        <p:attrNameLst>
                                          <p:attrName>ppt_x</p:attrName>
                                        </p:attrNameLst>
                                      </p:cBhvr>
                                      <p:tavLst>
                                        <p:tav tm="0">
                                          <p:val>
                                            <p:strVal val="1+#ppt_w/2"/>
                                          </p:val>
                                        </p:tav>
                                        <p:tav tm="100000">
                                          <p:val>
                                            <p:strVal val="#ppt_x"/>
                                          </p:val>
                                        </p:tav>
                                      </p:tavLst>
                                    </p:anim>
                                    <p:anim calcmode="lin" valueType="num">
                                      <p:cBhvr additive="base">
                                        <p:cTn id="80" dur="500" fill="hold"/>
                                        <p:tgtEl>
                                          <p:spTgt spid="95"/>
                                        </p:tgtEl>
                                        <p:attrNameLst>
                                          <p:attrName>ppt_y</p:attrName>
                                        </p:attrNameLst>
                                      </p:cBhvr>
                                      <p:tavLst>
                                        <p:tav tm="0">
                                          <p:val>
                                            <p:strVal val="#ppt_y"/>
                                          </p:val>
                                        </p:tav>
                                        <p:tav tm="100000">
                                          <p:val>
                                            <p:strVal val="#ppt_y"/>
                                          </p:val>
                                        </p:tav>
                                      </p:tavLst>
                                    </p:anim>
                                  </p:childTnLst>
                                </p:cTn>
                              </p:par>
                            </p:childTnLst>
                          </p:cTn>
                        </p:par>
                        <p:par>
                          <p:cTn id="81" fill="hold">
                            <p:stCondLst>
                              <p:cond delay="4500"/>
                            </p:stCondLst>
                            <p:childTnLst>
                              <p:par>
                                <p:cTn id="82" presetID="10" presetClass="entr" presetSubtype="0" fill="hold" grpId="0" nodeType="afterEffect">
                                  <p:stCondLst>
                                    <p:cond delay="0"/>
                                  </p:stCondLst>
                                  <p:childTnLst>
                                    <p:set>
                                      <p:cBhvr>
                                        <p:cTn id="83" dur="1" fill="hold">
                                          <p:stCondLst>
                                            <p:cond delay="0"/>
                                          </p:stCondLst>
                                        </p:cTn>
                                        <p:tgtEl>
                                          <p:spTgt spid="74"/>
                                        </p:tgtEl>
                                        <p:attrNameLst>
                                          <p:attrName>style.visibility</p:attrName>
                                        </p:attrNameLst>
                                      </p:cBhvr>
                                      <p:to>
                                        <p:strVal val="visible"/>
                                      </p:to>
                                    </p:set>
                                    <p:animEffect transition="in" filter="fade">
                                      <p:cBhvr>
                                        <p:cTn id="84" dur="500"/>
                                        <p:tgtEl>
                                          <p:spTgt spid="7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5" grpId="0" animBg="1"/>
      <p:bldP spid="19" grpId="0" animBg="1"/>
      <p:bldP spid="27" grpId="0"/>
      <p:bldP spid="28" grpId="0"/>
      <p:bldP spid="29" grpId="0"/>
      <p:bldP spid="94" grpId="0" animBg="1"/>
      <p:bldP spid="103" grpId="0"/>
      <p:bldP spid="74"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标题 19"/>
          <p:cNvSpPr>
            <a:spLocks noGrp="1"/>
          </p:cNvSpPr>
          <p:nvPr>
            <p:ph type="title"/>
          </p:nvPr>
        </p:nvSpPr>
        <p:spPr/>
        <p:txBody>
          <a:bodyPr/>
          <a:lstStyle/>
          <a:p>
            <a:pPr algn="l"/>
            <a:r>
              <a:rPr lang="zh-CN" altLang="en-US" dirty="0"/>
              <a:t>月计划完成</a:t>
            </a:r>
          </a:p>
        </p:txBody>
      </p:sp>
      <p:cxnSp>
        <p:nvCxnSpPr>
          <p:cNvPr id="98" name="直接箭头连接符 97"/>
          <p:cNvCxnSpPr/>
          <p:nvPr/>
        </p:nvCxnSpPr>
        <p:spPr>
          <a:xfrm flipV="1">
            <a:off x="2327304" y="1898406"/>
            <a:ext cx="1" cy="5174637"/>
          </a:xfrm>
          <a:prstGeom prst="straightConnector1">
            <a:avLst/>
          </a:prstGeom>
          <a:solidFill>
            <a:schemeClr val="accent1"/>
          </a:solidFill>
          <a:ln w="9525" cap="flat" cmpd="sng" algn="ctr">
            <a:solidFill>
              <a:schemeClr val="accent1"/>
            </a:solidFill>
            <a:prstDash val="solid"/>
            <a:round/>
            <a:headEnd type="none" w="med" len="med"/>
            <a:tailEnd type="triangl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99" name="直接箭头连接符 98"/>
          <p:cNvCxnSpPr/>
          <p:nvPr/>
        </p:nvCxnSpPr>
        <p:spPr>
          <a:xfrm>
            <a:off x="2328067" y="7073042"/>
            <a:ext cx="10346557" cy="892"/>
          </a:xfrm>
          <a:prstGeom prst="straightConnector1">
            <a:avLst/>
          </a:prstGeom>
          <a:solidFill>
            <a:schemeClr val="accent1"/>
          </a:solidFill>
          <a:ln w="9525" cap="flat" cmpd="sng" algn="ctr">
            <a:solidFill>
              <a:schemeClr val="accent1"/>
            </a:solidFill>
            <a:prstDash val="solid"/>
            <a:round/>
            <a:headEnd type="none" w="med" len="med"/>
            <a:tailEnd type="triangl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nvGrpSpPr>
          <p:cNvPr id="23" name="组合 22"/>
          <p:cNvGrpSpPr/>
          <p:nvPr/>
        </p:nvGrpSpPr>
        <p:grpSpPr>
          <a:xfrm>
            <a:off x="2658058" y="5587758"/>
            <a:ext cx="2137634" cy="908218"/>
            <a:chOff x="2582250" y="5541358"/>
            <a:chExt cx="2076669" cy="882316"/>
          </a:xfrm>
        </p:grpSpPr>
        <p:grpSp>
          <p:nvGrpSpPr>
            <p:cNvPr id="22" name="组合 21"/>
            <p:cNvGrpSpPr/>
            <p:nvPr/>
          </p:nvGrpSpPr>
          <p:grpSpPr>
            <a:xfrm>
              <a:off x="2582250" y="5541358"/>
              <a:ext cx="2076669" cy="882316"/>
              <a:chOff x="2582250" y="5541358"/>
              <a:chExt cx="2076669" cy="882316"/>
            </a:xfrm>
          </p:grpSpPr>
          <p:sp>
            <p:nvSpPr>
              <p:cNvPr id="101" name="圆角矩形 100"/>
              <p:cNvSpPr/>
              <p:nvPr/>
            </p:nvSpPr>
            <p:spPr bwMode="auto">
              <a:xfrm>
                <a:off x="2582250" y="5541358"/>
                <a:ext cx="2076669" cy="882316"/>
              </a:xfrm>
              <a:prstGeom prst="roundRect">
                <a:avLst>
                  <a:gd name="adj" fmla="val 10568"/>
                </a:avLst>
              </a:prstGeom>
              <a:gradFill>
                <a:gsLst>
                  <a:gs pos="0">
                    <a:schemeClr val="bg1">
                      <a:lumMod val="82000"/>
                      <a:lumOff val="18000"/>
                    </a:schemeClr>
                  </a:gs>
                  <a:gs pos="47000">
                    <a:srgbClr val="F5F5F5"/>
                  </a:gs>
                  <a:gs pos="100000">
                    <a:schemeClr val="bg1">
                      <a:lumMod val="95000"/>
                      <a:lumOff val="5000"/>
                    </a:schemeClr>
                  </a:gs>
                </a:gsLst>
                <a:lin ang="18900000" scaled="0"/>
              </a:gradFill>
              <a:ln w="7938" cap="flat">
                <a:noFill/>
                <a:prstDash val="solid"/>
                <a:miter lim="800000"/>
                <a:headEnd/>
                <a:tailEnd/>
              </a:ln>
              <a:effectLst>
                <a:outerShdw blurRad="228600" dist="114300" dir="2700000" algn="tl" rotWithShape="0">
                  <a:prstClr val="black">
                    <a:alpha val="25000"/>
                  </a:prstClr>
                </a:outerShdw>
              </a:effectLst>
            </p:spPr>
            <p:txBody>
              <a:bodyPr vert="horz" wrap="square" lIns="94124" tIns="47062" rIns="94124" bIns="47062" numCol="1" anchor="t" anchorCtr="0" compatLnSpc="1">
                <a:prstTxWarp prst="textNoShape">
                  <a:avLst/>
                </a:prstTxWarp>
              </a:bodyPr>
              <a:lstStyle/>
              <a:p>
                <a:endParaRPr lang="zh-CN" altLang="en-US" sz="2471"/>
              </a:p>
            </p:txBody>
          </p:sp>
          <p:sp>
            <p:nvSpPr>
              <p:cNvPr id="126" name="圆角矩形 125"/>
              <p:cNvSpPr/>
              <p:nvPr/>
            </p:nvSpPr>
            <p:spPr bwMode="auto">
              <a:xfrm>
                <a:off x="2675090" y="5620577"/>
                <a:ext cx="1896899" cy="727516"/>
              </a:xfrm>
              <a:prstGeom prst="roundRect">
                <a:avLst>
                  <a:gd name="adj" fmla="val 10568"/>
                </a:avLst>
              </a:prstGeom>
              <a:solidFill>
                <a:schemeClr val="accent1"/>
              </a:solidFill>
              <a:ln w="7938" cap="flat">
                <a:noFill/>
                <a:prstDash val="solid"/>
                <a:miter lim="800000"/>
                <a:headEnd/>
                <a:tailEnd/>
              </a:ln>
              <a:effectLst/>
            </p:spPr>
            <p:txBody>
              <a:bodyPr vert="horz" wrap="square" lIns="94124" tIns="47062" rIns="94124" bIns="47062" numCol="1" anchor="t" anchorCtr="0" compatLnSpc="1">
                <a:prstTxWarp prst="textNoShape">
                  <a:avLst/>
                </a:prstTxWarp>
              </a:bodyPr>
              <a:lstStyle/>
              <a:p>
                <a:endParaRPr lang="zh-CN" altLang="en-US" sz="2471"/>
              </a:p>
            </p:txBody>
          </p:sp>
        </p:grpSp>
        <p:sp>
          <p:nvSpPr>
            <p:cNvPr id="102" name="矩形 101"/>
            <p:cNvSpPr>
              <a:spLocks noChangeArrowheads="1"/>
            </p:cNvSpPr>
            <p:nvPr/>
          </p:nvSpPr>
          <p:spPr bwMode="auto">
            <a:xfrm>
              <a:off x="2810880" y="5754766"/>
              <a:ext cx="1633649" cy="483800"/>
            </a:xfrm>
            <a:prstGeom prst="rect">
              <a:avLst/>
            </a:prstGeom>
            <a:noFill/>
            <a:ln w="7" cap="flat">
              <a:noFill/>
              <a:prstDash val="solid"/>
              <a:miter lim="800000"/>
              <a:headEnd/>
              <a:tailEnd/>
            </a:ln>
          </p:spPr>
          <p:txBody>
            <a:bodyPr vert="horz" wrap="square" lIns="94124" tIns="47062" rIns="94124" bIns="47062" numCol="1" anchor="t" anchorCtr="0" compatLnSpc="1">
              <a:prstTxWarp prst="textNoShape">
                <a:avLst/>
              </a:prstTxWarp>
            </a:bodyPr>
            <a:lstStyle/>
            <a:p>
              <a:pPr algn="ctr"/>
              <a:r>
                <a:rPr lang="zh-CN" altLang="en-US" sz="2162" dirty="0">
                  <a:solidFill>
                    <a:srgbClr val="F8F8F8"/>
                  </a:solidFill>
                </a:rPr>
                <a:t>一月份</a:t>
              </a:r>
            </a:p>
          </p:txBody>
        </p:sp>
      </p:grpSp>
      <p:sp>
        <p:nvSpPr>
          <p:cNvPr id="103" name="矩形 87"/>
          <p:cNvSpPr>
            <a:spLocks noChangeArrowheads="1"/>
          </p:cNvSpPr>
          <p:nvPr/>
        </p:nvSpPr>
        <p:spPr bwMode="auto">
          <a:xfrm>
            <a:off x="2823059" y="3157466"/>
            <a:ext cx="1814968" cy="1967691"/>
          </a:xfrm>
          <a:prstGeom prst="rect">
            <a:avLst/>
          </a:prstGeom>
          <a:noFill/>
          <a:ln w="9525">
            <a:noFill/>
            <a:miter lim="800000"/>
            <a:headEnd/>
            <a:tailEnd/>
          </a:ln>
        </p:spPr>
        <p:txBody>
          <a:bodyPr wrap="square" lIns="140839" tIns="70419" rIns="140839" bIns="70419">
            <a:spAutoFit/>
          </a:bodyPr>
          <a:lstStyle/>
          <a:p>
            <a:pPr algn="ctr" eaLnBrk="0" fontAlgn="ctr" hangingPunct="0">
              <a:buClr>
                <a:srgbClr val="FF0000"/>
              </a:buClr>
              <a:buSzPct val="70000"/>
            </a:pPr>
            <a:r>
              <a:rPr lang="zh-CN" altLang="en-US" sz="1647" dirty="0">
                <a:solidFill>
                  <a:schemeClr val="bg2"/>
                </a:solidFill>
                <a:latin typeface="微软雅黑" pitchFamily="34" charset="-122"/>
                <a:ea typeface="微软雅黑" pitchFamily="34" charset="-122"/>
              </a:rPr>
              <a:t>点击添加文本</a:t>
            </a:r>
            <a:br>
              <a:rPr lang="en-US" altLang="zh-CN" sz="1647" dirty="0">
                <a:solidFill>
                  <a:schemeClr val="bg2"/>
                </a:solidFill>
                <a:latin typeface="微软雅黑" pitchFamily="34" charset="-122"/>
                <a:ea typeface="微软雅黑" pitchFamily="34" charset="-122"/>
              </a:rPr>
            </a:br>
            <a:r>
              <a:rPr lang="zh-CN" altLang="en-US" sz="1647" dirty="0">
                <a:solidFill>
                  <a:schemeClr val="bg2"/>
                </a:solidFill>
                <a:latin typeface="微软雅黑" pitchFamily="34" charset="-122"/>
                <a:ea typeface="微软雅黑" pitchFamily="34" charset="-122"/>
              </a:rPr>
              <a:t>点击添加文本</a:t>
            </a:r>
          </a:p>
          <a:p>
            <a:pPr algn="ctr" eaLnBrk="0" fontAlgn="ctr" hangingPunct="0">
              <a:buClr>
                <a:srgbClr val="FF0000"/>
              </a:buClr>
              <a:buSzPct val="70000"/>
            </a:pPr>
            <a:r>
              <a:rPr lang="zh-CN" altLang="en-US" sz="1647" dirty="0">
                <a:solidFill>
                  <a:schemeClr val="bg2"/>
                </a:solidFill>
                <a:latin typeface="微软雅黑" pitchFamily="34" charset="-122"/>
                <a:ea typeface="微软雅黑" pitchFamily="34" charset="-122"/>
              </a:rPr>
              <a:t>点击添加文本</a:t>
            </a:r>
            <a:br>
              <a:rPr lang="en-US" altLang="zh-CN" sz="1647" dirty="0">
                <a:solidFill>
                  <a:schemeClr val="bg2"/>
                </a:solidFill>
                <a:latin typeface="微软雅黑" pitchFamily="34" charset="-122"/>
                <a:ea typeface="微软雅黑" pitchFamily="34" charset="-122"/>
              </a:rPr>
            </a:br>
            <a:br>
              <a:rPr lang="en-US" altLang="zh-CN" sz="1647" dirty="0">
                <a:solidFill>
                  <a:schemeClr val="bg2"/>
                </a:solidFill>
                <a:latin typeface="微软雅黑" pitchFamily="34" charset="-122"/>
                <a:ea typeface="微软雅黑" pitchFamily="34" charset="-122"/>
              </a:rPr>
            </a:br>
            <a:r>
              <a:rPr lang="zh-CN" altLang="en-US" sz="1647" dirty="0">
                <a:solidFill>
                  <a:schemeClr val="bg2"/>
                </a:solidFill>
                <a:latin typeface="微软雅黑" pitchFamily="34" charset="-122"/>
                <a:ea typeface="微软雅黑" pitchFamily="34" charset="-122"/>
              </a:rPr>
              <a:t>点击添加文本</a:t>
            </a:r>
          </a:p>
          <a:p>
            <a:pPr algn="ctr" eaLnBrk="0" fontAlgn="ctr" hangingPunct="0">
              <a:buClr>
                <a:srgbClr val="FF0000"/>
              </a:buClr>
              <a:buSzPct val="70000"/>
            </a:pPr>
            <a:r>
              <a:rPr lang="zh-CN" altLang="en-US" sz="1647" dirty="0">
                <a:solidFill>
                  <a:schemeClr val="bg2"/>
                </a:solidFill>
                <a:latin typeface="微软雅黑" pitchFamily="34" charset="-122"/>
                <a:ea typeface="微软雅黑" pitchFamily="34" charset="-122"/>
              </a:rPr>
              <a:t>点击添加文本</a:t>
            </a:r>
            <a:br>
              <a:rPr lang="en-US" altLang="zh-CN" sz="1647" dirty="0">
                <a:solidFill>
                  <a:schemeClr val="bg2"/>
                </a:solidFill>
                <a:latin typeface="微软雅黑" pitchFamily="34" charset="-122"/>
                <a:ea typeface="微软雅黑" pitchFamily="34" charset="-122"/>
              </a:rPr>
            </a:br>
            <a:r>
              <a:rPr lang="zh-CN" altLang="en-US" sz="1647" dirty="0">
                <a:solidFill>
                  <a:schemeClr val="bg2"/>
                </a:solidFill>
                <a:latin typeface="微软雅黑" pitchFamily="34" charset="-122"/>
                <a:ea typeface="微软雅黑" pitchFamily="34" charset="-122"/>
              </a:rPr>
              <a:t>点击添加文本</a:t>
            </a:r>
          </a:p>
        </p:txBody>
      </p:sp>
      <p:grpSp>
        <p:nvGrpSpPr>
          <p:cNvPr id="24" name="组合 23"/>
          <p:cNvGrpSpPr/>
          <p:nvPr/>
        </p:nvGrpSpPr>
        <p:grpSpPr>
          <a:xfrm>
            <a:off x="5262430" y="4601657"/>
            <a:ext cx="2137634" cy="908218"/>
            <a:chOff x="5112345" y="4583380"/>
            <a:chExt cx="2076669" cy="882316"/>
          </a:xfrm>
        </p:grpSpPr>
        <p:grpSp>
          <p:nvGrpSpPr>
            <p:cNvPr id="132" name="组合 131"/>
            <p:cNvGrpSpPr/>
            <p:nvPr/>
          </p:nvGrpSpPr>
          <p:grpSpPr>
            <a:xfrm>
              <a:off x="5112345" y="4583380"/>
              <a:ext cx="2076669" cy="882316"/>
              <a:chOff x="2582250" y="5541358"/>
              <a:chExt cx="2076669" cy="882316"/>
            </a:xfrm>
          </p:grpSpPr>
          <p:sp>
            <p:nvSpPr>
              <p:cNvPr id="133" name="圆角矩形 132"/>
              <p:cNvSpPr/>
              <p:nvPr/>
            </p:nvSpPr>
            <p:spPr bwMode="auto">
              <a:xfrm>
                <a:off x="2582250" y="5541358"/>
                <a:ext cx="2076669" cy="882316"/>
              </a:xfrm>
              <a:prstGeom prst="roundRect">
                <a:avLst>
                  <a:gd name="adj" fmla="val 10568"/>
                </a:avLst>
              </a:prstGeom>
              <a:gradFill>
                <a:gsLst>
                  <a:gs pos="0">
                    <a:schemeClr val="bg1">
                      <a:lumMod val="82000"/>
                      <a:lumOff val="18000"/>
                    </a:schemeClr>
                  </a:gs>
                  <a:gs pos="47000">
                    <a:srgbClr val="F5F5F5"/>
                  </a:gs>
                  <a:gs pos="100000">
                    <a:schemeClr val="bg1">
                      <a:lumMod val="95000"/>
                      <a:lumOff val="5000"/>
                    </a:schemeClr>
                  </a:gs>
                </a:gsLst>
                <a:lin ang="18900000" scaled="0"/>
              </a:gradFill>
              <a:ln w="7938" cap="flat">
                <a:noFill/>
                <a:prstDash val="solid"/>
                <a:miter lim="800000"/>
                <a:headEnd/>
                <a:tailEnd/>
              </a:ln>
              <a:effectLst>
                <a:outerShdw blurRad="228600" dist="114300" dir="2700000" algn="tl" rotWithShape="0">
                  <a:prstClr val="black">
                    <a:alpha val="25000"/>
                  </a:prstClr>
                </a:outerShdw>
              </a:effectLst>
            </p:spPr>
            <p:txBody>
              <a:bodyPr vert="horz" wrap="square" lIns="94124" tIns="47062" rIns="94124" bIns="47062" numCol="1" anchor="t" anchorCtr="0" compatLnSpc="1">
                <a:prstTxWarp prst="textNoShape">
                  <a:avLst/>
                </a:prstTxWarp>
              </a:bodyPr>
              <a:lstStyle/>
              <a:p>
                <a:endParaRPr lang="zh-CN" altLang="en-US" sz="2471"/>
              </a:p>
            </p:txBody>
          </p:sp>
          <p:sp>
            <p:nvSpPr>
              <p:cNvPr id="134" name="圆角矩形 133"/>
              <p:cNvSpPr/>
              <p:nvPr/>
            </p:nvSpPr>
            <p:spPr bwMode="auto">
              <a:xfrm>
                <a:off x="2675090" y="5620577"/>
                <a:ext cx="1896899" cy="727516"/>
              </a:xfrm>
              <a:prstGeom prst="roundRect">
                <a:avLst>
                  <a:gd name="adj" fmla="val 10568"/>
                </a:avLst>
              </a:prstGeom>
              <a:solidFill>
                <a:schemeClr val="accent2"/>
              </a:solidFill>
              <a:ln w="7938" cap="flat">
                <a:noFill/>
                <a:prstDash val="solid"/>
                <a:miter lim="800000"/>
                <a:headEnd/>
                <a:tailEnd/>
              </a:ln>
              <a:effectLst/>
            </p:spPr>
            <p:txBody>
              <a:bodyPr vert="horz" wrap="square" lIns="94124" tIns="47062" rIns="94124" bIns="47062" numCol="1" anchor="t" anchorCtr="0" compatLnSpc="1">
                <a:prstTxWarp prst="textNoShape">
                  <a:avLst/>
                </a:prstTxWarp>
              </a:bodyPr>
              <a:lstStyle/>
              <a:p>
                <a:endParaRPr lang="zh-CN" altLang="en-US" sz="2471"/>
              </a:p>
            </p:txBody>
          </p:sp>
        </p:grpSp>
        <p:sp>
          <p:nvSpPr>
            <p:cNvPr id="106" name="矩形 105"/>
            <p:cNvSpPr>
              <a:spLocks noChangeArrowheads="1"/>
            </p:cNvSpPr>
            <p:nvPr/>
          </p:nvSpPr>
          <p:spPr bwMode="auto">
            <a:xfrm>
              <a:off x="5295532" y="4806812"/>
              <a:ext cx="1633649" cy="483800"/>
            </a:xfrm>
            <a:prstGeom prst="rect">
              <a:avLst/>
            </a:prstGeom>
            <a:noFill/>
            <a:ln w="7" cap="flat">
              <a:noFill/>
              <a:prstDash val="solid"/>
              <a:miter lim="800000"/>
              <a:headEnd/>
              <a:tailEnd/>
            </a:ln>
          </p:spPr>
          <p:txBody>
            <a:bodyPr vert="horz" wrap="square" lIns="94124" tIns="47062" rIns="94124" bIns="47062" numCol="1" anchor="t" anchorCtr="0" compatLnSpc="1">
              <a:prstTxWarp prst="textNoShape">
                <a:avLst/>
              </a:prstTxWarp>
            </a:bodyPr>
            <a:lstStyle/>
            <a:p>
              <a:pPr algn="ctr"/>
              <a:r>
                <a:rPr lang="zh-CN" altLang="en-US" sz="2162" dirty="0">
                  <a:solidFill>
                    <a:srgbClr val="F8F8F8"/>
                  </a:solidFill>
                </a:rPr>
                <a:t>二月份</a:t>
              </a:r>
              <a:endParaRPr lang="en-US" altLang="zh-CN" sz="2162" dirty="0">
                <a:solidFill>
                  <a:srgbClr val="F8F8F8"/>
                </a:solidFill>
              </a:endParaRPr>
            </a:p>
          </p:txBody>
        </p:sp>
      </p:grpSp>
      <p:sp>
        <p:nvSpPr>
          <p:cNvPr id="107" name="矩形 87"/>
          <p:cNvSpPr>
            <a:spLocks noChangeArrowheads="1"/>
          </p:cNvSpPr>
          <p:nvPr/>
        </p:nvSpPr>
        <p:spPr bwMode="auto">
          <a:xfrm>
            <a:off x="5380651" y="2202580"/>
            <a:ext cx="1814968" cy="1967691"/>
          </a:xfrm>
          <a:prstGeom prst="rect">
            <a:avLst/>
          </a:prstGeom>
          <a:noFill/>
          <a:ln w="9525">
            <a:noFill/>
            <a:miter lim="800000"/>
            <a:headEnd/>
            <a:tailEnd/>
          </a:ln>
        </p:spPr>
        <p:txBody>
          <a:bodyPr wrap="square" lIns="140839" tIns="70419" rIns="140839" bIns="70419">
            <a:spAutoFit/>
          </a:bodyPr>
          <a:lstStyle/>
          <a:p>
            <a:pPr algn="ctr" eaLnBrk="0" fontAlgn="ctr" hangingPunct="0">
              <a:buClr>
                <a:srgbClr val="FF0000"/>
              </a:buClr>
              <a:buSzPct val="70000"/>
            </a:pPr>
            <a:r>
              <a:rPr lang="zh-CN" altLang="en-US" sz="1647" dirty="0">
                <a:solidFill>
                  <a:schemeClr val="bg2"/>
                </a:solidFill>
                <a:latin typeface="微软雅黑" pitchFamily="34" charset="-122"/>
                <a:ea typeface="微软雅黑" pitchFamily="34" charset="-122"/>
              </a:rPr>
              <a:t>点击添加文本</a:t>
            </a:r>
            <a:br>
              <a:rPr lang="en-US" altLang="zh-CN" sz="1647" dirty="0">
                <a:solidFill>
                  <a:schemeClr val="bg2"/>
                </a:solidFill>
                <a:latin typeface="微软雅黑" pitchFamily="34" charset="-122"/>
                <a:ea typeface="微软雅黑" pitchFamily="34" charset="-122"/>
              </a:rPr>
            </a:br>
            <a:r>
              <a:rPr lang="zh-CN" altLang="en-US" sz="1647" dirty="0">
                <a:solidFill>
                  <a:schemeClr val="bg2"/>
                </a:solidFill>
                <a:latin typeface="微软雅黑" pitchFamily="34" charset="-122"/>
                <a:ea typeface="微软雅黑" pitchFamily="34" charset="-122"/>
              </a:rPr>
              <a:t>点击添加文本</a:t>
            </a:r>
          </a:p>
          <a:p>
            <a:pPr algn="ctr" eaLnBrk="0" fontAlgn="ctr" hangingPunct="0">
              <a:buClr>
                <a:srgbClr val="FF0000"/>
              </a:buClr>
              <a:buSzPct val="70000"/>
            </a:pPr>
            <a:r>
              <a:rPr lang="zh-CN" altLang="en-US" sz="1647" dirty="0">
                <a:solidFill>
                  <a:schemeClr val="bg2"/>
                </a:solidFill>
                <a:latin typeface="微软雅黑" pitchFamily="34" charset="-122"/>
                <a:ea typeface="微软雅黑" pitchFamily="34" charset="-122"/>
              </a:rPr>
              <a:t>点击添加文本</a:t>
            </a:r>
            <a:br>
              <a:rPr lang="en-US" altLang="zh-CN" sz="1647" dirty="0">
                <a:solidFill>
                  <a:schemeClr val="bg2"/>
                </a:solidFill>
                <a:latin typeface="微软雅黑" pitchFamily="34" charset="-122"/>
                <a:ea typeface="微软雅黑" pitchFamily="34" charset="-122"/>
              </a:rPr>
            </a:br>
            <a:br>
              <a:rPr lang="en-US" altLang="zh-CN" sz="1647" dirty="0">
                <a:solidFill>
                  <a:schemeClr val="bg2"/>
                </a:solidFill>
                <a:latin typeface="微软雅黑" pitchFamily="34" charset="-122"/>
                <a:ea typeface="微软雅黑" pitchFamily="34" charset="-122"/>
              </a:rPr>
            </a:br>
            <a:r>
              <a:rPr lang="zh-CN" altLang="en-US" sz="1647" dirty="0">
                <a:solidFill>
                  <a:schemeClr val="bg2"/>
                </a:solidFill>
                <a:latin typeface="微软雅黑" pitchFamily="34" charset="-122"/>
                <a:ea typeface="微软雅黑" pitchFamily="34" charset="-122"/>
              </a:rPr>
              <a:t>点击添加文本</a:t>
            </a:r>
          </a:p>
          <a:p>
            <a:pPr algn="ctr" eaLnBrk="0" fontAlgn="ctr" hangingPunct="0">
              <a:buClr>
                <a:srgbClr val="FF0000"/>
              </a:buClr>
              <a:buSzPct val="70000"/>
            </a:pPr>
            <a:r>
              <a:rPr lang="zh-CN" altLang="en-US" sz="1647" dirty="0">
                <a:solidFill>
                  <a:schemeClr val="bg2"/>
                </a:solidFill>
                <a:latin typeface="微软雅黑" pitchFamily="34" charset="-122"/>
                <a:ea typeface="微软雅黑" pitchFamily="34" charset="-122"/>
              </a:rPr>
              <a:t>点击添加文本</a:t>
            </a:r>
            <a:br>
              <a:rPr lang="en-US" altLang="zh-CN" sz="1647" dirty="0">
                <a:solidFill>
                  <a:schemeClr val="bg2"/>
                </a:solidFill>
                <a:latin typeface="微软雅黑" pitchFamily="34" charset="-122"/>
                <a:ea typeface="微软雅黑" pitchFamily="34" charset="-122"/>
              </a:rPr>
            </a:br>
            <a:r>
              <a:rPr lang="zh-CN" altLang="en-US" sz="1647" dirty="0">
                <a:solidFill>
                  <a:schemeClr val="bg2"/>
                </a:solidFill>
                <a:latin typeface="微软雅黑" pitchFamily="34" charset="-122"/>
                <a:ea typeface="微软雅黑" pitchFamily="34" charset="-122"/>
              </a:rPr>
              <a:t>点击添加文本</a:t>
            </a:r>
          </a:p>
        </p:txBody>
      </p:sp>
      <p:cxnSp>
        <p:nvCxnSpPr>
          <p:cNvPr id="108" name="直接连接符 107"/>
          <p:cNvCxnSpPr/>
          <p:nvPr/>
        </p:nvCxnSpPr>
        <p:spPr>
          <a:xfrm flipH="1">
            <a:off x="5107353" y="1898407"/>
            <a:ext cx="1834" cy="5092964"/>
          </a:xfrm>
          <a:prstGeom prst="line">
            <a:avLst/>
          </a:prstGeom>
          <a:solidFill>
            <a:schemeClr val="accent1"/>
          </a:solidFill>
          <a:ln w="9525" cap="flat" cmpd="sng" algn="ctr">
            <a:solidFill>
              <a:schemeClr val="accent1"/>
            </a:solidFill>
            <a:prstDash val="dash"/>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nvGrpSpPr>
          <p:cNvPr id="25" name="组合 24"/>
          <p:cNvGrpSpPr/>
          <p:nvPr/>
        </p:nvGrpSpPr>
        <p:grpSpPr>
          <a:xfrm>
            <a:off x="7720357" y="3664324"/>
            <a:ext cx="2137634" cy="908218"/>
            <a:chOff x="7500172" y="3672780"/>
            <a:chExt cx="2076669" cy="882316"/>
          </a:xfrm>
        </p:grpSpPr>
        <p:grpSp>
          <p:nvGrpSpPr>
            <p:cNvPr id="135" name="组合 134"/>
            <p:cNvGrpSpPr/>
            <p:nvPr/>
          </p:nvGrpSpPr>
          <p:grpSpPr>
            <a:xfrm>
              <a:off x="7500172" y="3672780"/>
              <a:ext cx="2076669" cy="882316"/>
              <a:chOff x="2582250" y="5541358"/>
              <a:chExt cx="2076669" cy="882316"/>
            </a:xfrm>
          </p:grpSpPr>
          <p:sp>
            <p:nvSpPr>
              <p:cNvPr id="136" name="圆角矩形 135"/>
              <p:cNvSpPr/>
              <p:nvPr/>
            </p:nvSpPr>
            <p:spPr bwMode="auto">
              <a:xfrm>
                <a:off x="2582250" y="5541358"/>
                <a:ext cx="2076669" cy="882316"/>
              </a:xfrm>
              <a:prstGeom prst="roundRect">
                <a:avLst>
                  <a:gd name="adj" fmla="val 10568"/>
                </a:avLst>
              </a:prstGeom>
              <a:gradFill>
                <a:gsLst>
                  <a:gs pos="0">
                    <a:schemeClr val="bg1">
                      <a:lumMod val="82000"/>
                      <a:lumOff val="18000"/>
                    </a:schemeClr>
                  </a:gs>
                  <a:gs pos="47000">
                    <a:srgbClr val="F5F5F5"/>
                  </a:gs>
                  <a:gs pos="100000">
                    <a:schemeClr val="bg1">
                      <a:lumMod val="95000"/>
                      <a:lumOff val="5000"/>
                    </a:schemeClr>
                  </a:gs>
                </a:gsLst>
                <a:lin ang="18900000" scaled="0"/>
              </a:gradFill>
              <a:ln w="7938" cap="flat">
                <a:noFill/>
                <a:prstDash val="solid"/>
                <a:miter lim="800000"/>
                <a:headEnd/>
                <a:tailEnd/>
              </a:ln>
              <a:effectLst>
                <a:outerShdw blurRad="228600" dist="114300" dir="2700000" algn="tl" rotWithShape="0">
                  <a:prstClr val="black">
                    <a:alpha val="25000"/>
                  </a:prstClr>
                </a:outerShdw>
              </a:effectLst>
            </p:spPr>
            <p:txBody>
              <a:bodyPr vert="horz" wrap="square" lIns="94124" tIns="47062" rIns="94124" bIns="47062" numCol="1" anchor="t" anchorCtr="0" compatLnSpc="1">
                <a:prstTxWarp prst="textNoShape">
                  <a:avLst/>
                </a:prstTxWarp>
              </a:bodyPr>
              <a:lstStyle/>
              <a:p>
                <a:endParaRPr lang="zh-CN" altLang="en-US" sz="2471"/>
              </a:p>
            </p:txBody>
          </p:sp>
          <p:sp>
            <p:nvSpPr>
              <p:cNvPr id="137" name="圆角矩形 136"/>
              <p:cNvSpPr/>
              <p:nvPr/>
            </p:nvSpPr>
            <p:spPr bwMode="auto">
              <a:xfrm>
                <a:off x="2675090" y="5620577"/>
                <a:ext cx="1896899" cy="727516"/>
              </a:xfrm>
              <a:prstGeom prst="roundRect">
                <a:avLst>
                  <a:gd name="adj" fmla="val 10568"/>
                </a:avLst>
              </a:prstGeom>
              <a:solidFill>
                <a:schemeClr val="accent3"/>
              </a:solidFill>
              <a:ln w="7938" cap="flat">
                <a:noFill/>
                <a:prstDash val="solid"/>
                <a:miter lim="800000"/>
                <a:headEnd/>
                <a:tailEnd/>
              </a:ln>
              <a:effectLst/>
            </p:spPr>
            <p:txBody>
              <a:bodyPr vert="horz" wrap="square" lIns="94124" tIns="47062" rIns="94124" bIns="47062" numCol="1" anchor="t" anchorCtr="0" compatLnSpc="1">
                <a:prstTxWarp prst="textNoShape">
                  <a:avLst/>
                </a:prstTxWarp>
              </a:bodyPr>
              <a:lstStyle/>
              <a:p>
                <a:endParaRPr lang="zh-CN" altLang="en-US" sz="2471"/>
              </a:p>
            </p:txBody>
          </p:sp>
        </p:grpSp>
        <p:sp>
          <p:nvSpPr>
            <p:cNvPr id="111" name="矩形 110"/>
            <p:cNvSpPr>
              <a:spLocks noChangeArrowheads="1"/>
            </p:cNvSpPr>
            <p:nvPr/>
          </p:nvSpPr>
          <p:spPr bwMode="auto">
            <a:xfrm>
              <a:off x="7648408" y="3924496"/>
              <a:ext cx="1633649" cy="483800"/>
            </a:xfrm>
            <a:prstGeom prst="rect">
              <a:avLst/>
            </a:prstGeom>
            <a:noFill/>
            <a:ln w="7" cap="flat">
              <a:noFill/>
              <a:prstDash val="solid"/>
              <a:miter lim="800000"/>
              <a:headEnd/>
              <a:tailEnd/>
            </a:ln>
          </p:spPr>
          <p:txBody>
            <a:bodyPr vert="horz" wrap="square" lIns="94124" tIns="47062" rIns="94124" bIns="47062" numCol="1" anchor="t" anchorCtr="0" compatLnSpc="1">
              <a:prstTxWarp prst="textNoShape">
                <a:avLst/>
              </a:prstTxWarp>
            </a:bodyPr>
            <a:lstStyle/>
            <a:p>
              <a:pPr algn="ctr"/>
              <a:r>
                <a:rPr lang="zh-CN" altLang="en-US" sz="2162" dirty="0">
                  <a:solidFill>
                    <a:srgbClr val="F8F8F8"/>
                  </a:solidFill>
                </a:rPr>
                <a:t>三月份</a:t>
              </a:r>
            </a:p>
          </p:txBody>
        </p:sp>
      </p:grpSp>
      <p:cxnSp>
        <p:nvCxnSpPr>
          <p:cNvPr id="112" name="直接连接符 111"/>
          <p:cNvCxnSpPr/>
          <p:nvPr/>
        </p:nvCxnSpPr>
        <p:spPr>
          <a:xfrm flipH="1">
            <a:off x="7553270" y="1898407"/>
            <a:ext cx="1834" cy="5092964"/>
          </a:xfrm>
          <a:prstGeom prst="line">
            <a:avLst/>
          </a:prstGeom>
          <a:solidFill>
            <a:schemeClr val="accent1"/>
          </a:solidFill>
          <a:ln w="9525" cap="flat" cmpd="sng" algn="ctr">
            <a:solidFill>
              <a:schemeClr val="accent1"/>
            </a:solidFill>
            <a:prstDash val="dash"/>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13" name="矩形 87"/>
          <p:cNvSpPr>
            <a:spLocks noChangeArrowheads="1"/>
          </p:cNvSpPr>
          <p:nvPr/>
        </p:nvSpPr>
        <p:spPr bwMode="auto">
          <a:xfrm>
            <a:off x="7802601" y="4643643"/>
            <a:ext cx="1814968" cy="1967691"/>
          </a:xfrm>
          <a:prstGeom prst="rect">
            <a:avLst/>
          </a:prstGeom>
          <a:noFill/>
          <a:ln w="9525">
            <a:noFill/>
            <a:miter lim="800000"/>
            <a:headEnd/>
            <a:tailEnd/>
          </a:ln>
        </p:spPr>
        <p:txBody>
          <a:bodyPr wrap="square" lIns="140839" tIns="70419" rIns="140839" bIns="70419">
            <a:spAutoFit/>
          </a:bodyPr>
          <a:lstStyle/>
          <a:p>
            <a:pPr algn="ctr" eaLnBrk="0" fontAlgn="ctr" hangingPunct="0">
              <a:buClr>
                <a:srgbClr val="FF0000"/>
              </a:buClr>
              <a:buSzPct val="70000"/>
            </a:pPr>
            <a:r>
              <a:rPr lang="zh-CN" altLang="en-US" sz="1647" dirty="0">
                <a:solidFill>
                  <a:schemeClr val="bg2"/>
                </a:solidFill>
                <a:latin typeface="微软雅黑" pitchFamily="34" charset="-122"/>
                <a:ea typeface="微软雅黑" pitchFamily="34" charset="-122"/>
              </a:rPr>
              <a:t>点击添加文本</a:t>
            </a:r>
            <a:br>
              <a:rPr lang="en-US" altLang="zh-CN" sz="1647" dirty="0">
                <a:solidFill>
                  <a:schemeClr val="bg2"/>
                </a:solidFill>
                <a:latin typeface="微软雅黑" pitchFamily="34" charset="-122"/>
                <a:ea typeface="微软雅黑" pitchFamily="34" charset="-122"/>
              </a:rPr>
            </a:br>
            <a:r>
              <a:rPr lang="zh-CN" altLang="en-US" sz="1647" dirty="0">
                <a:solidFill>
                  <a:schemeClr val="bg2"/>
                </a:solidFill>
                <a:latin typeface="微软雅黑" pitchFamily="34" charset="-122"/>
                <a:ea typeface="微软雅黑" pitchFamily="34" charset="-122"/>
              </a:rPr>
              <a:t>点击添加文本</a:t>
            </a:r>
          </a:p>
          <a:p>
            <a:pPr algn="ctr" eaLnBrk="0" fontAlgn="ctr" hangingPunct="0">
              <a:buClr>
                <a:srgbClr val="FF0000"/>
              </a:buClr>
              <a:buSzPct val="70000"/>
            </a:pPr>
            <a:r>
              <a:rPr lang="zh-CN" altLang="en-US" sz="1647" dirty="0">
                <a:solidFill>
                  <a:schemeClr val="bg2"/>
                </a:solidFill>
                <a:latin typeface="微软雅黑" pitchFamily="34" charset="-122"/>
                <a:ea typeface="微软雅黑" pitchFamily="34" charset="-122"/>
              </a:rPr>
              <a:t>点击添加文本</a:t>
            </a:r>
            <a:br>
              <a:rPr lang="en-US" altLang="zh-CN" sz="1647" dirty="0">
                <a:solidFill>
                  <a:schemeClr val="bg2"/>
                </a:solidFill>
                <a:latin typeface="微软雅黑" pitchFamily="34" charset="-122"/>
                <a:ea typeface="微软雅黑" pitchFamily="34" charset="-122"/>
              </a:rPr>
            </a:br>
            <a:br>
              <a:rPr lang="en-US" altLang="zh-CN" sz="1647" dirty="0">
                <a:solidFill>
                  <a:schemeClr val="bg2"/>
                </a:solidFill>
                <a:latin typeface="微软雅黑" pitchFamily="34" charset="-122"/>
                <a:ea typeface="微软雅黑" pitchFamily="34" charset="-122"/>
              </a:rPr>
            </a:br>
            <a:r>
              <a:rPr lang="zh-CN" altLang="en-US" sz="1647" dirty="0">
                <a:solidFill>
                  <a:schemeClr val="bg2"/>
                </a:solidFill>
                <a:latin typeface="微软雅黑" pitchFamily="34" charset="-122"/>
                <a:ea typeface="微软雅黑" pitchFamily="34" charset="-122"/>
              </a:rPr>
              <a:t>点击添加文本</a:t>
            </a:r>
          </a:p>
          <a:p>
            <a:pPr algn="ctr" eaLnBrk="0" fontAlgn="ctr" hangingPunct="0">
              <a:buClr>
                <a:srgbClr val="FF0000"/>
              </a:buClr>
              <a:buSzPct val="70000"/>
            </a:pPr>
            <a:r>
              <a:rPr lang="zh-CN" altLang="en-US" sz="1647" dirty="0">
                <a:solidFill>
                  <a:schemeClr val="bg2"/>
                </a:solidFill>
                <a:latin typeface="微软雅黑" pitchFamily="34" charset="-122"/>
                <a:ea typeface="微软雅黑" pitchFamily="34" charset="-122"/>
              </a:rPr>
              <a:t>点击添加文本</a:t>
            </a:r>
            <a:br>
              <a:rPr lang="en-US" altLang="zh-CN" sz="1647" dirty="0">
                <a:solidFill>
                  <a:schemeClr val="bg2"/>
                </a:solidFill>
                <a:latin typeface="微软雅黑" pitchFamily="34" charset="-122"/>
                <a:ea typeface="微软雅黑" pitchFamily="34" charset="-122"/>
              </a:rPr>
            </a:br>
            <a:r>
              <a:rPr lang="zh-CN" altLang="en-US" sz="1647" dirty="0">
                <a:solidFill>
                  <a:schemeClr val="bg2"/>
                </a:solidFill>
                <a:latin typeface="微软雅黑" pitchFamily="34" charset="-122"/>
                <a:ea typeface="微软雅黑" pitchFamily="34" charset="-122"/>
              </a:rPr>
              <a:t>点击添加文本</a:t>
            </a:r>
          </a:p>
        </p:txBody>
      </p:sp>
      <p:grpSp>
        <p:nvGrpSpPr>
          <p:cNvPr id="26" name="组合 25"/>
          <p:cNvGrpSpPr/>
          <p:nvPr/>
        </p:nvGrpSpPr>
        <p:grpSpPr>
          <a:xfrm>
            <a:off x="10121203" y="2681984"/>
            <a:ext cx="2137634" cy="908218"/>
            <a:chOff x="9832547" y="2718456"/>
            <a:chExt cx="2076669" cy="882316"/>
          </a:xfrm>
        </p:grpSpPr>
        <p:grpSp>
          <p:nvGrpSpPr>
            <p:cNvPr id="138" name="组合 137"/>
            <p:cNvGrpSpPr/>
            <p:nvPr/>
          </p:nvGrpSpPr>
          <p:grpSpPr>
            <a:xfrm>
              <a:off x="9832547" y="2718456"/>
              <a:ext cx="2076669" cy="882316"/>
              <a:chOff x="2582250" y="5541358"/>
              <a:chExt cx="2076669" cy="882316"/>
            </a:xfrm>
          </p:grpSpPr>
          <p:sp>
            <p:nvSpPr>
              <p:cNvPr id="139" name="圆角矩形 138"/>
              <p:cNvSpPr/>
              <p:nvPr/>
            </p:nvSpPr>
            <p:spPr bwMode="auto">
              <a:xfrm>
                <a:off x="2582250" y="5541358"/>
                <a:ext cx="2076669" cy="882316"/>
              </a:xfrm>
              <a:prstGeom prst="roundRect">
                <a:avLst>
                  <a:gd name="adj" fmla="val 10568"/>
                </a:avLst>
              </a:prstGeom>
              <a:gradFill>
                <a:gsLst>
                  <a:gs pos="0">
                    <a:schemeClr val="bg1">
                      <a:lumMod val="82000"/>
                      <a:lumOff val="18000"/>
                    </a:schemeClr>
                  </a:gs>
                  <a:gs pos="47000">
                    <a:srgbClr val="F5F5F5"/>
                  </a:gs>
                  <a:gs pos="100000">
                    <a:schemeClr val="bg1">
                      <a:lumMod val="95000"/>
                      <a:lumOff val="5000"/>
                    </a:schemeClr>
                  </a:gs>
                </a:gsLst>
                <a:lin ang="18900000" scaled="0"/>
              </a:gradFill>
              <a:ln w="7938" cap="flat">
                <a:noFill/>
                <a:prstDash val="solid"/>
                <a:miter lim="800000"/>
                <a:headEnd/>
                <a:tailEnd/>
              </a:ln>
              <a:effectLst>
                <a:outerShdw blurRad="228600" dist="114300" dir="2700000" algn="tl" rotWithShape="0">
                  <a:prstClr val="black">
                    <a:alpha val="25000"/>
                  </a:prstClr>
                </a:outerShdw>
              </a:effectLst>
            </p:spPr>
            <p:txBody>
              <a:bodyPr vert="horz" wrap="square" lIns="94124" tIns="47062" rIns="94124" bIns="47062" numCol="1" anchor="t" anchorCtr="0" compatLnSpc="1">
                <a:prstTxWarp prst="textNoShape">
                  <a:avLst/>
                </a:prstTxWarp>
              </a:bodyPr>
              <a:lstStyle/>
              <a:p>
                <a:endParaRPr lang="zh-CN" altLang="en-US" sz="2471"/>
              </a:p>
            </p:txBody>
          </p:sp>
          <p:sp>
            <p:nvSpPr>
              <p:cNvPr id="140" name="圆角矩形 139"/>
              <p:cNvSpPr/>
              <p:nvPr/>
            </p:nvSpPr>
            <p:spPr bwMode="auto">
              <a:xfrm>
                <a:off x="2675090" y="5620577"/>
                <a:ext cx="1896899" cy="727516"/>
              </a:xfrm>
              <a:prstGeom prst="roundRect">
                <a:avLst>
                  <a:gd name="adj" fmla="val 10568"/>
                </a:avLst>
              </a:prstGeom>
              <a:solidFill>
                <a:schemeClr val="accent4"/>
              </a:solidFill>
              <a:ln w="7938" cap="flat">
                <a:noFill/>
                <a:prstDash val="solid"/>
                <a:miter lim="800000"/>
                <a:headEnd/>
                <a:tailEnd/>
              </a:ln>
              <a:effectLst/>
            </p:spPr>
            <p:txBody>
              <a:bodyPr vert="horz" wrap="square" lIns="94124" tIns="47062" rIns="94124" bIns="47062" numCol="1" anchor="t" anchorCtr="0" compatLnSpc="1">
                <a:prstTxWarp prst="textNoShape">
                  <a:avLst/>
                </a:prstTxWarp>
              </a:bodyPr>
              <a:lstStyle/>
              <a:p>
                <a:endParaRPr lang="zh-CN" altLang="en-US" sz="2471"/>
              </a:p>
            </p:txBody>
          </p:sp>
        </p:grpSp>
        <p:sp>
          <p:nvSpPr>
            <p:cNvPr id="116" name="矩形 115"/>
            <p:cNvSpPr>
              <a:spLocks noChangeArrowheads="1"/>
            </p:cNvSpPr>
            <p:nvPr/>
          </p:nvSpPr>
          <p:spPr bwMode="auto">
            <a:xfrm>
              <a:off x="10054058" y="2961968"/>
              <a:ext cx="1633649" cy="483800"/>
            </a:xfrm>
            <a:prstGeom prst="rect">
              <a:avLst/>
            </a:prstGeom>
            <a:noFill/>
            <a:ln w="7" cap="flat">
              <a:noFill/>
              <a:prstDash val="solid"/>
              <a:miter lim="800000"/>
              <a:headEnd/>
              <a:tailEnd/>
            </a:ln>
          </p:spPr>
          <p:txBody>
            <a:bodyPr vert="horz" wrap="square" lIns="94124" tIns="47062" rIns="94124" bIns="47062" numCol="1" anchor="t" anchorCtr="0" compatLnSpc="1">
              <a:prstTxWarp prst="textNoShape">
                <a:avLst/>
              </a:prstTxWarp>
            </a:bodyPr>
            <a:lstStyle/>
            <a:p>
              <a:pPr algn="ctr"/>
              <a:r>
                <a:rPr lang="zh-CN" altLang="en-US" sz="2162" dirty="0">
                  <a:solidFill>
                    <a:srgbClr val="F8F8F8"/>
                  </a:solidFill>
                </a:rPr>
                <a:t>四月份</a:t>
              </a:r>
            </a:p>
          </p:txBody>
        </p:sp>
      </p:grpSp>
      <p:sp>
        <p:nvSpPr>
          <p:cNvPr id="117" name="矩形 87"/>
          <p:cNvSpPr>
            <a:spLocks noChangeArrowheads="1"/>
          </p:cNvSpPr>
          <p:nvPr/>
        </p:nvSpPr>
        <p:spPr bwMode="auto">
          <a:xfrm>
            <a:off x="10278875" y="3652858"/>
            <a:ext cx="1814968" cy="1967691"/>
          </a:xfrm>
          <a:prstGeom prst="rect">
            <a:avLst/>
          </a:prstGeom>
          <a:noFill/>
          <a:ln w="9525">
            <a:noFill/>
            <a:miter lim="800000"/>
            <a:headEnd/>
            <a:tailEnd/>
          </a:ln>
        </p:spPr>
        <p:txBody>
          <a:bodyPr wrap="square" lIns="140839" tIns="70419" rIns="140839" bIns="70419">
            <a:spAutoFit/>
          </a:bodyPr>
          <a:lstStyle/>
          <a:p>
            <a:pPr algn="ctr" eaLnBrk="0" fontAlgn="ctr" hangingPunct="0">
              <a:buClr>
                <a:srgbClr val="FF0000"/>
              </a:buClr>
              <a:buSzPct val="70000"/>
            </a:pPr>
            <a:r>
              <a:rPr lang="zh-CN" altLang="en-US" sz="1647" dirty="0">
                <a:solidFill>
                  <a:schemeClr val="bg2"/>
                </a:solidFill>
                <a:latin typeface="微软雅黑" pitchFamily="34" charset="-122"/>
                <a:ea typeface="微软雅黑" pitchFamily="34" charset="-122"/>
              </a:rPr>
              <a:t>点击添加文本</a:t>
            </a:r>
            <a:br>
              <a:rPr lang="en-US" altLang="zh-CN" sz="1647" dirty="0">
                <a:solidFill>
                  <a:schemeClr val="bg2"/>
                </a:solidFill>
                <a:latin typeface="微软雅黑" pitchFamily="34" charset="-122"/>
                <a:ea typeface="微软雅黑" pitchFamily="34" charset="-122"/>
              </a:rPr>
            </a:br>
            <a:r>
              <a:rPr lang="zh-CN" altLang="en-US" sz="1647" dirty="0">
                <a:solidFill>
                  <a:schemeClr val="bg2"/>
                </a:solidFill>
                <a:latin typeface="微软雅黑" pitchFamily="34" charset="-122"/>
                <a:ea typeface="微软雅黑" pitchFamily="34" charset="-122"/>
              </a:rPr>
              <a:t>点击添加文本</a:t>
            </a:r>
          </a:p>
          <a:p>
            <a:pPr algn="ctr" eaLnBrk="0" fontAlgn="ctr" hangingPunct="0">
              <a:buClr>
                <a:srgbClr val="FF0000"/>
              </a:buClr>
              <a:buSzPct val="70000"/>
            </a:pPr>
            <a:r>
              <a:rPr lang="zh-CN" altLang="en-US" sz="1647" dirty="0">
                <a:solidFill>
                  <a:schemeClr val="bg2"/>
                </a:solidFill>
                <a:latin typeface="微软雅黑" pitchFamily="34" charset="-122"/>
                <a:ea typeface="微软雅黑" pitchFamily="34" charset="-122"/>
              </a:rPr>
              <a:t>点击添加文本</a:t>
            </a:r>
            <a:br>
              <a:rPr lang="en-US" altLang="zh-CN" sz="1647" dirty="0">
                <a:solidFill>
                  <a:schemeClr val="bg2"/>
                </a:solidFill>
                <a:latin typeface="微软雅黑" pitchFamily="34" charset="-122"/>
                <a:ea typeface="微软雅黑" pitchFamily="34" charset="-122"/>
              </a:rPr>
            </a:br>
            <a:br>
              <a:rPr lang="en-US" altLang="zh-CN" sz="1647" dirty="0">
                <a:solidFill>
                  <a:schemeClr val="bg2"/>
                </a:solidFill>
                <a:latin typeface="微软雅黑" pitchFamily="34" charset="-122"/>
                <a:ea typeface="微软雅黑" pitchFamily="34" charset="-122"/>
              </a:rPr>
            </a:br>
            <a:r>
              <a:rPr lang="zh-CN" altLang="en-US" sz="1647" dirty="0">
                <a:solidFill>
                  <a:schemeClr val="bg2"/>
                </a:solidFill>
                <a:latin typeface="微软雅黑" pitchFamily="34" charset="-122"/>
                <a:ea typeface="微软雅黑" pitchFamily="34" charset="-122"/>
              </a:rPr>
              <a:t>点击添加文本</a:t>
            </a:r>
          </a:p>
          <a:p>
            <a:pPr algn="ctr" eaLnBrk="0" fontAlgn="ctr" hangingPunct="0">
              <a:buClr>
                <a:srgbClr val="FF0000"/>
              </a:buClr>
              <a:buSzPct val="70000"/>
            </a:pPr>
            <a:r>
              <a:rPr lang="zh-CN" altLang="en-US" sz="1647" dirty="0">
                <a:solidFill>
                  <a:schemeClr val="bg2"/>
                </a:solidFill>
                <a:latin typeface="微软雅黑" pitchFamily="34" charset="-122"/>
                <a:ea typeface="微软雅黑" pitchFamily="34" charset="-122"/>
              </a:rPr>
              <a:t>点击添加文本</a:t>
            </a:r>
            <a:br>
              <a:rPr lang="en-US" altLang="zh-CN" sz="1647" dirty="0">
                <a:solidFill>
                  <a:schemeClr val="bg2"/>
                </a:solidFill>
                <a:latin typeface="微软雅黑" pitchFamily="34" charset="-122"/>
                <a:ea typeface="微软雅黑" pitchFamily="34" charset="-122"/>
              </a:rPr>
            </a:br>
            <a:r>
              <a:rPr lang="zh-CN" altLang="en-US" sz="1647" dirty="0">
                <a:solidFill>
                  <a:schemeClr val="bg2"/>
                </a:solidFill>
                <a:latin typeface="微软雅黑" pitchFamily="34" charset="-122"/>
                <a:ea typeface="微软雅黑" pitchFamily="34" charset="-122"/>
              </a:rPr>
              <a:t>点击添加文本</a:t>
            </a:r>
          </a:p>
        </p:txBody>
      </p:sp>
      <p:cxnSp>
        <p:nvCxnSpPr>
          <p:cNvPr id="118" name="直接连接符 117"/>
          <p:cNvCxnSpPr/>
          <p:nvPr/>
        </p:nvCxnSpPr>
        <p:spPr>
          <a:xfrm>
            <a:off x="10031376" y="1898407"/>
            <a:ext cx="0" cy="5092964"/>
          </a:xfrm>
          <a:prstGeom prst="line">
            <a:avLst/>
          </a:prstGeom>
          <a:solidFill>
            <a:schemeClr val="accent1"/>
          </a:solidFill>
          <a:ln w="9525" cap="flat" cmpd="sng" algn="ctr">
            <a:solidFill>
              <a:schemeClr val="accent1"/>
            </a:solidFill>
            <a:prstDash val="dash"/>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19" name="TextBox 118"/>
          <p:cNvSpPr txBox="1"/>
          <p:nvPr/>
        </p:nvSpPr>
        <p:spPr>
          <a:xfrm>
            <a:off x="1723850" y="2215056"/>
            <a:ext cx="617149" cy="2865592"/>
          </a:xfrm>
          <a:prstGeom prst="rect">
            <a:avLst/>
          </a:prstGeom>
          <a:noFill/>
        </p:spPr>
        <p:txBody>
          <a:bodyPr vert="eaVert" wrap="square" lIns="140839" tIns="70419" rIns="140839" bIns="70419" rtlCol="0">
            <a:spAutoFit/>
          </a:bodyPr>
          <a:lstStyle/>
          <a:p>
            <a:r>
              <a:rPr lang="zh-CN" altLang="en-US" sz="2162" dirty="0">
                <a:solidFill>
                  <a:schemeClr val="bg2"/>
                </a:solidFill>
                <a:latin typeface="微软雅黑" pitchFamily="34" charset="-122"/>
                <a:ea typeface="微软雅黑" pitchFamily="34" charset="-122"/>
              </a:rPr>
              <a:t>添加标题文字内容</a:t>
            </a:r>
          </a:p>
        </p:txBody>
      </p:sp>
      <p:sp>
        <p:nvSpPr>
          <p:cNvPr id="33" name="TextBox 32"/>
          <p:cNvSpPr txBox="1"/>
          <p:nvPr/>
        </p:nvSpPr>
        <p:spPr>
          <a:xfrm>
            <a:off x="2547166" y="8884826"/>
            <a:ext cx="1170225" cy="486438"/>
          </a:xfrm>
          <a:prstGeom prst="rect">
            <a:avLst/>
          </a:prstGeom>
          <a:noFill/>
        </p:spPr>
        <p:txBody>
          <a:bodyPr wrap="none" rtlCol="0">
            <a:spAutoFit/>
          </a:bodyPr>
          <a:lstStyle/>
          <a:p>
            <a:r>
              <a:rPr lang="zh-CN" altLang="en-US" sz="2471" dirty="0"/>
              <a:t>延迟符</a:t>
            </a:r>
          </a:p>
        </p:txBody>
      </p:sp>
    </p:spTree>
    <p:extLst>
      <p:ext uri="{BB962C8B-B14F-4D97-AF65-F5344CB8AC3E}">
        <p14:creationId xmlns:p14="http://schemas.microsoft.com/office/powerpoint/2010/main" val="2593186540"/>
      </p:ext>
    </p:extLst>
  </p:cSld>
  <p:clrMapOvr>
    <a:masterClrMapping/>
  </p:clrMapOvr>
  <mc:AlternateContent xmlns:mc="http://schemas.openxmlformats.org/markup-compatibility/2006" xmlns:p14="http://schemas.microsoft.com/office/powerpoint/2010/main">
    <mc:Choice Requires="p14">
      <p:transition spd="slow" p14:dur="1200" advTm="0">
        <p14:prism dir="u"/>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98"/>
                                        </p:tgtEl>
                                        <p:attrNameLst>
                                          <p:attrName>style.visibility</p:attrName>
                                        </p:attrNameLst>
                                      </p:cBhvr>
                                      <p:to>
                                        <p:strVal val="visible"/>
                                      </p:to>
                                    </p:set>
                                    <p:animEffect transition="in" filter="wipe(down)">
                                      <p:cBhvr>
                                        <p:cTn id="7" dur="500"/>
                                        <p:tgtEl>
                                          <p:spTgt spid="98"/>
                                        </p:tgtEl>
                                      </p:cBhvr>
                                    </p:animEffect>
                                  </p:childTnLst>
                                </p:cTn>
                              </p:par>
                              <p:par>
                                <p:cTn id="8" presetID="22" presetClass="entr" presetSubtype="8" fill="hold" nodeType="withEffect">
                                  <p:stCondLst>
                                    <p:cond delay="0"/>
                                  </p:stCondLst>
                                  <p:childTnLst>
                                    <p:set>
                                      <p:cBhvr>
                                        <p:cTn id="9" dur="1" fill="hold">
                                          <p:stCondLst>
                                            <p:cond delay="0"/>
                                          </p:stCondLst>
                                        </p:cTn>
                                        <p:tgtEl>
                                          <p:spTgt spid="99"/>
                                        </p:tgtEl>
                                        <p:attrNameLst>
                                          <p:attrName>style.visibility</p:attrName>
                                        </p:attrNameLst>
                                      </p:cBhvr>
                                      <p:to>
                                        <p:strVal val="visible"/>
                                      </p:to>
                                    </p:set>
                                    <p:animEffect transition="in" filter="wipe(left)">
                                      <p:cBhvr>
                                        <p:cTn id="10" dur="500"/>
                                        <p:tgtEl>
                                          <p:spTgt spid="99"/>
                                        </p:tgtEl>
                                      </p:cBhvr>
                                    </p:animEffect>
                                  </p:childTnLst>
                                </p:cTn>
                              </p:par>
                            </p:childTnLst>
                          </p:cTn>
                        </p:par>
                        <p:par>
                          <p:cTn id="11" fill="hold">
                            <p:stCondLst>
                              <p:cond delay="500"/>
                            </p:stCondLst>
                            <p:childTnLst>
                              <p:par>
                                <p:cTn id="12" presetID="41" presetClass="entr" presetSubtype="0" fill="hold" grpId="0" nodeType="afterEffect">
                                  <p:stCondLst>
                                    <p:cond delay="0"/>
                                  </p:stCondLst>
                                  <p:iterate type="lt">
                                    <p:tmPct val="10000"/>
                                  </p:iterate>
                                  <p:childTnLst>
                                    <p:set>
                                      <p:cBhvr>
                                        <p:cTn id="13" dur="1" fill="hold">
                                          <p:stCondLst>
                                            <p:cond delay="0"/>
                                          </p:stCondLst>
                                        </p:cTn>
                                        <p:tgtEl>
                                          <p:spTgt spid="119"/>
                                        </p:tgtEl>
                                        <p:attrNameLst>
                                          <p:attrName>style.visibility</p:attrName>
                                        </p:attrNameLst>
                                      </p:cBhvr>
                                      <p:to>
                                        <p:strVal val="visible"/>
                                      </p:to>
                                    </p:set>
                                    <p:anim calcmode="lin" valueType="num">
                                      <p:cBhvr>
                                        <p:cTn id="14" dur="500" fill="hold"/>
                                        <p:tgtEl>
                                          <p:spTgt spid="119"/>
                                        </p:tgtEl>
                                        <p:attrNameLst>
                                          <p:attrName>ppt_x</p:attrName>
                                        </p:attrNameLst>
                                      </p:cBhvr>
                                      <p:tavLst>
                                        <p:tav tm="0">
                                          <p:val>
                                            <p:strVal val="#ppt_x"/>
                                          </p:val>
                                        </p:tav>
                                        <p:tav tm="50000">
                                          <p:val>
                                            <p:strVal val="#ppt_x+.1"/>
                                          </p:val>
                                        </p:tav>
                                        <p:tav tm="100000">
                                          <p:val>
                                            <p:strVal val="#ppt_x"/>
                                          </p:val>
                                        </p:tav>
                                      </p:tavLst>
                                    </p:anim>
                                    <p:anim calcmode="lin" valueType="num">
                                      <p:cBhvr>
                                        <p:cTn id="15" dur="500" fill="hold"/>
                                        <p:tgtEl>
                                          <p:spTgt spid="119"/>
                                        </p:tgtEl>
                                        <p:attrNameLst>
                                          <p:attrName>ppt_y</p:attrName>
                                        </p:attrNameLst>
                                      </p:cBhvr>
                                      <p:tavLst>
                                        <p:tav tm="0">
                                          <p:val>
                                            <p:strVal val="#ppt_y"/>
                                          </p:val>
                                        </p:tav>
                                        <p:tav tm="100000">
                                          <p:val>
                                            <p:strVal val="#ppt_y"/>
                                          </p:val>
                                        </p:tav>
                                      </p:tavLst>
                                    </p:anim>
                                    <p:anim calcmode="lin" valueType="num">
                                      <p:cBhvr>
                                        <p:cTn id="16" dur="500" fill="hold"/>
                                        <p:tgtEl>
                                          <p:spTgt spid="119"/>
                                        </p:tgtEl>
                                        <p:attrNameLst>
                                          <p:attrName>ppt_h</p:attrName>
                                        </p:attrNameLst>
                                      </p:cBhvr>
                                      <p:tavLst>
                                        <p:tav tm="0">
                                          <p:val>
                                            <p:strVal val="#ppt_h/10"/>
                                          </p:val>
                                        </p:tav>
                                        <p:tav tm="50000">
                                          <p:val>
                                            <p:strVal val="#ppt_h+.01"/>
                                          </p:val>
                                        </p:tav>
                                        <p:tav tm="100000">
                                          <p:val>
                                            <p:strVal val="#ppt_h"/>
                                          </p:val>
                                        </p:tav>
                                      </p:tavLst>
                                    </p:anim>
                                    <p:anim calcmode="lin" valueType="num">
                                      <p:cBhvr>
                                        <p:cTn id="17" dur="500" fill="hold"/>
                                        <p:tgtEl>
                                          <p:spTgt spid="119"/>
                                        </p:tgtEl>
                                        <p:attrNameLst>
                                          <p:attrName>ppt_w</p:attrName>
                                        </p:attrNameLst>
                                      </p:cBhvr>
                                      <p:tavLst>
                                        <p:tav tm="0">
                                          <p:val>
                                            <p:strVal val="#ppt_w/10"/>
                                          </p:val>
                                        </p:tav>
                                        <p:tav tm="50000">
                                          <p:val>
                                            <p:strVal val="#ppt_w+.01"/>
                                          </p:val>
                                        </p:tav>
                                        <p:tav tm="100000">
                                          <p:val>
                                            <p:strVal val="#ppt_w"/>
                                          </p:val>
                                        </p:tav>
                                      </p:tavLst>
                                    </p:anim>
                                    <p:animEffect transition="in" filter="fade">
                                      <p:cBhvr>
                                        <p:cTn id="18" dur="500" tmFilter="0,0; .5, 1; 1, 1"/>
                                        <p:tgtEl>
                                          <p:spTgt spid="119"/>
                                        </p:tgtEl>
                                      </p:cBhvr>
                                    </p:animEffect>
                                  </p:childTnLst>
                                </p:cTn>
                              </p:par>
                            </p:childTnLst>
                          </p:cTn>
                        </p:par>
                        <p:par>
                          <p:cTn id="19" fill="hold">
                            <p:stCondLst>
                              <p:cond delay="1350"/>
                            </p:stCondLst>
                            <p:childTnLst>
                              <p:par>
                                <p:cTn id="20" presetID="22" presetClass="entr" presetSubtype="4" fill="hold" nodeType="afterEffect">
                                  <p:stCondLst>
                                    <p:cond delay="0"/>
                                  </p:stCondLst>
                                  <p:childTnLst>
                                    <p:set>
                                      <p:cBhvr>
                                        <p:cTn id="21" dur="1" fill="hold">
                                          <p:stCondLst>
                                            <p:cond delay="0"/>
                                          </p:stCondLst>
                                        </p:cTn>
                                        <p:tgtEl>
                                          <p:spTgt spid="108"/>
                                        </p:tgtEl>
                                        <p:attrNameLst>
                                          <p:attrName>style.visibility</p:attrName>
                                        </p:attrNameLst>
                                      </p:cBhvr>
                                      <p:to>
                                        <p:strVal val="visible"/>
                                      </p:to>
                                    </p:set>
                                    <p:animEffect transition="in" filter="wipe(down)">
                                      <p:cBhvr>
                                        <p:cTn id="22" dur="500"/>
                                        <p:tgtEl>
                                          <p:spTgt spid="108"/>
                                        </p:tgtEl>
                                      </p:cBhvr>
                                    </p:animEffect>
                                  </p:childTnLst>
                                </p:cTn>
                              </p:par>
                              <p:par>
                                <p:cTn id="23" presetID="22" presetClass="entr" presetSubtype="4" fill="hold" nodeType="withEffect">
                                  <p:stCondLst>
                                    <p:cond delay="0"/>
                                  </p:stCondLst>
                                  <p:childTnLst>
                                    <p:set>
                                      <p:cBhvr>
                                        <p:cTn id="24" dur="1" fill="hold">
                                          <p:stCondLst>
                                            <p:cond delay="0"/>
                                          </p:stCondLst>
                                        </p:cTn>
                                        <p:tgtEl>
                                          <p:spTgt spid="112"/>
                                        </p:tgtEl>
                                        <p:attrNameLst>
                                          <p:attrName>style.visibility</p:attrName>
                                        </p:attrNameLst>
                                      </p:cBhvr>
                                      <p:to>
                                        <p:strVal val="visible"/>
                                      </p:to>
                                    </p:set>
                                    <p:animEffect transition="in" filter="wipe(down)">
                                      <p:cBhvr>
                                        <p:cTn id="25" dur="500"/>
                                        <p:tgtEl>
                                          <p:spTgt spid="112"/>
                                        </p:tgtEl>
                                      </p:cBhvr>
                                    </p:animEffect>
                                  </p:childTnLst>
                                </p:cTn>
                              </p:par>
                              <p:par>
                                <p:cTn id="26" presetID="22" presetClass="entr" presetSubtype="4" fill="hold" nodeType="withEffect">
                                  <p:stCondLst>
                                    <p:cond delay="0"/>
                                  </p:stCondLst>
                                  <p:childTnLst>
                                    <p:set>
                                      <p:cBhvr>
                                        <p:cTn id="27" dur="1" fill="hold">
                                          <p:stCondLst>
                                            <p:cond delay="0"/>
                                          </p:stCondLst>
                                        </p:cTn>
                                        <p:tgtEl>
                                          <p:spTgt spid="118"/>
                                        </p:tgtEl>
                                        <p:attrNameLst>
                                          <p:attrName>style.visibility</p:attrName>
                                        </p:attrNameLst>
                                      </p:cBhvr>
                                      <p:to>
                                        <p:strVal val="visible"/>
                                      </p:to>
                                    </p:set>
                                    <p:animEffect transition="in" filter="wipe(down)">
                                      <p:cBhvr>
                                        <p:cTn id="28" dur="500"/>
                                        <p:tgtEl>
                                          <p:spTgt spid="118"/>
                                        </p:tgtEl>
                                      </p:cBhvr>
                                    </p:animEffect>
                                  </p:childTnLst>
                                </p:cTn>
                              </p:par>
                            </p:childTnLst>
                          </p:cTn>
                        </p:par>
                        <p:par>
                          <p:cTn id="29" fill="hold">
                            <p:stCondLst>
                              <p:cond delay="1850"/>
                            </p:stCondLst>
                            <p:childTnLst>
                              <p:par>
                                <p:cTn id="30" presetID="52" presetClass="entr" presetSubtype="0" fill="hold" nodeType="afterEffect">
                                  <p:stCondLst>
                                    <p:cond delay="0"/>
                                  </p:stCondLst>
                                  <p:childTnLst>
                                    <p:set>
                                      <p:cBhvr>
                                        <p:cTn id="31" dur="1" fill="hold">
                                          <p:stCondLst>
                                            <p:cond delay="0"/>
                                          </p:stCondLst>
                                        </p:cTn>
                                        <p:tgtEl>
                                          <p:spTgt spid="23"/>
                                        </p:tgtEl>
                                        <p:attrNameLst>
                                          <p:attrName>style.visibility</p:attrName>
                                        </p:attrNameLst>
                                      </p:cBhvr>
                                      <p:to>
                                        <p:strVal val="visible"/>
                                      </p:to>
                                    </p:set>
                                    <p:animScale>
                                      <p:cBhvr>
                                        <p:cTn id="32" dur="500" decel="50000" fill="hold">
                                          <p:stCondLst>
                                            <p:cond delay="0"/>
                                          </p:stCondLst>
                                        </p:cTn>
                                        <p:tgtEl>
                                          <p:spTgt spid="2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3" dur="500" decel="50000" fill="hold">
                                          <p:stCondLst>
                                            <p:cond delay="0"/>
                                          </p:stCondLst>
                                        </p:cTn>
                                        <p:tgtEl>
                                          <p:spTgt spid="23"/>
                                        </p:tgtEl>
                                        <p:attrNameLst>
                                          <p:attrName>ppt_x</p:attrName>
                                          <p:attrName>ppt_y</p:attrName>
                                        </p:attrNameLst>
                                      </p:cBhvr>
                                    </p:animMotion>
                                    <p:animEffect transition="in" filter="fade">
                                      <p:cBhvr>
                                        <p:cTn id="34" dur="500"/>
                                        <p:tgtEl>
                                          <p:spTgt spid="23"/>
                                        </p:tgtEl>
                                      </p:cBhvr>
                                    </p:animEffect>
                                  </p:childTnLst>
                                </p:cTn>
                              </p:par>
                              <p:par>
                                <p:cTn id="35" presetID="22" presetClass="entr" presetSubtype="4" fill="hold" grpId="0" nodeType="withEffect">
                                  <p:stCondLst>
                                    <p:cond delay="0"/>
                                  </p:stCondLst>
                                  <p:childTnLst>
                                    <p:set>
                                      <p:cBhvr>
                                        <p:cTn id="36" dur="1" fill="hold">
                                          <p:stCondLst>
                                            <p:cond delay="0"/>
                                          </p:stCondLst>
                                        </p:cTn>
                                        <p:tgtEl>
                                          <p:spTgt spid="103"/>
                                        </p:tgtEl>
                                        <p:attrNameLst>
                                          <p:attrName>style.visibility</p:attrName>
                                        </p:attrNameLst>
                                      </p:cBhvr>
                                      <p:to>
                                        <p:strVal val="visible"/>
                                      </p:to>
                                    </p:set>
                                    <p:animEffect transition="in" filter="wipe(down)">
                                      <p:cBhvr>
                                        <p:cTn id="37" dur="500"/>
                                        <p:tgtEl>
                                          <p:spTgt spid="103"/>
                                        </p:tgtEl>
                                      </p:cBhvr>
                                    </p:animEffect>
                                  </p:childTnLst>
                                </p:cTn>
                              </p:par>
                            </p:childTnLst>
                          </p:cTn>
                        </p:par>
                        <p:par>
                          <p:cTn id="38" fill="hold">
                            <p:stCondLst>
                              <p:cond delay="2350"/>
                            </p:stCondLst>
                            <p:childTnLst>
                              <p:par>
                                <p:cTn id="39" presetID="52" presetClass="entr" presetSubtype="0" fill="hold" nodeType="afterEffect">
                                  <p:stCondLst>
                                    <p:cond delay="0"/>
                                  </p:stCondLst>
                                  <p:childTnLst>
                                    <p:set>
                                      <p:cBhvr>
                                        <p:cTn id="40" dur="1" fill="hold">
                                          <p:stCondLst>
                                            <p:cond delay="0"/>
                                          </p:stCondLst>
                                        </p:cTn>
                                        <p:tgtEl>
                                          <p:spTgt spid="24"/>
                                        </p:tgtEl>
                                        <p:attrNameLst>
                                          <p:attrName>style.visibility</p:attrName>
                                        </p:attrNameLst>
                                      </p:cBhvr>
                                      <p:to>
                                        <p:strVal val="visible"/>
                                      </p:to>
                                    </p:set>
                                    <p:animScale>
                                      <p:cBhvr>
                                        <p:cTn id="41" dur="500" decel="50000" fill="hold">
                                          <p:stCondLst>
                                            <p:cond delay="0"/>
                                          </p:stCondLst>
                                        </p:cTn>
                                        <p:tgtEl>
                                          <p:spTgt spid="2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2" dur="500" decel="50000" fill="hold">
                                          <p:stCondLst>
                                            <p:cond delay="0"/>
                                          </p:stCondLst>
                                        </p:cTn>
                                        <p:tgtEl>
                                          <p:spTgt spid="24"/>
                                        </p:tgtEl>
                                        <p:attrNameLst>
                                          <p:attrName>ppt_x</p:attrName>
                                          <p:attrName>ppt_y</p:attrName>
                                        </p:attrNameLst>
                                      </p:cBhvr>
                                    </p:animMotion>
                                    <p:animEffect transition="in" filter="fade">
                                      <p:cBhvr>
                                        <p:cTn id="43" dur="500"/>
                                        <p:tgtEl>
                                          <p:spTgt spid="24"/>
                                        </p:tgtEl>
                                      </p:cBhvr>
                                    </p:animEffect>
                                  </p:childTnLst>
                                </p:cTn>
                              </p:par>
                              <p:par>
                                <p:cTn id="44" presetID="22" presetClass="entr" presetSubtype="4" fill="hold" grpId="0" nodeType="withEffect">
                                  <p:stCondLst>
                                    <p:cond delay="0"/>
                                  </p:stCondLst>
                                  <p:childTnLst>
                                    <p:set>
                                      <p:cBhvr>
                                        <p:cTn id="45" dur="1" fill="hold">
                                          <p:stCondLst>
                                            <p:cond delay="0"/>
                                          </p:stCondLst>
                                        </p:cTn>
                                        <p:tgtEl>
                                          <p:spTgt spid="107"/>
                                        </p:tgtEl>
                                        <p:attrNameLst>
                                          <p:attrName>style.visibility</p:attrName>
                                        </p:attrNameLst>
                                      </p:cBhvr>
                                      <p:to>
                                        <p:strVal val="visible"/>
                                      </p:to>
                                    </p:set>
                                    <p:animEffect transition="in" filter="wipe(down)">
                                      <p:cBhvr>
                                        <p:cTn id="46" dur="500"/>
                                        <p:tgtEl>
                                          <p:spTgt spid="107"/>
                                        </p:tgtEl>
                                      </p:cBhvr>
                                    </p:animEffect>
                                  </p:childTnLst>
                                </p:cTn>
                              </p:par>
                            </p:childTnLst>
                          </p:cTn>
                        </p:par>
                        <p:par>
                          <p:cTn id="47" fill="hold">
                            <p:stCondLst>
                              <p:cond delay="2850"/>
                            </p:stCondLst>
                            <p:childTnLst>
                              <p:par>
                                <p:cTn id="48" presetID="52" presetClass="entr" presetSubtype="0" fill="hold" nodeType="afterEffect">
                                  <p:stCondLst>
                                    <p:cond delay="0"/>
                                  </p:stCondLst>
                                  <p:childTnLst>
                                    <p:set>
                                      <p:cBhvr>
                                        <p:cTn id="49" dur="1" fill="hold">
                                          <p:stCondLst>
                                            <p:cond delay="0"/>
                                          </p:stCondLst>
                                        </p:cTn>
                                        <p:tgtEl>
                                          <p:spTgt spid="25"/>
                                        </p:tgtEl>
                                        <p:attrNameLst>
                                          <p:attrName>style.visibility</p:attrName>
                                        </p:attrNameLst>
                                      </p:cBhvr>
                                      <p:to>
                                        <p:strVal val="visible"/>
                                      </p:to>
                                    </p:set>
                                    <p:animScale>
                                      <p:cBhvr>
                                        <p:cTn id="50" dur="500" decel="50000" fill="hold">
                                          <p:stCondLst>
                                            <p:cond delay="0"/>
                                          </p:stCondLst>
                                        </p:cTn>
                                        <p:tgtEl>
                                          <p:spTgt spid="2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51" dur="500" decel="50000" fill="hold">
                                          <p:stCondLst>
                                            <p:cond delay="0"/>
                                          </p:stCondLst>
                                        </p:cTn>
                                        <p:tgtEl>
                                          <p:spTgt spid="25"/>
                                        </p:tgtEl>
                                        <p:attrNameLst>
                                          <p:attrName>ppt_x</p:attrName>
                                          <p:attrName>ppt_y</p:attrName>
                                        </p:attrNameLst>
                                      </p:cBhvr>
                                    </p:animMotion>
                                    <p:animEffect transition="in" filter="fade">
                                      <p:cBhvr>
                                        <p:cTn id="52" dur="500"/>
                                        <p:tgtEl>
                                          <p:spTgt spid="25"/>
                                        </p:tgtEl>
                                      </p:cBhvr>
                                    </p:animEffect>
                                  </p:childTnLst>
                                </p:cTn>
                              </p:par>
                              <p:par>
                                <p:cTn id="53" presetID="22" presetClass="entr" presetSubtype="1" fill="hold" grpId="0" nodeType="withEffect">
                                  <p:stCondLst>
                                    <p:cond delay="0"/>
                                  </p:stCondLst>
                                  <p:childTnLst>
                                    <p:set>
                                      <p:cBhvr>
                                        <p:cTn id="54" dur="1" fill="hold">
                                          <p:stCondLst>
                                            <p:cond delay="0"/>
                                          </p:stCondLst>
                                        </p:cTn>
                                        <p:tgtEl>
                                          <p:spTgt spid="113"/>
                                        </p:tgtEl>
                                        <p:attrNameLst>
                                          <p:attrName>style.visibility</p:attrName>
                                        </p:attrNameLst>
                                      </p:cBhvr>
                                      <p:to>
                                        <p:strVal val="visible"/>
                                      </p:to>
                                    </p:set>
                                    <p:animEffect transition="in" filter="wipe(up)">
                                      <p:cBhvr>
                                        <p:cTn id="55" dur="500"/>
                                        <p:tgtEl>
                                          <p:spTgt spid="113"/>
                                        </p:tgtEl>
                                      </p:cBhvr>
                                    </p:animEffect>
                                  </p:childTnLst>
                                </p:cTn>
                              </p:par>
                            </p:childTnLst>
                          </p:cTn>
                        </p:par>
                        <p:par>
                          <p:cTn id="56" fill="hold">
                            <p:stCondLst>
                              <p:cond delay="3350"/>
                            </p:stCondLst>
                            <p:childTnLst>
                              <p:par>
                                <p:cTn id="57" presetID="52" presetClass="entr" presetSubtype="0" fill="hold" nodeType="afterEffect">
                                  <p:stCondLst>
                                    <p:cond delay="0"/>
                                  </p:stCondLst>
                                  <p:childTnLst>
                                    <p:set>
                                      <p:cBhvr>
                                        <p:cTn id="58" dur="1" fill="hold">
                                          <p:stCondLst>
                                            <p:cond delay="0"/>
                                          </p:stCondLst>
                                        </p:cTn>
                                        <p:tgtEl>
                                          <p:spTgt spid="26"/>
                                        </p:tgtEl>
                                        <p:attrNameLst>
                                          <p:attrName>style.visibility</p:attrName>
                                        </p:attrNameLst>
                                      </p:cBhvr>
                                      <p:to>
                                        <p:strVal val="visible"/>
                                      </p:to>
                                    </p:set>
                                    <p:animScale>
                                      <p:cBhvr>
                                        <p:cTn id="59" dur="500" decel="50000" fill="hold">
                                          <p:stCondLst>
                                            <p:cond delay="0"/>
                                          </p:stCondLst>
                                        </p:cTn>
                                        <p:tgtEl>
                                          <p:spTgt spid="2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60" dur="500" decel="50000" fill="hold">
                                          <p:stCondLst>
                                            <p:cond delay="0"/>
                                          </p:stCondLst>
                                        </p:cTn>
                                        <p:tgtEl>
                                          <p:spTgt spid="26"/>
                                        </p:tgtEl>
                                        <p:attrNameLst>
                                          <p:attrName>ppt_x</p:attrName>
                                          <p:attrName>ppt_y</p:attrName>
                                        </p:attrNameLst>
                                      </p:cBhvr>
                                    </p:animMotion>
                                    <p:animEffect transition="in" filter="fade">
                                      <p:cBhvr>
                                        <p:cTn id="61" dur="500"/>
                                        <p:tgtEl>
                                          <p:spTgt spid="26"/>
                                        </p:tgtEl>
                                      </p:cBhvr>
                                    </p:animEffect>
                                  </p:childTnLst>
                                </p:cTn>
                              </p:par>
                              <p:par>
                                <p:cTn id="62" presetID="22" presetClass="entr" presetSubtype="1" fill="hold" grpId="0" nodeType="withEffect">
                                  <p:stCondLst>
                                    <p:cond delay="0"/>
                                  </p:stCondLst>
                                  <p:childTnLst>
                                    <p:set>
                                      <p:cBhvr>
                                        <p:cTn id="63" dur="1" fill="hold">
                                          <p:stCondLst>
                                            <p:cond delay="0"/>
                                          </p:stCondLst>
                                        </p:cTn>
                                        <p:tgtEl>
                                          <p:spTgt spid="117"/>
                                        </p:tgtEl>
                                        <p:attrNameLst>
                                          <p:attrName>style.visibility</p:attrName>
                                        </p:attrNameLst>
                                      </p:cBhvr>
                                      <p:to>
                                        <p:strVal val="visible"/>
                                      </p:to>
                                    </p:set>
                                    <p:animEffect transition="in" filter="wipe(up)">
                                      <p:cBhvr>
                                        <p:cTn id="64" dur="500"/>
                                        <p:tgtEl>
                                          <p:spTgt spid="117"/>
                                        </p:tgtEl>
                                      </p:cBhvr>
                                    </p:animEffect>
                                  </p:childTnLst>
                                </p:cTn>
                              </p:par>
                            </p:childTnLst>
                          </p:cTn>
                        </p:par>
                        <p:par>
                          <p:cTn id="65" fill="hold">
                            <p:stCondLst>
                              <p:cond delay="3850"/>
                            </p:stCondLst>
                            <p:childTnLst>
                              <p:par>
                                <p:cTn id="66" presetID="10" presetClass="entr" presetSubtype="0" fill="hold" grpId="0" nodeType="afterEffect">
                                  <p:stCondLst>
                                    <p:cond delay="0"/>
                                  </p:stCondLst>
                                  <p:childTnLst>
                                    <p:set>
                                      <p:cBhvr>
                                        <p:cTn id="67" dur="1" fill="hold">
                                          <p:stCondLst>
                                            <p:cond delay="0"/>
                                          </p:stCondLst>
                                        </p:cTn>
                                        <p:tgtEl>
                                          <p:spTgt spid="33"/>
                                        </p:tgtEl>
                                        <p:attrNameLst>
                                          <p:attrName>style.visibility</p:attrName>
                                        </p:attrNameLst>
                                      </p:cBhvr>
                                      <p:to>
                                        <p:strVal val="visible"/>
                                      </p:to>
                                    </p:set>
                                    <p:animEffect transition="in" filter="fade">
                                      <p:cBhvr>
                                        <p:cTn id="68"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3" grpId="0"/>
      <p:bldP spid="107" grpId="0"/>
      <p:bldP spid="113" grpId="0"/>
      <p:bldP spid="117" grpId="0"/>
      <p:bldP spid="119" grpId="0"/>
      <p:bldP spid="33"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组合 9"/>
          <p:cNvGrpSpPr/>
          <p:nvPr/>
        </p:nvGrpSpPr>
        <p:grpSpPr>
          <a:xfrm>
            <a:off x="1427242" y="3795314"/>
            <a:ext cx="6542361" cy="407077"/>
            <a:chOff x="1113357" y="3872042"/>
            <a:chExt cx="6355774" cy="395467"/>
          </a:xfrm>
        </p:grpSpPr>
        <p:sp>
          <p:nvSpPr>
            <p:cNvPr id="59" name="矩形 58"/>
            <p:cNvSpPr/>
            <p:nvPr/>
          </p:nvSpPr>
          <p:spPr>
            <a:xfrm>
              <a:off x="1113357" y="3872042"/>
              <a:ext cx="6355774" cy="395466"/>
            </a:xfrm>
            <a:prstGeom prst="rect">
              <a:avLst/>
            </a:prstGeom>
            <a:solidFill>
              <a:schemeClr val="accent2"/>
            </a:solidFill>
            <a:ln>
              <a:noFill/>
            </a:ln>
            <a:effectLst>
              <a:outerShdw blurRad="177800" dist="139700" dir="5400000" sx="97000" sy="97000" algn="t"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71"/>
            </a:p>
          </p:txBody>
        </p:sp>
        <p:sp>
          <p:nvSpPr>
            <p:cNvPr id="61" name="矩形 60"/>
            <p:cNvSpPr/>
            <p:nvPr/>
          </p:nvSpPr>
          <p:spPr>
            <a:xfrm>
              <a:off x="1113357" y="3872043"/>
              <a:ext cx="3177887" cy="395466"/>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71">
                <a:latin typeface="微软雅黑" pitchFamily="34" charset="-122"/>
                <a:ea typeface="微软雅黑" pitchFamily="34" charset="-122"/>
              </a:endParaRPr>
            </a:p>
          </p:txBody>
        </p:sp>
      </p:grpSp>
      <p:sp>
        <p:nvSpPr>
          <p:cNvPr id="62" name="文本框 12"/>
          <p:cNvSpPr txBox="1"/>
          <p:nvPr/>
        </p:nvSpPr>
        <p:spPr>
          <a:xfrm>
            <a:off x="1333967" y="3277983"/>
            <a:ext cx="1784980" cy="486438"/>
          </a:xfrm>
          <a:prstGeom prst="rect">
            <a:avLst/>
          </a:prstGeom>
          <a:noFill/>
        </p:spPr>
        <p:txBody>
          <a:bodyPr wrap="square" rtlCol="0">
            <a:spAutoFit/>
          </a:bodyPr>
          <a:lstStyle/>
          <a:p>
            <a:r>
              <a:rPr lang="zh-CN" altLang="en-US" sz="2471" dirty="0">
                <a:solidFill>
                  <a:schemeClr val="bg2"/>
                </a:solidFill>
                <a:latin typeface="微软雅黑" pitchFamily="34" charset="-122"/>
                <a:ea typeface="微软雅黑" pitchFamily="34" charset="-122"/>
              </a:rPr>
              <a:t>第二季度</a:t>
            </a:r>
          </a:p>
        </p:txBody>
      </p:sp>
      <p:sp>
        <p:nvSpPr>
          <p:cNvPr id="66" name="文本框 13"/>
          <p:cNvSpPr txBox="1"/>
          <p:nvPr/>
        </p:nvSpPr>
        <p:spPr>
          <a:xfrm>
            <a:off x="1333966" y="4509181"/>
            <a:ext cx="1784975" cy="486438"/>
          </a:xfrm>
          <a:prstGeom prst="rect">
            <a:avLst/>
          </a:prstGeom>
          <a:noFill/>
        </p:spPr>
        <p:txBody>
          <a:bodyPr wrap="square" rtlCol="0">
            <a:spAutoFit/>
          </a:bodyPr>
          <a:lstStyle/>
          <a:p>
            <a:r>
              <a:rPr lang="zh-CN" altLang="en-US" sz="2471" dirty="0">
                <a:solidFill>
                  <a:schemeClr val="bg2"/>
                </a:solidFill>
                <a:latin typeface="微软雅黑" pitchFamily="34" charset="-122"/>
                <a:ea typeface="微软雅黑" pitchFamily="34" charset="-122"/>
              </a:rPr>
              <a:t>第三季度</a:t>
            </a:r>
          </a:p>
        </p:txBody>
      </p:sp>
      <p:grpSp>
        <p:nvGrpSpPr>
          <p:cNvPr id="11" name="组合 10"/>
          <p:cNvGrpSpPr/>
          <p:nvPr/>
        </p:nvGrpSpPr>
        <p:grpSpPr>
          <a:xfrm>
            <a:off x="1427241" y="5025009"/>
            <a:ext cx="6542366" cy="407075"/>
            <a:chOff x="1113356" y="5066666"/>
            <a:chExt cx="6355778" cy="395465"/>
          </a:xfrm>
        </p:grpSpPr>
        <p:sp>
          <p:nvSpPr>
            <p:cNvPr id="65" name="矩形 64"/>
            <p:cNvSpPr/>
            <p:nvPr/>
          </p:nvSpPr>
          <p:spPr>
            <a:xfrm>
              <a:off x="1113359" y="5066666"/>
              <a:ext cx="6355775" cy="395465"/>
            </a:xfrm>
            <a:prstGeom prst="rect">
              <a:avLst/>
            </a:prstGeom>
            <a:solidFill>
              <a:schemeClr val="accent2"/>
            </a:solidFill>
            <a:ln>
              <a:noFill/>
            </a:ln>
            <a:effectLst>
              <a:outerShdw blurRad="177800" dist="139700" dir="5400000" sx="97000" sy="97000" algn="t"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71"/>
            </a:p>
          </p:txBody>
        </p:sp>
        <p:sp>
          <p:nvSpPr>
            <p:cNvPr id="70" name="矩形 69"/>
            <p:cNvSpPr/>
            <p:nvPr/>
          </p:nvSpPr>
          <p:spPr>
            <a:xfrm>
              <a:off x="1113356" y="5066666"/>
              <a:ext cx="4181766" cy="39546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71">
                <a:latin typeface="微软雅黑" pitchFamily="34" charset="-122"/>
                <a:ea typeface="微软雅黑" pitchFamily="34" charset="-122"/>
              </a:endParaRPr>
            </a:p>
          </p:txBody>
        </p:sp>
      </p:grpSp>
      <p:sp>
        <p:nvSpPr>
          <p:cNvPr id="73" name="文本框 14"/>
          <p:cNvSpPr txBox="1"/>
          <p:nvPr/>
        </p:nvSpPr>
        <p:spPr>
          <a:xfrm>
            <a:off x="1333966" y="5666188"/>
            <a:ext cx="2245546" cy="486438"/>
          </a:xfrm>
          <a:prstGeom prst="rect">
            <a:avLst/>
          </a:prstGeom>
          <a:noFill/>
        </p:spPr>
        <p:txBody>
          <a:bodyPr wrap="square" rtlCol="0">
            <a:spAutoFit/>
          </a:bodyPr>
          <a:lstStyle/>
          <a:p>
            <a:r>
              <a:rPr lang="zh-CN" altLang="en-US" sz="2471" dirty="0">
                <a:solidFill>
                  <a:schemeClr val="bg2"/>
                </a:solidFill>
                <a:latin typeface="微软雅黑" pitchFamily="34" charset="-122"/>
                <a:ea typeface="微软雅黑" pitchFamily="34" charset="-122"/>
              </a:rPr>
              <a:t>第四季度</a:t>
            </a:r>
          </a:p>
        </p:txBody>
      </p:sp>
      <p:grpSp>
        <p:nvGrpSpPr>
          <p:cNvPr id="12" name="组合 11"/>
          <p:cNvGrpSpPr/>
          <p:nvPr/>
        </p:nvGrpSpPr>
        <p:grpSpPr>
          <a:xfrm>
            <a:off x="1427240" y="6232516"/>
            <a:ext cx="6542367" cy="407076"/>
            <a:chOff x="1113355" y="6239735"/>
            <a:chExt cx="6355779" cy="395466"/>
          </a:xfrm>
        </p:grpSpPr>
        <p:sp>
          <p:nvSpPr>
            <p:cNvPr id="72" name="矩形 71"/>
            <p:cNvSpPr/>
            <p:nvPr/>
          </p:nvSpPr>
          <p:spPr>
            <a:xfrm>
              <a:off x="1113359" y="6239735"/>
              <a:ext cx="6355775" cy="395466"/>
            </a:xfrm>
            <a:prstGeom prst="rect">
              <a:avLst/>
            </a:prstGeom>
            <a:solidFill>
              <a:schemeClr val="accent2"/>
            </a:solidFill>
            <a:ln>
              <a:noFill/>
            </a:ln>
            <a:effectLst>
              <a:outerShdw blurRad="177800" dist="139700" dir="5400000" sx="97000" sy="97000" algn="t"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71"/>
            </a:p>
          </p:txBody>
        </p:sp>
        <p:sp>
          <p:nvSpPr>
            <p:cNvPr id="74" name="矩形 73"/>
            <p:cNvSpPr/>
            <p:nvPr/>
          </p:nvSpPr>
          <p:spPr>
            <a:xfrm>
              <a:off x="1113355" y="6239735"/>
              <a:ext cx="5332388" cy="39546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71">
                <a:latin typeface="微软雅黑" pitchFamily="34" charset="-122"/>
                <a:ea typeface="微软雅黑" pitchFamily="34" charset="-122"/>
              </a:endParaRPr>
            </a:p>
          </p:txBody>
        </p:sp>
      </p:grpSp>
      <p:grpSp>
        <p:nvGrpSpPr>
          <p:cNvPr id="9" name="组合 8"/>
          <p:cNvGrpSpPr/>
          <p:nvPr/>
        </p:nvGrpSpPr>
        <p:grpSpPr>
          <a:xfrm>
            <a:off x="1427244" y="2600839"/>
            <a:ext cx="6542363" cy="407075"/>
            <a:chOff x="1113359" y="2711633"/>
            <a:chExt cx="6355775" cy="395465"/>
          </a:xfrm>
        </p:grpSpPr>
        <p:sp>
          <p:nvSpPr>
            <p:cNvPr id="79" name="矩形 78"/>
            <p:cNvSpPr/>
            <p:nvPr/>
          </p:nvSpPr>
          <p:spPr>
            <a:xfrm>
              <a:off x="1113359" y="2714927"/>
              <a:ext cx="6355775" cy="392169"/>
            </a:xfrm>
            <a:prstGeom prst="rect">
              <a:avLst/>
            </a:prstGeom>
            <a:solidFill>
              <a:schemeClr val="accent2"/>
            </a:solidFill>
            <a:ln>
              <a:noFill/>
            </a:ln>
            <a:effectLst>
              <a:outerShdw blurRad="177800" dist="139700" dir="5400000" sx="97000" sy="97000" algn="t"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71"/>
            </a:p>
          </p:txBody>
        </p:sp>
        <p:sp>
          <p:nvSpPr>
            <p:cNvPr id="80" name="矩形 79"/>
            <p:cNvSpPr/>
            <p:nvPr/>
          </p:nvSpPr>
          <p:spPr>
            <a:xfrm>
              <a:off x="1113359" y="2711633"/>
              <a:ext cx="4996564" cy="39546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71">
                <a:latin typeface="微软雅黑" pitchFamily="34" charset="-122"/>
                <a:ea typeface="微软雅黑" pitchFamily="34" charset="-122"/>
              </a:endParaRPr>
            </a:p>
          </p:txBody>
        </p:sp>
      </p:grpSp>
      <p:sp>
        <p:nvSpPr>
          <p:cNvPr id="81" name="文本框 11"/>
          <p:cNvSpPr txBox="1"/>
          <p:nvPr/>
        </p:nvSpPr>
        <p:spPr>
          <a:xfrm>
            <a:off x="1333969" y="2082750"/>
            <a:ext cx="1784980" cy="486438"/>
          </a:xfrm>
          <a:prstGeom prst="rect">
            <a:avLst/>
          </a:prstGeom>
          <a:noFill/>
        </p:spPr>
        <p:txBody>
          <a:bodyPr wrap="square" rtlCol="0">
            <a:spAutoFit/>
          </a:bodyPr>
          <a:lstStyle/>
          <a:p>
            <a:r>
              <a:rPr lang="zh-CN" altLang="en-US" sz="2471" dirty="0">
                <a:solidFill>
                  <a:schemeClr val="bg2"/>
                </a:solidFill>
                <a:latin typeface="微软雅黑" pitchFamily="34" charset="-122"/>
                <a:ea typeface="微软雅黑" pitchFamily="34" charset="-122"/>
              </a:rPr>
              <a:t>第一季度</a:t>
            </a:r>
          </a:p>
        </p:txBody>
      </p:sp>
      <p:sp>
        <p:nvSpPr>
          <p:cNvPr id="82" name="圆角矩形标注 81"/>
          <p:cNvSpPr/>
          <p:nvPr/>
        </p:nvSpPr>
        <p:spPr>
          <a:xfrm rot="21600000">
            <a:off x="6272229" y="2082749"/>
            <a:ext cx="1072518" cy="351918"/>
          </a:xfrm>
          <a:prstGeom prst="wedgeRoundRectCallout">
            <a:avLst>
              <a:gd name="adj1" fmla="val -21633"/>
              <a:gd name="adj2" fmla="val 78997"/>
              <a:gd name="adj3" fmla="val 16667"/>
            </a:avLst>
          </a:prstGeom>
          <a:solidFill>
            <a:schemeClr val="accent1"/>
          </a:solidFill>
          <a:ln>
            <a:noFill/>
          </a:ln>
          <a:effectLst>
            <a:outerShdw blurRad="177800" dist="139700" dir="5400000" sx="97000" sy="97000" algn="t"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71" dirty="0"/>
              <a:t>80%</a:t>
            </a:r>
            <a:endParaRPr lang="zh-CN" altLang="en-US" sz="2471" dirty="0"/>
          </a:p>
        </p:txBody>
      </p:sp>
      <p:sp>
        <p:nvSpPr>
          <p:cNvPr id="83" name="圆角矩形标注 82"/>
          <p:cNvSpPr/>
          <p:nvPr/>
        </p:nvSpPr>
        <p:spPr>
          <a:xfrm rot="21600000">
            <a:off x="4389146" y="3277983"/>
            <a:ext cx="1072518" cy="351918"/>
          </a:xfrm>
          <a:prstGeom prst="wedgeRoundRectCallout">
            <a:avLst>
              <a:gd name="adj1" fmla="val -21633"/>
              <a:gd name="adj2" fmla="val 78997"/>
              <a:gd name="adj3" fmla="val 16667"/>
            </a:avLst>
          </a:prstGeom>
          <a:solidFill>
            <a:schemeClr val="accent3"/>
          </a:solidFill>
          <a:ln>
            <a:noFill/>
          </a:ln>
          <a:effectLst>
            <a:outerShdw blurRad="177800" dist="139700" dir="5400000" sx="97000" sy="97000" algn="t"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71" dirty="0"/>
              <a:t>50%</a:t>
            </a:r>
            <a:endParaRPr lang="zh-CN" altLang="en-US" sz="2471" dirty="0"/>
          </a:p>
        </p:txBody>
      </p:sp>
      <p:sp>
        <p:nvSpPr>
          <p:cNvPr id="84" name="圆角矩形标注 83"/>
          <p:cNvSpPr/>
          <p:nvPr/>
        </p:nvSpPr>
        <p:spPr>
          <a:xfrm rot="21600000">
            <a:off x="5456665" y="4509181"/>
            <a:ext cx="1072518" cy="351918"/>
          </a:xfrm>
          <a:prstGeom prst="wedgeRoundRectCallout">
            <a:avLst>
              <a:gd name="adj1" fmla="val -21633"/>
              <a:gd name="adj2" fmla="val 78997"/>
              <a:gd name="adj3" fmla="val 16667"/>
            </a:avLst>
          </a:prstGeom>
          <a:solidFill>
            <a:schemeClr val="accent4"/>
          </a:solidFill>
          <a:ln>
            <a:noFill/>
          </a:ln>
          <a:effectLst>
            <a:outerShdw blurRad="177800" dist="139700" dir="5400000" sx="97000" sy="97000" algn="t"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71" dirty="0"/>
              <a:t>65%</a:t>
            </a:r>
            <a:endParaRPr lang="zh-CN" altLang="en-US" sz="2471" dirty="0"/>
          </a:p>
        </p:txBody>
      </p:sp>
      <p:sp>
        <p:nvSpPr>
          <p:cNvPr id="85" name="圆角矩形标注 84"/>
          <p:cNvSpPr/>
          <p:nvPr/>
        </p:nvSpPr>
        <p:spPr>
          <a:xfrm rot="21600000">
            <a:off x="6643625" y="5733100"/>
            <a:ext cx="1072518" cy="351918"/>
          </a:xfrm>
          <a:prstGeom prst="wedgeRoundRectCallout">
            <a:avLst>
              <a:gd name="adj1" fmla="val -21633"/>
              <a:gd name="adj2" fmla="val 78997"/>
              <a:gd name="adj3" fmla="val 16667"/>
            </a:avLst>
          </a:prstGeom>
          <a:solidFill>
            <a:schemeClr val="accent1"/>
          </a:solidFill>
          <a:ln>
            <a:noFill/>
          </a:ln>
          <a:effectLst>
            <a:outerShdw blurRad="177800" dist="139700" dir="5400000" sx="97000" sy="97000" algn="t"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71" dirty="0"/>
              <a:t>90%</a:t>
            </a:r>
            <a:endParaRPr lang="zh-CN" altLang="en-US" sz="2471" dirty="0"/>
          </a:p>
        </p:txBody>
      </p:sp>
      <p:sp>
        <p:nvSpPr>
          <p:cNvPr id="86" name="左大括号 85"/>
          <p:cNvSpPr/>
          <p:nvPr/>
        </p:nvSpPr>
        <p:spPr>
          <a:xfrm>
            <a:off x="9018541" y="2333625"/>
            <a:ext cx="443550" cy="4657923"/>
          </a:xfrm>
          <a:prstGeom prst="leftBrace">
            <a:avLst>
              <a:gd name="adj1" fmla="val 19041"/>
              <a:gd name="adj2" fmla="val 50000"/>
            </a:avLst>
          </a:prstGeom>
          <a:ln>
            <a:solidFill>
              <a:schemeClr val="accent4"/>
            </a:solidFill>
          </a:ln>
        </p:spPr>
        <p:style>
          <a:lnRef idx="1">
            <a:schemeClr val="accent1"/>
          </a:lnRef>
          <a:fillRef idx="0">
            <a:schemeClr val="accent1"/>
          </a:fillRef>
          <a:effectRef idx="0">
            <a:schemeClr val="accent1"/>
          </a:effectRef>
          <a:fontRef idx="minor">
            <a:schemeClr val="tx1"/>
          </a:fontRef>
        </p:style>
        <p:txBody>
          <a:bodyPr lIns="140818" tIns="70410" rIns="140818" bIns="70410" rtlCol="0" anchor="ctr"/>
          <a:lstStyle/>
          <a:p>
            <a:pPr algn="ctr"/>
            <a:endParaRPr lang="zh-CN" altLang="en-US" sz="2471">
              <a:solidFill>
                <a:schemeClr val="bg2"/>
              </a:solidFill>
            </a:endParaRPr>
          </a:p>
        </p:txBody>
      </p:sp>
      <p:sp>
        <p:nvSpPr>
          <p:cNvPr id="87" name="文本框 7"/>
          <p:cNvSpPr txBox="1">
            <a:spLocks noChangeArrowheads="1"/>
          </p:cNvSpPr>
          <p:nvPr/>
        </p:nvSpPr>
        <p:spPr bwMode="auto">
          <a:xfrm>
            <a:off x="9555274" y="1885398"/>
            <a:ext cx="3548794" cy="12734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40818" tIns="70410" rIns="140818" bIns="70410"/>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eaLnBrk="1" hangingPunct="1">
              <a:lnSpc>
                <a:spcPct val="120000"/>
              </a:lnSpc>
            </a:pPr>
            <a:r>
              <a:rPr lang="zh-CN" altLang="en-US" sz="2059" b="1" dirty="0">
                <a:solidFill>
                  <a:schemeClr val="accent1"/>
                </a:solidFill>
                <a:latin typeface="微软雅黑" pitchFamily="34" charset="-122"/>
              </a:rPr>
              <a:t>第一季度情况</a:t>
            </a:r>
            <a:endParaRPr lang="en-US" altLang="zh-CN" sz="2059" b="1" dirty="0">
              <a:solidFill>
                <a:schemeClr val="accent1"/>
              </a:solidFill>
              <a:latin typeface="微软雅黑" pitchFamily="34" charset="-122"/>
            </a:endParaRPr>
          </a:p>
          <a:p>
            <a:pPr>
              <a:lnSpc>
                <a:spcPct val="120000"/>
              </a:lnSpc>
            </a:pPr>
            <a:r>
              <a:rPr lang="zh-CN" altLang="en-US" sz="1647" dirty="0">
                <a:solidFill>
                  <a:schemeClr val="bg2"/>
                </a:solidFill>
                <a:latin typeface="微软雅黑" pitchFamily="34" charset="-122"/>
              </a:rPr>
              <a:t>添加说明文字添加说明文字添加说明文字。</a:t>
            </a:r>
          </a:p>
        </p:txBody>
      </p:sp>
      <p:sp>
        <p:nvSpPr>
          <p:cNvPr id="88" name="文本框 7"/>
          <p:cNvSpPr txBox="1">
            <a:spLocks noChangeArrowheads="1"/>
          </p:cNvSpPr>
          <p:nvPr/>
        </p:nvSpPr>
        <p:spPr bwMode="auto">
          <a:xfrm>
            <a:off x="9555274" y="3313978"/>
            <a:ext cx="3548794" cy="12734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40818" tIns="70410" rIns="140818" bIns="70410"/>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a:lnSpc>
                <a:spcPct val="120000"/>
              </a:lnSpc>
            </a:pPr>
            <a:r>
              <a:rPr lang="zh-CN" altLang="en-US" sz="2059" b="1" dirty="0">
                <a:solidFill>
                  <a:schemeClr val="accent2"/>
                </a:solidFill>
                <a:latin typeface="微软雅黑" pitchFamily="34" charset="-122"/>
              </a:rPr>
              <a:t>第二季度情况</a:t>
            </a:r>
            <a:endParaRPr lang="en-US" altLang="zh-CN" sz="2059" b="1" dirty="0">
              <a:solidFill>
                <a:schemeClr val="accent2"/>
              </a:solidFill>
              <a:latin typeface="微软雅黑" pitchFamily="34" charset="-122"/>
            </a:endParaRPr>
          </a:p>
          <a:p>
            <a:pPr>
              <a:lnSpc>
                <a:spcPct val="120000"/>
              </a:lnSpc>
            </a:pPr>
            <a:r>
              <a:rPr lang="zh-CN" altLang="en-US" sz="1647" dirty="0">
                <a:solidFill>
                  <a:schemeClr val="bg2"/>
                </a:solidFill>
                <a:latin typeface="微软雅黑" pitchFamily="34" charset="-122"/>
              </a:rPr>
              <a:t>添加说明文字添加说明文字添加说明文字。</a:t>
            </a:r>
          </a:p>
        </p:txBody>
      </p:sp>
      <p:sp>
        <p:nvSpPr>
          <p:cNvPr id="89" name="文本框 7"/>
          <p:cNvSpPr txBox="1">
            <a:spLocks noChangeArrowheads="1"/>
          </p:cNvSpPr>
          <p:nvPr/>
        </p:nvSpPr>
        <p:spPr bwMode="auto">
          <a:xfrm>
            <a:off x="9555274" y="4742558"/>
            <a:ext cx="3548794" cy="12734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40818" tIns="70410" rIns="140818" bIns="70410"/>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a:lnSpc>
                <a:spcPct val="120000"/>
              </a:lnSpc>
            </a:pPr>
            <a:r>
              <a:rPr lang="zh-CN" altLang="en-US" sz="2059" b="1" dirty="0">
                <a:solidFill>
                  <a:schemeClr val="accent3"/>
                </a:solidFill>
                <a:latin typeface="微软雅黑" pitchFamily="34" charset="-122"/>
              </a:rPr>
              <a:t>第三季度情况</a:t>
            </a:r>
            <a:endParaRPr lang="en-US" altLang="zh-CN" sz="2059" b="1" dirty="0">
              <a:solidFill>
                <a:schemeClr val="accent3"/>
              </a:solidFill>
              <a:latin typeface="微软雅黑" pitchFamily="34" charset="-122"/>
            </a:endParaRPr>
          </a:p>
          <a:p>
            <a:pPr>
              <a:lnSpc>
                <a:spcPct val="120000"/>
              </a:lnSpc>
            </a:pPr>
            <a:r>
              <a:rPr lang="zh-CN" altLang="en-US" sz="1647" dirty="0">
                <a:solidFill>
                  <a:schemeClr val="bg2"/>
                </a:solidFill>
                <a:latin typeface="微软雅黑" pitchFamily="34" charset="-122"/>
              </a:rPr>
              <a:t>添加说明文字添加说明文字添加说明文字。</a:t>
            </a:r>
          </a:p>
        </p:txBody>
      </p:sp>
      <p:sp>
        <p:nvSpPr>
          <p:cNvPr id="90" name="文本框 7"/>
          <p:cNvSpPr txBox="1">
            <a:spLocks noChangeArrowheads="1"/>
          </p:cNvSpPr>
          <p:nvPr/>
        </p:nvSpPr>
        <p:spPr bwMode="auto">
          <a:xfrm>
            <a:off x="9555274" y="6171138"/>
            <a:ext cx="3548794" cy="12734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40818" tIns="70410" rIns="140818" bIns="70410"/>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a:lnSpc>
                <a:spcPct val="120000"/>
              </a:lnSpc>
            </a:pPr>
            <a:r>
              <a:rPr lang="zh-CN" altLang="en-US" sz="2059" b="1" dirty="0">
                <a:solidFill>
                  <a:schemeClr val="accent4"/>
                </a:solidFill>
                <a:latin typeface="微软雅黑" pitchFamily="34" charset="-122"/>
              </a:rPr>
              <a:t>第四季度情况</a:t>
            </a:r>
            <a:endParaRPr lang="en-US" altLang="zh-CN" sz="2059" b="1" dirty="0">
              <a:solidFill>
                <a:schemeClr val="accent4"/>
              </a:solidFill>
              <a:latin typeface="微软雅黑" pitchFamily="34" charset="-122"/>
            </a:endParaRPr>
          </a:p>
          <a:p>
            <a:pPr>
              <a:lnSpc>
                <a:spcPct val="120000"/>
              </a:lnSpc>
            </a:pPr>
            <a:r>
              <a:rPr lang="zh-CN" altLang="en-US" sz="1647" dirty="0">
                <a:solidFill>
                  <a:schemeClr val="bg2"/>
                </a:solidFill>
                <a:latin typeface="微软雅黑" pitchFamily="34" charset="-122"/>
              </a:rPr>
              <a:t>添加说明文字添加说明文字添加说明文字。</a:t>
            </a:r>
          </a:p>
        </p:txBody>
      </p:sp>
      <p:sp>
        <p:nvSpPr>
          <p:cNvPr id="6" name="标题 5"/>
          <p:cNvSpPr>
            <a:spLocks noGrp="1"/>
          </p:cNvSpPr>
          <p:nvPr>
            <p:ph type="title"/>
          </p:nvPr>
        </p:nvSpPr>
        <p:spPr/>
        <p:txBody>
          <a:bodyPr/>
          <a:lstStyle/>
          <a:p>
            <a:pPr algn="l"/>
            <a:r>
              <a:rPr lang="zh-CN" altLang="en-US" dirty="0"/>
              <a:t>季度完成</a:t>
            </a:r>
          </a:p>
        </p:txBody>
      </p:sp>
      <p:sp>
        <p:nvSpPr>
          <p:cNvPr id="28" name="TextBox 27"/>
          <p:cNvSpPr txBox="1"/>
          <p:nvPr/>
        </p:nvSpPr>
        <p:spPr>
          <a:xfrm>
            <a:off x="2547166" y="8884826"/>
            <a:ext cx="1170225" cy="486438"/>
          </a:xfrm>
          <a:prstGeom prst="rect">
            <a:avLst/>
          </a:prstGeom>
          <a:noFill/>
        </p:spPr>
        <p:txBody>
          <a:bodyPr wrap="none" rtlCol="0">
            <a:spAutoFit/>
          </a:bodyPr>
          <a:lstStyle/>
          <a:p>
            <a:r>
              <a:rPr lang="zh-CN" altLang="en-US" sz="2471" dirty="0"/>
              <a:t>延迟符</a:t>
            </a:r>
          </a:p>
        </p:txBody>
      </p:sp>
    </p:spTree>
    <p:extLst>
      <p:ext uri="{BB962C8B-B14F-4D97-AF65-F5344CB8AC3E}">
        <p14:creationId xmlns:p14="http://schemas.microsoft.com/office/powerpoint/2010/main" val="1815765315"/>
      </p:ext>
    </p:extLst>
  </p:cSld>
  <p:clrMapOvr>
    <a:masterClrMapping/>
  </p:clrMapOvr>
  <mc:AlternateContent xmlns:mc="http://schemas.openxmlformats.org/markup-compatibility/2006" xmlns:p14="http://schemas.microsoft.com/office/powerpoint/2010/main">
    <mc:Choice Requires="p14">
      <p:transition spd="slow" p14:dur="1200" advTm="0">
        <p14:prism dir="d"/>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81"/>
                                        </p:tgtEl>
                                        <p:attrNameLst>
                                          <p:attrName>style.visibility</p:attrName>
                                        </p:attrNameLst>
                                      </p:cBhvr>
                                      <p:to>
                                        <p:strVal val="visible"/>
                                      </p:to>
                                    </p:set>
                                    <p:anim calcmode="lin" valueType="num">
                                      <p:cBhvr additive="base">
                                        <p:cTn id="7" dur="500" fill="hold"/>
                                        <p:tgtEl>
                                          <p:spTgt spid="81"/>
                                        </p:tgtEl>
                                        <p:attrNameLst>
                                          <p:attrName>ppt_x</p:attrName>
                                        </p:attrNameLst>
                                      </p:cBhvr>
                                      <p:tavLst>
                                        <p:tav tm="0">
                                          <p:val>
                                            <p:strVal val="0-#ppt_w/2"/>
                                          </p:val>
                                        </p:tav>
                                        <p:tav tm="100000">
                                          <p:val>
                                            <p:strVal val="#ppt_x"/>
                                          </p:val>
                                        </p:tav>
                                      </p:tavLst>
                                    </p:anim>
                                    <p:anim calcmode="lin" valueType="num">
                                      <p:cBhvr additive="base">
                                        <p:cTn id="8" dur="500" fill="hold"/>
                                        <p:tgtEl>
                                          <p:spTgt spid="81"/>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62"/>
                                        </p:tgtEl>
                                        <p:attrNameLst>
                                          <p:attrName>style.visibility</p:attrName>
                                        </p:attrNameLst>
                                      </p:cBhvr>
                                      <p:to>
                                        <p:strVal val="visible"/>
                                      </p:to>
                                    </p:set>
                                    <p:anim calcmode="lin" valueType="num">
                                      <p:cBhvr additive="base">
                                        <p:cTn id="11" dur="500" fill="hold"/>
                                        <p:tgtEl>
                                          <p:spTgt spid="62"/>
                                        </p:tgtEl>
                                        <p:attrNameLst>
                                          <p:attrName>ppt_x</p:attrName>
                                        </p:attrNameLst>
                                      </p:cBhvr>
                                      <p:tavLst>
                                        <p:tav tm="0">
                                          <p:val>
                                            <p:strVal val="0-#ppt_w/2"/>
                                          </p:val>
                                        </p:tav>
                                        <p:tav tm="100000">
                                          <p:val>
                                            <p:strVal val="#ppt_x"/>
                                          </p:val>
                                        </p:tav>
                                      </p:tavLst>
                                    </p:anim>
                                    <p:anim calcmode="lin" valueType="num">
                                      <p:cBhvr additive="base">
                                        <p:cTn id="12" dur="500" fill="hold"/>
                                        <p:tgtEl>
                                          <p:spTgt spid="62"/>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66"/>
                                        </p:tgtEl>
                                        <p:attrNameLst>
                                          <p:attrName>style.visibility</p:attrName>
                                        </p:attrNameLst>
                                      </p:cBhvr>
                                      <p:to>
                                        <p:strVal val="visible"/>
                                      </p:to>
                                    </p:set>
                                    <p:anim calcmode="lin" valueType="num">
                                      <p:cBhvr additive="base">
                                        <p:cTn id="15" dur="500" fill="hold"/>
                                        <p:tgtEl>
                                          <p:spTgt spid="66"/>
                                        </p:tgtEl>
                                        <p:attrNameLst>
                                          <p:attrName>ppt_x</p:attrName>
                                        </p:attrNameLst>
                                      </p:cBhvr>
                                      <p:tavLst>
                                        <p:tav tm="0">
                                          <p:val>
                                            <p:strVal val="0-#ppt_w/2"/>
                                          </p:val>
                                        </p:tav>
                                        <p:tav tm="100000">
                                          <p:val>
                                            <p:strVal val="#ppt_x"/>
                                          </p:val>
                                        </p:tav>
                                      </p:tavLst>
                                    </p:anim>
                                    <p:anim calcmode="lin" valueType="num">
                                      <p:cBhvr additive="base">
                                        <p:cTn id="16" dur="500" fill="hold"/>
                                        <p:tgtEl>
                                          <p:spTgt spid="66"/>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73"/>
                                        </p:tgtEl>
                                        <p:attrNameLst>
                                          <p:attrName>style.visibility</p:attrName>
                                        </p:attrNameLst>
                                      </p:cBhvr>
                                      <p:to>
                                        <p:strVal val="visible"/>
                                      </p:to>
                                    </p:set>
                                    <p:anim calcmode="lin" valueType="num">
                                      <p:cBhvr additive="base">
                                        <p:cTn id="19" dur="500" fill="hold"/>
                                        <p:tgtEl>
                                          <p:spTgt spid="73"/>
                                        </p:tgtEl>
                                        <p:attrNameLst>
                                          <p:attrName>ppt_x</p:attrName>
                                        </p:attrNameLst>
                                      </p:cBhvr>
                                      <p:tavLst>
                                        <p:tav tm="0">
                                          <p:val>
                                            <p:strVal val="0-#ppt_w/2"/>
                                          </p:val>
                                        </p:tav>
                                        <p:tav tm="100000">
                                          <p:val>
                                            <p:strVal val="#ppt_x"/>
                                          </p:val>
                                        </p:tav>
                                      </p:tavLst>
                                    </p:anim>
                                    <p:anim calcmode="lin" valueType="num">
                                      <p:cBhvr additive="base">
                                        <p:cTn id="20" dur="500" fill="hold"/>
                                        <p:tgtEl>
                                          <p:spTgt spid="73"/>
                                        </p:tgtEl>
                                        <p:attrNameLst>
                                          <p:attrName>ppt_y</p:attrName>
                                        </p:attrNameLst>
                                      </p:cBhvr>
                                      <p:tavLst>
                                        <p:tav tm="0">
                                          <p:val>
                                            <p:strVal val="#ppt_y"/>
                                          </p:val>
                                        </p:tav>
                                        <p:tav tm="100000">
                                          <p:val>
                                            <p:strVal val="#ppt_y"/>
                                          </p:val>
                                        </p:tav>
                                      </p:tavLst>
                                    </p:anim>
                                  </p:childTnLst>
                                </p:cTn>
                              </p:par>
                            </p:childTnLst>
                          </p:cTn>
                        </p:par>
                        <p:par>
                          <p:cTn id="21" fill="hold">
                            <p:stCondLst>
                              <p:cond delay="500"/>
                            </p:stCondLst>
                            <p:childTnLst>
                              <p:par>
                                <p:cTn id="22" presetID="22" presetClass="entr" presetSubtype="8" fill="hold" nodeType="afterEffect">
                                  <p:stCondLst>
                                    <p:cond delay="0"/>
                                  </p:stCondLst>
                                  <p:childTnLst>
                                    <p:set>
                                      <p:cBhvr>
                                        <p:cTn id="23" dur="1" fill="hold">
                                          <p:stCondLst>
                                            <p:cond delay="0"/>
                                          </p:stCondLst>
                                        </p:cTn>
                                        <p:tgtEl>
                                          <p:spTgt spid="9"/>
                                        </p:tgtEl>
                                        <p:attrNameLst>
                                          <p:attrName>style.visibility</p:attrName>
                                        </p:attrNameLst>
                                      </p:cBhvr>
                                      <p:to>
                                        <p:strVal val="visible"/>
                                      </p:to>
                                    </p:set>
                                    <p:animEffect transition="in" filter="wipe(left)">
                                      <p:cBhvr>
                                        <p:cTn id="24" dur="500"/>
                                        <p:tgtEl>
                                          <p:spTgt spid="9"/>
                                        </p:tgtEl>
                                      </p:cBhvr>
                                    </p:animEffect>
                                  </p:childTnLst>
                                </p:cTn>
                              </p:par>
                            </p:childTnLst>
                          </p:cTn>
                        </p:par>
                        <p:par>
                          <p:cTn id="25" fill="hold">
                            <p:stCondLst>
                              <p:cond delay="1000"/>
                            </p:stCondLst>
                            <p:childTnLst>
                              <p:par>
                                <p:cTn id="26" presetID="47" presetClass="entr" presetSubtype="0" fill="hold" grpId="0" nodeType="afterEffect">
                                  <p:stCondLst>
                                    <p:cond delay="0"/>
                                  </p:stCondLst>
                                  <p:childTnLst>
                                    <p:set>
                                      <p:cBhvr>
                                        <p:cTn id="27" dur="1" fill="hold">
                                          <p:stCondLst>
                                            <p:cond delay="0"/>
                                          </p:stCondLst>
                                        </p:cTn>
                                        <p:tgtEl>
                                          <p:spTgt spid="82"/>
                                        </p:tgtEl>
                                        <p:attrNameLst>
                                          <p:attrName>style.visibility</p:attrName>
                                        </p:attrNameLst>
                                      </p:cBhvr>
                                      <p:to>
                                        <p:strVal val="visible"/>
                                      </p:to>
                                    </p:set>
                                    <p:animEffect transition="in" filter="fade">
                                      <p:cBhvr>
                                        <p:cTn id="28" dur="1000"/>
                                        <p:tgtEl>
                                          <p:spTgt spid="82"/>
                                        </p:tgtEl>
                                      </p:cBhvr>
                                    </p:animEffect>
                                    <p:anim calcmode="lin" valueType="num">
                                      <p:cBhvr>
                                        <p:cTn id="29" dur="1000" fill="hold"/>
                                        <p:tgtEl>
                                          <p:spTgt spid="82"/>
                                        </p:tgtEl>
                                        <p:attrNameLst>
                                          <p:attrName>ppt_x</p:attrName>
                                        </p:attrNameLst>
                                      </p:cBhvr>
                                      <p:tavLst>
                                        <p:tav tm="0">
                                          <p:val>
                                            <p:strVal val="#ppt_x"/>
                                          </p:val>
                                        </p:tav>
                                        <p:tav tm="100000">
                                          <p:val>
                                            <p:strVal val="#ppt_x"/>
                                          </p:val>
                                        </p:tav>
                                      </p:tavLst>
                                    </p:anim>
                                    <p:anim calcmode="lin" valueType="num">
                                      <p:cBhvr>
                                        <p:cTn id="30" dur="1000" fill="hold"/>
                                        <p:tgtEl>
                                          <p:spTgt spid="82"/>
                                        </p:tgtEl>
                                        <p:attrNameLst>
                                          <p:attrName>ppt_y</p:attrName>
                                        </p:attrNameLst>
                                      </p:cBhvr>
                                      <p:tavLst>
                                        <p:tav tm="0">
                                          <p:val>
                                            <p:strVal val="#ppt_y-.1"/>
                                          </p:val>
                                        </p:tav>
                                        <p:tav tm="100000">
                                          <p:val>
                                            <p:strVal val="#ppt_y"/>
                                          </p:val>
                                        </p:tav>
                                      </p:tavLst>
                                    </p:anim>
                                  </p:childTnLst>
                                </p:cTn>
                              </p:par>
                            </p:childTnLst>
                          </p:cTn>
                        </p:par>
                        <p:par>
                          <p:cTn id="31" fill="hold">
                            <p:stCondLst>
                              <p:cond delay="2000"/>
                            </p:stCondLst>
                            <p:childTnLst>
                              <p:par>
                                <p:cTn id="32" presetID="22" presetClass="entr" presetSubtype="8" fill="hold" nodeType="afterEffect">
                                  <p:stCondLst>
                                    <p:cond delay="0"/>
                                  </p:stCondLst>
                                  <p:childTnLst>
                                    <p:set>
                                      <p:cBhvr>
                                        <p:cTn id="33" dur="1" fill="hold">
                                          <p:stCondLst>
                                            <p:cond delay="0"/>
                                          </p:stCondLst>
                                        </p:cTn>
                                        <p:tgtEl>
                                          <p:spTgt spid="10"/>
                                        </p:tgtEl>
                                        <p:attrNameLst>
                                          <p:attrName>style.visibility</p:attrName>
                                        </p:attrNameLst>
                                      </p:cBhvr>
                                      <p:to>
                                        <p:strVal val="visible"/>
                                      </p:to>
                                    </p:set>
                                    <p:animEffect transition="in" filter="wipe(left)">
                                      <p:cBhvr>
                                        <p:cTn id="34" dur="500"/>
                                        <p:tgtEl>
                                          <p:spTgt spid="10"/>
                                        </p:tgtEl>
                                      </p:cBhvr>
                                    </p:animEffect>
                                  </p:childTnLst>
                                </p:cTn>
                              </p:par>
                              <p:par>
                                <p:cTn id="35" presetID="47" presetClass="entr" presetSubtype="0" fill="hold" grpId="0" nodeType="withEffect">
                                  <p:stCondLst>
                                    <p:cond delay="0"/>
                                  </p:stCondLst>
                                  <p:childTnLst>
                                    <p:set>
                                      <p:cBhvr>
                                        <p:cTn id="36" dur="1" fill="hold">
                                          <p:stCondLst>
                                            <p:cond delay="0"/>
                                          </p:stCondLst>
                                        </p:cTn>
                                        <p:tgtEl>
                                          <p:spTgt spid="83"/>
                                        </p:tgtEl>
                                        <p:attrNameLst>
                                          <p:attrName>style.visibility</p:attrName>
                                        </p:attrNameLst>
                                      </p:cBhvr>
                                      <p:to>
                                        <p:strVal val="visible"/>
                                      </p:to>
                                    </p:set>
                                    <p:animEffect transition="in" filter="fade">
                                      <p:cBhvr>
                                        <p:cTn id="37" dur="1000"/>
                                        <p:tgtEl>
                                          <p:spTgt spid="83"/>
                                        </p:tgtEl>
                                      </p:cBhvr>
                                    </p:animEffect>
                                    <p:anim calcmode="lin" valueType="num">
                                      <p:cBhvr>
                                        <p:cTn id="38" dur="1000" fill="hold"/>
                                        <p:tgtEl>
                                          <p:spTgt spid="83"/>
                                        </p:tgtEl>
                                        <p:attrNameLst>
                                          <p:attrName>ppt_x</p:attrName>
                                        </p:attrNameLst>
                                      </p:cBhvr>
                                      <p:tavLst>
                                        <p:tav tm="0">
                                          <p:val>
                                            <p:strVal val="#ppt_x"/>
                                          </p:val>
                                        </p:tav>
                                        <p:tav tm="100000">
                                          <p:val>
                                            <p:strVal val="#ppt_x"/>
                                          </p:val>
                                        </p:tav>
                                      </p:tavLst>
                                    </p:anim>
                                    <p:anim calcmode="lin" valueType="num">
                                      <p:cBhvr>
                                        <p:cTn id="39" dur="1000" fill="hold"/>
                                        <p:tgtEl>
                                          <p:spTgt spid="83"/>
                                        </p:tgtEl>
                                        <p:attrNameLst>
                                          <p:attrName>ppt_y</p:attrName>
                                        </p:attrNameLst>
                                      </p:cBhvr>
                                      <p:tavLst>
                                        <p:tav tm="0">
                                          <p:val>
                                            <p:strVal val="#ppt_y-.1"/>
                                          </p:val>
                                        </p:tav>
                                        <p:tav tm="100000">
                                          <p:val>
                                            <p:strVal val="#ppt_y"/>
                                          </p:val>
                                        </p:tav>
                                      </p:tavLst>
                                    </p:anim>
                                  </p:childTnLst>
                                </p:cTn>
                              </p:par>
                            </p:childTnLst>
                          </p:cTn>
                        </p:par>
                        <p:par>
                          <p:cTn id="40" fill="hold">
                            <p:stCondLst>
                              <p:cond delay="3000"/>
                            </p:stCondLst>
                            <p:childTnLst>
                              <p:par>
                                <p:cTn id="41" presetID="22" presetClass="entr" presetSubtype="8" fill="hold" nodeType="afterEffect">
                                  <p:stCondLst>
                                    <p:cond delay="0"/>
                                  </p:stCondLst>
                                  <p:childTnLst>
                                    <p:set>
                                      <p:cBhvr>
                                        <p:cTn id="42" dur="1" fill="hold">
                                          <p:stCondLst>
                                            <p:cond delay="0"/>
                                          </p:stCondLst>
                                        </p:cTn>
                                        <p:tgtEl>
                                          <p:spTgt spid="11"/>
                                        </p:tgtEl>
                                        <p:attrNameLst>
                                          <p:attrName>style.visibility</p:attrName>
                                        </p:attrNameLst>
                                      </p:cBhvr>
                                      <p:to>
                                        <p:strVal val="visible"/>
                                      </p:to>
                                    </p:set>
                                    <p:animEffect transition="in" filter="wipe(left)">
                                      <p:cBhvr>
                                        <p:cTn id="43" dur="500"/>
                                        <p:tgtEl>
                                          <p:spTgt spid="11"/>
                                        </p:tgtEl>
                                      </p:cBhvr>
                                    </p:animEffect>
                                  </p:childTnLst>
                                </p:cTn>
                              </p:par>
                              <p:par>
                                <p:cTn id="44" presetID="47" presetClass="entr" presetSubtype="0" fill="hold" grpId="0" nodeType="withEffect">
                                  <p:stCondLst>
                                    <p:cond delay="0"/>
                                  </p:stCondLst>
                                  <p:childTnLst>
                                    <p:set>
                                      <p:cBhvr>
                                        <p:cTn id="45" dur="1" fill="hold">
                                          <p:stCondLst>
                                            <p:cond delay="0"/>
                                          </p:stCondLst>
                                        </p:cTn>
                                        <p:tgtEl>
                                          <p:spTgt spid="84"/>
                                        </p:tgtEl>
                                        <p:attrNameLst>
                                          <p:attrName>style.visibility</p:attrName>
                                        </p:attrNameLst>
                                      </p:cBhvr>
                                      <p:to>
                                        <p:strVal val="visible"/>
                                      </p:to>
                                    </p:set>
                                    <p:animEffect transition="in" filter="fade">
                                      <p:cBhvr>
                                        <p:cTn id="46" dur="1000"/>
                                        <p:tgtEl>
                                          <p:spTgt spid="84"/>
                                        </p:tgtEl>
                                      </p:cBhvr>
                                    </p:animEffect>
                                    <p:anim calcmode="lin" valueType="num">
                                      <p:cBhvr>
                                        <p:cTn id="47" dur="1000" fill="hold"/>
                                        <p:tgtEl>
                                          <p:spTgt spid="84"/>
                                        </p:tgtEl>
                                        <p:attrNameLst>
                                          <p:attrName>ppt_x</p:attrName>
                                        </p:attrNameLst>
                                      </p:cBhvr>
                                      <p:tavLst>
                                        <p:tav tm="0">
                                          <p:val>
                                            <p:strVal val="#ppt_x"/>
                                          </p:val>
                                        </p:tav>
                                        <p:tav tm="100000">
                                          <p:val>
                                            <p:strVal val="#ppt_x"/>
                                          </p:val>
                                        </p:tav>
                                      </p:tavLst>
                                    </p:anim>
                                    <p:anim calcmode="lin" valueType="num">
                                      <p:cBhvr>
                                        <p:cTn id="48" dur="1000" fill="hold"/>
                                        <p:tgtEl>
                                          <p:spTgt spid="84"/>
                                        </p:tgtEl>
                                        <p:attrNameLst>
                                          <p:attrName>ppt_y</p:attrName>
                                        </p:attrNameLst>
                                      </p:cBhvr>
                                      <p:tavLst>
                                        <p:tav tm="0">
                                          <p:val>
                                            <p:strVal val="#ppt_y-.1"/>
                                          </p:val>
                                        </p:tav>
                                        <p:tav tm="100000">
                                          <p:val>
                                            <p:strVal val="#ppt_y"/>
                                          </p:val>
                                        </p:tav>
                                      </p:tavLst>
                                    </p:anim>
                                  </p:childTnLst>
                                </p:cTn>
                              </p:par>
                            </p:childTnLst>
                          </p:cTn>
                        </p:par>
                        <p:par>
                          <p:cTn id="49" fill="hold">
                            <p:stCondLst>
                              <p:cond delay="4000"/>
                            </p:stCondLst>
                            <p:childTnLst>
                              <p:par>
                                <p:cTn id="50" presetID="22" presetClass="entr" presetSubtype="8" fill="hold" nodeType="afterEffect">
                                  <p:stCondLst>
                                    <p:cond delay="0"/>
                                  </p:stCondLst>
                                  <p:childTnLst>
                                    <p:set>
                                      <p:cBhvr>
                                        <p:cTn id="51" dur="1" fill="hold">
                                          <p:stCondLst>
                                            <p:cond delay="0"/>
                                          </p:stCondLst>
                                        </p:cTn>
                                        <p:tgtEl>
                                          <p:spTgt spid="12"/>
                                        </p:tgtEl>
                                        <p:attrNameLst>
                                          <p:attrName>style.visibility</p:attrName>
                                        </p:attrNameLst>
                                      </p:cBhvr>
                                      <p:to>
                                        <p:strVal val="visible"/>
                                      </p:to>
                                    </p:set>
                                    <p:animEffect transition="in" filter="wipe(left)">
                                      <p:cBhvr>
                                        <p:cTn id="52" dur="500"/>
                                        <p:tgtEl>
                                          <p:spTgt spid="12"/>
                                        </p:tgtEl>
                                      </p:cBhvr>
                                    </p:animEffect>
                                  </p:childTnLst>
                                </p:cTn>
                              </p:par>
                            </p:childTnLst>
                          </p:cTn>
                        </p:par>
                        <p:par>
                          <p:cTn id="53" fill="hold">
                            <p:stCondLst>
                              <p:cond delay="4500"/>
                            </p:stCondLst>
                            <p:childTnLst>
                              <p:par>
                                <p:cTn id="54" presetID="47" presetClass="entr" presetSubtype="0" fill="hold" grpId="0" nodeType="afterEffect">
                                  <p:stCondLst>
                                    <p:cond delay="0"/>
                                  </p:stCondLst>
                                  <p:childTnLst>
                                    <p:set>
                                      <p:cBhvr>
                                        <p:cTn id="55" dur="1" fill="hold">
                                          <p:stCondLst>
                                            <p:cond delay="0"/>
                                          </p:stCondLst>
                                        </p:cTn>
                                        <p:tgtEl>
                                          <p:spTgt spid="85"/>
                                        </p:tgtEl>
                                        <p:attrNameLst>
                                          <p:attrName>style.visibility</p:attrName>
                                        </p:attrNameLst>
                                      </p:cBhvr>
                                      <p:to>
                                        <p:strVal val="visible"/>
                                      </p:to>
                                    </p:set>
                                    <p:animEffect transition="in" filter="fade">
                                      <p:cBhvr>
                                        <p:cTn id="56" dur="1000"/>
                                        <p:tgtEl>
                                          <p:spTgt spid="85"/>
                                        </p:tgtEl>
                                      </p:cBhvr>
                                    </p:animEffect>
                                    <p:anim calcmode="lin" valueType="num">
                                      <p:cBhvr>
                                        <p:cTn id="57" dur="1000" fill="hold"/>
                                        <p:tgtEl>
                                          <p:spTgt spid="85"/>
                                        </p:tgtEl>
                                        <p:attrNameLst>
                                          <p:attrName>ppt_x</p:attrName>
                                        </p:attrNameLst>
                                      </p:cBhvr>
                                      <p:tavLst>
                                        <p:tav tm="0">
                                          <p:val>
                                            <p:strVal val="#ppt_x"/>
                                          </p:val>
                                        </p:tav>
                                        <p:tav tm="100000">
                                          <p:val>
                                            <p:strVal val="#ppt_x"/>
                                          </p:val>
                                        </p:tav>
                                      </p:tavLst>
                                    </p:anim>
                                    <p:anim calcmode="lin" valueType="num">
                                      <p:cBhvr>
                                        <p:cTn id="58" dur="1000" fill="hold"/>
                                        <p:tgtEl>
                                          <p:spTgt spid="85"/>
                                        </p:tgtEl>
                                        <p:attrNameLst>
                                          <p:attrName>ppt_y</p:attrName>
                                        </p:attrNameLst>
                                      </p:cBhvr>
                                      <p:tavLst>
                                        <p:tav tm="0">
                                          <p:val>
                                            <p:strVal val="#ppt_y-.1"/>
                                          </p:val>
                                        </p:tav>
                                        <p:tav tm="100000">
                                          <p:val>
                                            <p:strVal val="#ppt_y"/>
                                          </p:val>
                                        </p:tav>
                                      </p:tavLst>
                                    </p:anim>
                                  </p:childTnLst>
                                </p:cTn>
                              </p:par>
                            </p:childTnLst>
                          </p:cTn>
                        </p:par>
                        <p:par>
                          <p:cTn id="59" fill="hold">
                            <p:stCondLst>
                              <p:cond delay="5500"/>
                            </p:stCondLst>
                            <p:childTnLst>
                              <p:par>
                                <p:cTn id="60" presetID="16" presetClass="entr" presetSubtype="42" fill="hold" grpId="0" nodeType="afterEffect">
                                  <p:stCondLst>
                                    <p:cond delay="0"/>
                                  </p:stCondLst>
                                  <p:childTnLst>
                                    <p:set>
                                      <p:cBhvr>
                                        <p:cTn id="61" dur="1" fill="hold">
                                          <p:stCondLst>
                                            <p:cond delay="0"/>
                                          </p:stCondLst>
                                        </p:cTn>
                                        <p:tgtEl>
                                          <p:spTgt spid="86"/>
                                        </p:tgtEl>
                                        <p:attrNameLst>
                                          <p:attrName>style.visibility</p:attrName>
                                        </p:attrNameLst>
                                      </p:cBhvr>
                                      <p:to>
                                        <p:strVal val="visible"/>
                                      </p:to>
                                    </p:set>
                                    <p:animEffect transition="in" filter="barn(outHorizontal)">
                                      <p:cBhvr>
                                        <p:cTn id="62" dur="1000"/>
                                        <p:tgtEl>
                                          <p:spTgt spid="86"/>
                                        </p:tgtEl>
                                      </p:cBhvr>
                                    </p:animEffect>
                                  </p:childTnLst>
                                </p:cTn>
                              </p:par>
                            </p:childTnLst>
                          </p:cTn>
                        </p:par>
                        <p:par>
                          <p:cTn id="63" fill="hold">
                            <p:stCondLst>
                              <p:cond delay="6500"/>
                            </p:stCondLst>
                            <p:childTnLst>
                              <p:par>
                                <p:cTn id="64" presetID="22" presetClass="entr" presetSubtype="8" fill="hold" grpId="0" nodeType="afterEffect">
                                  <p:stCondLst>
                                    <p:cond delay="0"/>
                                  </p:stCondLst>
                                  <p:childTnLst>
                                    <p:set>
                                      <p:cBhvr>
                                        <p:cTn id="65" dur="1" fill="hold">
                                          <p:stCondLst>
                                            <p:cond delay="0"/>
                                          </p:stCondLst>
                                        </p:cTn>
                                        <p:tgtEl>
                                          <p:spTgt spid="87"/>
                                        </p:tgtEl>
                                        <p:attrNameLst>
                                          <p:attrName>style.visibility</p:attrName>
                                        </p:attrNameLst>
                                      </p:cBhvr>
                                      <p:to>
                                        <p:strVal val="visible"/>
                                      </p:to>
                                    </p:set>
                                    <p:animEffect transition="in" filter="wipe(left)">
                                      <p:cBhvr>
                                        <p:cTn id="66" dur="750"/>
                                        <p:tgtEl>
                                          <p:spTgt spid="87"/>
                                        </p:tgtEl>
                                      </p:cBhvr>
                                    </p:animEffect>
                                  </p:childTnLst>
                                </p:cTn>
                              </p:par>
                            </p:childTnLst>
                          </p:cTn>
                        </p:par>
                        <p:par>
                          <p:cTn id="67" fill="hold">
                            <p:stCondLst>
                              <p:cond delay="7250"/>
                            </p:stCondLst>
                            <p:childTnLst>
                              <p:par>
                                <p:cTn id="68" presetID="22" presetClass="entr" presetSubtype="8" fill="hold" grpId="0" nodeType="afterEffect">
                                  <p:stCondLst>
                                    <p:cond delay="0"/>
                                  </p:stCondLst>
                                  <p:childTnLst>
                                    <p:set>
                                      <p:cBhvr>
                                        <p:cTn id="69" dur="1" fill="hold">
                                          <p:stCondLst>
                                            <p:cond delay="0"/>
                                          </p:stCondLst>
                                        </p:cTn>
                                        <p:tgtEl>
                                          <p:spTgt spid="88"/>
                                        </p:tgtEl>
                                        <p:attrNameLst>
                                          <p:attrName>style.visibility</p:attrName>
                                        </p:attrNameLst>
                                      </p:cBhvr>
                                      <p:to>
                                        <p:strVal val="visible"/>
                                      </p:to>
                                    </p:set>
                                    <p:animEffect transition="in" filter="wipe(left)">
                                      <p:cBhvr>
                                        <p:cTn id="70" dur="750"/>
                                        <p:tgtEl>
                                          <p:spTgt spid="88"/>
                                        </p:tgtEl>
                                      </p:cBhvr>
                                    </p:animEffect>
                                  </p:childTnLst>
                                </p:cTn>
                              </p:par>
                            </p:childTnLst>
                          </p:cTn>
                        </p:par>
                        <p:par>
                          <p:cTn id="71" fill="hold">
                            <p:stCondLst>
                              <p:cond delay="8000"/>
                            </p:stCondLst>
                            <p:childTnLst>
                              <p:par>
                                <p:cTn id="72" presetID="22" presetClass="entr" presetSubtype="8" fill="hold" grpId="0" nodeType="afterEffect">
                                  <p:stCondLst>
                                    <p:cond delay="0"/>
                                  </p:stCondLst>
                                  <p:childTnLst>
                                    <p:set>
                                      <p:cBhvr>
                                        <p:cTn id="73" dur="1" fill="hold">
                                          <p:stCondLst>
                                            <p:cond delay="0"/>
                                          </p:stCondLst>
                                        </p:cTn>
                                        <p:tgtEl>
                                          <p:spTgt spid="89"/>
                                        </p:tgtEl>
                                        <p:attrNameLst>
                                          <p:attrName>style.visibility</p:attrName>
                                        </p:attrNameLst>
                                      </p:cBhvr>
                                      <p:to>
                                        <p:strVal val="visible"/>
                                      </p:to>
                                    </p:set>
                                    <p:animEffect transition="in" filter="wipe(left)">
                                      <p:cBhvr>
                                        <p:cTn id="74" dur="750"/>
                                        <p:tgtEl>
                                          <p:spTgt spid="89"/>
                                        </p:tgtEl>
                                      </p:cBhvr>
                                    </p:animEffect>
                                  </p:childTnLst>
                                </p:cTn>
                              </p:par>
                            </p:childTnLst>
                          </p:cTn>
                        </p:par>
                        <p:par>
                          <p:cTn id="75" fill="hold">
                            <p:stCondLst>
                              <p:cond delay="8750"/>
                            </p:stCondLst>
                            <p:childTnLst>
                              <p:par>
                                <p:cTn id="76" presetID="22" presetClass="entr" presetSubtype="8" fill="hold" grpId="0" nodeType="afterEffect">
                                  <p:stCondLst>
                                    <p:cond delay="0"/>
                                  </p:stCondLst>
                                  <p:childTnLst>
                                    <p:set>
                                      <p:cBhvr>
                                        <p:cTn id="77" dur="1" fill="hold">
                                          <p:stCondLst>
                                            <p:cond delay="0"/>
                                          </p:stCondLst>
                                        </p:cTn>
                                        <p:tgtEl>
                                          <p:spTgt spid="90"/>
                                        </p:tgtEl>
                                        <p:attrNameLst>
                                          <p:attrName>style.visibility</p:attrName>
                                        </p:attrNameLst>
                                      </p:cBhvr>
                                      <p:to>
                                        <p:strVal val="visible"/>
                                      </p:to>
                                    </p:set>
                                    <p:animEffect transition="in" filter="wipe(left)">
                                      <p:cBhvr>
                                        <p:cTn id="78" dur="750"/>
                                        <p:tgtEl>
                                          <p:spTgt spid="90"/>
                                        </p:tgtEl>
                                      </p:cBhvr>
                                    </p:animEffect>
                                  </p:childTnLst>
                                </p:cTn>
                              </p:par>
                            </p:childTnLst>
                          </p:cTn>
                        </p:par>
                        <p:par>
                          <p:cTn id="79" fill="hold">
                            <p:stCondLst>
                              <p:cond delay="9500"/>
                            </p:stCondLst>
                            <p:childTnLst>
                              <p:par>
                                <p:cTn id="80" presetID="10" presetClass="entr" presetSubtype="0" fill="hold" grpId="0" nodeType="afterEffect">
                                  <p:stCondLst>
                                    <p:cond delay="0"/>
                                  </p:stCondLst>
                                  <p:childTnLst>
                                    <p:set>
                                      <p:cBhvr>
                                        <p:cTn id="81" dur="1" fill="hold">
                                          <p:stCondLst>
                                            <p:cond delay="0"/>
                                          </p:stCondLst>
                                        </p:cTn>
                                        <p:tgtEl>
                                          <p:spTgt spid="28"/>
                                        </p:tgtEl>
                                        <p:attrNameLst>
                                          <p:attrName>style.visibility</p:attrName>
                                        </p:attrNameLst>
                                      </p:cBhvr>
                                      <p:to>
                                        <p:strVal val="visible"/>
                                      </p:to>
                                    </p:set>
                                    <p:animEffect transition="in" filter="fade">
                                      <p:cBhvr>
                                        <p:cTn id="82"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2" grpId="0"/>
      <p:bldP spid="66" grpId="0"/>
      <p:bldP spid="73" grpId="0"/>
      <p:bldP spid="81" grpId="0"/>
      <p:bldP spid="82" grpId="0" animBg="1"/>
      <p:bldP spid="83" grpId="0" animBg="1"/>
      <p:bldP spid="84" grpId="0" animBg="1"/>
      <p:bldP spid="85" grpId="0" animBg="1"/>
      <p:bldP spid="86" grpId="0" animBg="1"/>
      <p:bldP spid="87" grpId="0"/>
      <p:bldP spid="88" grpId="0"/>
      <p:bldP spid="89" grpId="0"/>
      <p:bldP spid="90" grpId="0"/>
      <p:bldP spid="28"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矩形 33"/>
          <p:cNvSpPr/>
          <p:nvPr/>
        </p:nvSpPr>
        <p:spPr>
          <a:xfrm>
            <a:off x="1" y="2439624"/>
            <a:ext cx="14082713" cy="1492372"/>
          </a:xfrm>
          <a:prstGeom prst="rect">
            <a:avLst/>
          </a:prstGeom>
          <a:solidFill>
            <a:schemeClr val="bg1">
              <a:alpha val="84000"/>
            </a:schemeClr>
          </a:solidFill>
          <a:ln>
            <a:noFill/>
          </a:ln>
          <a:effectLst>
            <a:outerShdw blurRad="139700" dist="38100" dir="5400000" algn="t"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71"/>
          </a:p>
        </p:txBody>
      </p:sp>
      <p:sp>
        <p:nvSpPr>
          <p:cNvPr id="37" name="TextBox 36"/>
          <p:cNvSpPr txBox="1"/>
          <p:nvPr/>
        </p:nvSpPr>
        <p:spPr>
          <a:xfrm>
            <a:off x="6789113" y="4191698"/>
            <a:ext cx="1583045" cy="388558"/>
          </a:xfrm>
          <a:prstGeom prst="rect">
            <a:avLst/>
          </a:prstGeom>
          <a:noFill/>
        </p:spPr>
        <p:txBody>
          <a:bodyPr wrap="square" rtlCol="0">
            <a:spAutoFit/>
          </a:bodyPr>
          <a:lstStyle/>
          <a:p>
            <a:r>
              <a:rPr lang="zh-CN" altLang="en-US" sz="1853" dirty="0">
                <a:solidFill>
                  <a:schemeClr val="accent1"/>
                </a:solidFill>
                <a:latin typeface="微软雅黑" panose="020B0503020204020204" pitchFamily="34" charset="-122"/>
                <a:ea typeface="微软雅黑" panose="020B0503020204020204" pitchFamily="34" charset="-122"/>
              </a:rPr>
              <a:t>√ </a:t>
            </a:r>
            <a:r>
              <a:rPr lang="zh-CN" altLang="en-US" sz="1853" dirty="0">
                <a:solidFill>
                  <a:schemeClr val="tx1">
                    <a:lumMod val="65000"/>
                    <a:lumOff val="35000"/>
                  </a:schemeClr>
                </a:solidFill>
                <a:latin typeface="微软雅黑" panose="020B0503020204020204" pitchFamily="34" charset="-122"/>
                <a:ea typeface="微软雅黑" panose="020B0503020204020204" pitchFamily="34" charset="-122"/>
              </a:rPr>
              <a:t>项目前期</a:t>
            </a:r>
          </a:p>
        </p:txBody>
      </p:sp>
      <p:sp>
        <p:nvSpPr>
          <p:cNvPr id="41" name="TextBox 40"/>
          <p:cNvSpPr txBox="1"/>
          <p:nvPr/>
        </p:nvSpPr>
        <p:spPr>
          <a:xfrm>
            <a:off x="8449856" y="4191698"/>
            <a:ext cx="1517366" cy="388558"/>
          </a:xfrm>
          <a:prstGeom prst="rect">
            <a:avLst/>
          </a:prstGeom>
          <a:noFill/>
        </p:spPr>
        <p:txBody>
          <a:bodyPr wrap="square" rtlCol="0">
            <a:spAutoFit/>
          </a:bodyPr>
          <a:lstStyle/>
          <a:p>
            <a:r>
              <a:rPr lang="zh-CN" altLang="en-US" sz="1853" dirty="0">
                <a:solidFill>
                  <a:schemeClr val="accent1"/>
                </a:solidFill>
                <a:latin typeface="微软雅黑" panose="020B0503020204020204" pitchFamily="34" charset="-122"/>
                <a:ea typeface="微软雅黑" panose="020B0503020204020204" pitchFamily="34" charset="-122"/>
              </a:rPr>
              <a:t>√</a:t>
            </a:r>
            <a:r>
              <a:rPr lang="zh-CN" altLang="en-US" sz="1853" dirty="0">
                <a:solidFill>
                  <a:srgbClr val="D00000"/>
                </a:solidFill>
                <a:latin typeface="微软雅黑" panose="020B0503020204020204" pitchFamily="34" charset="-122"/>
                <a:ea typeface="微软雅黑" panose="020B0503020204020204" pitchFamily="34" charset="-122"/>
              </a:rPr>
              <a:t> </a:t>
            </a:r>
            <a:r>
              <a:rPr lang="zh-CN" altLang="en-US" sz="1853" dirty="0">
                <a:solidFill>
                  <a:schemeClr val="tx1">
                    <a:lumMod val="65000"/>
                    <a:lumOff val="35000"/>
                  </a:schemeClr>
                </a:solidFill>
                <a:latin typeface="微软雅黑" panose="020B0503020204020204" pitchFamily="34" charset="-122"/>
                <a:ea typeface="微软雅黑" panose="020B0503020204020204" pitchFamily="34" charset="-122"/>
              </a:rPr>
              <a:t>执行过程</a:t>
            </a:r>
          </a:p>
        </p:txBody>
      </p:sp>
      <p:sp>
        <p:nvSpPr>
          <p:cNvPr id="42" name="TextBox 41"/>
          <p:cNvSpPr txBox="1"/>
          <p:nvPr/>
        </p:nvSpPr>
        <p:spPr>
          <a:xfrm>
            <a:off x="6789113" y="4828916"/>
            <a:ext cx="1583045" cy="388558"/>
          </a:xfrm>
          <a:prstGeom prst="rect">
            <a:avLst/>
          </a:prstGeom>
          <a:noFill/>
        </p:spPr>
        <p:txBody>
          <a:bodyPr wrap="square" rtlCol="0">
            <a:spAutoFit/>
          </a:bodyPr>
          <a:lstStyle/>
          <a:p>
            <a:r>
              <a:rPr lang="zh-CN" altLang="en-US" sz="1853" dirty="0">
                <a:solidFill>
                  <a:schemeClr val="accent1"/>
                </a:solidFill>
                <a:latin typeface="微软雅黑" panose="020B0503020204020204" pitchFamily="34" charset="-122"/>
                <a:ea typeface="微软雅黑" panose="020B0503020204020204" pitchFamily="34" charset="-122"/>
              </a:rPr>
              <a:t>√ </a:t>
            </a:r>
            <a:r>
              <a:rPr lang="zh-CN" altLang="en-US" sz="1853" dirty="0">
                <a:solidFill>
                  <a:schemeClr val="tx1">
                    <a:lumMod val="65000"/>
                    <a:lumOff val="35000"/>
                  </a:schemeClr>
                </a:solidFill>
                <a:latin typeface="微软雅黑" panose="020B0503020204020204" pitchFamily="34" charset="-122"/>
                <a:ea typeface="微软雅黑" panose="020B0503020204020204" pitchFamily="34" charset="-122"/>
              </a:rPr>
              <a:t>存在问题</a:t>
            </a:r>
          </a:p>
        </p:txBody>
      </p:sp>
      <p:sp>
        <p:nvSpPr>
          <p:cNvPr id="43" name="TextBox 42"/>
          <p:cNvSpPr txBox="1"/>
          <p:nvPr/>
        </p:nvSpPr>
        <p:spPr>
          <a:xfrm>
            <a:off x="8449856" y="4828916"/>
            <a:ext cx="1517366" cy="388558"/>
          </a:xfrm>
          <a:prstGeom prst="rect">
            <a:avLst/>
          </a:prstGeom>
          <a:noFill/>
        </p:spPr>
        <p:txBody>
          <a:bodyPr wrap="square" rtlCol="0">
            <a:spAutoFit/>
          </a:bodyPr>
          <a:lstStyle/>
          <a:p>
            <a:r>
              <a:rPr lang="zh-CN" altLang="en-US" sz="1853" dirty="0">
                <a:solidFill>
                  <a:schemeClr val="accent1"/>
                </a:solidFill>
                <a:latin typeface="微软雅黑" panose="020B0503020204020204" pitchFamily="34" charset="-122"/>
                <a:ea typeface="微软雅黑" panose="020B0503020204020204" pitchFamily="34" charset="-122"/>
              </a:rPr>
              <a:t>√</a:t>
            </a:r>
            <a:r>
              <a:rPr lang="zh-CN" altLang="en-US" sz="1853" dirty="0">
                <a:solidFill>
                  <a:srgbClr val="D00000"/>
                </a:solidFill>
                <a:latin typeface="微软雅黑" panose="020B0503020204020204" pitchFamily="34" charset="-122"/>
                <a:ea typeface="微软雅黑" panose="020B0503020204020204" pitchFamily="34" charset="-122"/>
              </a:rPr>
              <a:t> </a:t>
            </a:r>
            <a:r>
              <a:rPr lang="zh-CN" altLang="en-US" sz="1853" dirty="0">
                <a:solidFill>
                  <a:schemeClr val="tx1">
                    <a:lumMod val="65000"/>
                    <a:lumOff val="35000"/>
                  </a:schemeClr>
                </a:solidFill>
                <a:latin typeface="微软雅黑" panose="020B0503020204020204" pitchFamily="34" charset="-122"/>
                <a:ea typeface="微软雅黑" panose="020B0503020204020204" pitchFamily="34" charset="-122"/>
              </a:rPr>
              <a:t>解决方法 </a:t>
            </a:r>
          </a:p>
        </p:txBody>
      </p:sp>
      <p:sp>
        <p:nvSpPr>
          <p:cNvPr id="44" name="TextBox 43"/>
          <p:cNvSpPr txBox="1"/>
          <p:nvPr/>
        </p:nvSpPr>
        <p:spPr>
          <a:xfrm>
            <a:off x="6821952" y="5451771"/>
            <a:ext cx="1517366" cy="388558"/>
          </a:xfrm>
          <a:prstGeom prst="rect">
            <a:avLst/>
          </a:prstGeom>
          <a:noFill/>
        </p:spPr>
        <p:txBody>
          <a:bodyPr wrap="square" rtlCol="0">
            <a:spAutoFit/>
          </a:bodyPr>
          <a:lstStyle/>
          <a:p>
            <a:r>
              <a:rPr lang="zh-CN" altLang="en-US" sz="1853" dirty="0">
                <a:solidFill>
                  <a:schemeClr val="accent1"/>
                </a:solidFill>
                <a:latin typeface="微软雅黑" panose="020B0503020204020204" pitchFamily="34" charset="-122"/>
                <a:ea typeface="微软雅黑" panose="020B0503020204020204" pitchFamily="34" charset="-122"/>
              </a:rPr>
              <a:t>√ </a:t>
            </a:r>
            <a:r>
              <a:rPr lang="zh-CN" altLang="en-US" sz="1853" dirty="0">
                <a:solidFill>
                  <a:schemeClr val="tx1">
                    <a:lumMod val="65000"/>
                    <a:lumOff val="35000"/>
                  </a:schemeClr>
                </a:solidFill>
                <a:latin typeface="微软雅黑" panose="020B0503020204020204" pitchFamily="34" charset="-122"/>
                <a:ea typeface="微软雅黑" panose="020B0503020204020204" pitchFamily="34" charset="-122"/>
              </a:rPr>
              <a:t>成果展示</a:t>
            </a:r>
          </a:p>
        </p:txBody>
      </p:sp>
      <p:sp>
        <p:nvSpPr>
          <p:cNvPr id="45" name="TextBox 44"/>
          <p:cNvSpPr txBox="1"/>
          <p:nvPr/>
        </p:nvSpPr>
        <p:spPr>
          <a:xfrm>
            <a:off x="8449856" y="5427598"/>
            <a:ext cx="1778745" cy="388558"/>
          </a:xfrm>
          <a:prstGeom prst="rect">
            <a:avLst/>
          </a:prstGeom>
          <a:noFill/>
        </p:spPr>
        <p:txBody>
          <a:bodyPr wrap="square" rtlCol="0">
            <a:spAutoFit/>
          </a:bodyPr>
          <a:lstStyle/>
          <a:p>
            <a:r>
              <a:rPr lang="zh-CN" altLang="en-US" sz="1853" dirty="0">
                <a:solidFill>
                  <a:schemeClr val="accent1"/>
                </a:solidFill>
                <a:latin typeface="微软雅黑" panose="020B0503020204020204" pitchFamily="34" charset="-122"/>
                <a:ea typeface="微软雅黑" panose="020B0503020204020204" pitchFamily="34" charset="-122"/>
              </a:rPr>
              <a:t>√</a:t>
            </a:r>
            <a:r>
              <a:rPr lang="zh-CN" altLang="en-US" sz="1853" dirty="0">
                <a:solidFill>
                  <a:schemeClr val="tx1">
                    <a:lumMod val="65000"/>
                    <a:lumOff val="35000"/>
                  </a:schemeClr>
                </a:solidFill>
                <a:latin typeface="微软雅黑" panose="020B0503020204020204" pitchFamily="34" charset="-122"/>
                <a:ea typeface="微软雅黑" panose="020B0503020204020204" pitchFamily="34" charset="-122"/>
              </a:rPr>
              <a:t>收益增值</a:t>
            </a:r>
          </a:p>
        </p:txBody>
      </p:sp>
      <p:grpSp>
        <p:nvGrpSpPr>
          <p:cNvPr id="46" name="组合 45"/>
          <p:cNvGrpSpPr/>
          <p:nvPr/>
        </p:nvGrpSpPr>
        <p:grpSpPr>
          <a:xfrm>
            <a:off x="2696796" y="6227262"/>
            <a:ext cx="452009" cy="452172"/>
            <a:chOff x="1463339" y="1072758"/>
            <a:chExt cx="1546058" cy="1546058"/>
          </a:xfrm>
          <a:effectLst>
            <a:outerShdw blurRad="330200" dist="215900" dir="6900000" sx="71000" sy="71000" algn="t" rotWithShape="0">
              <a:prstClr val="black">
                <a:alpha val="54000"/>
              </a:prstClr>
            </a:outerShdw>
          </a:effectLst>
        </p:grpSpPr>
        <p:sp>
          <p:nvSpPr>
            <p:cNvPr id="47" name="同心圆 46"/>
            <p:cNvSpPr/>
            <p:nvPr/>
          </p:nvSpPr>
          <p:spPr>
            <a:xfrm>
              <a:off x="1463339" y="1072758"/>
              <a:ext cx="1546058" cy="1546058"/>
            </a:xfrm>
            <a:prstGeom prst="donut">
              <a:avLst>
                <a:gd name="adj" fmla="val 4879"/>
              </a:avLst>
            </a:prstGeom>
            <a:gradFill>
              <a:gsLst>
                <a:gs pos="0">
                  <a:schemeClr val="bg1">
                    <a:lumMod val="95000"/>
                  </a:schemeClr>
                </a:gs>
                <a:gs pos="55000">
                  <a:schemeClr val="bg1">
                    <a:lumMod val="95000"/>
                  </a:schemeClr>
                </a:gs>
                <a:gs pos="100000">
                  <a:schemeClr val="bg1">
                    <a:lumMod val="8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71">
                <a:solidFill>
                  <a:schemeClr val="tx1"/>
                </a:solidFill>
              </a:endParaRPr>
            </a:p>
          </p:txBody>
        </p:sp>
        <p:sp>
          <p:nvSpPr>
            <p:cNvPr id="48" name="椭圆 47"/>
            <p:cNvSpPr/>
            <p:nvPr/>
          </p:nvSpPr>
          <p:spPr>
            <a:xfrm>
              <a:off x="1484232" y="1093651"/>
              <a:ext cx="1504274" cy="1504273"/>
            </a:xfrm>
            <a:prstGeom prst="ellipse">
              <a:avLst/>
            </a:prstGeom>
            <a:gradFill>
              <a:gsLst>
                <a:gs pos="0">
                  <a:schemeClr val="bg1"/>
                </a:gs>
                <a:gs pos="51000">
                  <a:schemeClr val="bg1">
                    <a:lumMod val="95000"/>
                  </a:schemeClr>
                </a:gs>
                <a:gs pos="100000">
                  <a:srgbClr val="C5C5C5"/>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71"/>
            </a:p>
          </p:txBody>
        </p:sp>
      </p:grpSp>
      <p:sp>
        <p:nvSpPr>
          <p:cNvPr id="49" name="矩形 48"/>
          <p:cNvSpPr/>
          <p:nvPr/>
        </p:nvSpPr>
        <p:spPr>
          <a:xfrm>
            <a:off x="-2499" y="7518665"/>
            <a:ext cx="14082713" cy="51923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71"/>
          </a:p>
        </p:txBody>
      </p:sp>
      <p:grpSp>
        <p:nvGrpSpPr>
          <p:cNvPr id="50" name="组合 49"/>
          <p:cNvGrpSpPr/>
          <p:nvPr/>
        </p:nvGrpSpPr>
        <p:grpSpPr>
          <a:xfrm>
            <a:off x="4230609" y="1922705"/>
            <a:ext cx="2268993" cy="2268993"/>
            <a:chOff x="4508674" y="2118116"/>
            <a:chExt cx="2204282" cy="2204282"/>
          </a:xfrm>
        </p:grpSpPr>
        <p:grpSp>
          <p:nvGrpSpPr>
            <p:cNvPr id="63" name="组合 62"/>
            <p:cNvGrpSpPr/>
            <p:nvPr/>
          </p:nvGrpSpPr>
          <p:grpSpPr>
            <a:xfrm>
              <a:off x="4508674" y="2118116"/>
              <a:ext cx="2204282" cy="2204282"/>
              <a:chOff x="1517331" y="1125257"/>
              <a:chExt cx="2204282" cy="2204282"/>
            </a:xfrm>
          </p:grpSpPr>
          <p:sp>
            <p:nvSpPr>
              <p:cNvPr id="65" name="椭圆 64"/>
              <p:cNvSpPr/>
              <p:nvPr/>
            </p:nvSpPr>
            <p:spPr>
              <a:xfrm>
                <a:off x="1517331" y="1125257"/>
                <a:ext cx="2204282" cy="2204282"/>
              </a:xfrm>
              <a:prstGeom prst="ellipse">
                <a:avLst/>
              </a:prstGeom>
              <a:gradFill>
                <a:gsLst>
                  <a:gs pos="0">
                    <a:srgbClr val="EBEBEB"/>
                  </a:gs>
                  <a:gs pos="100000">
                    <a:srgbClr val="FEFEFE"/>
                  </a:gs>
                </a:gsLst>
                <a:lin ang="7530000" scaled="0"/>
              </a:gradFill>
              <a:ln w="12700">
                <a:solidFill>
                  <a:schemeClr val="bg1"/>
                </a:solidFill>
              </a:ln>
              <a:effectLst>
                <a:outerShdw blurRad="457200" dist="444500" dir="7800000" sx="89000" sy="89000" algn="tr" rotWithShape="0">
                  <a:prstClr val="black">
                    <a:alpha val="3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71"/>
              </a:p>
            </p:txBody>
          </p:sp>
          <p:sp>
            <p:nvSpPr>
              <p:cNvPr id="66" name="椭圆 65"/>
              <p:cNvSpPr/>
              <p:nvPr/>
            </p:nvSpPr>
            <p:spPr>
              <a:xfrm>
                <a:off x="1719372" y="1327298"/>
                <a:ext cx="1800200" cy="180020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71">
                  <a:solidFill>
                    <a:schemeClr val="tx1"/>
                  </a:solidFill>
                </a:endParaRPr>
              </a:p>
            </p:txBody>
          </p:sp>
        </p:grpSp>
        <p:sp>
          <p:nvSpPr>
            <p:cNvPr id="64" name="TextBox 63"/>
            <p:cNvSpPr txBox="1"/>
            <p:nvPr/>
          </p:nvSpPr>
          <p:spPr>
            <a:xfrm>
              <a:off x="5044082" y="2653915"/>
              <a:ext cx="1133465" cy="1137876"/>
            </a:xfrm>
            <a:prstGeom prst="rect">
              <a:avLst/>
            </a:prstGeom>
            <a:noFill/>
          </p:spPr>
          <p:txBody>
            <a:bodyPr wrap="square" rtlCol="0">
              <a:spAutoFit/>
            </a:bodyPr>
            <a:lstStyle/>
            <a:p>
              <a:r>
                <a:rPr lang="en-US" altLang="zh-CN" sz="6794" dirty="0">
                  <a:solidFill>
                    <a:schemeClr val="bg1"/>
                  </a:solidFill>
                  <a:latin typeface="DFGothic-EB" panose="02010609010101010101" pitchFamily="1" charset="-128"/>
                  <a:ea typeface="DFGothic-EB" panose="02010609010101010101" pitchFamily="1" charset="-128"/>
                </a:rPr>
                <a:t>03</a:t>
              </a:r>
              <a:endParaRPr lang="zh-CN" altLang="en-US" sz="6794" dirty="0">
                <a:solidFill>
                  <a:schemeClr val="bg1"/>
                </a:solidFill>
                <a:latin typeface="DFGothic-EB" panose="02010609010101010101" pitchFamily="1" charset="-128"/>
                <a:ea typeface="DFGothic-EB" panose="02010609010101010101" pitchFamily="1" charset="-128"/>
              </a:endParaRPr>
            </a:p>
          </p:txBody>
        </p:sp>
      </p:grpSp>
      <p:grpSp>
        <p:nvGrpSpPr>
          <p:cNvPr id="67" name="组合 66"/>
          <p:cNvGrpSpPr/>
          <p:nvPr/>
        </p:nvGrpSpPr>
        <p:grpSpPr>
          <a:xfrm>
            <a:off x="643361" y="5370105"/>
            <a:ext cx="655637" cy="655637"/>
            <a:chOff x="1517331" y="1125257"/>
            <a:chExt cx="2204282" cy="2204282"/>
          </a:xfrm>
        </p:grpSpPr>
        <p:sp>
          <p:nvSpPr>
            <p:cNvPr id="68" name="椭圆 67"/>
            <p:cNvSpPr/>
            <p:nvPr/>
          </p:nvSpPr>
          <p:spPr>
            <a:xfrm>
              <a:off x="1517331" y="1125257"/>
              <a:ext cx="2204282" cy="2204282"/>
            </a:xfrm>
            <a:prstGeom prst="ellipse">
              <a:avLst/>
            </a:prstGeom>
            <a:gradFill>
              <a:gsLst>
                <a:gs pos="0">
                  <a:srgbClr val="EBEBEB"/>
                </a:gs>
                <a:gs pos="100000">
                  <a:srgbClr val="FEFEFE"/>
                </a:gs>
              </a:gsLst>
              <a:lin ang="7530000" scaled="0"/>
            </a:gradFill>
            <a:ln w="12700">
              <a:solidFill>
                <a:schemeClr val="bg1"/>
              </a:solidFill>
            </a:ln>
            <a:effectLst>
              <a:outerShdw blurRad="457200" dist="444500" dir="7800000" sx="89000" sy="89000" algn="tr" rotWithShape="0">
                <a:prstClr val="black">
                  <a:alpha val="3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71"/>
            </a:p>
          </p:txBody>
        </p:sp>
        <p:sp>
          <p:nvSpPr>
            <p:cNvPr id="69" name="椭圆 68"/>
            <p:cNvSpPr/>
            <p:nvPr/>
          </p:nvSpPr>
          <p:spPr>
            <a:xfrm>
              <a:off x="1719372" y="1327298"/>
              <a:ext cx="1800200" cy="18002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71">
                <a:solidFill>
                  <a:schemeClr val="tx1"/>
                </a:solidFill>
              </a:endParaRPr>
            </a:p>
          </p:txBody>
        </p:sp>
      </p:grpSp>
      <p:grpSp>
        <p:nvGrpSpPr>
          <p:cNvPr id="70" name="组合 69"/>
          <p:cNvGrpSpPr/>
          <p:nvPr/>
        </p:nvGrpSpPr>
        <p:grpSpPr>
          <a:xfrm>
            <a:off x="315542" y="6453348"/>
            <a:ext cx="655637" cy="655637"/>
            <a:chOff x="1517331" y="1125257"/>
            <a:chExt cx="2204282" cy="2204282"/>
          </a:xfrm>
        </p:grpSpPr>
        <p:sp>
          <p:nvSpPr>
            <p:cNvPr id="71" name="椭圆 70"/>
            <p:cNvSpPr/>
            <p:nvPr/>
          </p:nvSpPr>
          <p:spPr>
            <a:xfrm>
              <a:off x="1517331" y="1125257"/>
              <a:ext cx="2204282" cy="2204282"/>
            </a:xfrm>
            <a:prstGeom prst="ellipse">
              <a:avLst/>
            </a:prstGeom>
            <a:gradFill>
              <a:gsLst>
                <a:gs pos="0">
                  <a:srgbClr val="EBEBEB"/>
                </a:gs>
                <a:gs pos="100000">
                  <a:srgbClr val="FEFEFE"/>
                </a:gs>
              </a:gsLst>
              <a:lin ang="7530000" scaled="0"/>
            </a:gradFill>
            <a:ln w="12700">
              <a:solidFill>
                <a:schemeClr val="bg1"/>
              </a:solidFill>
            </a:ln>
            <a:effectLst>
              <a:outerShdw blurRad="457200" dist="444500" dir="7800000" sx="89000" sy="89000" algn="tr" rotWithShape="0">
                <a:prstClr val="black">
                  <a:alpha val="3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71"/>
            </a:p>
          </p:txBody>
        </p:sp>
        <p:sp>
          <p:nvSpPr>
            <p:cNvPr id="72" name="椭圆 71"/>
            <p:cNvSpPr/>
            <p:nvPr/>
          </p:nvSpPr>
          <p:spPr>
            <a:xfrm>
              <a:off x="1719372" y="1327298"/>
              <a:ext cx="1800200" cy="180020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71">
                <a:solidFill>
                  <a:schemeClr val="tx1"/>
                </a:solidFill>
              </a:endParaRPr>
            </a:p>
          </p:txBody>
        </p:sp>
      </p:grpSp>
      <p:grpSp>
        <p:nvGrpSpPr>
          <p:cNvPr id="73" name="组合 72"/>
          <p:cNvGrpSpPr/>
          <p:nvPr/>
        </p:nvGrpSpPr>
        <p:grpSpPr>
          <a:xfrm>
            <a:off x="1376527" y="6025742"/>
            <a:ext cx="535449" cy="535449"/>
            <a:chOff x="1517331" y="1125257"/>
            <a:chExt cx="2204282" cy="2204282"/>
          </a:xfrm>
        </p:grpSpPr>
        <p:sp>
          <p:nvSpPr>
            <p:cNvPr id="74" name="椭圆 73"/>
            <p:cNvSpPr/>
            <p:nvPr/>
          </p:nvSpPr>
          <p:spPr>
            <a:xfrm>
              <a:off x="1517331" y="1125257"/>
              <a:ext cx="2204282" cy="2204282"/>
            </a:xfrm>
            <a:prstGeom prst="ellipse">
              <a:avLst/>
            </a:prstGeom>
            <a:gradFill>
              <a:gsLst>
                <a:gs pos="0">
                  <a:srgbClr val="EBEBEB"/>
                </a:gs>
                <a:gs pos="100000">
                  <a:srgbClr val="FEFEFE"/>
                </a:gs>
              </a:gsLst>
              <a:lin ang="7530000" scaled="0"/>
            </a:gradFill>
            <a:ln w="12700">
              <a:solidFill>
                <a:schemeClr val="bg1"/>
              </a:solidFill>
            </a:ln>
            <a:effectLst>
              <a:outerShdw blurRad="457200" dist="444500" dir="7800000" sx="89000" sy="89000" algn="tr" rotWithShape="0">
                <a:prstClr val="black">
                  <a:alpha val="3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71"/>
            </a:p>
          </p:txBody>
        </p:sp>
        <p:sp>
          <p:nvSpPr>
            <p:cNvPr id="75" name="椭圆 74"/>
            <p:cNvSpPr/>
            <p:nvPr/>
          </p:nvSpPr>
          <p:spPr>
            <a:xfrm>
              <a:off x="1719372" y="1327298"/>
              <a:ext cx="1800200" cy="18002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71">
                <a:solidFill>
                  <a:schemeClr val="tx1"/>
                </a:solidFill>
              </a:endParaRPr>
            </a:p>
          </p:txBody>
        </p:sp>
      </p:grpSp>
      <p:sp>
        <p:nvSpPr>
          <p:cNvPr id="76" name="TextBox 75"/>
          <p:cNvSpPr txBox="1"/>
          <p:nvPr/>
        </p:nvSpPr>
        <p:spPr>
          <a:xfrm>
            <a:off x="6818991" y="2853157"/>
            <a:ext cx="4232038" cy="682070"/>
          </a:xfrm>
          <a:prstGeom prst="rect">
            <a:avLst/>
          </a:prstGeom>
          <a:noFill/>
        </p:spPr>
        <p:txBody>
          <a:bodyPr wrap="square" rtlCol="0">
            <a:spAutoFit/>
          </a:bodyPr>
          <a:lstStyle/>
          <a:p>
            <a:r>
              <a:rPr lang="zh-CN" altLang="en-US" sz="3706" b="1" spc="-154" dirty="0">
                <a:solidFill>
                  <a:schemeClr val="accent3"/>
                </a:solidFill>
                <a:latin typeface="思源黑体 CN Bold" pitchFamily="34" charset="-122"/>
                <a:ea typeface="思源黑体 CN Bold" pitchFamily="34" charset="-122"/>
              </a:rPr>
              <a:t>完成中出现的问题</a:t>
            </a:r>
          </a:p>
        </p:txBody>
      </p:sp>
      <p:grpSp>
        <p:nvGrpSpPr>
          <p:cNvPr id="77" name="组合 76"/>
          <p:cNvGrpSpPr/>
          <p:nvPr/>
        </p:nvGrpSpPr>
        <p:grpSpPr>
          <a:xfrm>
            <a:off x="12028831" y="120416"/>
            <a:ext cx="655637" cy="655637"/>
            <a:chOff x="1517331" y="1125257"/>
            <a:chExt cx="2204282" cy="2204282"/>
          </a:xfrm>
        </p:grpSpPr>
        <p:sp>
          <p:nvSpPr>
            <p:cNvPr id="78" name="椭圆 77"/>
            <p:cNvSpPr/>
            <p:nvPr/>
          </p:nvSpPr>
          <p:spPr>
            <a:xfrm>
              <a:off x="1517331" y="1125257"/>
              <a:ext cx="2204282" cy="2204282"/>
            </a:xfrm>
            <a:prstGeom prst="ellipse">
              <a:avLst/>
            </a:prstGeom>
            <a:gradFill>
              <a:gsLst>
                <a:gs pos="0">
                  <a:srgbClr val="EBEBEB"/>
                </a:gs>
                <a:gs pos="100000">
                  <a:srgbClr val="FEFEFE"/>
                </a:gs>
              </a:gsLst>
              <a:lin ang="7530000" scaled="0"/>
            </a:gradFill>
            <a:ln w="12700">
              <a:solidFill>
                <a:schemeClr val="bg1"/>
              </a:solidFill>
            </a:ln>
            <a:effectLst>
              <a:outerShdw blurRad="457200" dist="444500" dir="7800000" sx="89000" sy="89000" algn="tr" rotWithShape="0">
                <a:prstClr val="black">
                  <a:alpha val="3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71"/>
            </a:p>
          </p:txBody>
        </p:sp>
        <p:sp>
          <p:nvSpPr>
            <p:cNvPr id="79" name="椭圆 78"/>
            <p:cNvSpPr/>
            <p:nvPr/>
          </p:nvSpPr>
          <p:spPr>
            <a:xfrm>
              <a:off x="1719372" y="1327298"/>
              <a:ext cx="1800200" cy="18002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71">
                <a:solidFill>
                  <a:schemeClr val="tx1"/>
                </a:solidFill>
              </a:endParaRPr>
            </a:p>
          </p:txBody>
        </p:sp>
      </p:grpSp>
      <p:grpSp>
        <p:nvGrpSpPr>
          <p:cNvPr id="80" name="组合 79"/>
          <p:cNvGrpSpPr/>
          <p:nvPr/>
        </p:nvGrpSpPr>
        <p:grpSpPr>
          <a:xfrm>
            <a:off x="13187539" y="204731"/>
            <a:ext cx="655637" cy="655637"/>
            <a:chOff x="1517331" y="1125257"/>
            <a:chExt cx="2204282" cy="2204282"/>
          </a:xfrm>
        </p:grpSpPr>
        <p:sp>
          <p:nvSpPr>
            <p:cNvPr id="83" name="椭圆 82"/>
            <p:cNvSpPr/>
            <p:nvPr/>
          </p:nvSpPr>
          <p:spPr>
            <a:xfrm>
              <a:off x="1517331" y="1125257"/>
              <a:ext cx="2204282" cy="2204282"/>
            </a:xfrm>
            <a:prstGeom prst="ellipse">
              <a:avLst/>
            </a:prstGeom>
            <a:gradFill>
              <a:gsLst>
                <a:gs pos="0">
                  <a:srgbClr val="EBEBEB"/>
                </a:gs>
                <a:gs pos="100000">
                  <a:srgbClr val="FEFEFE"/>
                </a:gs>
              </a:gsLst>
              <a:lin ang="7530000" scaled="0"/>
            </a:gradFill>
            <a:ln w="12700">
              <a:solidFill>
                <a:schemeClr val="bg1"/>
              </a:solidFill>
            </a:ln>
            <a:effectLst>
              <a:outerShdw blurRad="457200" dist="444500" dir="7800000" sx="89000" sy="89000" algn="tr" rotWithShape="0">
                <a:prstClr val="black">
                  <a:alpha val="3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71"/>
            </a:p>
          </p:txBody>
        </p:sp>
        <p:sp>
          <p:nvSpPr>
            <p:cNvPr id="84" name="椭圆 83"/>
            <p:cNvSpPr/>
            <p:nvPr/>
          </p:nvSpPr>
          <p:spPr>
            <a:xfrm>
              <a:off x="1719372" y="1327298"/>
              <a:ext cx="1800200" cy="180020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71">
                <a:solidFill>
                  <a:schemeClr val="tx1"/>
                </a:solidFill>
              </a:endParaRPr>
            </a:p>
          </p:txBody>
        </p:sp>
      </p:grpSp>
      <p:grpSp>
        <p:nvGrpSpPr>
          <p:cNvPr id="85" name="组合 84"/>
          <p:cNvGrpSpPr/>
          <p:nvPr/>
        </p:nvGrpSpPr>
        <p:grpSpPr>
          <a:xfrm>
            <a:off x="12371064" y="769537"/>
            <a:ext cx="935391" cy="935391"/>
            <a:chOff x="1517331" y="1125257"/>
            <a:chExt cx="2204282" cy="2204282"/>
          </a:xfrm>
        </p:grpSpPr>
        <p:sp>
          <p:nvSpPr>
            <p:cNvPr id="86" name="椭圆 85"/>
            <p:cNvSpPr/>
            <p:nvPr/>
          </p:nvSpPr>
          <p:spPr>
            <a:xfrm>
              <a:off x="1517331" y="1125257"/>
              <a:ext cx="2204282" cy="2204282"/>
            </a:xfrm>
            <a:prstGeom prst="ellipse">
              <a:avLst/>
            </a:prstGeom>
            <a:gradFill>
              <a:gsLst>
                <a:gs pos="0">
                  <a:srgbClr val="EBEBEB"/>
                </a:gs>
                <a:gs pos="100000">
                  <a:srgbClr val="FEFEFE"/>
                </a:gs>
              </a:gsLst>
              <a:lin ang="7530000" scaled="0"/>
            </a:gradFill>
            <a:ln w="12700">
              <a:solidFill>
                <a:schemeClr val="bg1"/>
              </a:solidFill>
            </a:ln>
            <a:effectLst>
              <a:outerShdw blurRad="457200" dist="444500" dir="7800000" sx="89000" sy="89000" algn="tr" rotWithShape="0">
                <a:prstClr val="black">
                  <a:alpha val="3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71"/>
            </a:p>
          </p:txBody>
        </p:sp>
        <p:sp>
          <p:nvSpPr>
            <p:cNvPr id="87" name="椭圆 86"/>
            <p:cNvSpPr/>
            <p:nvPr/>
          </p:nvSpPr>
          <p:spPr>
            <a:xfrm>
              <a:off x="1719372" y="1327298"/>
              <a:ext cx="1800200" cy="18002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71">
                <a:solidFill>
                  <a:schemeClr val="tx1"/>
                </a:solidFill>
              </a:endParaRPr>
            </a:p>
          </p:txBody>
        </p:sp>
      </p:grpSp>
      <p:grpSp>
        <p:nvGrpSpPr>
          <p:cNvPr id="88" name="组合 87"/>
          <p:cNvGrpSpPr/>
          <p:nvPr/>
        </p:nvGrpSpPr>
        <p:grpSpPr>
          <a:xfrm>
            <a:off x="11636917" y="1284982"/>
            <a:ext cx="452009" cy="452172"/>
            <a:chOff x="1463339" y="1072758"/>
            <a:chExt cx="1546058" cy="1546058"/>
          </a:xfrm>
          <a:effectLst>
            <a:outerShdw blurRad="330200" dist="215900" dir="6900000" sx="71000" sy="71000" algn="t" rotWithShape="0">
              <a:prstClr val="black">
                <a:alpha val="54000"/>
              </a:prstClr>
            </a:outerShdw>
          </a:effectLst>
        </p:grpSpPr>
        <p:sp>
          <p:nvSpPr>
            <p:cNvPr id="89" name="同心圆 88"/>
            <p:cNvSpPr/>
            <p:nvPr/>
          </p:nvSpPr>
          <p:spPr>
            <a:xfrm>
              <a:off x="1463339" y="1072758"/>
              <a:ext cx="1546058" cy="1546058"/>
            </a:xfrm>
            <a:prstGeom prst="donut">
              <a:avLst>
                <a:gd name="adj" fmla="val 4879"/>
              </a:avLst>
            </a:prstGeom>
            <a:gradFill>
              <a:gsLst>
                <a:gs pos="0">
                  <a:schemeClr val="bg1">
                    <a:lumMod val="95000"/>
                  </a:schemeClr>
                </a:gs>
                <a:gs pos="55000">
                  <a:schemeClr val="bg1">
                    <a:lumMod val="95000"/>
                  </a:schemeClr>
                </a:gs>
                <a:gs pos="100000">
                  <a:schemeClr val="bg1">
                    <a:lumMod val="8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71">
                <a:solidFill>
                  <a:schemeClr val="tx1"/>
                </a:solidFill>
              </a:endParaRPr>
            </a:p>
          </p:txBody>
        </p:sp>
        <p:sp>
          <p:nvSpPr>
            <p:cNvPr id="90" name="椭圆 89"/>
            <p:cNvSpPr/>
            <p:nvPr/>
          </p:nvSpPr>
          <p:spPr>
            <a:xfrm>
              <a:off x="1484232" y="1093651"/>
              <a:ext cx="1504274" cy="1504273"/>
            </a:xfrm>
            <a:prstGeom prst="ellipse">
              <a:avLst/>
            </a:prstGeom>
            <a:gradFill>
              <a:gsLst>
                <a:gs pos="0">
                  <a:schemeClr val="bg1"/>
                </a:gs>
                <a:gs pos="51000">
                  <a:schemeClr val="bg1">
                    <a:lumMod val="95000"/>
                  </a:schemeClr>
                </a:gs>
                <a:gs pos="100000">
                  <a:srgbClr val="C5C5C5"/>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71"/>
            </a:p>
          </p:txBody>
        </p:sp>
      </p:grpSp>
      <p:sp>
        <p:nvSpPr>
          <p:cNvPr id="91" name="TextBox 90"/>
          <p:cNvSpPr txBox="1"/>
          <p:nvPr/>
        </p:nvSpPr>
        <p:spPr>
          <a:xfrm>
            <a:off x="2547166" y="8884826"/>
            <a:ext cx="1170225" cy="486438"/>
          </a:xfrm>
          <a:prstGeom prst="rect">
            <a:avLst/>
          </a:prstGeom>
          <a:noFill/>
        </p:spPr>
        <p:txBody>
          <a:bodyPr wrap="none" rtlCol="0">
            <a:spAutoFit/>
          </a:bodyPr>
          <a:lstStyle/>
          <a:p>
            <a:r>
              <a:rPr lang="zh-CN" altLang="en-US" sz="2471" dirty="0"/>
              <a:t>延迟符</a:t>
            </a:r>
          </a:p>
        </p:txBody>
      </p:sp>
    </p:spTree>
    <p:extLst>
      <p:ext uri="{BB962C8B-B14F-4D97-AF65-F5344CB8AC3E}">
        <p14:creationId xmlns:p14="http://schemas.microsoft.com/office/powerpoint/2010/main" val="4240477640"/>
      </p:ext>
    </p:extLst>
  </p:cSld>
  <p:clrMapOvr>
    <a:masterClrMapping/>
  </p:clrMapOvr>
  <mc:AlternateContent xmlns:mc="http://schemas.openxmlformats.org/markup-compatibility/2006" xmlns:p14="http://schemas.microsoft.com/office/powerpoint/2010/main">
    <mc:Choice Requires="p14">
      <p:transition spd="slow" p14:dur="900" advTm="0">
        <p14:warp dir="in"/>
      </p:transition>
    </mc:Choice>
    <mc:Fallback xmlns="">
      <p:transition spd="slow"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grpId="0" nodeType="withEffect">
                                      <p:stCondLst>
                                        <p:cond delay="0"/>
                                      </p:stCondLst>
                                      <p:childTnLst>
                                        <p:set>
                                          <p:cBhvr>
                                            <p:cTn id="6" dur="1" fill="hold">
                                              <p:stCondLst>
                                                <p:cond delay="0"/>
                                              </p:stCondLst>
                                            </p:cTn>
                                            <p:tgtEl>
                                              <p:spTgt spid="34"/>
                                            </p:tgtEl>
                                            <p:attrNameLst>
                                              <p:attrName>style.visibility</p:attrName>
                                            </p:attrNameLst>
                                          </p:cBhvr>
                                          <p:to>
                                            <p:strVal val="visible"/>
                                          </p:to>
                                        </p:set>
                                        <p:anim calcmode="lin" valueType="num">
                                          <p:cBhvr additive="base">
                                            <p:cTn id="7" dur="500"/>
                                            <p:tgtEl>
                                              <p:spTgt spid="34"/>
                                            </p:tgtEl>
                                            <p:attrNameLst>
                                              <p:attrName>ppt_x</p:attrName>
                                            </p:attrNameLst>
                                          </p:cBhvr>
                                          <p:tavLst>
                                            <p:tav tm="0">
                                              <p:val>
                                                <p:strVal val="#ppt_x-#ppt_w*1.125000"/>
                                              </p:val>
                                            </p:tav>
                                            <p:tav tm="100000">
                                              <p:val>
                                                <p:strVal val="#ppt_x"/>
                                              </p:val>
                                            </p:tav>
                                          </p:tavLst>
                                        </p:anim>
                                        <p:animEffect transition="in" filter="wipe(right)">
                                          <p:cBhvr>
                                            <p:cTn id="8" dur="500"/>
                                            <p:tgtEl>
                                              <p:spTgt spid="34"/>
                                            </p:tgtEl>
                                          </p:cBhvr>
                                        </p:animEffect>
                                      </p:childTnLst>
                                    </p:cTn>
                                  </p:par>
                                </p:childTnLst>
                              </p:cTn>
                            </p:par>
                            <p:par>
                              <p:cTn id="9" fill="hold">
                                <p:stCondLst>
                                  <p:cond delay="500"/>
                                </p:stCondLst>
                                <p:childTnLst>
                                  <p:par>
                                    <p:cTn id="10" presetID="2" presetClass="entr" presetSubtype="12" fill="hold" nodeType="afterEffect">
                                      <p:stCondLst>
                                        <p:cond delay="0"/>
                                      </p:stCondLst>
                                      <p:childTnLst>
                                        <p:set>
                                          <p:cBhvr>
                                            <p:cTn id="11" dur="1" fill="hold">
                                              <p:stCondLst>
                                                <p:cond delay="0"/>
                                              </p:stCondLst>
                                            </p:cTn>
                                            <p:tgtEl>
                                              <p:spTgt spid="46"/>
                                            </p:tgtEl>
                                            <p:attrNameLst>
                                              <p:attrName>style.visibility</p:attrName>
                                            </p:attrNameLst>
                                          </p:cBhvr>
                                          <p:to>
                                            <p:strVal val="visible"/>
                                          </p:to>
                                        </p:set>
                                        <p:anim calcmode="lin" valueType="num">
                                          <p:cBhvr additive="base">
                                            <p:cTn id="12" dur="500" fill="hold"/>
                                            <p:tgtEl>
                                              <p:spTgt spid="46"/>
                                            </p:tgtEl>
                                            <p:attrNameLst>
                                              <p:attrName>ppt_x</p:attrName>
                                            </p:attrNameLst>
                                          </p:cBhvr>
                                          <p:tavLst>
                                            <p:tav tm="0">
                                              <p:val>
                                                <p:strVal val="0-#ppt_w/2"/>
                                              </p:val>
                                            </p:tav>
                                            <p:tav tm="100000">
                                              <p:val>
                                                <p:strVal val="#ppt_x"/>
                                              </p:val>
                                            </p:tav>
                                          </p:tavLst>
                                        </p:anim>
                                        <p:anim calcmode="lin" valueType="num">
                                          <p:cBhvr additive="base">
                                            <p:cTn id="13" dur="500" fill="hold"/>
                                            <p:tgtEl>
                                              <p:spTgt spid="46"/>
                                            </p:tgtEl>
                                            <p:attrNameLst>
                                              <p:attrName>ppt_y</p:attrName>
                                            </p:attrNameLst>
                                          </p:cBhvr>
                                          <p:tavLst>
                                            <p:tav tm="0">
                                              <p:val>
                                                <p:strVal val="1+#ppt_h/2"/>
                                              </p:val>
                                            </p:tav>
                                            <p:tav tm="100000">
                                              <p:val>
                                                <p:strVal val="#ppt_y"/>
                                              </p:val>
                                            </p:tav>
                                          </p:tavLst>
                                        </p:anim>
                                      </p:childTnLst>
                                    </p:cTn>
                                  </p:par>
                                  <p:par>
                                    <p:cTn id="14" presetID="2" presetClass="entr" presetSubtype="12" accel="90000" fill="hold" nodeType="withEffect" p14:presetBounceEnd="52000">
                                      <p:stCondLst>
                                        <p:cond delay="300"/>
                                      </p:stCondLst>
                                      <p:childTnLst>
                                        <p:set>
                                          <p:cBhvr>
                                            <p:cTn id="15" dur="1" fill="hold">
                                              <p:stCondLst>
                                                <p:cond delay="0"/>
                                              </p:stCondLst>
                                            </p:cTn>
                                            <p:tgtEl>
                                              <p:spTgt spid="73"/>
                                            </p:tgtEl>
                                            <p:attrNameLst>
                                              <p:attrName>style.visibility</p:attrName>
                                            </p:attrNameLst>
                                          </p:cBhvr>
                                          <p:to>
                                            <p:strVal val="visible"/>
                                          </p:to>
                                        </p:set>
                                        <p:anim calcmode="lin" valueType="num" p14:bounceEnd="52000">
                                          <p:cBhvr additive="base">
                                            <p:cTn id="16" dur="500" fill="hold"/>
                                            <p:tgtEl>
                                              <p:spTgt spid="73"/>
                                            </p:tgtEl>
                                            <p:attrNameLst>
                                              <p:attrName>ppt_x</p:attrName>
                                            </p:attrNameLst>
                                          </p:cBhvr>
                                          <p:tavLst>
                                            <p:tav tm="0">
                                              <p:val>
                                                <p:strVal val="0-#ppt_w/2"/>
                                              </p:val>
                                            </p:tav>
                                            <p:tav tm="100000">
                                              <p:val>
                                                <p:strVal val="#ppt_x"/>
                                              </p:val>
                                            </p:tav>
                                          </p:tavLst>
                                        </p:anim>
                                        <p:anim calcmode="lin" valueType="num" p14:bounceEnd="52000">
                                          <p:cBhvr additive="base">
                                            <p:cTn id="17" dur="500" fill="hold"/>
                                            <p:tgtEl>
                                              <p:spTgt spid="73"/>
                                            </p:tgtEl>
                                            <p:attrNameLst>
                                              <p:attrName>ppt_y</p:attrName>
                                            </p:attrNameLst>
                                          </p:cBhvr>
                                          <p:tavLst>
                                            <p:tav tm="0">
                                              <p:val>
                                                <p:strVal val="1+#ppt_h/2"/>
                                              </p:val>
                                            </p:tav>
                                            <p:tav tm="100000">
                                              <p:val>
                                                <p:strVal val="#ppt_y"/>
                                              </p:val>
                                            </p:tav>
                                          </p:tavLst>
                                        </p:anim>
                                      </p:childTnLst>
                                    </p:cTn>
                                  </p:par>
                                  <p:par>
                                    <p:cTn id="18" presetID="2" presetClass="entr" presetSubtype="12" accel="90000" fill="hold" nodeType="withEffect" p14:presetBounceEnd="52000">
                                      <p:stCondLst>
                                        <p:cond delay="600"/>
                                      </p:stCondLst>
                                      <p:childTnLst>
                                        <p:set>
                                          <p:cBhvr>
                                            <p:cTn id="19" dur="1" fill="hold">
                                              <p:stCondLst>
                                                <p:cond delay="0"/>
                                              </p:stCondLst>
                                            </p:cTn>
                                            <p:tgtEl>
                                              <p:spTgt spid="67"/>
                                            </p:tgtEl>
                                            <p:attrNameLst>
                                              <p:attrName>style.visibility</p:attrName>
                                            </p:attrNameLst>
                                          </p:cBhvr>
                                          <p:to>
                                            <p:strVal val="visible"/>
                                          </p:to>
                                        </p:set>
                                        <p:anim calcmode="lin" valueType="num" p14:bounceEnd="52000">
                                          <p:cBhvr additive="base">
                                            <p:cTn id="20" dur="500" fill="hold"/>
                                            <p:tgtEl>
                                              <p:spTgt spid="67"/>
                                            </p:tgtEl>
                                            <p:attrNameLst>
                                              <p:attrName>ppt_x</p:attrName>
                                            </p:attrNameLst>
                                          </p:cBhvr>
                                          <p:tavLst>
                                            <p:tav tm="0">
                                              <p:val>
                                                <p:strVal val="0-#ppt_w/2"/>
                                              </p:val>
                                            </p:tav>
                                            <p:tav tm="100000">
                                              <p:val>
                                                <p:strVal val="#ppt_x"/>
                                              </p:val>
                                            </p:tav>
                                          </p:tavLst>
                                        </p:anim>
                                        <p:anim calcmode="lin" valueType="num" p14:bounceEnd="52000">
                                          <p:cBhvr additive="base">
                                            <p:cTn id="21" dur="500" fill="hold"/>
                                            <p:tgtEl>
                                              <p:spTgt spid="67"/>
                                            </p:tgtEl>
                                            <p:attrNameLst>
                                              <p:attrName>ppt_y</p:attrName>
                                            </p:attrNameLst>
                                          </p:cBhvr>
                                          <p:tavLst>
                                            <p:tav tm="0">
                                              <p:val>
                                                <p:strVal val="1+#ppt_h/2"/>
                                              </p:val>
                                            </p:tav>
                                            <p:tav tm="100000">
                                              <p:val>
                                                <p:strVal val="#ppt_y"/>
                                              </p:val>
                                            </p:tav>
                                          </p:tavLst>
                                        </p:anim>
                                      </p:childTnLst>
                                    </p:cTn>
                                  </p:par>
                                  <p:par>
                                    <p:cTn id="22" presetID="2" presetClass="entr" presetSubtype="12" accel="90000" fill="hold" nodeType="withEffect" p14:presetBounceEnd="52000">
                                      <p:stCondLst>
                                        <p:cond delay="900"/>
                                      </p:stCondLst>
                                      <p:childTnLst>
                                        <p:set>
                                          <p:cBhvr>
                                            <p:cTn id="23" dur="1" fill="hold">
                                              <p:stCondLst>
                                                <p:cond delay="0"/>
                                              </p:stCondLst>
                                            </p:cTn>
                                            <p:tgtEl>
                                              <p:spTgt spid="70"/>
                                            </p:tgtEl>
                                            <p:attrNameLst>
                                              <p:attrName>style.visibility</p:attrName>
                                            </p:attrNameLst>
                                          </p:cBhvr>
                                          <p:to>
                                            <p:strVal val="visible"/>
                                          </p:to>
                                        </p:set>
                                        <p:anim calcmode="lin" valueType="num" p14:bounceEnd="52000">
                                          <p:cBhvr additive="base">
                                            <p:cTn id="24" dur="500" fill="hold"/>
                                            <p:tgtEl>
                                              <p:spTgt spid="70"/>
                                            </p:tgtEl>
                                            <p:attrNameLst>
                                              <p:attrName>ppt_x</p:attrName>
                                            </p:attrNameLst>
                                          </p:cBhvr>
                                          <p:tavLst>
                                            <p:tav tm="0">
                                              <p:val>
                                                <p:strVal val="0-#ppt_w/2"/>
                                              </p:val>
                                            </p:tav>
                                            <p:tav tm="100000">
                                              <p:val>
                                                <p:strVal val="#ppt_x"/>
                                              </p:val>
                                            </p:tav>
                                          </p:tavLst>
                                        </p:anim>
                                        <p:anim calcmode="lin" valueType="num" p14:bounceEnd="52000">
                                          <p:cBhvr additive="base">
                                            <p:cTn id="25" dur="500" fill="hold"/>
                                            <p:tgtEl>
                                              <p:spTgt spid="70"/>
                                            </p:tgtEl>
                                            <p:attrNameLst>
                                              <p:attrName>ppt_y</p:attrName>
                                            </p:attrNameLst>
                                          </p:cBhvr>
                                          <p:tavLst>
                                            <p:tav tm="0">
                                              <p:val>
                                                <p:strVal val="1+#ppt_h/2"/>
                                              </p:val>
                                            </p:tav>
                                            <p:tav tm="100000">
                                              <p:val>
                                                <p:strVal val="#ppt_y"/>
                                              </p:val>
                                            </p:tav>
                                          </p:tavLst>
                                        </p:anim>
                                      </p:childTnLst>
                                    </p:cTn>
                                  </p:par>
                                  <p:par>
                                    <p:cTn id="26" presetID="2" presetClass="entr" presetSubtype="3" accel="90000" fill="hold" nodeType="withEffect" p14:presetBounceEnd="52000">
                                      <p:stCondLst>
                                        <p:cond delay="0"/>
                                      </p:stCondLst>
                                      <p:childTnLst>
                                        <p:set>
                                          <p:cBhvr>
                                            <p:cTn id="27" dur="1" fill="hold">
                                              <p:stCondLst>
                                                <p:cond delay="0"/>
                                              </p:stCondLst>
                                            </p:cTn>
                                            <p:tgtEl>
                                              <p:spTgt spid="85"/>
                                            </p:tgtEl>
                                            <p:attrNameLst>
                                              <p:attrName>style.visibility</p:attrName>
                                            </p:attrNameLst>
                                          </p:cBhvr>
                                          <p:to>
                                            <p:strVal val="visible"/>
                                          </p:to>
                                        </p:set>
                                        <p:anim calcmode="lin" valueType="num" p14:bounceEnd="52000">
                                          <p:cBhvr additive="base">
                                            <p:cTn id="28" dur="500" fill="hold"/>
                                            <p:tgtEl>
                                              <p:spTgt spid="85"/>
                                            </p:tgtEl>
                                            <p:attrNameLst>
                                              <p:attrName>ppt_x</p:attrName>
                                            </p:attrNameLst>
                                          </p:cBhvr>
                                          <p:tavLst>
                                            <p:tav tm="0">
                                              <p:val>
                                                <p:strVal val="1+#ppt_w/2"/>
                                              </p:val>
                                            </p:tav>
                                            <p:tav tm="100000">
                                              <p:val>
                                                <p:strVal val="#ppt_x"/>
                                              </p:val>
                                            </p:tav>
                                          </p:tavLst>
                                        </p:anim>
                                        <p:anim calcmode="lin" valueType="num" p14:bounceEnd="52000">
                                          <p:cBhvr additive="base">
                                            <p:cTn id="29" dur="500" fill="hold"/>
                                            <p:tgtEl>
                                              <p:spTgt spid="85"/>
                                            </p:tgtEl>
                                            <p:attrNameLst>
                                              <p:attrName>ppt_y</p:attrName>
                                            </p:attrNameLst>
                                          </p:cBhvr>
                                          <p:tavLst>
                                            <p:tav tm="0">
                                              <p:val>
                                                <p:strVal val="0-#ppt_h/2"/>
                                              </p:val>
                                            </p:tav>
                                            <p:tav tm="100000">
                                              <p:val>
                                                <p:strVal val="#ppt_y"/>
                                              </p:val>
                                            </p:tav>
                                          </p:tavLst>
                                        </p:anim>
                                      </p:childTnLst>
                                    </p:cTn>
                                  </p:par>
                                  <p:par>
                                    <p:cTn id="30" presetID="2" presetClass="entr" presetSubtype="3" accel="90000" fill="hold" nodeType="withEffect" p14:presetBounceEnd="52000">
                                      <p:stCondLst>
                                        <p:cond delay="300"/>
                                      </p:stCondLst>
                                      <p:childTnLst>
                                        <p:set>
                                          <p:cBhvr>
                                            <p:cTn id="31" dur="1" fill="hold">
                                              <p:stCondLst>
                                                <p:cond delay="0"/>
                                              </p:stCondLst>
                                            </p:cTn>
                                            <p:tgtEl>
                                              <p:spTgt spid="77"/>
                                            </p:tgtEl>
                                            <p:attrNameLst>
                                              <p:attrName>style.visibility</p:attrName>
                                            </p:attrNameLst>
                                          </p:cBhvr>
                                          <p:to>
                                            <p:strVal val="visible"/>
                                          </p:to>
                                        </p:set>
                                        <p:anim calcmode="lin" valueType="num" p14:bounceEnd="52000">
                                          <p:cBhvr additive="base">
                                            <p:cTn id="32" dur="500" fill="hold"/>
                                            <p:tgtEl>
                                              <p:spTgt spid="77"/>
                                            </p:tgtEl>
                                            <p:attrNameLst>
                                              <p:attrName>ppt_x</p:attrName>
                                            </p:attrNameLst>
                                          </p:cBhvr>
                                          <p:tavLst>
                                            <p:tav tm="0">
                                              <p:val>
                                                <p:strVal val="1+#ppt_w/2"/>
                                              </p:val>
                                            </p:tav>
                                            <p:tav tm="100000">
                                              <p:val>
                                                <p:strVal val="#ppt_x"/>
                                              </p:val>
                                            </p:tav>
                                          </p:tavLst>
                                        </p:anim>
                                        <p:anim calcmode="lin" valueType="num" p14:bounceEnd="52000">
                                          <p:cBhvr additive="base">
                                            <p:cTn id="33" dur="500" fill="hold"/>
                                            <p:tgtEl>
                                              <p:spTgt spid="77"/>
                                            </p:tgtEl>
                                            <p:attrNameLst>
                                              <p:attrName>ppt_y</p:attrName>
                                            </p:attrNameLst>
                                          </p:cBhvr>
                                          <p:tavLst>
                                            <p:tav tm="0">
                                              <p:val>
                                                <p:strVal val="0-#ppt_h/2"/>
                                              </p:val>
                                            </p:tav>
                                            <p:tav tm="100000">
                                              <p:val>
                                                <p:strVal val="#ppt_y"/>
                                              </p:val>
                                            </p:tav>
                                          </p:tavLst>
                                        </p:anim>
                                      </p:childTnLst>
                                    </p:cTn>
                                  </p:par>
                                  <p:par>
                                    <p:cTn id="34" presetID="2" presetClass="entr" presetSubtype="3" accel="90000" fill="hold" nodeType="withEffect" p14:presetBounceEnd="52000">
                                      <p:stCondLst>
                                        <p:cond delay="600"/>
                                      </p:stCondLst>
                                      <p:childTnLst>
                                        <p:set>
                                          <p:cBhvr>
                                            <p:cTn id="35" dur="1" fill="hold">
                                              <p:stCondLst>
                                                <p:cond delay="0"/>
                                              </p:stCondLst>
                                            </p:cTn>
                                            <p:tgtEl>
                                              <p:spTgt spid="80"/>
                                            </p:tgtEl>
                                            <p:attrNameLst>
                                              <p:attrName>style.visibility</p:attrName>
                                            </p:attrNameLst>
                                          </p:cBhvr>
                                          <p:to>
                                            <p:strVal val="visible"/>
                                          </p:to>
                                        </p:set>
                                        <p:anim calcmode="lin" valueType="num" p14:bounceEnd="52000">
                                          <p:cBhvr additive="base">
                                            <p:cTn id="36" dur="500" fill="hold"/>
                                            <p:tgtEl>
                                              <p:spTgt spid="80"/>
                                            </p:tgtEl>
                                            <p:attrNameLst>
                                              <p:attrName>ppt_x</p:attrName>
                                            </p:attrNameLst>
                                          </p:cBhvr>
                                          <p:tavLst>
                                            <p:tav tm="0">
                                              <p:val>
                                                <p:strVal val="1+#ppt_w/2"/>
                                              </p:val>
                                            </p:tav>
                                            <p:tav tm="100000">
                                              <p:val>
                                                <p:strVal val="#ppt_x"/>
                                              </p:val>
                                            </p:tav>
                                          </p:tavLst>
                                        </p:anim>
                                        <p:anim calcmode="lin" valueType="num" p14:bounceEnd="52000">
                                          <p:cBhvr additive="base">
                                            <p:cTn id="37" dur="500" fill="hold"/>
                                            <p:tgtEl>
                                              <p:spTgt spid="80"/>
                                            </p:tgtEl>
                                            <p:attrNameLst>
                                              <p:attrName>ppt_y</p:attrName>
                                            </p:attrNameLst>
                                          </p:cBhvr>
                                          <p:tavLst>
                                            <p:tav tm="0">
                                              <p:val>
                                                <p:strVal val="0-#ppt_h/2"/>
                                              </p:val>
                                            </p:tav>
                                            <p:tav tm="100000">
                                              <p:val>
                                                <p:strVal val="#ppt_y"/>
                                              </p:val>
                                            </p:tav>
                                          </p:tavLst>
                                        </p:anim>
                                      </p:childTnLst>
                                    </p:cTn>
                                  </p:par>
                                  <p:par>
                                    <p:cTn id="38" presetID="2" presetClass="entr" presetSubtype="3" accel="90000" fill="hold" nodeType="withEffect" p14:presetBounceEnd="52000">
                                      <p:stCondLst>
                                        <p:cond delay="900"/>
                                      </p:stCondLst>
                                      <p:childTnLst>
                                        <p:set>
                                          <p:cBhvr>
                                            <p:cTn id="39" dur="1" fill="hold">
                                              <p:stCondLst>
                                                <p:cond delay="0"/>
                                              </p:stCondLst>
                                            </p:cTn>
                                            <p:tgtEl>
                                              <p:spTgt spid="88"/>
                                            </p:tgtEl>
                                            <p:attrNameLst>
                                              <p:attrName>style.visibility</p:attrName>
                                            </p:attrNameLst>
                                          </p:cBhvr>
                                          <p:to>
                                            <p:strVal val="visible"/>
                                          </p:to>
                                        </p:set>
                                        <p:anim calcmode="lin" valueType="num" p14:bounceEnd="52000">
                                          <p:cBhvr additive="base">
                                            <p:cTn id="40" dur="500" fill="hold"/>
                                            <p:tgtEl>
                                              <p:spTgt spid="88"/>
                                            </p:tgtEl>
                                            <p:attrNameLst>
                                              <p:attrName>ppt_x</p:attrName>
                                            </p:attrNameLst>
                                          </p:cBhvr>
                                          <p:tavLst>
                                            <p:tav tm="0">
                                              <p:val>
                                                <p:strVal val="1+#ppt_w/2"/>
                                              </p:val>
                                            </p:tav>
                                            <p:tav tm="100000">
                                              <p:val>
                                                <p:strVal val="#ppt_x"/>
                                              </p:val>
                                            </p:tav>
                                          </p:tavLst>
                                        </p:anim>
                                        <p:anim calcmode="lin" valueType="num" p14:bounceEnd="52000">
                                          <p:cBhvr additive="base">
                                            <p:cTn id="41" dur="500" fill="hold"/>
                                            <p:tgtEl>
                                              <p:spTgt spid="88"/>
                                            </p:tgtEl>
                                            <p:attrNameLst>
                                              <p:attrName>ppt_y</p:attrName>
                                            </p:attrNameLst>
                                          </p:cBhvr>
                                          <p:tavLst>
                                            <p:tav tm="0">
                                              <p:val>
                                                <p:strVal val="0-#ppt_h/2"/>
                                              </p:val>
                                            </p:tav>
                                            <p:tav tm="100000">
                                              <p:val>
                                                <p:strVal val="#ppt_y"/>
                                              </p:val>
                                            </p:tav>
                                          </p:tavLst>
                                        </p:anim>
                                      </p:childTnLst>
                                    </p:cTn>
                                  </p:par>
                                </p:childTnLst>
                              </p:cTn>
                            </p:par>
                            <p:par>
                              <p:cTn id="42" fill="hold">
                                <p:stCondLst>
                                  <p:cond delay="1900"/>
                                </p:stCondLst>
                                <p:childTnLst>
                                  <p:par>
                                    <p:cTn id="43" presetID="23" presetClass="entr" presetSubtype="16" fill="hold" nodeType="afterEffect">
                                      <p:stCondLst>
                                        <p:cond delay="0"/>
                                      </p:stCondLst>
                                      <p:childTnLst>
                                        <p:set>
                                          <p:cBhvr>
                                            <p:cTn id="44" dur="1" fill="hold">
                                              <p:stCondLst>
                                                <p:cond delay="0"/>
                                              </p:stCondLst>
                                            </p:cTn>
                                            <p:tgtEl>
                                              <p:spTgt spid="50"/>
                                            </p:tgtEl>
                                            <p:attrNameLst>
                                              <p:attrName>style.visibility</p:attrName>
                                            </p:attrNameLst>
                                          </p:cBhvr>
                                          <p:to>
                                            <p:strVal val="visible"/>
                                          </p:to>
                                        </p:set>
                                        <p:anim calcmode="lin" valueType="num">
                                          <p:cBhvr>
                                            <p:cTn id="45" dur="500" fill="hold"/>
                                            <p:tgtEl>
                                              <p:spTgt spid="50"/>
                                            </p:tgtEl>
                                            <p:attrNameLst>
                                              <p:attrName>ppt_w</p:attrName>
                                            </p:attrNameLst>
                                          </p:cBhvr>
                                          <p:tavLst>
                                            <p:tav tm="0">
                                              <p:val>
                                                <p:fltVal val="0"/>
                                              </p:val>
                                            </p:tav>
                                            <p:tav tm="100000">
                                              <p:val>
                                                <p:strVal val="#ppt_w"/>
                                              </p:val>
                                            </p:tav>
                                          </p:tavLst>
                                        </p:anim>
                                        <p:anim calcmode="lin" valueType="num">
                                          <p:cBhvr>
                                            <p:cTn id="46" dur="500" fill="hold"/>
                                            <p:tgtEl>
                                              <p:spTgt spid="50"/>
                                            </p:tgtEl>
                                            <p:attrNameLst>
                                              <p:attrName>ppt_h</p:attrName>
                                            </p:attrNameLst>
                                          </p:cBhvr>
                                          <p:tavLst>
                                            <p:tav tm="0">
                                              <p:val>
                                                <p:fltVal val="0"/>
                                              </p:val>
                                            </p:tav>
                                            <p:tav tm="100000">
                                              <p:val>
                                                <p:strVal val="#ppt_h"/>
                                              </p:val>
                                            </p:tav>
                                          </p:tavLst>
                                        </p:anim>
                                      </p:childTnLst>
                                    </p:cTn>
                                  </p:par>
                                  <p:par>
                                    <p:cTn id="47" presetID="10" presetClass="entr" presetSubtype="0" fill="hold" grpId="0" nodeType="withEffect">
                                      <p:stCondLst>
                                        <p:cond delay="200"/>
                                      </p:stCondLst>
                                      <p:childTnLst>
                                        <p:set>
                                          <p:cBhvr>
                                            <p:cTn id="48" dur="1" fill="hold">
                                              <p:stCondLst>
                                                <p:cond delay="0"/>
                                              </p:stCondLst>
                                            </p:cTn>
                                            <p:tgtEl>
                                              <p:spTgt spid="49"/>
                                            </p:tgtEl>
                                            <p:attrNameLst>
                                              <p:attrName>style.visibility</p:attrName>
                                            </p:attrNameLst>
                                          </p:cBhvr>
                                          <p:to>
                                            <p:strVal val="visible"/>
                                          </p:to>
                                        </p:set>
                                        <p:animEffect transition="in" filter="fade">
                                          <p:cBhvr>
                                            <p:cTn id="49" dur="900"/>
                                            <p:tgtEl>
                                              <p:spTgt spid="49"/>
                                            </p:tgtEl>
                                          </p:cBhvr>
                                        </p:animEffect>
                                      </p:childTnLst>
                                    </p:cTn>
                                  </p:par>
                                </p:childTnLst>
                              </p:cTn>
                            </p:par>
                            <p:par>
                              <p:cTn id="50" fill="hold">
                                <p:stCondLst>
                                  <p:cond delay="3000"/>
                                </p:stCondLst>
                                <p:childTnLst>
                                  <p:par>
                                    <p:cTn id="51" presetID="47" presetClass="entr" presetSubtype="0" fill="hold" grpId="0" nodeType="afterEffect">
                                      <p:stCondLst>
                                        <p:cond delay="0"/>
                                      </p:stCondLst>
                                      <p:childTnLst>
                                        <p:set>
                                          <p:cBhvr>
                                            <p:cTn id="52" dur="1" fill="hold">
                                              <p:stCondLst>
                                                <p:cond delay="0"/>
                                              </p:stCondLst>
                                            </p:cTn>
                                            <p:tgtEl>
                                              <p:spTgt spid="76"/>
                                            </p:tgtEl>
                                            <p:attrNameLst>
                                              <p:attrName>style.visibility</p:attrName>
                                            </p:attrNameLst>
                                          </p:cBhvr>
                                          <p:to>
                                            <p:strVal val="visible"/>
                                          </p:to>
                                        </p:set>
                                        <p:animEffect transition="in" filter="fade">
                                          <p:cBhvr>
                                            <p:cTn id="53" dur="500"/>
                                            <p:tgtEl>
                                              <p:spTgt spid="76"/>
                                            </p:tgtEl>
                                          </p:cBhvr>
                                        </p:animEffect>
                                        <p:anim calcmode="lin" valueType="num">
                                          <p:cBhvr>
                                            <p:cTn id="54" dur="500" fill="hold"/>
                                            <p:tgtEl>
                                              <p:spTgt spid="76"/>
                                            </p:tgtEl>
                                            <p:attrNameLst>
                                              <p:attrName>ppt_x</p:attrName>
                                            </p:attrNameLst>
                                          </p:cBhvr>
                                          <p:tavLst>
                                            <p:tav tm="0">
                                              <p:val>
                                                <p:strVal val="#ppt_x"/>
                                              </p:val>
                                            </p:tav>
                                            <p:tav tm="100000">
                                              <p:val>
                                                <p:strVal val="#ppt_x"/>
                                              </p:val>
                                            </p:tav>
                                          </p:tavLst>
                                        </p:anim>
                                        <p:anim calcmode="lin" valueType="num">
                                          <p:cBhvr>
                                            <p:cTn id="55" dur="500" fill="hold"/>
                                            <p:tgtEl>
                                              <p:spTgt spid="76"/>
                                            </p:tgtEl>
                                            <p:attrNameLst>
                                              <p:attrName>ppt_y</p:attrName>
                                            </p:attrNameLst>
                                          </p:cBhvr>
                                          <p:tavLst>
                                            <p:tav tm="0">
                                              <p:val>
                                                <p:strVal val="#ppt_y-.1"/>
                                              </p:val>
                                            </p:tav>
                                            <p:tav tm="100000">
                                              <p:val>
                                                <p:strVal val="#ppt_y"/>
                                              </p:val>
                                            </p:tav>
                                          </p:tavLst>
                                        </p:anim>
                                      </p:childTnLst>
                                    </p:cTn>
                                  </p:par>
                                </p:childTnLst>
                              </p:cTn>
                            </p:par>
                            <p:par>
                              <p:cTn id="56" fill="hold">
                                <p:stCondLst>
                                  <p:cond delay="3500"/>
                                </p:stCondLst>
                                <p:childTnLst>
                                  <p:par>
                                    <p:cTn id="57" presetID="2" presetClass="entr" presetSubtype="4" fill="hold" grpId="0" nodeType="afterEffect">
                                      <p:stCondLst>
                                        <p:cond delay="0"/>
                                      </p:stCondLst>
                                      <p:childTnLst>
                                        <p:set>
                                          <p:cBhvr>
                                            <p:cTn id="58" dur="1" fill="hold">
                                              <p:stCondLst>
                                                <p:cond delay="0"/>
                                              </p:stCondLst>
                                            </p:cTn>
                                            <p:tgtEl>
                                              <p:spTgt spid="37"/>
                                            </p:tgtEl>
                                            <p:attrNameLst>
                                              <p:attrName>style.visibility</p:attrName>
                                            </p:attrNameLst>
                                          </p:cBhvr>
                                          <p:to>
                                            <p:strVal val="visible"/>
                                          </p:to>
                                        </p:set>
                                        <p:anim calcmode="lin" valueType="num">
                                          <p:cBhvr additive="base">
                                            <p:cTn id="59" dur="500" fill="hold"/>
                                            <p:tgtEl>
                                              <p:spTgt spid="37"/>
                                            </p:tgtEl>
                                            <p:attrNameLst>
                                              <p:attrName>ppt_x</p:attrName>
                                            </p:attrNameLst>
                                          </p:cBhvr>
                                          <p:tavLst>
                                            <p:tav tm="0">
                                              <p:val>
                                                <p:strVal val="#ppt_x"/>
                                              </p:val>
                                            </p:tav>
                                            <p:tav tm="100000">
                                              <p:val>
                                                <p:strVal val="#ppt_x"/>
                                              </p:val>
                                            </p:tav>
                                          </p:tavLst>
                                        </p:anim>
                                        <p:anim calcmode="lin" valueType="num">
                                          <p:cBhvr additive="base">
                                            <p:cTn id="60" dur="500" fill="hold"/>
                                            <p:tgtEl>
                                              <p:spTgt spid="37"/>
                                            </p:tgtEl>
                                            <p:attrNameLst>
                                              <p:attrName>ppt_y</p:attrName>
                                            </p:attrNameLst>
                                          </p:cBhvr>
                                          <p:tavLst>
                                            <p:tav tm="0">
                                              <p:val>
                                                <p:strVal val="1+#ppt_h/2"/>
                                              </p:val>
                                            </p:tav>
                                            <p:tav tm="100000">
                                              <p:val>
                                                <p:strVal val="#ppt_y"/>
                                              </p:val>
                                            </p:tav>
                                          </p:tavLst>
                                        </p:anim>
                                      </p:childTnLst>
                                    </p:cTn>
                                  </p:par>
                                  <p:par>
                                    <p:cTn id="61" presetID="2" presetClass="entr" presetSubtype="4" fill="hold" grpId="0" nodeType="withEffect">
                                      <p:stCondLst>
                                        <p:cond delay="200"/>
                                      </p:stCondLst>
                                      <p:childTnLst>
                                        <p:set>
                                          <p:cBhvr>
                                            <p:cTn id="62" dur="1" fill="hold">
                                              <p:stCondLst>
                                                <p:cond delay="0"/>
                                              </p:stCondLst>
                                            </p:cTn>
                                            <p:tgtEl>
                                              <p:spTgt spid="41"/>
                                            </p:tgtEl>
                                            <p:attrNameLst>
                                              <p:attrName>style.visibility</p:attrName>
                                            </p:attrNameLst>
                                          </p:cBhvr>
                                          <p:to>
                                            <p:strVal val="visible"/>
                                          </p:to>
                                        </p:set>
                                        <p:anim calcmode="lin" valueType="num">
                                          <p:cBhvr additive="base">
                                            <p:cTn id="63" dur="500" fill="hold"/>
                                            <p:tgtEl>
                                              <p:spTgt spid="41"/>
                                            </p:tgtEl>
                                            <p:attrNameLst>
                                              <p:attrName>ppt_x</p:attrName>
                                            </p:attrNameLst>
                                          </p:cBhvr>
                                          <p:tavLst>
                                            <p:tav tm="0">
                                              <p:val>
                                                <p:strVal val="#ppt_x"/>
                                              </p:val>
                                            </p:tav>
                                            <p:tav tm="100000">
                                              <p:val>
                                                <p:strVal val="#ppt_x"/>
                                              </p:val>
                                            </p:tav>
                                          </p:tavLst>
                                        </p:anim>
                                        <p:anim calcmode="lin" valueType="num">
                                          <p:cBhvr additive="base">
                                            <p:cTn id="64" dur="500" fill="hold"/>
                                            <p:tgtEl>
                                              <p:spTgt spid="41"/>
                                            </p:tgtEl>
                                            <p:attrNameLst>
                                              <p:attrName>ppt_y</p:attrName>
                                            </p:attrNameLst>
                                          </p:cBhvr>
                                          <p:tavLst>
                                            <p:tav tm="0">
                                              <p:val>
                                                <p:strVal val="1+#ppt_h/2"/>
                                              </p:val>
                                            </p:tav>
                                            <p:tav tm="100000">
                                              <p:val>
                                                <p:strVal val="#ppt_y"/>
                                              </p:val>
                                            </p:tav>
                                          </p:tavLst>
                                        </p:anim>
                                      </p:childTnLst>
                                    </p:cTn>
                                  </p:par>
                                  <p:par>
                                    <p:cTn id="65" presetID="2" presetClass="entr" presetSubtype="4" fill="hold" grpId="0" nodeType="withEffect">
                                      <p:stCondLst>
                                        <p:cond delay="400"/>
                                      </p:stCondLst>
                                      <p:childTnLst>
                                        <p:set>
                                          <p:cBhvr>
                                            <p:cTn id="66" dur="1" fill="hold">
                                              <p:stCondLst>
                                                <p:cond delay="0"/>
                                              </p:stCondLst>
                                            </p:cTn>
                                            <p:tgtEl>
                                              <p:spTgt spid="42"/>
                                            </p:tgtEl>
                                            <p:attrNameLst>
                                              <p:attrName>style.visibility</p:attrName>
                                            </p:attrNameLst>
                                          </p:cBhvr>
                                          <p:to>
                                            <p:strVal val="visible"/>
                                          </p:to>
                                        </p:set>
                                        <p:anim calcmode="lin" valueType="num">
                                          <p:cBhvr additive="base">
                                            <p:cTn id="67" dur="500" fill="hold"/>
                                            <p:tgtEl>
                                              <p:spTgt spid="42"/>
                                            </p:tgtEl>
                                            <p:attrNameLst>
                                              <p:attrName>ppt_x</p:attrName>
                                            </p:attrNameLst>
                                          </p:cBhvr>
                                          <p:tavLst>
                                            <p:tav tm="0">
                                              <p:val>
                                                <p:strVal val="#ppt_x"/>
                                              </p:val>
                                            </p:tav>
                                            <p:tav tm="100000">
                                              <p:val>
                                                <p:strVal val="#ppt_x"/>
                                              </p:val>
                                            </p:tav>
                                          </p:tavLst>
                                        </p:anim>
                                        <p:anim calcmode="lin" valueType="num">
                                          <p:cBhvr additive="base">
                                            <p:cTn id="68" dur="500" fill="hold"/>
                                            <p:tgtEl>
                                              <p:spTgt spid="42"/>
                                            </p:tgtEl>
                                            <p:attrNameLst>
                                              <p:attrName>ppt_y</p:attrName>
                                            </p:attrNameLst>
                                          </p:cBhvr>
                                          <p:tavLst>
                                            <p:tav tm="0">
                                              <p:val>
                                                <p:strVal val="1+#ppt_h/2"/>
                                              </p:val>
                                            </p:tav>
                                            <p:tav tm="100000">
                                              <p:val>
                                                <p:strVal val="#ppt_y"/>
                                              </p:val>
                                            </p:tav>
                                          </p:tavLst>
                                        </p:anim>
                                      </p:childTnLst>
                                    </p:cTn>
                                  </p:par>
                                  <p:par>
                                    <p:cTn id="69" presetID="2" presetClass="entr" presetSubtype="4" fill="hold" grpId="0" nodeType="withEffect">
                                      <p:stCondLst>
                                        <p:cond delay="600"/>
                                      </p:stCondLst>
                                      <p:childTnLst>
                                        <p:set>
                                          <p:cBhvr>
                                            <p:cTn id="70" dur="1" fill="hold">
                                              <p:stCondLst>
                                                <p:cond delay="0"/>
                                              </p:stCondLst>
                                            </p:cTn>
                                            <p:tgtEl>
                                              <p:spTgt spid="43"/>
                                            </p:tgtEl>
                                            <p:attrNameLst>
                                              <p:attrName>style.visibility</p:attrName>
                                            </p:attrNameLst>
                                          </p:cBhvr>
                                          <p:to>
                                            <p:strVal val="visible"/>
                                          </p:to>
                                        </p:set>
                                        <p:anim calcmode="lin" valueType="num">
                                          <p:cBhvr additive="base">
                                            <p:cTn id="71" dur="500" fill="hold"/>
                                            <p:tgtEl>
                                              <p:spTgt spid="43"/>
                                            </p:tgtEl>
                                            <p:attrNameLst>
                                              <p:attrName>ppt_x</p:attrName>
                                            </p:attrNameLst>
                                          </p:cBhvr>
                                          <p:tavLst>
                                            <p:tav tm="0">
                                              <p:val>
                                                <p:strVal val="#ppt_x"/>
                                              </p:val>
                                            </p:tav>
                                            <p:tav tm="100000">
                                              <p:val>
                                                <p:strVal val="#ppt_x"/>
                                              </p:val>
                                            </p:tav>
                                          </p:tavLst>
                                        </p:anim>
                                        <p:anim calcmode="lin" valueType="num">
                                          <p:cBhvr additive="base">
                                            <p:cTn id="72" dur="500" fill="hold"/>
                                            <p:tgtEl>
                                              <p:spTgt spid="43"/>
                                            </p:tgtEl>
                                            <p:attrNameLst>
                                              <p:attrName>ppt_y</p:attrName>
                                            </p:attrNameLst>
                                          </p:cBhvr>
                                          <p:tavLst>
                                            <p:tav tm="0">
                                              <p:val>
                                                <p:strVal val="1+#ppt_h/2"/>
                                              </p:val>
                                            </p:tav>
                                            <p:tav tm="100000">
                                              <p:val>
                                                <p:strVal val="#ppt_y"/>
                                              </p:val>
                                            </p:tav>
                                          </p:tavLst>
                                        </p:anim>
                                      </p:childTnLst>
                                    </p:cTn>
                                  </p:par>
                                  <p:par>
                                    <p:cTn id="73" presetID="2" presetClass="entr" presetSubtype="4" fill="hold" grpId="0" nodeType="withEffect">
                                      <p:stCondLst>
                                        <p:cond delay="800"/>
                                      </p:stCondLst>
                                      <p:childTnLst>
                                        <p:set>
                                          <p:cBhvr>
                                            <p:cTn id="74" dur="1" fill="hold">
                                              <p:stCondLst>
                                                <p:cond delay="0"/>
                                              </p:stCondLst>
                                            </p:cTn>
                                            <p:tgtEl>
                                              <p:spTgt spid="44"/>
                                            </p:tgtEl>
                                            <p:attrNameLst>
                                              <p:attrName>style.visibility</p:attrName>
                                            </p:attrNameLst>
                                          </p:cBhvr>
                                          <p:to>
                                            <p:strVal val="visible"/>
                                          </p:to>
                                        </p:set>
                                        <p:anim calcmode="lin" valueType="num">
                                          <p:cBhvr additive="base">
                                            <p:cTn id="75" dur="500" fill="hold"/>
                                            <p:tgtEl>
                                              <p:spTgt spid="44"/>
                                            </p:tgtEl>
                                            <p:attrNameLst>
                                              <p:attrName>ppt_x</p:attrName>
                                            </p:attrNameLst>
                                          </p:cBhvr>
                                          <p:tavLst>
                                            <p:tav tm="0">
                                              <p:val>
                                                <p:strVal val="#ppt_x"/>
                                              </p:val>
                                            </p:tav>
                                            <p:tav tm="100000">
                                              <p:val>
                                                <p:strVal val="#ppt_x"/>
                                              </p:val>
                                            </p:tav>
                                          </p:tavLst>
                                        </p:anim>
                                        <p:anim calcmode="lin" valueType="num">
                                          <p:cBhvr additive="base">
                                            <p:cTn id="76" dur="500" fill="hold"/>
                                            <p:tgtEl>
                                              <p:spTgt spid="44"/>
                                            </p:tgtEl>
                                            <p:attrNameLst>
                                              <p:attrName>ppt_y</p:attrName>
                                            </p:attrNameLst>
                                          </p:cBhvr>
                                          <p:tavLst>
                                            <p:tav tm="0">
                                              <p:val>
                                                <p:strVal val="1+#ppt_h/2"/>
                                              </p:val>
                                            </p:tav>
                                            <p:tav tm="100000">
                                              <p:val>
                                                <p:strVal val="#ppt_y"/>
                                              </p:val>
                                            </p:tav>
                                          </p:tavLst>
                                        </p:anim>
                                      </p:childTnLst>
                                    </p:cTn>
                                  </p:par>
                                  <p:par>
                                    <p:cTn id="77" presetID="2" presetClass="entr" presetSubtype="4" fill="hold" grpId="0" nodeType="withEffect">
                                      <p:stCondLst>
                                        <p:cond delay="1000"/>
                                      </p:stCondLst>
                                      <p:childTnLst>
                                        <p:set>
                                          <p:cBhvr>
                                            <p:cTn id="78" dur="1" fill="hold">
                                              <p:stCondLst>
                                                <p:cond delay="0"/>
                                              </p:stCondLst>
                                            </p:cTn>
                                            <p:tgtEl>
                                              <p:spTgt spid="45"/>
                                            </p:tgtEl>
                                            <p:attrNameLst>
                                              <p:attrName>style.visibility</p:attrName>
                                            </p:attrNameLst>
                                          </p:cBhvr>
                                          <p:to>
                                            <p:strVal val="visible"/>
                                          </p:to>
                                        </p:set>
                                        <p:anim calcmode="lin" valueType="num">
                                          <p:cBhvr additive="base">
                                            <p:cTn id="79" dur="500" fill="hold"/>
                                            <p:tgtEl>
                                              <p:spTgt spid="45"/>
                                            </p:tgtEl>
                                            <p:attrNameLst>
                                              <p:attrName>ppt_x</p:attrName>
                                            </p:attrNameLst>
                                          </p:cBhvr>
                                          <p:tavLst>
                                            <p:tav tm="0">
                                              <p:val>
                                                <p:strVal val="#ppt_x"/>
                                              </p:val>
                                            </p:tav>
                                            <p:tav tm="100000">
                                              <p:val>
                                                <p:strVal val="#ppt_x"/>
                                              </p:val>
                                            </p:tav>
                                          </p:tavLst>
                                        </p:anim>
                                        <p:anim calcmode="lin" valueType="num">
                                          <p:cBhvr additive="base">
                                            <p:cTn id="80" dur="500" fill="hold"/>
                                            <p:tgtEl>
                                              <p:spTgt spid="45"/>
                                            </p:tgtEl>
                                            <p:attrNameLst>
                                              <p:attrName>ppt_y</p:attrName>
                                            </p:attrNameLst>
                                          </p:cBhvr>
                                          <p:tavLst>
                                            <p:tav tm="0">
                                              <p:val>
                                                <p:strVal val="1+#ppt_h/2"/>
                                              </p:val>
                                            </p:tav>
                                            <p:tav tm="100000">
                                              <p:val>
                                                <p:strVal val="#ppt_y"/>
                                              </p:val>
                                            </p:tav>
                                          </p:tavLst>
                                        </p:anim>
                                      </p:childTnLst>
                                    </p:cTn>
                                  </p:par>
                                </p:childTnLst>
                              </p:cTn>
                            </p:par>
                            <p:par>
                              <p:cTn id="81" fill="hold">
                                <p:stCondLst>
                                  <p:cond delay="5000"/>
                                </p:stCondLst>
                                <p:childTnLst>
                                  <p:par>
                                    <p:cTn id="82" presetID="10" presetClass="entr" presetSubtype="0" fill="hold" grpId="0" nodeType="afterEffect">
                                      <p:stCondLst>
                                        <p:cond delay="0"/>
                                      </p:stCondLst>
                                      <p:childTnLst>
                                        <p:set>
                                          <p:cBhvr>
                                            <p:cTn id="83" dur="1" fill="hold">
                                              <p:stCondLst>
                                                <p:cond delay="0"/>
                                              </p:stCondLst>
                                            </p:cTn>
                                            <p:tgtEl>
                                              <p:spTgt spid="91"/>
                                            </p:tgtEl>
                                            <p:attrNameLst>
                                              <p:attrName>style.visibility</p:attrName>
                                            </p:attrNameLst>
                                          </p:cBhvr>
                                          <p:to>
                                            <p:strVal val="visible"/>
                                          </p:to>
                                        </p:set>
                                        <p:animEffect transition="in" filter="fade">
                                          <p:cBhvr>
                                            <p:cTn id="84" dur="500"/>
                                            <p:tgtEl>
                                              <p:spTgt spid="9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animBg="1"/>
          <p:bldP spid="37" grpId="0"/>
          <p:bldP spid="41" grpId="0"/>
          <p:bldP spid="42" grpId="0"/>
          <p:bldP spid="43" grpId="0"/>
          <p:bldP spid="44" grpId="0"/>
          <p:bldP spid="45" grpId="0"/>
          <p:bldP spid="49" grpId="0" animBg="1"/>
          <p:bldP spid="76" grpId="0"/>
          <p:bldP spid="91"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grpId="0" nodeType="withEffect">
                                      <p:stCondLst>
                                        <p:cond delay="0"/>
                                      </p:stCondLst>
                                      <p:childTnLst>
                                        <p:set>
                                          <p:cBhvr>
                                            <p:cTn id="6" dur="1" fill="hold">
                                              <p:stCondLst>
                                                <p:cond delay="0"/>
                                              </p:stCondLst>
                                            </p:cTn>
                                            <p:tgtEl>
                                              <p:spTgt spid="34"/>
                                            </p:tgtEl>
                                            <p:attrNameLst>
                                              <p:attrName>style.visibility</p:attrName>
                                            </p:attrNameLst>
                                          </p:cBhvr>
                                          <p:to>
                                            <p:strVal val="visible"/>
                                          </p:to>
                                        </p:set>
                                        <p:anim calcmode="lin" valueType="num">
                                          <p:cBhvr additive="base">
                                            <p:cTn id="7" dur="500"/>
                                            <p:tgtEl>
                                              <p:spTgt spid="34"/>
                                            </p:tgtEl>
                                            <p:attrNameLst>
                                              <p:attrName>ppt_x</p:attrName>
                                            </p:attrNameLst>
                                          </p:cBhvr>
                                          <p:tavLst>
                                            <p:tav tm="0">
                                              <p:val>
                                                <p:strVal val="#ppt_x-#ppt_w*1.125000"/>
                                              </p:val>
                                            </p:tav>
                                            <p:tav tm="100000">
                                              <p:val>
                                                <p:strVal val="#ppt_x"/>
                                              </p:val>
                                            </p:tav>
                                          </p:tavLst>
                                        </p:anim>
                                        <p:animEffect transition="in" filter="wipe(right)">
                                          <p:cBhvr>
                                            <p:cTn id="8" dur="500"/>
                                            <p:tgtEl>
                                              <p:spTgt spid="34"/>
                                            </p:tgtEl>
                                          </p:cBhvr>
                                        </p:animEffect>
                                      </p:childTnLst>
                                    </p:cTn>
                                  </p:par>
                                </p:childTnLst>
                              </p:cTn>
                            </p:par>
                            <p:par>
                              <p:cTn id="9" fill="hold">
                                <p:stCondLst>
                                  <p:cond delay="500"/>
                                </p:stCondLst>
                                <p:childTnLst>
                                  <p:par>
                                    <p:cTn id="10" presetID="2" presetClass="entr" presetSubtype="12" fill="hold" nodeType="afterEffect">
                                      <p:stCondLst>
                                        <p:cond delay="0"/>
                                      </p:stCondLst>
                                      <p:childTnLst>
                                        <p:set>
                                          <p:cBhvr>
                                            <p:cTn id="11" dur="1" fill="hold">
                                              <p:stCondLst>
                                                <p:cond delay="0"/>
                                              </p:stCondLst>
                                            </p:cTn>
                                            <p:tgtEl>
                                              <p:spTgt spid="46"/>
                                            </p:tgtEl>
                                            <p:attrNameLst>
                                              <p:attrName>style.visibility</p:attrName>
                                            </p:attrNameLst>
                                          </p:cBhvr>
                                          <p:to>
                                            <p:strVal val="visible"/>
                                          </p:to>
                                        </p:set>
                                        <p:anim calcmode="lin" valueType="num">
                                          <p:cBhvr additive="base">
                                            <p:cTn id="12" dur="500" fill="hold"/>
                                            <p:tgtEl>
                                              <p:spTgt spid="46"/>
                                            </p:tgtEl>
                                            <p:attrNameLst>
                                              <p:attrName>ppt_x</p:attrName>
                                            </p:attrNameLst>
                                          </p:cBhvr>
                                          <p:tavLst>
                                            <p:tav tm="0">
                                              <p:val>
                                                <p:strVal val="0-#ppt_w/2"/>
                                              </p:val>
                                            </p:tav>
                                            <p:tav tm="100000">
                                              <p:val>
                                                <p:strVal val="#ppt_x"/>
                                              </p:val>
                                            </p:tav>
                                          </p:tavLst>
                                        </p:anim>
                                        <p:anim calcmode="lin" valueType="num">
                                          <p:cBhvr additive="base">
                                            <p:cTn id="13" dur="500" fill="hold"/>
                                            <p:tgtEl>
                                              <p:spTgt spid="46"/>
                                            </p:tgtEl>
                                            <p:attrNameLst>
                                              <p:attrName>ppt_y</p:attrName>
                                            </p:attrNameLst>
                                          </p:cBhvr>
                                          <p:tavLst>
                                            <p:tav tm="0">
                                              <p:val>
                                                <p:strVal val="1+#ppt_h/2"/>
                                              </p:val>
                                            </p:tav>
                                            <p:tav tm="100000">
                                              <p:val>
                                                <p:strVal val="#ppt_y"/>
                                              </p:val>
                                            </p:tav>
                                          </p:tavLst>
                                        </p:anim>
                                      </p:childTnLst>
                                    </p:cTn>
                                  </p:par>
                                  <p:par>
                                    <p:cTn id="14" presetID="2" presetClass="entr" presetSubtype="12" accel="90000" fill="hold" nodeType="withEffect">
                                      <p:stCondLst>
                                        <p:cond delay="300"/>
                                      </p:stCondLst>
                                      <p:childTnLst>
                                        <p:set>
                                          <p:cBhvr>
                                            <p:cTn id="15" dur="1" fill="hold">
                                              <p:stCondLst>
                                                <p:cond delay="0"/>
                                              </p:stCondLst>
                                            </p:cTn>
                                            <p:tgtEl>
                                              <p:spTgt spid="73"/>
                                            </p:tgtEl>
                                            <p:attrNameLst>
                                              <p:attrName>style.visibility</p:attrName>
                                            </p:attrNameLst>
                                          </p:cBhvr>
                                          <p:to>
                                            <p:strVal val="visible"/>
                                          </p:to>
                                        </p:set>
                                        <p:anim calcmode="lin" valueType="num">
                                          <p:cBhvr additive="base">
                                            <p:cTn id="16" dur="500" fill="hold"/>
                                            <p:tgtEl>
                                              <p:spTgt spid="73"/>
                                            </p:tgtEl>
                                            <p:attrNameLst>
                                              <p:attrName>ppt_x</p:attrName>
                                            </p:attrNameLst>
                                          </p:cBhvr>
                                          <p:tavLst>
                                            <p:tav tm="0">
                                              <p:val>
                                                <p:strVal val="0-#ppt_w/2"/>
                                              </p:val>
                                            </p:tav>
                                            <p:tav tm="100000">
                                              <p:val>
                                                <p:strVal val="#ppt_x"/>
                                              </p:val>
                                            </p:tav>
                                          </p:tavLst>
                                        </p:anim>
                                        <p:anim calcmode="lin" valueType="num">
                                          <p:cBhvr additive="base">
                                            <p:cTn id="17" dur="500" fill="hold"/>
                                            <p:tgtEl>
                                              <p:spTgt spid="73"/>
                                            </p:tgtEl>
                                            <p:attrNameLst>
                                              <p:attrName>ppt_y</p:attrName>
                                            </p:attrNameLst>
                                          </p:cBhvr>
                                          <p:tavLst>
                                            <p:tav tm="0">
                                              <p:val>
                                                <p:strVal val="1+#ppt_h/2"/>
                                              </p:val>
                                            </p:tav>
                                            <p:tav tm="100000">
                                              <p:val>
                                                <p:strVal val="#ppt_y"/>
                                              </p:val>
                                            </p:tav>
                                          </p:tavLst>
                                        </p:anim>
                                      </p:childTnLst>
                                    </p:cTn>
                                  </p:par>
                                  <p:par>
                                    <p:cTn id="18" presetID="2" presetClass="entr" presetSubtype="12" accel="90000" fill="hold" nodeType="withEffect">
                                      <p:stCondLst>
                                        <p:cond delay="600"/>
                                      </p:stCondLst>
                                      <p:childTnLst>
                                        <p:set>
                                          <p:cBhvr>
                                            <p:cTn id="19" dur="1" fill="hold">
                                              <p:stCondLst>
                                                <p:cond delay="0"/>
                                              </p:stCondLst>
                                            </p:cTn>
                                            <p:tgtEl>
                                              <p:spTgt spid="67"/>
                                            </p:tgtEl>
                                            <p:attrNameLst>
                                              <p:attrName>style.visibility</p:attrName>
                                            </p:attrNameLst>
                                          </p:cBhvr>
                                          <p:to>
                                            <p:strVal val="visible"/>
                                          </p:to>
                                        </p:set>
                                        <p:anim calcmode="lin" valueType="num">
                                          <p:cBhvr additive="base">
                                            <p:cTn id="20" dur="500" fill="hold"/>
                                            <p:tgtEl>
                                              <p:spTgt spid="67"/>
                                            </p:tgtEl>
                                            <p:attrNameLst>
                                              <p:attrName>ppt_x</p:attrName>
                                            </p:attrNameLst>
                                          </p:cBhvr>
                                          <p:tavLst>
                                            <p:tav tm="0">
                                              <p:val>
                                                <p:strVal val="0-#ppt_w/2"/>
                                              </p:val>
                                            </p:tav>
                                            <p:tav tm="100000">
                                              <p:val>
                                                <p:strVal val="#ppt_x"/>
                                              </p:val>
                                            </p:tav>
                                          </p:tavLst>
                                        </p:anim>
                                        <p:anim calcmode="lin" valueType="num">
                                          <p:cBhvr additive="base">
                                            <p:cTn id="21" dur="500" fill="hold"/>
                                            <p:tgtEl>
                                              <p:spTgt spid="67"/>
                                            </p:tgtEl>
                                            <p:attrNameLst>
                                              <p:attrName>ppt_y</p:attrName>
                                            </p:attrNameLst>
                                          </p:cBhvr>
                                          <p:tavLst>
                                            <p:tav tm="0">
                                              <p:val>
                                                <p:strVal val="1+#ppt_h/2"/>
                                              </p:val>
                                            </p:tav>
                                            <p:tav tm="100000">
                                              <p:val>
                                                <p:strVal val="#ppt_y"/>
                                              </p:val>
                                            </p:tav>
                                          </p:tavLst>
                                        </p:anim>
                                      </p:childTnLst>
                                    </p:cTn>
                                  </p:par>
                                  <p:par>
                                    <p:cTn id="22" presetID="2" presetClass="entr" presetSubtype="12" accel="90000" fill="hold" nodeType="withEffect">
                                      <p:stCondLst>
                                        <p:cond delay="900"/>
                                      </p:stCondLst>
                                      <p:childTnLst>
                                        <p:set>
                                          <p:cBhvr>
                                            <p:cTn id="23" dur="1" fill="hold">
                                              <p:stCondLst>
                                                <p:cond delay="0"/>
                                              </p:stCondLst>
                                            </p:cTn>
                                            <p:tgtEl>
                                              <p:spTgt spid="70"/>
                                            </p:tgtEl>
                                            <p:attrNameLst>
                                              <p:attrName>style.visibility</p:attrName>
                                            </p:attrNameLst>
                                          </p:cBhvr>
                                          <p:to>
                                            <p:strVal val="visible"/>
                                          </p:to>
                                        </p:set>
                                        <p:anim calcmode="lin" valueType="num">
                                          <p:cBhvr additive="base">
                                            <p:cTn id="24" dur="500" fill="hold"/>
                                            <p:tgtEl>
                                              <p:spTgt spid="70"/>
                                            </p:tgtEl>
                                            <p:attrNameLst>
                                              <p:attrName>ppt_x</p:attrName>
                                            </p:attrNameLst>
                                          </p:cBhvr>
                                          <p:tavLst>
                                            <p:tav tm="0">
                                              <p:val>
                                                <p:strVal val="0-#ppt_w/2"/>
                                              </p:val>
                                            </p:tav>
                                            <p:tav tm="100000">
                                              <p:val>
                                                <p:strVal val="#ppt_x"/>
                                              </p:val>
                                            </p:tav>
                                          </p:tavLst>
                                        </p:anim>
                                        <p:anim calcmode="lin" valueType="num">
                                          <p:cBhvr additive="base">
                                            <p:cTn id="25" dur="500" fill="hold"/>
                                            <p:tgtEl>
                                              <p:spTgt spid="70"/>
                                            </p:tgtEl>
                                            <p:attrNameLst>
                                              <p:attrName>ppt_y</p:attrName>
                                            </p:attrNameLst>
                                          </p:cBhvr>
                                          <p:tavLst>
                                            <p:tav tm="0">
                                              <p:val>
                                                <p:strVal val="1+#ppt_h/2"/>
                                              </p:val>
                                            </p:tav>
                                            <p:tav tm="100000">
                                              <p:val>
                                                <p:strVal val="#ppt_y"/>
                                              </p:val>
                                            </p:tav>
                                          </p:tavLst>
                                        </p:anim>
                                      </p:childTnLst>
                                    </p:cTn>
                                  </p:par>
                                  <p:par>
                                    <p:cTn id="26" presetID="2" presetClass="entr" presetSubtype="3" accel="90000" fill="hold" nodeType="withEffect">
                                      <p:stCondLst>
                                        <p:cond delay="0"/>
                                      </p:stCondLst>
                                      <p:childTnLst>
                                        <p:set>
                                          <p:cBhvr>
                                            <p:cTn id="27" dur="1" fill="hold">
                                              <p:stCondLst>
                                                <p:cond delay="0"/>
                                              </p:stCondLst>
                                            </p:cTn>
                                            <p:tgtEl>
                                              <p:spTgt spid="85"/>
                                            </p:tgtEl>
                                            <p:attrNameLst>
                                              <p:attrName>style.visibility</p:attrName>
                                            </p:attrNameLst>
                                          </p:cBhvr>
                                          <p:to>
                                            <p:strVal val="visible"/>
                                          </p:to>
                                        </p:set>
                                        <p:anim calcmode="lin" valueType="num">
                                          <p:cBhvr additive="base">
                                            <p:cTn id="28" dur="500" fill="hold"/>
                                            <p:tgtEl>
                                              <p:spTgt spid="85"/>
                                            </p:tgtEl>
                                            <p:attrNameLst>
                                              <p:attrName>ppt_x</p:attrName>
                                            </p:attrNameLst>
                                          </p:cBhvr>
                                          <p:tavLst>
                                            <p:tav tm="0">
                                              <p:val>
                                                <p:strVal val="1+#ppt_w/2"/>
                                              </p:val>
                                            </p:tav>
                                            <p:tav tm="100000">
                                              <p:val>
                                                <p:strVal val="#ppt_x"/>
                                              </p:val>
                                            </p:tav>
                                          </p:tavLst>
                                        </p:anim>
                                        <p:anim calcmode="lin" valueType="num">
                                          <p:cBhvr additive="base">
                                            <p:cTn id="29" dur="500" fill="hold"/>
                                            <p:tgtEl>
                                              <p:spTgt spid="85"/>
                                            </p:tgtEl>
                                            <p:attrNameLst>
                                              <p:attrName>ppt_y</p:attrName>
                                            </p:attrNameLst>
                                          </p:cBhvr>
                                          <p:tavLst>
                                            <p:tav tm="0">
                                              <p:val>
                                                <p:strVal val="0-#ppt_h/2"/>
                                              </p:val>
                                            </p:tav>
                                            <p:tav tm="100000">
                                              <p:val>
                                                <p:strVal val="#ppt_y"/>
                                              </p:val>
                                            </p:tav>
                                          </p:tavLst>
                                        </p:anim>
                                      </p:childTnLst>
                                    </p:cTn>
                                  </p:par>
                                  <p:par>
                                    <p:cTn id="30" presetID="2" presetClass="entr" presetSubtype="3" accel="90000" fill="hold" nodeType="withEffect">
                                      <p:stCondLst>
                                        <p:cond delay="300"/>
                                      </p:stCondLst>
                                      <p:childTnLst>
                                        <p:set>
                                          <p:cBhvr>
                                            <p:cTn id="31" dur="1" fill="hold">
                                              <p:stCondLst>
                                                <p:cond delay="0"/>
                                              </p:stCondLst>
                                            </p:cTn>
                                            <p:tgtEl>
                                              <p:spTgt spid="77"/>
                                            </p:tgtEl>
                                            <p:attrNameLst>
                                              <p:attrName>style.visibility</p:attrName>
                                            </p:attrNameLst>
                                          </p:cBhvr>
                                          <p:to>
                                            <p:strVal val="visible"/>
                                          </p:to>
                                        </p:set>
                                        <p:anim calcmode="lin" valueType="num">
                                          <p:cBhvr additive="base">
                                            <p:cTn id="32" dur="500" fill="hold"/>
                                            <p:tgtEl>
                                              <p:spTgt spid="77"/>
                                            </p:tgtEl>
                                            <p:attrNameLst>
                                              <p:attrName>ppt_x</p:attrName>
                                            </p:attrNameLst>
                                          </p:cBhvr>
                                          <p:tavLst>
                                            <p:tav tm="0">
                                              <p:val>
                                                <p:strVal val="1+#ppt_w/2"/>
                                              </p:val>
                                            </p:tav>
                                            <p:tav tm="100000">
                                              <p:val>
                                                <p:strVal val="#ppt_x"/>
                                              </p:val>
                                            </p:tav>
                                          </p:tavLst>
                                        </p:anim>
                                        <p:anim calcmode="lin" valueType="num">
                                          <p:cBhvr additive="base">
                                            <p:cTn id="33" dur="500" fill="hold"/>
                                            <p:tgtEl>
                                              <p:spTgt spid="77"/>
                                            </p:tgtEl>
                                            <p:attrNameLst>
                                              <p:attrName>ppt_y</p:attrName>
                                            </p:attrNameLst>
                                          </p:cBhvr>
                                          <p:tavLst>
                                            <p:tav tm="0">
                                              <p:val>
                                                <p:strVal val="0-#ppt_h/2"/>
                                              </p:val>
                                            </p:tav>
                                            <p:tav tm="100000">
                                              <p:val>
                                                <p:strVal val="#ppt_y"/>
                                              </p:val>
                                            </p:tav>
                                          </p:tavLst>
                                        </p:anim>
                                      </p:childTnLst>
                                    </p:cTn>
                                  </p:par>
                                  <p:par>
                                    <p:cTn id="34" presetID="2" presetClass="entr" presetSubtype="3" accel="90000" fill="hold" nodeType="withEffect">
                                      <p:stCondLst>
                                        <p:cond delay="600"/>
                                      </p:stCondLst>
                                      <p:childTnLst>
                                        <p:set>
                                          <p:cBhvr>
                                            <p:cTn id="35" dur="1" fill="hold">
                                              <p:stCondLst>
                                                <p:cond delay="0"/>
                                              </p:stCondLst>
                                            </p:cTn>
                                            <p:tgtEl>
                                              <p:spTgt spid="80"/>
                                            </p:tgtEl>
                                            <p:attrNameLst>
                                              <p:attrName>style.visibility</p:attrName>
                                            </p:attrNameLst>
                                          </p:cBhvr>
                                          <p:to>
                                            <p:strVal val="visible"/>
                                          </p:to>
                                        </p:set>
                                        <p:anim calcmode="lin" valueType="num">
                                          <p:cBhvr additive="base">
                                            <p:cTn id="36" dur="500" fill="hold"/>
                                            <p:tgtEl>
                                              <p:spTgt spid="80"/>
                                            </p:tgtEl>
                                            <p:attrNameLst>
                                              <p:attrName>ppt_x</p:attrName>
                                            </p:attrNameLst>
                                          </p:cBhvr>
                                          <p:tavLst>
                                            <p:tav tm="0">
                                              <p:val>
                                                <p:strVal val="1+#ppt_w/2"/>
                                              </p:val>
                                            </p:tav>
                                            <p:tav tm="100000">
                                              <p:val>
                                                <p:strVal val="#ppt_x"/>
                                              </p:val>
                                            </p:tav>
                                          </p:tavLst>
                                        </p:anim>
                                        <p:anim calcmode="lin" valueType="num">
                                          <p:cBhvr additive="base">
                                            <p:cTn id="37" dur="500" fill="hold"/>
                                            <p:tgtEl>
                                              <p:spTgt spid="80"/>
                                            </p:tgtEl>
                                            <p:attrNameLst>
                                              <p:attrName>ppt_y</p:attrName>
                                            </p:attrNameLst>
                                          </p:cBhvr>
                                          <p:tavLst>
                                            <p:tav tm="0">
                                              <p:val>
                                                <p:strVal val="0-#ppt_h/2"/>
                                              </p:val>
                                            </p:tav>
                                            <p:tav tm="100000">
                                              <p:val>
                                                <p:strVal val="#ppt_y"/>
                                              </p:val>
                                            </p:tav>
                                          </p:tavLst>
                                        </p:anim>
                                      </p:childTnLst>
                                    </p:cTn>
                                  </p:par>
                                  <p:par>
                                    <p:cTn id="38" presetID="2" presetClass="entr" presetSubtype="3" accel="90000" fill="hold" nodeType="withEffect">
                                      <p:stCondLst>
                                        <p:cond delay="900"/>
                                      </p:stCondLst>
                                      <p:childTnLst>
                                        <p:set>
                                          <p:cBhvr>
                                            <p:cTn id="39" dur="1" fill="hold">
                                              <p:stCondLst>
                                                <p:cond delay="0"/>
                                              </p:stCondLst>
                                            </p:cTn>
                                            <p:tgtEl>
                                              <p:spTgt spid="88"/>
                                            </p:tgtEl>
                                            <p:attrNameLst>
                                              <p:attrName>style.visibility</p:attrName>
                                            </p:attrNameLst>
                                          </p:cBhvr>
                                          <p:to>
                                            <p:strVal val="visible"/>
                                          </p:to>
                                        </p:set>
                                        <p:anim calcmode="lin" valueType="num">
                                          <p:cBhvr additive="base">
                                            <p:cTn id="40" dur="500" fill="hold"/>
                                            <p:tgtEl>
                                              <p:spTgt spid="88"/>
                                            </p:tgtEl>
                                            <p:attrNameLst>
                                              <p:attrName>ppt_x</p:attrName>
                                            </p:attrNameLst>
                                          </p:cBhvr>
                                          <p:tavLst>
                                            <p:tav tm="0">
                                              <p:val>
                                                <p:strVal val="1+#ppt_w/2"/>
                                              </p:val>
                                            </p:tav>
                                            <p:tav tm="100000">
                                              <p:val>
                                                <p:strVal val="#ppt_x"/>
                                              </p:val>
                                            </p:tav>
                                          </p:tavLst>
                                        </p:anim>
                                        <p:anim calcmode="lin" valueType="num">
                                          <p:cBhvr additive="base">
                                            <p:cTn id="41" dur="500" fill="hold"/>
                                            <p:tgtEl>
                                              <p:spTgt spid="88"/>
                                            </p:tgtEl>
                                            <p:attrNameLst>
                                              <p:attrName>ppt_y</p:attrName>
                                            </p:attrNameLst>
                                          </p:cBhvr>
                                          <p:tavLst>
                                            <p:tav tm="0">
                                              <p:val>
                                                <p:strVal val="0-#ppt_h/2"/>
                                              </p:val>
                                            </p:tav>
                                            <p:tav tm="100000">
                                              <p:val>
                                                <p:strVal val="#ppt_y"/>
                                              </p:val>
                                            </p:tav>
                                          </p:tavLst>
                                        </p:anim>
                                      </p:childTnLst>
                                    </p:cTn>
                                  </p:par>
                                </p:childTnLst>
                              </p:cTn>
                            </p:par>
                            <p:par>
                              <p:cTn id="42" fill="hold">
                                <p:stCondLst>
                                  <p:cond delay="1900"/>
                                </p:stCondLst>
                                <p:childTnLst>
                                  <p:par>
                                    <p:cTn id="43" presetID="23" presetClass="entr" presetSubtype="16" fill="hold" nodeType="afterEffect">
                                      <p:stCondLst>
                                        <p:cond delay="0"/>
                                      </p:stCondLst>
                                      <p:childTnLst>
                                        <p:set>
                                          <p:cBhvr>
                                            <p:cTn id="44" dur="1" fill="hold">
                                              <p:stCondLst>
                                                <p:cond delay="0"/>
                                              </p:stCondLst>
                                            </p:cTn>
                                            <p:tgtEl>
                                              <p:spTgt spid="50"/>
                                            </p:tgtEl>
                                            <p:attrNameLst>
                                              <p:attrName>style.visibility</p:attrName>
                                            </p:attrNameLst>
                                          </p:cBhvr>
                                          <p:to>
                                            <p:strVal val="visible"/>
                                          </p:to>
                                        </p:set>
                                        <p:anim calcmode="lin" valueType="num">
                                          <p:cBhvr>
                                            <p:cTn id="45" dur="500" fill="hold"/>
                                            <p:tgtEl>
                                              <p:spTgt spid="50"/>
                                            </p:tgtEl>
                                            <p:attrNameLst>
                                              <p:attrName>ppt_w</p:attrName>
                                            </p:attrNameLst>
                                          </p:cBhvr>
                                          <p:tavLst>
                                            <p:tav tm="0">
                                              <p:val>
                                                <p:fltVal val="0"/>
                                              </p:val>
                                            </p:tav>
                                            <p:tav tm="100000">
                                              <p:val>
                                                <p:strVal val="#ppt_w"/>
                                              </p:val>
                                            </p:tav>
                                          </p:tavLst>
                                        </p:anim>
                                        <p:anim calcmode="lin" valueType="num">
                                          <p:cBhvr>
                                            <p:cTn id="46" dur="500" fill="hold"/>
                                            <p:tgtEl>
                                              <p:spTgt spid="50"/>
                                            </p:tgtEl>
                                            <p:attrNameLst>
                                              <p:attrName>ppt_h</p:attrName>
                                            </p:attrNameLst>
                                          </p:cBhvr>
                                          <p:tavLst>
                                            <p:tav tm="0">
                                              <p:val>
                                                <p:fltVal val="0"/>
                                              </p:val>
                                            </p:tav>
                                            <p:tav tm="100000">
                                              <p:val>
                                                <p:strVal val="#ppt_h"/>
                                              </p:val>
                                            </p:tav>
                                          </p:tavLst>
                                        </p:anim>
                                      </p:childTnLst>
                                    </p:cTn>
                                  </p:par>
                                  <p:par>
                                    <p:cTn id="47" presetID="10" presetClass="entr" presetSubtype="0" fill="hold" grpId="0" nodeType="withEffect">
                                      <p:stCondLst>
                                        <p:cond delay="200"/>
                                      </p:stCondLst>
                                      <p:childTnLst>
                                        <p:set>
                                          <p:cBhvr>
                                            <p:cTn id="48" dur="1" fill="hold">
                                              <p:stCondLst>
                                                <p:cond delay="0"/>
                                              </p:stCondLst>
                                            </p:cTn>
                                            <p:tgtEl>
                                              <p:spTgt spid="49"/>
                                            </p:tgtEl>
                                            <p:attrNameLst>
                                              <p:attrName>style.visibility</p:attrName>
                                            </p:attrNameLst>
                                          </p:cBhvr>
                                          <p:to>
                                            <p:strVal val="visible"/>
                                          </p:to>
                                        </p:set>
                                        <p:animEffect transition="in" filter="fade">
                                          <p:cBhvr>
                                            <p:cTn id="49" dur="900"/>
                                            <p:tgtEl>
                                              <p:spTgt spid="49"/>
                                            </p:tgtEl>
                                          </p:cBhvr>
                                        </p:animEffect>
                                      </p:childTnLst>
                                    </p:cTn>
                                  </p:par>
                                </p:childTnLst>
                              </p:cTn>
                            </p:par>
                            <p:par>
                              <p:cTn id="50" fill="hold">
                                <p:stCondLst>
                                  <p:cond delay="3000"/>
                                </p:stCondLst>
                                <p:childTnLst>
                                  <p:par>
                                    <p:cTn id="51" presetID="47" presetClass="entr" presetSubtype="0" fill="hold" grpId="0" nodeType="afterEffect">
                                      <p:stCondLst>
                                        <p:cond delay="0"/>
                                      </p:stCondLst>
                                      <p:childTnLst>
                                        <p:set>
                                          <p:cBhvr>
                                            <p:cTn id="52" dur="1" fill="hold">
                                              <p:stCondLst>
                                                <p:cond delay="0"/>
                                              </p:stCondLst>
                                            </p:cTn>
                                            <p:tgtEl>
                                              <p:spTgt spid="76"/>
                                            </p:tgtEl>
                                            <p:attrNameLst>
                                              <p:attrName>style.visibility</p:attrName>
                                            </p:attrNameLst>
                                          </p:cBhvr>
                                          <p:to>
                                            <p:strVal val="visible"/>
                                          </p:to>
                                        </p:set>
                                        <p:animEffect transition="in" filter="fade">
                                          <p:cBhvr>
                                            <p:cTn id="53" dur="500"/>
                                            <p:tgtEl>
                                              <p:spTgt spid="76"/>
                                            </p:tgtEl>
                                          </p:cBhvr>
                                        </p:animEffect>
                                        <p:anim calcmode="lin" valueType="num">
                                          <p:cBhvr>
                                            <p:cTn id="54" dur="500" fill="hold"/>
                                            <p:tgtEl>
                                              <p:spTgt spid="76"/>
                                            </p:tgtEl>
                                            <p:attrNameLst>
                                              <p:attrName>ppt_x</p:attrName>
                                            </p:attrNameLst>
                                          </p:cBhvr>
                                          <p:tavLst>
                                            <p:tav tm="0">
                                              <p:val>
                                                <p:strVal val="#ppt_x"/>
                                              </p:val>
                                            </p:tav>
                                            <p:tav tm="100000">
                                              <p:val>
                                                <p:strVal val="#ppt_x"/>
                                              </p:val>
                                            </p:tav>
                                          </p:tavLst>
                                        </p:anim>
                                        <p:anim calcmode="lin" valueType="num">
                                          <p:cBhvr>
                                            <p:cTn id="55" dur="500" fill="hold"/>
                                            <p:tgtEl>
                                              <p:spTgt spid="76"/>
                                            </p:tgtEl>
                                            <p:attrNameLst>
                                              <p:attrName>ppt_y</p:attrName>
                                            </p:attrNameLst>
                                          </p:cBhvr>
                                          <p:tavLst>
                                            <p:tav tm="0">
                                              <p:val>
                                                <p:strVal val="#ppt_y-.1"/>
                                              </p:val>
                                            </p:tav>
                                            <p:tav tm="100000">
                                              <p:val>
                                                <p:strVal val="#ppt_y"/>
                                              </p:val>
                                            </p:tav>
                                          </p:tavLst>
                                        </p:anim>
                                      </p:childTnLst>
                                    </p:cTn>
                                  </p:par>
                                </p:childTnLst>
                              </p:cTn>
                            </p:par>
                            <p:par>
                              <p:cTn id="56" fill="hold">
                                <p:stCondLst>
                                  <p:cond delay="3500"/>
                                </p:stCondLst>
                                <p:childTnLst>
                                  <p:par>
                                    <p:cTn id="57" presetID="2" presetClass="entr" presetSubtype="4" fill="hold" grpId="0" nodeType="afterEffect">
                                      <p:stCondLst>
                                        <p:cond delay="0"/>
                                      </p:stCondLst>
                                      <p:childTnLst>
                                        <p:set>
                                          <p:cBhvr>
                                            <p:cTn id="58" dur="1" fill="hold">
                                              <p:stCondLst>
                                                <p:cond delay="0"/>
                                              </p:stCondLst>
                                            </p:cTn>
                                            <p:tgtEl>
                                              <p:spTgt spid="37"/>
                                            </p:tgtEl>
                                            <p:attrNameLst>
                                              <p:attrName>style.visibility</p:attrName>
                                            </p:attrNameLst>
                                          </p:cBhvr>
                                          <p:to>
                                            <p:strVal val="visible"/>
                                          </p:to>
                                        </p:set>
                                        <p:anim calcmode="lin" valueType="num">
                                          <p:cBhvr additive="base">
                                            <p:cTn id="59" dur="500" fill="hold"/>
                                            <p:tgtEl>
                                              <p:spTgt spid="37"/>
                                            </p:tgtEl>
                                            <p:attrNameLst>
                                              <p:attrName>ppt_x</p:attrName>
                                            </p:attrNameLst>
                                          </p:cBhvr>
                                          <p:tavLst>
                                            <p:tav tm="0">
                                              <p:val>
                                                <p:strVal val="#ppt_x"/>
                                              </p:val>
                                            </p:tav>
                                            <p:tav tm="100000">
                                              <p:val>
                                                <p:strVal val="#ppt_x"/>
                                              </p:val>
                                            </p:tav>
                                          </p:tavLst>
                                        </p:anim>
                                        <p:anim calcmode="lin" valueType="num">
                                          <p:cBhvr additive="base">
                                            <p:cTn id="60" dur="500" fill="hold"/>
                                            <p:tgtEl>
                                              <p:spTgt spid="37"/>
                                            </p:tgtEl>
                                            <p:attrNameLst>
                                              <p:attrName>ppt_y</p:attrName>
                                            </p:attrNameLst>
                                          </p:cBhvr>
                                          <p:tavLst>
                                            <p:tav tm="0">
                                              <p:val>
                                                <p:strVal val="1+#ppt_h/2"/>
                                              </p:val>
                                            </p:tav>
                                            <p:tav tm="100000">
                                              <p:val>
                                                <p:strVal val="#ppt_y"/>
                                              </p:val>
                                            </p:tav>
                                          </p:tavLst>
                                        </p:anim>
                                      </p:childTnLst>
                                    </p:cTn>
                                  </p:par>
                                  <p:par>
                                    <p:cTn id="61" presetID="2" presetClass="entr" presetSubtype="4" fill="hold" grpId="0" nodeType="withEffect">
                                      <p:stCondLst>
                                        <p:cond delay="200"/>
                                      </p:stCondLst>
                                      <p:childTnLst>
                                        <p:set>
                                          <p:cBhvr>
                                            <p:cTn id="62" dur="1" fill="hold">
                                              <p:stCondLst>
                                                <p:cond delay="0"/>
                                              </p:stCondLst>
                                            </p:cTn>
                                            <p:tgtEl>
                                              <p:spTgt spid="41"/>
                                            </p:tgtEl>
                                            <p:attrNameLst>
                                              <p:attrName>style.visibility</p:attrName>
                                            </p:attrNameLst>
                                          </p:cBhvr>
                                          <p:to>
                                            <p:strVal val="visible"/>
                                          </p:to>
                                        </p:set>
                                        <p:anim calcmode="lin" valueType="num">
                                          <p:cBhvr additive="base">
                                            <p:cTn id="63" dur="500" fill="hold"/>
                                            <p:tgtEl>
                                              <p:spTgt spid="41"/>
                                            </p:tgtEl>
                                            <p:attrNameLst>
                                              <p:attrName>ppt_x</p:attrName>
                                            </p:attrNameLst>
                                          </p:cBhvr>
                                          <p:tavLst>
                                            <p:tav tm="0">
                                              <p:val>
                                                <p:strVal val="#ppt_x"/>
                                              </p:val>
                                            </p:tav>
                                            <p:tav tm="100000">
                                              <p:val>
                                                <p:strVal val="#ppt_x"/>
                                              </p:val>
                                            </p:tav>
                                          </p:tavLst>
                                        </p:anim>
                                        <p:anim calcmode="lin" valueType="num">
                                          <p:cBhvr additive="base">
                                            <p:cTn id="64" dur="500" fill="hold"/>
                                            <p:tgtEl>
                                              <p:spTgt spid="41"/>
                                            </p:tgtEl>
                                            <p:attrNameLst>
                                              <p:attrName>ppt_y</p:attrName>
                                            </p:attrNameLst>
                                          </p:cBhvr>
                                          <p:tavLst>
                                            <p:tav tm="0">
                                              <p:val>
                                                <p:strVal val="1+#ppt_h/2"/>
                                              </p:val>
                                            </p:tav>
                                            <p:tav tm="100000">
                                              <p:val>
                                                <p:strVal val="#ppt_y"/>
                                              </p:val>
                                            </p:tav>
                                          </p:tavLst>
                                        </p:anim>
                                      </p:childTnLst>
                                    </p:cTn>
                                  </p:par>
                                  <p:par>
                                    <p:cTn id="65" presetID="2" presetClass="entr" presetSubtype="4" fill="hold" grpId="0" nodeType="withEffect">
                                      <p:stCondLst>
                                        <p:cond delay="400"/>
                                      </p:stCondLst>
                                      <p:childTnLst>
                                        <p:set>
                                          <p:cBhvr>
                                            <p:cTn id="66" dur="1" fill="hold">
                                              <p:stCondLst>
                                                <p:cond delay="0"/>
                                              </p:stCondLst>
                                            </p:cTn>
                                            <p:tgtEl>
                                              <p:spTgt spid="42"/>
                                            </p:tgtEl>
                                            <p:attrNameLst>
                                              <p:attrName>style.visibility</p:attrName>
                                            </p:attrNameLst>
                                          </p:cBhvr>
                                          <p:to>
                                            <p:strVal val="visible"/>
                                          </p:to>
                                        </p:set>
                                        <p:anim calcmode="lin" valueType="num">
                                          <p:cBhvr additive="base">
                                            <p:cTn id="67" dur="500" fill="hold"/>
                                            <p:tgtEl>
                                              <p:spTgt spid="42"/>
                                            </p:tgtEl>
                                            <p:attrNameLst>
                                              <p:attrName>ppt_x</p:attrName>
                                            </p:attrNameLst>
                                          </p:cBhvr>
                                          <p:tavLst>
                                            <p:tav tm="0">
                                              <p:val>
                                                <p:strVal val="#ppt_x"/>
                                              </p:val>
                                            </p:tav>
                                            <p:tav tm="100000">
                                              <p:val>
                                                <p:strVal val="#ppt_x"/>
                                              </p:val>
                                            </p:tav>
                                          </p:tavLst>
                                        </p:anim>
                                        <p:anim calcmode="lin" valueType="num">
                                          <p:cBhvr additive="base">
                                            <p:cTn id="68" dur="500" fill="hold"/>
                                            <p:tgtEl>
                                              <p:spTgt spid="42"/>
                                            </p:tgtEl>
                                            <p:attrNameLst>
                                              <p:attrName>ppt_y</p:attrName>
                                            </p:attrNameLst>
                                          </p:cBhvr>
                                          <p:tavLst>
                                            <p:tav tm="0">
                                              <p:val>
                                                <p:strVal val="1+#ppt_h/2"/>
                                              </p:val>
                                            </p:tav>
                                            <p:tav tm="100000">
                                              <p:val>
                                                <p:strVal val="#ppt_y"/>
                                              </p:val>
                                            </p:tav>
                                          </p:tavLst>
                                        </p:anim>
                                      </p:childTnLst>
                                    </p:cTn>
                                  </p:par>
                                  <p:par>
                                    <p:cTn id="69" presetID="2" presetClass="entr" presetSubtype="4" fill="hold" grpId="0" nodeType="withEffect">
                                      <p:stCondLst>
                                        <p:cond delay="600"/>
                                      </p:stCondLst>
                                      <p:childTnLst>
                                        <p:set>
                                          <p:cBhvr>
                                            <p:cTn id="70" dur="1" fill="hold">
                                              <p:stCondLst>
                                                <p:cond delay="0"/>
                                              </p:stCondLst>
                                            </p:cTn>
                                            <p:tgtEl>
                                              <p:spTgt spid="43"/>
                                            </p:tgtEl>
                                            <p:attrNameLst>
                                              <p:attrName>style.visibility</p:attrName>
                                            </p:attrNameLst>
                                          </p:cBhvr>
                                          <p:to>
                                            <p:strVal val="visible"/>
                                          </p:to>
                                        </p:set>
                                        <p:anim calcmode="lin" valueType="num">
                                          <p:cBhvr additive="base">
                                            <p:cTn id="71" dur="500" fill="hold"/>
                                            <p:tgtEl>
                                              <p:spTgt spid="43"/>
                                            </p:tgtEl>
                                            <p:attrNameLst>
                                              <p:attrName>ppt_x</p:attrName>
                                            </p:attrNameLst>
                                          </p:cBhvr>
                                          <p:tavLst>
                                            <p:tav tm="0">
                                              <p:val>
                                                <p:strVal val="#ppt_x"/>
                                              </p:val>
                                            </p:tav>
                                            <p:tav tm="100000">
                                              <p:val>
                                                <p:strVal val="#ppt_x"/>
                                              </p:val>
                                            </p:tav>
                                          </p:tavLst>
                                        </p:anim>
                                        <p:anim calcmode="lin" valueType="num">
                                          <p:cBhvr additive="base">
                                            <p:cTn id="72" dur="500" fill="hold"/>
                                            <p:tgtEl>
                                              <p:spTgt spid="43"/>
                                            </p:tgtEl>
                                            <p:attrNameLst>
                                              <p:attrName>ppt_y</p:attrName>
                                            </p:attrNameLst>
                                          </p:cBhvr>
                                          <p:tavLst>
                                            <p:tav tm="0">
                                              <p:val>
                                                <p:strVal val="1+#ppt_h/2"/>
                                              </p:val>
                                            </p:tav>
                                            <p:tav tm="100000">
                                              <p:val>
                                                <p:strVal val="#ppt_y"/>
                                              </p:val>
                                            </p:tav>
                                          </p:tavLst>
                                        </p:anim>
                                      </p:childTnLst>
                                    </p:cTn>
                                  </p:par>
                                  <p:par>
                                    <p:cTn id="73" presetID="2" presetClass="entr" presetSubtype="4" fill="hold" grpId="0" nodeType="withEffect">
                                      <p:stCondLst>
                                        <p:cond delay="800"/>
                                      </p:stCondLst>
                                      <p:childTnLst>
                                        <p:set>
                                          <p:cBhvr>
                                            <p:cTn id="74" dur="1" fill="hold">
                                              <p:stCondLst>
                                                <p:cond delay="0"/>
                                              </p:stCondLst>
                                            </p:cTn>
                                            <p:tgtEl>
                                              <p:spTgt spid="44"/>
                                            </p:tgtEl>
                                            <p:attrNameLst>
                                              <p:attrName>style.visibility</p:attrName>
                                            </p:attrNameLst>
                                          </p:cBhvr>
                                          <p:to>
                                            <p:strVal val="visible"/>
                                          </p:to>
                                        </p:set>
                                        <p:anim calcmode="lin" valueType="num">
                                          <p:cBhvr additive="base">
                                            <p:cTn id="75" dur="500" fill="hold"/>
                                            <p:tgtEl>
                                              <p:spTgt spid="44"/>
                                            </p:tgtEl>
                                            <p:attrNameLst>
                                              <p:attrName>ppt_x</p:attrName>
                                            </p:attrNameLst>
                                          </p:cBhvr>
                                          <p:tavLst>
                                            <p:tav tm="0">
                                              <p:val>
                                                <p:strVal val="#ppt_x"/>
                                              </p:val>
                                            </p:tav>
                                            <p:tav tm="100000">
                                              <p:val>
                                                <p:strVal val="#ppt_x"/>
                                              </p:val>
                                            </p:tav>
                                          </p:tavLst>
                                        </p:anim>
                                        <p:anim calcmode="lin" valueType="num">
                                          <p:cBhvr additive="base">
                                            <p:cTn id="76" dur="500" fill="hold"/>
                                            <p:tgtEl>
                                              <p:spTgt spid="44"/>
                                            </p:tgtEl>
                                            <p:attrNameLst>
                                              <p:attrName>ppt_y</p:attrName>
                                            </p:attrNameLst>
                                          </p:cBhvr>
                                          <p:tavLst>
                                            <p:tav tm="0">
                                              <p:val>
                                                <p:strVal val="1+#ppt_h/2"/>
                                              </p:val>
                                            </p:tav>
                                            <p:tav tm="100000">
                                              <p:val>
                                                <p:strVal val="#ppt_y"/>
                                              </p:val>
                                            </p:tav>
                                          </p:tavLst>
                                        </p:anim>
                                      </p:childTnLst>
                                    </p:cTn>
                                  </p:par>
                                  <p:par>
                                    <p:cTn id="77" presetID="2" presetClass="entr" presetSubtype="4" fill="hold" grpId="0" nodeType="withEffect">
                                      <p:stCondLst>
                                        <p:cond delay="1000"/>
                                      </p:stCondLst>
                                      <p:childTnLst>
                                        <p:set>
                                          <p:cBhvr>
                                            <p:cTn id="78" dur="1" fill="hold">
                                              <p:stCondLst>
                                                <p:cond delay="0"/>
                                              </p:stCondLst>
                                            </p:cTn>
                                            <p:tgtEl>
                                              <p:spTgt spid="45"/>
                                            </p:tgtEl>
                                            <p:attrNameLst>
                                              <p:attrName>style.visibility</p:attrName>
                                            </p:attrNameLst>
                                          </p:cBhvr>
                                          <p:to>
                                            <p:strVal val="visible"/>
                                          </p:to>
                                        </p:set>
                                        <p:anim calcmode="lin" valueType="num">
                                          <p:cBhvr additive="base">
                                            <p:cTn id="79" dur="500" fill="hold"/>
                                            <p:tgtEl>
                                              <p:spTgt spid="45"/>
                                            </p:tgtEl>
                                            <p:attrNameLst>
                                              <p:attrName>ppt_x</p:attrName>
                                            </p:attrNameLst>
                                          </p:cBhvr>
                                          <p:tavLst>
                                            <p:tav tm="0">
                                              <p:val>
                                                <p:strVal val="#ppt_x"/>
                                              </p:val>
                                            </p:tav>
                                            <p:tav tm="100000">
                                              <p:val>
                                                <p:strVal val="#ppt_x"/>
                                              </p:val>
                                            </p:tav>
                                          </p:tavLst>
                                        </p:anim>
                                        <p:anim calcmode="lin" valueType="num">
                                          <p:cBhvr additive="base">
                                            <p:cTn id="80" dur="500" fill="hold"/>
                                            <p:tgtEl>
                                              <p:spTgt spid="45"/>
                                            </p:tgtEl>
                                            <p:attrNameLst>
                                              <p:attrName>ppt_y</p:attrName>
                                            </p:attrNameLst>
                                          </p:cBhvr>
                                          <p:tavLst>
                                            <p:tav tm="0">
                                              <p:val>
                                                <p:strVal val="1+#ppt_h/2"/>
                                              </p:val>
                                            </p:tav>
                                            <p:tav tm="100000">
                                              <p:val>
                                                <p:strVal val="#ppt_y"/>
                                              </p:val>
                                            </p:tav>
                                          </p:tavLst>
                                        </p:anim>
                                      </p:childTnLst>
                                    </p:cTn>
                                  </p:par>
                                </p:childTnLst>
                              </p:cTn>
                            </p:par>
                            <p:par>
                              <p:cTn id="81" fill="hold">
                                <p:stCondLst>
                                  <p:cond delay="5000"/>
                                </p:stCondLst>
                                <p:childTnLst>
                                  <p:par>
                                    <p:cTn id="82" presetID="10" presetClass="entr" presetSubtype="0" fill="hold" grpId="0" nodeType="afterEffect">
                                      <p:stCondLst>
                                        <p:cond delay="0"/>
                                      </p:stCondLst>
                                      <p:childTnLst>
                                        <p:set>
                                          <p:cBhvr>
                                            <p:cTn id="83" dur="1" fill="hold">
                                              <p:stCondLst>
                                                <p:cond delay="0"/>
                                              </p:stCondLst>
                                            </p:cTn>
                                            <p:tgtEl>
                                              <p:spTgt spid="91"/>
                                            </p:tgtEl>
                                            <p:attrNameLst>
                                              <p:attrName>style.visibility</p:attrName>
                                            </p:attrNameLst>
                                          </p:cBhvr>
                                          <p:to>
                                            <p:strVal val="visible"/>
                                          </p:to>
                                        </p:set>
                                        <p:animEffect transition="in" filter="fade">
                                          <p:cBhvr>
                                            <p:cTn id="84" dur="500"/>
                                            <p:tgtEl>
                                              <p:spTgt spid="9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animBg="1"/>
          <p:bldP spid="37" grpId="0"/>
          <p:bldP spid="41" grpId="0"/>
          <p:bldP spid="42" grpId="0"/>
          <p:bldP spid="43" grpId="0"/>
          <p:bldP spid="44" grpId="0"/>
          <p:bldP spid="45" grpId="0"/>
          <p:bldP spid="49" grpId="0" animBg="1"/>
          <p:bldP spid="76" grpId="0"/>
          <p:bldP spid="91" grpId="0"/>
        </p:bldLst>
      </p:timing>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6" name="Picture 2"/>
          <p:cNvPicPr>
            <a:picLocks noChangeAspect="1" noChangeArrowheads="1"/>
          </p:cNvPicPr>
          <p:nvPr/>
        </p:nvPicPr>
        <p:blipFill>
          <a:blip r:embed="rId3" cstate="screen">
            <a:extLst>
              <a:ext uri="{28A0092B-C50C-407E-A947-70E740481C1C}">
                <a14:useLocalDpi xmlns:a14="http://schemas.microsoft.com/office/drawing/2010/main"/>
              </a:ext>
            </a:extLst>
          </a:blip>
          <a:stretch>
            <a:fillRect/>
          </a:stretch>
        </p:blipFill>
        <p:spPr bwMode="auto">
          <a:xfrm>
            <a:off x="1938434" y="2125120"/>
            <a:ext cx="2440156" cy="14532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1" name="矩形 40"/>
          <p:cNvSpPr>
            <a:spLocks noChangeArrowheads="1"/>
          </p:cNvSpPr>
          <p:nvPr/>
        </p:nvSpPr>
        <p:spPr bwMode="auto">
          <a:xfrm>
            <a:off x="1933855" y="3578347"/>
            <a:ext cx="2444734" cy="481593"/>
          </a:xfrm>
          <a:prstGeom prst="rect">
            <a:avLst/>
          </a:prstGeom>
          <a:solidFill>
            <a:schemeClr val="accent1"/>
          </a:solidFill>
          <a:ln>
            <a:noFill/>
          </a:ln>
          <a:effectLst>
            <a:outerShdw blurRad="152400" dist="152400" dir="5400000" sx="94000" sy="94000" algn="t" rotWithShape="0">
              <a:prstClr val="black">
                <a:alpha val="22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59" dirty="0">
                <a:solidFill>
                  <a:srgbClr val="FFFFFF"/>
                </a:solidFill>
                <a:latin typeface="微软雅黑" pitchFamily="34" charset="-122"/>
                <a:ea typeface="微软雅黑" pitchFamily="34" charset="-122"/>
              </a:rPr>
              <a:t>项目一</a:t>
            </a:r>
          </a:p>
        </p:txBody>
      </p:sp>
      <p:sp>
        <p:nvSpPr>
          <p:cNvPr id="2" name="标题 1"/>
          <p:cNvSpPr>
            <a:spLocks noGrp="1"/>
          </p:cNvSpPr>
          <p:nvPr>
            <p:ph type="title"/>
          </p:nvPr>
        </p:nvSpPr>
        <p:spPr/>
        <p:txBody>
          <a:bodyPr/>
          <a:lstStyle/>
          <a:p>
            <a:pPr algn="l"/>
            <a:r>
              <a:rPr lang="zh-CN" altLang="en-US" dirty="0"/>
              <a:t>重点项目</a:t>
            </a:r>
          </a:p>
        </p:txBody>
      </p:sp>
      <p:pic>
        <p:nvPicPr>
          <p:cNvPr id="37" name="Picture 3"/>
          <p:cNvPicPr>
            <a:picLocks noChangeAspect="1" noChangeArrowheads="1"/>
          </p:cNvPicPr>
          <p:nvPr/>
        </p:nvPicPr>
        <p:blipFill>
          <a:blip r:embed="rId4" cstate="screen">
            <a:extLst>
              <a:ext uri="{28A0092B-C50C-407E-A947-70E740481C1C}">
                <a14:useLocalDpi xmlns:a14="http://schemas.microsoft.com/office/drawing/2010/main"/>
              </a:ext>
            </a:extLst>
          </a:blip>
          <a:stretch>
            <a:fillRect/>
          </a:stretch>
        </p:blipFill>
        <p:spPr bwMode="auto">
          <a:xfrm>
            <a:off x="7615344" y="2125120"/>
            <a:ext cx="2449313" cy="14532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8" name="Picture 4"/>
          <p:cNvPicPr>
            <a:picLocks noChangeAspect="1" noChangeArrowheads="1"/>
          </p:cNvPicPr>
          <p:nvPr/>
        </p:nvPicPr>
        <p:blipFill>
          <a:blip r:embed="rId5" cstate="screen">
            <a:extLst>
              <a:ext uri="{28A0092B-C50C-407E-A947-70E740481C1C}">
                <a14:useLocalDpi xmlns:a14="http://schemas.microsoft.com/office/drawing/2010/main"/>
              </a:ext>
            </a:extLst>
          </a:blip>
          <a:stretch>
            <a:fillRect/>
          </a:stretch>
        </p:blipFill>
        <p:spPr bwMode="auto">
          <a:xfrm>
            <a:off x="1938433" y="4768506"/>
            <a:ext cx="2440159" cy="14417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9" name="Picture 5"/>
          <p:cNvPicPr>
            <a:picLocks noChangeAspect="1" noChangeArrowheads="1"/>
          </p:cNvPicPr>
          <p:nvPr/>
        </p:nvPicPr>
        <p:blipFill>
          <a:blip r:embed="rId6" cstate="screen">
            <a:extLst>
              <a:ext uri="{28A0092B-C50C-407E-A947-70E740481C1C}">
                <a14:useLocalDpi xmlns:a14="http://schemas.microsoft.com/office/drawing/2010/main"/>
              </a:ext>
            </a:extLst>
          </a:blip>
          <a:stretch>
            <a:fillRect/>
          </a:stretch>
        </p:blipFill>
        <p:spPr bwMode="auto">
          <a:xfrm>
            <a:off x="7624500" y="4768506"/>
            <a:ext cx="2440156" cy="14417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0" name="文本框 3"/>
          <p:cNvSpPr txBox="1">
            <a:spLocks noChangeArrowheads="1"/>
          </p:cNvSpPr>
          <p:nvPr/>
        </p:nvSpPr>
        <p:spPr bwMode="auto">
          <a:xfrm>
            <a:off x="4396899" y="2134276"/>
            <a:ext cx="2744495" cy="1925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31835" tIns="65918" rIns="131835" bIns="65918"/>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9pPr>
          </a:lstStyle>
          <a:p>
            <a:pPr lvl="0">
              <a:lnSpc>
                <a:spcPct val="150000"/>
              </a:lnSpc>
              <a:defRPr/>
            </a:pPr>
            <a:r>
              <a:rPr lang="zh-CN" altLang="en-US" sz="1647" dirty="0">
                <a:solidFill>
                  <a:schemeClr val="bg2"/>
                </a:solidFill>
                <a:latin typeface="微软雅黑" pitchFamily="34" charset="-122"/>
              </a:rPr>
              <a:t>单击此处添加对图片的说明文字单击此处添加对图片的说明文字</a:t>
            </a:r>
            <a:r>
              <a:rPr lang="en-US" altLang="zh-CN" sz="1647" dirty="0">
                <a:solidFill>
                  <a:schemeClr val="bg2"/>
                </a:solidFill>
                <a:latin typeface="微软雅黑" pitchFamily="34" charset="-122"/>
              </a:rPr>
              <a:t>.</a:t>
            </a:r>
            <a:endParaRPr lang="zh-CN" altLang="en-US" sz="1647" dirty="0">
              <a:solidFill>
                <a:schemeClr val="bg2"/>
              </a:solidFill>
              <a:latin typeface="微软雅黑" pitchFamily="34" charset="-122"/>
            </a:endParaRPr>
          </a:p>
        </p:txBody>
      </p:sp>
      <p:sp>
        <p:nvSpPr>
          <p:cNvPr id="42" name="矩形 41"/>
          <p:cNvSpPr>
            <a:spLocks noChangeArrowheads="1"/>
          </p:cNvSpPr>
          <p:nvPr/>
        </p:nvSpPr>
        <p:spPr bwMode="auto">
          <a:xfrm>
            <a:off x="7619919" y="3578347"/>
            <a:ext cx="2444734" cy="481593"/>
          </a:xfrm>
          <a:prstGeom prst="rect">
            <a:avLst/>
          </a:prstGeom>
          <a:solidFill>
            <a:schemeClr val="accent2"/>
          </a:solidFill>
          <a:ln>
            <a:noFill/>
          </a:ln>
          <a:effectLst>
            <a:outerShdw blurRad="152400" dist="152400" dir="5400000" sx="94000" sy="94000" algn="t" rotWithShape="0">
              <a:prstClr val="black">
                <a:alpha val="22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59" dirty="0">
                <a:solidFill>
                  <a:srgbClr val="FFFFFF"/>
                </a:solidFill>
                <a:latin typeface="微软雅黑" pitchFamily="34" charset="-122"/>
                <a:ea typeface="微软雅黑" pitchFamily="34" charset="-122"/>
              </a:rPr>
              <a:t>项目二</a:t>
            </a:r>
          </a:p>
        </p:txBody>
      </p:sp>
      <p:sp>
        <p:nvSpPr>
          <p:cNvPr id="43" name="矩形 42"/>
          <p:cNvSpPr>
            <a:spLocks noChangeArrowheads="1"/>
          </p:cNvSpPr>
          <p:nvPr/>
        </p:nvSpPr>
        <p:spPr bwMode="auto">
          <a:xfrm>
            <a:off x="1933855" y="6210287"/>
            <a:ext cx="2444734" cy="481591"/>
          </a:xfrm>
          <a:prstGeom prst="rect">
            <a:avLst/>
          </a:prstGeom>
          <a:solidFill>
            <a:schemeClr val="accent3"/>
          </a:solidFill>
          <a:ln>
            <a:noFill/>
          </a:ln>
          <a:effectLst>
            <a:outerShdw blurRad="152400" dist="152400" dir="5400000" sx="94000" sy="94000" algn="t" rotWithShape="0">
              <a:prstClr val="black">
                <a:alpha val="22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59" dirty="0">
                <a:solidFill>
                  <a:srgbClr val="FFFFFF"/>
                </a:solidFill>
                <a:latin typeface="微软雅黑" pitchFamily="34" charset="-122"/>
                <a:ea typeface="微软雅黑" pitchFamily="34" charset="-122"/>
              </a:rPr>
              <a:t>项目三</a:t>
            </a:r>
          </a:p>
        </p:txBody>
      </p:sp>
      <p:sp>
        <p:nvSpPr>
          <p:cNvPr id="50" name="矩形 49"/>
          <p:cNvSpPr>
            <a:spLocks noChangeArrowheads="1"/>
          </p:cNvSpPr>
          <p:nvPr/>
        </p:nvSpPr>
        <p:spPr bwMode="auto">
          <a:xfrm>
            <a:off x="7619919" y="6210287"/>
            <a:ext cx="2444734" cy="481591"/>
          </a:xfrm>
          <a:prstGeom prst="rect">
            <a:avLst/>
          </a:prstGeom>
          <a:solidFill>
            <a:schemeClr val="accent4"/>
          </a:solidFill>
          <a:ln>
            <a:noFill/>
          </a:ln>
          <a:effectLst>
            <a:outerShdw blurRad="152400" dist="152400" dir="5400000" sx="94000" sy="94000" algn="t" rotWithShape="0">
              <a:prstClr val="black">
                <a:alpha val="22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59" dirty="0">
                <a:solidFill>
                  <a:srgbClr val="FFFFFF"/>
                </a:solidFill>
                <a:latin typeface="微软雅黑" pitchFamily="34" charset="-122"/>
                <a:ea typeface="微软雅黑" pitchFamily="34" charset="-122"/>
              </a:rPr>
              <a:t>项目四</a:t>
            </a:r>
          </a:p>
        </p:txBody>
      </p:sp>
      <p:sp>
        <p:nvSpPr>
          <p:cNvPr id="51" name="文本框 3"/>
          <p:cNvSpPr txBox="1">
            <a:spLocks noChangeArrowheads="1"/>
          </p:cNvSpPr>
          <p:nvPr/>
        </p:nvSpPr>
        <p:spPr bwMode="auto">
          <a:xfrm>
            <a:off x="10152495" y="2125118"/>
            <a:ext cx="2744495" cy="1925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31835" tIns="65918" rIns="131835" bIns="65918"/>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9pPr>
          </a:lstStyle>
          <a:p>
            <a:pPr lvl="0">
              <a:lnSpc>
                <a:spcPct val="150000"/>
              </a:lnSpc>
              <a:defRPr/>
            </a:pPr>
            <a:r>
              <a:rPr lang="zh-CN" altLang="en-US" sz="1647" dirty="0">
                <a:solidFill>
                  <a:schemeClr val="bg2"/>
                </a:solidFill>
                <a:latin typeface="微软雅黑" pitchFamily="34" charset="-122"/>
              </a:rPr>
              <a:t>单击此处添加对图片的说明文字单击此处添加对图片的说明文字</a:t>
            </a:r>
            <a:r>
              <a:rPr lang="en-US" altLang="zh-CN" sz="1647" dirty="0">
                <a:solidFill>
                  <a:schemeClr val="bg2"/>
                </a:solidFill>
                <a:latin typeface="微软雅黑" pitchFamily="34" charset="-122"/>
              </a:rPr>
              <a:t>.</a:t>
            </a:r>
            <a:endParaRPr lang="zh-CN" altLang="en-US" sz="1647" dirty="0">
              <a:solidFill>
                <a:schemeClr val="bg2"/>
              </a:solidFill>
              <a:latin typeface="微软雅黑" pitchFamily="34" charset="-122"/>
            </a:endParaRPr>
          </a:p>
        </p:txBody>
      </p:sp>
      <p:sp>
        <p:nvSpPr>
          <p:cNvPr id="52" name="文本框 3"/>
          <p:cNvSpPr txBox="1">
            <a:spLocks noChangeArrowheads="1"/>
          </p:cNvSpPr>
          <p:nvPr/>
        </p:nvSpPr>
        <p:spPr bwMode="auto">
          <a:xfrm>
            <a:off x="4396899" y="4777662"/>
            <a:ext cx="2744495" cy="1925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31835" tIns="65918" rIns="131835" bIns="65918"/>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9pPr>
          </a:lstStyle>
          <a:p>
            <a:pPr lvl="0">
              <a:lnSpc>
                <a:spcPct val="150000"/>
              </a:lnSpc>
              <a:defRPr/>
            </a:pPr>
            <a:r>
              <a:rPr lang="zh-CN" altLang="en-US" sz="1647" dirty="0">
                <a:solidFill>
                  <a:schemeClr val="bg2"/>
                </a:solidFill>
                <a:latin typeface="微软雅黑" pitchFamily="34" charset="-122"/>
              </a:rPr>
              <a:t>单击此处添加对图片的说明文字单击此处添加对图片的说明文字</a:t>
            </a:r>
            <a:r>
              <a:rPr lang="en-US" altLang="zh-CN" sz="1647" dirty="0">
                <a:solidFill>
                  <a:schemeClr val="bg2"/>
                </a:solidFill>
                <a:latin typeface="微软雅黑" pitchFamily="34" charset="-122"/>
              </a:rPr>
              <a:t>.</a:t>
            </a:r>
            <a:endParaRPr lang="zh-CN" altLang="en-US" sz="1647" dirty="0">
              <a:solidFill>
                <a:schemeClr val="bg2"/>
              </a:solidFill>
              <a:latin typeface="微软雅黑" pitchFamily="34" charset="-122"/>
            </a:endParaRPr>
          </a:p>
        </p:txBody>
      </p:sp>
      <p:sp>
        <p:nvSpPr>
          <p:cNvPr id="53" name="文本框 3"/>
          <p:cNvSpPr txBox="1">
            <a:spLocks noChangeArrowheads="1"/>
          </p:cNvSpPr>
          <p:nvPr/>
        </p:nvSpPr>
        <p:spPr bwMode="auto">
          <a:xfrm>
            <a:off x="10152495" y="4768503"/>
            <a:ext cx="2744495" cy="1925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31835" tIns="65918" rIns="131835" bIns="65918"/>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9pPr>
          </a:lstStyle>
          <a:p>
            <a:pPr lvl="0">
              <a:lnSpc>
                <a:spcPct val="150000"/>
              </a:lnSpc>
              <a:defRPr/>
            </a:pPr>
            <a:r>
              <a:rPr lang="zh-CN" altLang="en-US" sz="1647" dirty="0">
                <a:solidFill>
                  <a:schemeClr val="bg2"/>
                </a:solidFill>
                <a:latin typeface="微软雅黑" pitchFamily="34" charset="-122"/>
              </a:rPr>
              <a:t>单击此处添加对图片的说明文字单击此处添加对图片的说明文字</a:t>
            </a:r>
            <a:r>
              <a:rPr lang="en-US" altLang="zh-CN" sz="1647" dirty="0">
                <a:solidFill>
                  <a:schemeClr val="bg2"/>
                </a:solidFill>
                <a:latin typeface="微软雅黑" pitchFamily="34" charset="-122"/>
              </a:rPr>
              <a:t>.</a:t>
            </a:r>
            <a:endParaRPr lang="zh-CN" altLang="en-US" sz="1647" dirty="0">
              <a:solidFill>
                <a:schemeClr val="bg2"/>
              </a:solidFill>
              <a:latin typeface="微软雅黑" pitchFamily="34" charset="-122"/>
            </a:endParaRPr>
          </a:p>
        </p:txBody>
      </p:sp>
      <p:sp>
        <p:nvSpPr>
          <p:cNvPr id="61" name="TextBox 60"/>
          <p:cNvSpPr txBox="1"/>
          <p:nvPr/>
        </p:nvSpPr>
        <p:spPr>
          <a:xfrm>
            <a:off x="2547166" y="8884826"/>
            <a:ext cx="1170225" cy="486438"/>
          </a:xfrm>
          <a:prstGeom prst="rect">
            <a:avLst/>
          </a:prstGeom>
          <a:noFill/>
        </p:spPr>
        <p:txBody>
          <a:bodyPr wrap="none" rtlCol="0">
            <a:spAutoFit/>
          </a:bodyPr>
          <a:lstStyle/>
          <a:p>
            <a:r>
              <a:rPr lang="zh-CN" altLang="en-US" sz="2471" dirty="0"/>
              <a:t>延迟符</a:t>
            </a:r>
          </a:p>
        </p:txBody>
      </p:sp>
    </p:spTree>
    <p:extLst>
      <p:ext uri="{BB962C8B-B14F-4D97-AF65-F5344CB8AC3E}">
        <p14:creationId xmlns:p14="http://schemas.microsoft.com/office/powerpoint/2010/main" val="1285366308"/>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41"/>
                                        </p:tgtEl>
                                        <p:attrNameLst>
                                          <p:attrName>style.visibility</p:attrName>
                                        </p:attrNameLst>
                                      </p:cBhvr>
                                      <p:to>
                                        <p:strVal val="visible"/>
                                      </p:to>
                                    </p:set>
                                    <p:anim calcmode="lin" valueType="num">
                                      <p:cBhvr additive="base">
                                        <p:cTn id="7" dur="500" fill="hold"/>
                                        <p:tgtEl>
                                          <p:spTgt spid="41"/>
                                        </p:tgtEl>
                                        <p:attrNameLst>
                                          <p:attrName>ppt_x</p:attrName>
                                        </p:attrNameLst>
                                      </p:cBhvr>
                                      <p:tavLst>
                                        <p:tav tm="0">
                                          <p:val>
                                            <p:strVal val="#ppt_x"/>
                                          </p:val>
                                        </p:tav>
                                        <p:tav tm="100000">
                                          <p:val>
                                            <p:strVal val="#ppt_x"/>
                                          </p:val>
                                        </p:tav>
                                      </p:tavLst>
                                    </p:anim>
                                    <p:anim calcmode="lin" valueType="num">
                                      <p:cBhvr additive="base">
                                        <p:cTn id="8" dur="500" fill="hold"/>
                                        <p:tgtEl>
                                          <p:spTgt spid="41"/>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2" presetClass="entr" presetSubtype="4" fill="hold" nodeType="afterEffect">
                                  <p:stCondLst>
                                    <p:cond delay="0"/>
                                  </p:stCondLst>
                                  <p:childTnLst>
                                    <p:set>
                                      <p:cBhvr>
                                        <p:cTn id="11" dur="1" fill="hold">
                                          <p:stCondLst>
                                            <p:cond delay="0"/>
                                          </p:stCondLst>
                                        </p:cTn>
                                        <p:tgtEl>
                                          <p:spTgt spid="36"/>
                                        </p:tgtEl>
                                        <p:attrNameLst>
                                          <p:attrName>style.visibility</p:attrName>
                                        </p:attrNameLst>
                                      </p:cBhvr>
                                      <p:to>
                                        <p:strVal val="visible"/>
                                      </p:to>
                                    </p:set>
                                    <p:animEffect transition="in" filter="wipe(down)">
                                      <p:cBhvr>
                                        <p:cTn id="12" dur="500"/>
                                        <p:tgtEl>
                                          <p:spTgt spid="36"/>
                                        </p:tgtEl>
                                      </p:cBhvr>
                                    </p:animEffect>
                                  </p:childTnLst>
                                </p:cTn>
                              </p:par>
                            </p:childTnLst>
                          </p:cTn>
                        </p:par>
                        <p:par>
                          <p:cTn id="13" fill="hold">
                            <p:stCondLst>
                              <p:cond delay="1000"/>
                            </p:stCondLst>
                            <p:childTnLst>
                              <p:par>
                                <p:cTn id="14" presetID="22" presetClass="entr" presetSubtype="8" fill="hold" grpId="0" nodeType="afterEffect">
                                  <p:stCondLst>
                                    <p:cond delay="0"/>
                                  </p:stCondLst>
                                  <p:childTnLst>
                                    <p:set>
                                      <p:cBhvr>
                                        <p:cTn id="15" dur="1" fill="hold">
                                          <p:stCondLst>
                                            <p:cond delay="0"/>
                                          </p:stCondLst>
                                        </p:cTn>
                                        <p:tgtEl>
                                          <p:spTgt spid="40"/>
                                        </p:tgtEl>
                                        <p:attrNameLst>
                                          <p:attrName>style.visibility</p:attrName>
                                        </p:attrNameLst>
                                      </p:cBhvr>
                                      <p:to>
                                        <p:strVal val="visible"/>
                                      </p:to>
                                    </p:set>
                                    <p:animEffect transition="in" filter="wipe(left)">
                                      <p:cBhvr>
                                        <p:cTn id="16" dur="500"/>
                                        <p:tgtEl>
                                          <p:spTgt spid="40"/>
                                        </p:tgtEl>
                                      </p:cBhvr>
                                    </p:animEffect>
                                  </p:childTnLst>
                                </p:cTn>
                              </p:par>
                            </p:childTnLst>
                          </p:cTn>
                        </p:par>
                        <p:par>
                          <p:cTn id="17" fill="hold">
                            <p:stCondLst>
                              <p:cond delay="1500"/>
                            </p:stCondLst>
                            <p:childTnLst>
                              <p:par>
                                <p:cTn id="18" presetID="2" presetClass="entr" presetSubtype="1" fill="hold" grpId="0" nodeType="afterEffect">
                                  <p:stCondLst>
                                    <p:cond delay="0"/>
                                  </p:stCondLst>
                                  <p:childTnLst>
                                    <p:set>
                                      <p:cBhvr>
                                        <p:cTn id="19" dur="1" fill="hold">
                                          <p:stCondLst>
                                            <p:cond delay="0"/>
                                          </p:stCondLst>
                                        </p:cTn>
                                        <p:tgtEl>
                                          <p:spTgt spid="42"/>
                                        </p:tgtEl>
                                        <p:attrNameLst>
                                          <p:attrName>style.visibility</p:attrName>
                                        </p:attrNameLst>
                                      </p:cBhvr>
                                      <p:to>
                                        <p:strVal val="visible"/>
                                      </p:to>
                                    </p:set>
                                    <p:anim calcmode="lin" valueType="num">
                                      <p:cBhvr additive="base">
                                        <p:cTn id="20" dur="500" fill="hold"/>
                                        <p:tgtEl>
                                          <p:spTgt spid="42"/>
                                        </p:tgtEl>
                                        <p:attrNameLst>
                                          <p:attrName>ppt_x</p:attrName>
                                        </p:attrNameLst>
                                      </p:cBhvr>
                                      <p:tavLst>
                                        <p:tav tm="0">
                                          <p:val>
                                            <p:strVal val="#ppt_x"/>
                                          </p:val>
                                        </p:tav>
                                        <p:tav tm="100000">
                                          <p:val>
                                            <p:strVal val="#ppt_x"/>
                                          </p:val>
                                        </p:tav>
                                      </p:tavLst>
                                    </p:anim>
                                    <p:anim calcmode="lin" valueType="num">
                                      <p:cBhvr additive="base">
                                        <p:cTn id="21" dur="500" fill="hold"/>
                                        <p:tgtEl>
                                          <p:spTgt spid="42"/>
                                        </p:tgtEl>
                                        <p:attrNameLst>
                                          <p:attrName>ppt_y</p:attrName>
                                        </p:attrNameLst>
                                      </p:cBhvr>
                                      <p:tavLst>
                                        <p:tav tm="0">
                                          <p:val>
                                            <p:strVal val="0-#ppt_h/2"/>
                                          </p:val>
                                        </p:tav>
                                        <p:tav tm="100000">
                                          <p:val>
                                            <p:strVal val="#ppt_y"/>
                                          </p:val>
                                        </p:tav>
                                      </p:tavLst>
                                    </p:anim>
                                  </p:childTnLst>
                                </p:cTn>
                              </p:par>
                            </p:childTnLst>
                          </p:cTn>
                        </p:par>
                        <p:par>
                          <p:cTn id="22" fill="hold">
                            <p:stCondLst>
                              <p:cond delay="2000"/>
                            </p:stCondLst>
                            <p:childTnLst>
                              <p:par>
                                <p:cTn id="23" presetID="22" presetClass="entr" presetSubtype="4" fill="hold" nodeType="afterEffect">
                                  <p:stCondLst>
                                    <p:cond delay="0"/>
                                  </p:stCondLst>
                                  <p:childTnLst>
                                    <p:set>
                                      <p:cBhvr>
                                        <p:cTn id="24" dur="1" fill="hold">
                                          <p:stCondLst>
                                            <p:cond delay="0"/>
                                          </p:stCondLst>
                                        </p:cTn>
                                        <p:tgtEl>
                                          <p:spTgt spid="37"/>
                                        </p:tgtEl>
                                        <p:attrNameLst>
                                          <p:attrName>style.visibility</p:attrName>
                                        </p:attrNameLst>
                                      </p:cBhvr>
                                      <p:to>
                                        <p:strVal val="visible"/>
                                      </p:to>
                                    </p:set>
                                    <p:animEffect transition="in" filter="wipe(down)">
                                      <p:cBhvr>
                                        <p:cTn id="25" dur="500"/>
                                        <p:tgtEl>
                                          <p:spTgt spid="37"/>
                                        </p:tgtEl>
                                      </p:cBhvr>
                                    </p:animEffect>
                                  </p:childTnLst>
                                </p:cTn>
                              </p:par>
                            </p:childTnLst>
                          </p:cTn>
                        </p:par>
                        <p:par>
                          <p:cTn id="26" fill="hold">
                            <p:stCondLst>
                              <p:cond delay="2500"/>
                            </p:stCondLst>
                            <p:childTnLst>
                              <p:par>
                                <p:cTn id="27" presetID="22" presetClass="entr" presetSubtype="8" fill="hold" grpId="0" nodeType="afterEffect">
                                  <p:stCondLst>
                                    <p:cond delay="0"/>
                                  </p:stCondLst>
                                  <p:childTnLst>
                                    <p:set>
                                      <p:cBhvr>
                                        <p:cTn id="28" dur="1" fill="hold">
                                          <p:stCondLst>
                                            <p:cond delay="0"/>
                                          </p:stCondLst>
                                        </p:cTn>
                                        <p:tgtEl>
                                          <p:spTgt spid="51"/>
                                        </p:tgtEl>
                                        <p:attrNameLst>
                                          <p:attrName>style.visibility</p:attrName>
                                        </p:attrNameLst>
                                      </p:cBhvr>
                                      <p:to>
                                        <p:strVal val="visible"/>
                                      </p:to>
                                    </p:set>
                                    <p:animEffect transition="in" filter="wipe(left)">
                                      <p:cBhvr>
                                        <p:cTn id="29" dur="500"/>
                                        <p:tgtEl>
                                          <p:spTgt spid="51"/>
                                        </p:tgtEl>
                                      </p:cBhvr>
                                    </p:animEffect>
                                  </p:childTnLst>
                                </p:cTn>
                              </p:par>
                            </p:childTnLst>
                          </p:cTn>
                        </p:par>
                        <p:par>
                          <p:cTn id="30" fill="hold">
                            <p:stCondLst>
                              <p:cond delay="3000"/>
                            </p:stCondLst>
                            <p:childTnLst>
                              <p:par>
                                <p:cTn id="31" presetID="2" presetClass="entr" presetSubtype="4" fill="hold" grpId="0" nodeType="afterEffect">
                                  <p:stCondLst>
                                    <p:cond delay="0"/>
                                  </p:stCondLst>
                                  <p:childTnLst>
                                    <p:set>
                                      <p:cBhvr>
                                        <p:cTn id="32" dur="1" fill="hold">
                                          <p:stCondLst>
                                            <p:cond delay="0"/>
                                          </p:stCondLst>
                                        </p:cTn>
                                        <p:tgtEl>
                                          <p:spTgt spid="43"/>
                                        </p:tgtEl>
                                        <p:attrNameLst>
                                          <p:attrName>style.visibility</p:attrName>
                                        </p:attrNameLst>
                                      </p:cBhvr>
                                      <p:to>
                                        <p:strVal val="visible"/>
                                      </p:to>
                                    </p:set>
                                    <p:anim calcmode="lin" valueType="num">
                                      <p:cBhvr additive="base">
                                        <p:cTn id="33" dur="500" fill="hold"/>
                                        <p:tgtEl>
                                          <p:spTgt spid="43"/>
                                        </p:tgtEl>
                                        <p:attrNameLst>
                                          <p:attrName>ppt_x</p:attrName>
                                        </p:attrNameLst>
                                      </p:cBhvr>
                                      <p:tavLst>
                                        <p:tav tm="0">
                                          <p:val>
                                            <p:strVal val="#ppt_x"/>
                                          </p:val>
                                        </p:tav>
                                        <p:tav tm="100000">
                                          <p:val>
                                            <p:strVal val="#ppt_x"/>
                                          </p:val>
                                        </p:tav>
                                      </p:tavLst>
                                    </p:anim>
                                    <p:anim calcmode="lin" valueType="num">
                                      <p:cBhvr additive="base">
                                        <p:cTn id="34" dur="500" fill="hold"/>
                                        <p:tgtEl>
                                          <p:spTgt spid="43"/>
                                        </p:tgtEl>
                                        <p:attrNameLst>
                                          <p:attrName>ppt_y</p:attrName>
                                        </p:attrNameLst>
                                      </p:cBhvr>
                                      <p:tavLst>
                                        <p:tav tm="0">
                                          <p:val>
                                            <p:strVal val="1+#ppt_h/2"/>
                                          </p:val>
                                        </p:tav>
                                        <p:tav tm="100000">
                                          <p:val>
                                            <p:strVal val="#ppt_y"/>
                                          </p:val>
                                        </p:tav>
                                      </p:tavLst>
                                    </p:anim>
                                  </p:childTnLst>
                                </p:cTn>
                              </p:par>
                            </p:childTnLst>
                          </p:cTn>
                        </p:par>
                        <p:par>
                          <p:cTn id="35" fill="hold">
                            <p:stCondLst>
                              <p:cond delay="3500"/>
                            </p:stCondLst>
                            <p:childTnLst>
                              <p:par>
                                <p:cTn id="36" presetID="22" presetClass="entr" presetSubtype="4" fill="hold" nodeType="afterEffect">
                                  <p:stCondLst>
                                    <p:cond delay="0"/>
                                  </p:stCondLst>
                                  <p:childTnLst>
                                    <p:set>
                                      <p:cBhvr>
                                        <p:cTn id="37" dur="1" fill="hold">
                                          <p:stCondLst>
                                            <p:cond delay="0"/>
                                          </p:stCondLst>
                                        </p:cTn>
                                        <p:tgtEl>
                                          <p:spTgt spid="38"/>
                                        </p:tgtEl>
                                        <p:attrNameLst>
                                          <p:attrName>style.visibility</p:attrName>
                                        </p:attrNameLst>
                                      </p:cBhvr>
                                      <p:to>
                                        <p:strVal val="visible"/>
                                      </p:to>
                                    </p:set>
                                    <p:animEffect transition="in" filter="wipe(down)">
                                      <p:cBhvr>
                                        <p:cTn id="38" dur="500"/>
                                        <p:tgtEl>
                                          <p:spTgt spid="38"/>
                                        </p:tgtEl>
                                      </p:cBhvr>
                                    </p:animEffect>
                                  </p:childTnLst>
                                </p:cTn>
                              </p:par>
                            </p:childTnLst>
                          </p:cTn>
                        </p:par>
                        <p:par>
                          <p:cTn id="39" fill="hold">
                            <p:stCondLst>
                              <p:cond delay="4000"/>
                            </p:stCondLst>
                            <p:childTnLst>
                              <p:par>
                                <p:cTn id="40" presetID="22" presetClass="entr" presetSubtype="8" fill="hold" grpId="0" nodeType="afterEffect">
                                  <p:stCondLst>
                                    <p:cond delay="0"/>
                                  </p:stCondLst>
                                  <p:childTnLst>
                                    <p:set>
                                      <p:cBhvr>
                                        <p:cTn id="41" dur="1" fill="hold">
                                          <p:stCondLst>
                                            <p:cond delay="0"/>
                                          </p:stCondLst>
                                        </p:cTn>
                                        <p:tgtEl>
                                          <p:spTgt spid="52"/>
                                        </p:tgtEl>
                                        <p:attrNameLst>
                                          <p:attrName>style.visibility</p:attrName>
                                        </p:attrNameLst>
                                      </p:cBhvr>
                                      <p:to>
                                        <p:strVal val="visible"/>
                                      </p:to>
                                    </p:set>
                                    <p:animEffect transition="in" filter="wipe(left)">
                                      <p:cBhvr>
                                        <p:cTn id="42" dur="500"/>
                                        <p:tgtEl>
                                          <p:spTgt spid="52"/>
                                        </p:tgtEl>
                                      </p:cBhvr>
                                    </p:animEffect>
                                  </p:childTnLst>
                                </p:cTn>
                              </p:par>
                            </p:childTnLst>
                          </p:cTn>
                        </p:par>
                        <p:par>
                          <p:cTn id="43" fill="hold">
                            <p:stCondLst>
                              <p:cond delay="4500"/>
                            </p:stCondLst>
                            <p:childTnLst>
                              <p:par>
                                <p:cTn id="44" presetID="2" presetClass="entr" presetSubtype="4" fill="hold" grpId="0" nodeType="afterEffect">
                                  <p:stCondLst>
                                    <p:cond delay="0"/>
                                  </p:stCondLst>
                                  <p:childTnLst>
                                    <p:set>
                                      <p:cBhvr>
                                        <p:cTn id="45" dur="1" fill="hold">
                                          <p:stCondLst>
                                            <p:cond delay="0"/>
                                          </p:stCondLst>
                                        </p:cTn>
                                        <p:tgtEl>
                                          <p:spTgt spid="50"/>
                                        </p:tgtEl>
                                        <p:attrNameLst>
                                          <p:attrName>style.visibility</p:attrName>
                                        </p:attrNameLst>
                                      </p:cBhvr>
                                      <p:to>
                                        <p:strVal val="visible"/>
                                      </p:to>
                                    </p:set>
                                    <p:anim calcmode="lin" valueType="num">
                                      <p:cBhvr additive="base">
                                        <p:cTn id="46" dur="500" fill="hold"/>
                                        <p:tgtEl>
                                          <p:spTgt spid="50"/>
                                        </p:tgtEl>
                                        <p:attrNameLst>
                                          <p:attrName>ppt_x</p:attrName>
                                        </p:attrNameLst>
                                      </p:cBhvr>
                                      <p:tavLst>
                                        <p:tav tm="0">
                                          <p:val>
                                            <p:strVal val="#ppt_x"/>
                                          </p:val>
                                        </p:tav>
                                        <p:tav tm="100000">
                                          <p:val>
                                            <p:strVal val="#ppt_x"/>
                                          </p:val>
                                        </p:tav>
                                      </p:tavLst>
                                    </p:anim>
                                    <p:anim calcmode="lin" valueType="num">
                                      <p:cBhvr additive="base">
                                        <p:cTn id="47" dur="500" fill="hold"/>
                                        <p:tgtEl>
                                          <p:spTgt spid="50"/>
                                        </p:tgtEl>
                                        <p:attrNameLst>
                                          <p:attrName>ppt_y</p:attrName>
                                        </p:attrNameLst>
                                      </p:cBhvr>
                                      <p:tavLst>
                                        <p:tav tm="0">
                                          <p:val>
                                            <p:strVal val="1+#ppt_h/2"/>
                                          </p:val>
                                        </p:tav>
                                        <p:tav tm="100000">
                                          <p:val>
                                            <p:strVal val="#ppt_y"/>
                                          </p:val>
                                        </p:tav>
                                      </p:tavLst>
                                    </p:anim>
                                  </p:childTnLst>
                                </p:cTn>
                              </p:par>
                            </p:childTnLst>
                          </p:cTn>
                        </p:par>
                        <p:par>
                          <p:cTn id="48" fill="hold">
                            <p:stCondLst>
                              <p:cond delay="5000"/>
                            </p:stCondLst>
                            <p:childTnLst>
                              <p:par>
                                <p:cTn id="49" presetID="22" presetClass="entr" presetSubtype="4" fill="hold" nodeType="afterEffect">
                                  <p:stCondLst>
                                    <p:cond delay="0"/>
                                  </p:stCondLst>
                                  <p:childTnLst>
                                    <p:set>
                                      <p:cBhvr>
                                        <p:cTn id="50" dur="1" fill="hold">
                                          <p:stCondLst>
                                            <p:cond delay="0"/>
                                          </p:stCondLst>
                                        </p:cTn>
                                        <p:tgtEl>
                                          <p:spTgt spid="39"/>
                                        </p:tgtEl>
                                        <p:attrNameLst>
                                          <p:attrName>style.visibility</p:attrName>
                                        </p:attrNameLst>
                                      </p:cBhvr>
                                      <p:to>
                                        <p:strVal val="visible"/>
                                      </p:to>
                                    </p:set>
                                    <p:animEffect transition="in" filter="wipe(down)">
                                      <p:cBhvr>
                                        <p:cTn id="51" dur="500"/>
                                        <p:tgtEl>
                                          <p:spTgt spid="39"/>
                                        </p:tgtEl>
                                      </p:cBhvr>
                                    </p:animEffect>
                                  </p:childTnLst>
                                </p:cTn>
                              </p:par>
                            </p:childTnLst>
                          </p:cTn>
                        </p:par>
                        <p:par>
                          <p:cTn id="52" fill="hold">
                            <p:stCondLst>
                              <p:cond delay="5500"/>
                            </p:stCondLst>
                            <p:childTnLst>
                              <p:par>
                                <p:cTn id="53" presetID="22" presetClass="entr" presetSubtype="8" fill="hold" grpId="0" nodeType="afterEffect">
                                  <p:stCondLst>
                                    <p:cond delay="0"/>
                                  </p:stCondLst>
                                  <p:childTnLst>
                                    <p:set>
                                      <p:cBhvr>
                                        <p:cTn id="54" dur="1" fill="hold">
                                          <p:stCondLst>
                                            <p:cond delay="0"/>
                                          </p:stCondLst>
                                        </p:cTn>
                                        <p:tgtEl>
                                          <p:spTgt spid="53"/>
                                        </p:tgtEl>
                                        <p:attrNameLst>
                                          <p:attrName>style.visibility</p:attrName>
                                        </p:attrNameLst>
                                      </p:cBhvr>
                                      <p:to>
                                        <p:strVal val="visible"/>
                                      </p:to>
                                    </p:set>
                                    <p:animEffect transition="in" filter="wipe(left)">
                                      <p:cBhvr>
                                        <p:cTn id="55" dur="500"/>
                                        <p:tgtEl>
                                          <p:spTgt spid="53"/>
                                        </p:tgtEl>
                                      </p:cBhvr>
                                    </p:animEffect>
                                  </p:childTnLst>
                                </p:cTn>
                              </p:par>
                            </p:childTnLst>
                          </p:cTn>
                        </p:par>
                        <p:par>
                          <p:cTn id="56" fill="hold">
                            <p:stCondLst>
                              <p:cond delay="6000"/>
                            </p:stCondLst>
                            <p:childTnLst>
                              <p:par>
                                <p:cTn id="57" presetID="10" presetClass="entr" presetSubtype="0" fill="hold" grpId="0" nodeType="afterEffect">
                                  <p:stCondLst>
                                    <p:cond delay="0"/>
                                  </p:stCondLst>
                                  <p:childTnLst>
                                    <p:set>
                                      <p:cBhvr>
                                        <p:cTn id="58" dur="1" fill="hold">
                                          <p:stCondLst>
                                            <p:cond delay="0"/>
                                          </p:stCondLst>
                                        </p:cTn>
                                        <p:tgtEl>
                                          <p:spTgt spid="61"/>
                                        </p:tgtEl>
                                        <p:attrNameLst>
                                          <p:attrName>style.visibility</p:attrName>
                                        </p:attrNameLst>
                                      </p:cBhvr>
                                      <p:to>
                                        <p:strVal val="visible"/>
                                      </p:to>
                                    </p:set>
                                    <p:animEffect transition="in" filter="fade">
                                      <p:cBhvr>
                                        <p:cTn id="59" dur="500"/>
                                        <p:tgtEl>
                                          <p:spTgt spid="6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animBg="1"/>
      <p:bldP spid="40" grpId="0"/>
      <p:bldP spid="42" grpId="0" animBg="1"/>
      <p:bldP spid="43" grpId="0" animBg="1"/>
      <p:bldP spid="50" grpId="0" animBg="1"/>
      <p:bldP spid="51" grpId="0"/>
      <p:bldP spid="52" grpId="0"/>
      <p:bldP spid="53" grpId="0"/>
      <p:bldP spid="61"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algn="l"/>
            <a:r>
              <a:rPr lang="zh-CN" altLang="en-US" dirty="0"/>
              <a:t>重点项目</a:t>
            </a:r>
          </a:p>
        </p:txBody>
      </p:sp>
      <p:sp>
        <p:nvSpPr>
          <p:cNvPr id="61" name="TextBox 60"/>
          <p:cNvSpPr txBox="1"/>
          <p:nvPr/>
        </p:nvSpPr>
        <p:spPr>
          <a:xfrm>
            <a:off x="2547166" y="8884826"/>
            <a:ext cx="1170225" cy="486438"/>
          </a:xfrm>
          <a:prstGeom prst="rect">
            <a:avLst/>
          </a:prstGeom>
          <a:noFill/>
        </p:spPr>
        <p:txBody>
          <a:bodyPr wrap="none" rtlCol="0">
            <a:spAutoFit/>
          </a:bodyPr>
          <a:lstStyle/>
          <a:p>
            <a:r>
              <a:rPr lang="zh-CN" altLang="en-US" sz="2471" dirty="0"/>
              <a:t>延迟符</a:t>
            </a:r>
          </a:p>
        </p:txBody>
      </p:sp>
      <p:sp>
        <p:nvSpPr>
          <p:cNvPr id="16" name="AutoShape 5"/>
          <p:cNvSpPr>
            <a:spLocks noChangeAspect="1" noChangeArrowheads="1"/>
          </p:cNvSpPr>
          <p:nvPr/>
        </p:nvSpPr>
        <p:spPr bwMode="auto">
          <a:xfrm rot="10800000">
            <a:off x="2742284" y="4183490"/>
            <a:ext cx="5547798" cy="1556248"/>
          </a:xfrm>
          <a:custGeom>
            <a:avLst/>
            <a:gdLst>
              <a:gd name="G0" fmla="+- 3428 0 0"/>
              <a:gd name="G1" fmla="+- 21600 0 3428"/>
              <a:gd name="G2" fmla="*/ 3428 1 2"/>
              <a:gd name="G3" fmla="+- 21600 0 G2"/>
              <a:gd name="G4" fmla="+/ 3428 21600 2"/>
              <a:gd name="G5" fmla="+/ G1 0 2"/>
              <a:gd name="G6" fmla="*/ 21600 21600 3428"/>
              <a:gd name="G7" fmla="*/ G6 1 2"/>
              <a:gd name="G8" fmla="+- 21600 0 G7"/>
              <a:gd name="G9" fmla="*/ 21600 1 2"/>
              <a:gd name="G10" fmla="+- 3428 0 G9"/>
              <a:gd name="G11" fmla="?: G10 G8 0"/>
              <a:gd name="G12" fmla="?: G10 G7 21600"/>
              <a:gd name="T0" fmla="*/ 19886 w 21600"/>
              <a:gd name="T1" fmla="*/ 10800 h 21600"/>
              <a:gd name="T2" fmla="*/ 10800 w 21600"/>
              <a:gd name="T3" fmla="*/ 21600 h 21600"/>
              <a:gd name="T4" fmla="*/ 1714 w 21600"/>
              <a:gd name="T5" fmla="*/ 10800 h 21600"/>
              <a:gd name="T6" fmla="*/ 10800 w 21600"/>
              <a:gd name="T7" fmla="*/ 0 h 21600"/>
              <a:gd name="T8" fmla="*/ 3514 w 21600"/>
              <a:gd name="T9" fmla="*/ 3514 h 21600"/>
              <a:gd name="T10" fmla="*/ 18086 w 21600"/>
              <a:gd name="T11" fmla="*/ 18086 h 21600"/>
            </a:gdLst>
            <a:ahLst/>
            <a:cxnLst>
              <a:cxn ang="0">
                <a:pos x="T0" y="T1"/>
              </a:cxn>
              <a:cxn ang="0">
                <a:pos x="T2" y="T3"/>
              </a:cxn>
              <a:cxn ang="0">
                <a:pos x="T4" y="T5"/>
              </a:cxn>
              <a:cxn ang="0">
                <a:pos x="T6" y="T7"/>
              </a:cxn>
            </a:cxnLst>
            <a:rect l="T8" t="T9" r="T10" b="T11"/>
            <a:pathLst>
              <a:path w="21600" h="21600">
                <a:moveTo>
                  <a:pt x="0" y="0"/>
                </a:moveTo>
                <a:lnTo>
                  <a:pt x="3428" y="21600"/>
                </a:lnTo>
                <a:lnTo>
                  <a:pt x="18172" y="21600"/>
                </a:lnTo>
                <a:lnTo>
                  <a:pt x="21600" y="0"/>
                </a:lnTo>
                <a:close/>
              </a:path>
            </a:pathLst>
          </a:custGeom>
          <a:solidFill>
            <a:schemeClr val="accent4"/>
          </a:solidFill>
          <a:ln>
            <a:noFill/>
          </a:ln>
          <a:extLst/>
        </p:spPr>
        <p:style>
          <a:lnRef idx="2">
            <a:schemeClr val="accent6">
              <a:shade val="50000"/>
            </a:schemeClr>
          </a:lnRef>
          <a:fillRef idx="1">
            <a:schemeClr val="accent6"/>
          </a:fillRef>
          <a:effectRef idx="0">
            <a:schemeClr val="accent6"/>
          </a:effectRef>
          <a:fontRef idx="minor">
            <a:schemeClr val="lt1"/>
          </a:fontRef>
        </p:style>
        <p:txBody>
          <a:bodyPr lIns="74295" tIns="37148" rIns="74295" bIns="37148" rtlCol="0" anchor="ctr"/>
          <a:lstStyle/>
          <a:p>
            <a:pPr algn="ctr"/>
            <a:endParaRPr lang="zh-CN" altLang="en-US" sz="2471" dirty="0"/>
          </a:p>
        </p:txBody>
      </p:sp>
      <p:sp>
        <p:nvSpPr>
          <p:cNvPr id="17" name="AutoShape 6"/>
          <p:cNvSpPr>
            <a:spLocks noChangeAspect="1" noChangeArrowheads="1"/>
          </p:cNvSpPr>
          <p:nvPr/>
        </p:nvSpPr>
        <p:spPr bwMode="auto">
          <a:xfrm>
            <a:off x="4224722" y="1283558"/>
            <a:ext cx="2594268" cy="1886083"/>
          </a:xfrm>
          <a:prstGeom prst="triangle">
            <a:avLst>
              <a:gd name="adj" fmla="val 50000"/>
            </a:avLst>
          </a:prstGeom>
          <a:solidFill>
            <a:schemeClr val="accent2"/>
          </a:solidFill>
          <a:ln>
            <a:noFill/>
          </a:ln>
          <a:extLst/>
        </p:spPr>
        <p:style>
          <a:lnRef idx="2">
            <a:schemeClr val="dk1">
              <a:shade val="50000"/>
            </a:schemeClr>
          </a:lnRef>
          <a:fillRef idx="1">
            <a:schemeClr val="dk1"/>
          </a:fillRef>
          <a:effectRef idx="0">
            <a:schemeClr val="dk1"/>
          </a:effectRef>
          <a:fontRef idx="minor">
            <a:schemeClr val="lt1"/>
          </a:fontRef>
        </p:style>
        <p:txBody>
          <a:bodyPr lIns="74295" tIns="37148" rIns="74295" bIns="37148" rtlCol="0" anchor="ctr"/>
          <a:lstStyle/>
          <a:p>
            <a:pPr algn="ctr"/>
            <a:endParaRPr lang="zh-CN" altLang="en-US" sz="2471" dirty="0"/>
          </a:p>
        </p:txBody>
      </p:sp>
      <p:sp>
        <p:nvSpPr>
          <p:cNvPr id="18" name="AutoShape 4"/>
          <p:cNvSpPr>
            <a:spLocks noChangeAspect="1" noChangeArrowheads="1"/>
          </p:cNvSpPr>
          <p:nvPr/>
        </p:nvSpPr>
        <p:spPr bwMode="auto">
          <a:xfrm rot="10800000">
            <a:off x="3631747" y="3177260"/>
            <a:ext cx="3780218" cy="1013848"/>
          </a:xfrm>
          <a:custGeom>
            <a:avLst/>
            <a:gdLst>
              <a:gd name="G0" fmla="+- 3428 0 0"/>
              <a:gd name="G1" fmla="+- 21600 0 3428"/>
              <a:gd name="G2" fmla="*/ 3428 1 2"/>
              <a:gd name="G3" fmla="+- 21600 0 G2"/>
              <a:gd name="G4" fmla="+/ 3428 21600 2"/>
              <a:gd name="G5" fmla="+/ G1 0 2"/>
              <a:gd name="G6" fmla="*/ 21600 21600 3428"/>
              <a:gd name="G7" fmla="*/ G6 1 2"/>
              <a:gd name="G8" fmla="+- 21600 0 G7"/>
              <a:gd name="G9" fmla="*/ 21600 1 2"/>
              <a:gd name="G10" fmla="+- 3428 0 G9"/>
              <a:gd name="G11" fmla="?: G10 G8 0"/>
              <a:gd name="G12" fmla="?: G10 G7 21600"/>
              <a:gd name="T0" fmla="*/ 19886 w 21600"/>
              <a:gd name="T1" fmla="*/ 10800 h 21600"/>
              <a:gd name="T2" fmla="*/ 10800 w 21600"/>
              <a:gd name="T3" fmla="*/ 21600 h 21600"/>
              <a:gd name="T4" fmla="*/ 1714 w 21600"/>
              <a:gd name="T5" fmla="*/ 10800 h 21600"/>
              <a:gd name="T6" fmla="*/ 10800 w 21600"/>
              <a:gd name="T7" fmla="*/ 0 h 21600"/>
              <a:gd name="T8" fmla="*/ 3514 w 21600"/>
              <a:gd name="T9" fmla="*/ 3514 h 21600"/>
              <a:gd name="T10" fmla="*/ 18086 w 21600"/>
              <a:gd name="T11" fmla="*/ 18086 h 21600"/>
            </a:gdLst>
            <a:ahLst/>
            <a:cxnLst>
              <a:cxn ang="0">
                <a:pos x="T0" y="T1"/>
              </a:cxn>
              <a:cxn ang="0">
                <a:pos x="T2" y="T3"/>
              </a:cxn>
              <a:cxn ang="0">
                <a:pos x="T4" y="T5"/>
              </a:cxn>
              <a:cxn ang="0">
                <a:pos x="T6" y="T7"/>
              </a:cxn>
            </a:cxnLst>
            <a:rect l="T8" t="T9" r="T10" b="T11"/>
            <a:pathLst>
              <a:path w="21600" h="21600">
                <a:moveTo>
                  <a:pt x="0" y="0"/>
                </a:moveTo>
                <a:lnTo>
                  <a:pt x="3428" y="21600"/>
                </a:lnTo>
                <a:lnTo>
                  <a:pt x="18172" y="21600"/>
                </a:lnTo>
                <a:lnTo>
                  <a:pt x="21600" y="0"/>
                </a:lnTo>
                <a:close/>
              </a:path>
            </a:pathLst>
          </a:custGeom>
          <a:solidFill>
            <a:schemeClr val="accent3"/>
          </a:solidFill>
          <a:ln>
            <a:noFill/>
          </a:ln>
          <a:extLst/>
        </p:spPr>
        <p:style>
          <a:lnRef idx="2">
            <a:schemeClr val="dk1">
              <a:shade val="50000"/>
            </a:schemeClr>
          </a:lnRef>
          <a:fillRef idx="1">
            <a:schemeClr val="dk1"/>
          </a:fillRef>
          <a:effectRef idx="0">
            <a:schemeClr val="dk1"/>
          </a:effectRef>
          <a:fontRef idx="minor">
            <a:schemeClr val="lt1"/>
          </a:fontRef>
        </p:style>
        <p:txBody>
          <a:bodyPr lIns="74295" tIns="37148" rIns="74295" bIns="37148" rtlCol="0" anchor="ctr"/>
          <a:lstStyle/>
          <a:p>
            <a:pPr algn="ctr"/>
            <a:endParaRPr lang="zh-CN" altLang="en-US" sz="2471" dirty="0"/>
          </a:p>
        </p:txBody>
      </p:sp>
      <p:sp>
        <p:nvSpPr>
          <p:cNvPr id="19" name="AutoShape 5"/>
          <p:cNvSpPr>
            <a:spLocks noChangeAspect="1" noChangeArrowheads="1"/>
          </p:cNvSpPr>
          <p:nvPr/>
        </p:nvSpPr>
        <p:spPr bwMode="auto">
          <a:xfrm rot="10800000">
            <a:off x="1926942" y="5739739"/>
            <a:ext cx="7189829" cy="1459075"/>
          </a:xfrm>
          <a:custGeom>
            <a:avLst/>
            <a:gdLst>
              <a:gd name="G0" fmla="+- 3428 0 0"/>
              <a:gd name="G1" fmla="+- 21600 0 3428"/>
              <a:gd name="G2" fmla="*/ 3428 1 2"/>
              <a:gd name="G3" fmla="+- 21600 0 G2"/>
              <a:gd name="G4" fmla="+/ 3428 21600 2"/>
              <a:gd name="G5" fmla="+/ G1 0 2"/>
              <a:gd name="G6" fmla="*/ 21600 21600 3428"/>
              <a:gd name="G7" fmla="*/ G6 1 2"/>
              <a:gd name="G8" fmla="+- 21600 0 G7"/>
              <a:gd name="G9" fmla="*/ 21600 1 2"/>
              <a:gd name="G10" fmla="+- 3428 0 G9"/>
              <a:gd name="G11" fmla="?: G10 G8 0"/>
              <a:gd name="G12" fmla="?: G10 G7 21600"/>
              <a:gd name="T0" fmla="*/ 19886 w 21600"/>
              <a:gd name="T1" fmla="*/ 10800 h 21600"/>
              <a:gd name="T2" fmla="*/ 10800 w 21600"/>
              <a:gd name="T3" fmla="*/ 21600 h 21600"/>
              <a:gd name="T4" fmla="*/ 1714 w 21600"/>
              <a:gd name="T5" fmla="*/ 10800 h 21600"/>
              <a:gd name="T6" fmla="*/ 10800 w 21600"/>
              <a:gd name="T7" fmla="*/ 0 h 21600"/>
              <a:gd name="T8" fmla="*/ 3514 w 21600"/>
              <a:gd name="T9" fmla="*/ 3514 h 21600"/>
              <a:gd name="T10" fmla="*/ 18086 w 21600"/>
              <a:gd name="T11" fmla="*/ 18086 h 21600"/>
              <a:gd name="connsiteX0" fmla="*/ 0 w 20550"/>
              <a:gd name="connsiteY0" fmla="*/ 611 h 21600"/>
              <a:gd name="connsiteX1" fmla="*/ 2378 w 20550"/>
              <a:gd name="connsiteY1" fmla="*/ 21600 h 21600"/>
              <a:gd name="connsiteX2" fmla="*/ 17122 w 20550"/>
              <a:gd name="connsiteY2" fmla="*/ 21600 h 21600"/>
              <a:gd name="connsiteX3" fmla="*/ 20550 w 20550"/>
              <a:gd name="connsiteY3" fmla="*/ 0 h 21600"/>
              <a:gd name="connsiteX4" fmla="*/ 0 w 20550"/>
              <a:gd name="connsiteY4" fmla="*/ 611 h 21600"/>
              <a:gd name="connsiteX0" fmla="*/ 0 w 19214"/>
              <a:gd name="connsiteY0" fmla="*/ 306 h 21295"/>
              <a:gd name="connsiteX1" fmla="*/ 2378 w 19214"/>
              <a:gd name="connsiteY1" fmla="*/ 21295 h 21295"/>
              <a:gd name="connsiteX2" fmla="*/ 17122 w 19214"/>
              <a:gd name="connsiteY2" fmla="*/ 21295 h 21295"/>
              <a:gd name="connsiteX3" fmla="*/ 19214 w 19214"/>
              <a:gd name="connsiteY3" fmla="*/ 0 h 21295"/>
              <a:gd name="connsiteX4" fmla="*/ 0 w 19214"/>
              <a:gd name="connsiteY4" fmla="*/ 306 h 21295"/>
              <a:gd name="connsiteX0" fmla="*/ 0 w 19071"/>
              <a:gd name="connsiteY0" fmla="*/ 1 h 21295"/>
              <a:gd name="connsiteX1" fmla="*/ 2235 w 19071"/>
              <a:gd name="connsiteY1" fmla="*/ 21295 h 21295"/>
              <a:gd name="connsiteX2" fmla="*/ 16979 w 19071"/>
              <a:gd name="connsiteY2" fmla="*/ 21295 h 21295"/>
              <a:gd name="connsiteX3" fmla="*/ 19071 w 19071"/>
              <a:gd name="connsiteY3" fmla="*/ 0 h 21295"/>
              <a:gd name="connsiteX4" fmla="*/ 0 w 19071"/>
              <a:gd name="connsiteY4" fmla="*/ 1 h 212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071" h="21295">
                <a:moveTo>
                  <a:pt x="0" y="1"/>
                </a:moveTo>
                <a:lnTo>
                  <a:pt x="2235" y="21295"/>
                </a:lnTo>
                <a:lnTo>
                  <a:pt x="16979" y="21295"/>
                </a:lnTo>
                <a:lnTo>
                  <a:pt x="19071" y="0"/>
                </a:lnTo>
                <a:lnTo>
                  <a:pt x="0" y="1"/>
                </a:lnTo>
                <a:close/>
              </a:path>
            </a:pathLst>
          </a:custGeom>
          <a:solidFill>
            <a:schemeClr val="accent5"/>
          </a:solidFill>
          <a:ln>
            <a:noFill/>
          </a:ln>
          <a:extLst/>
        </p:spPr>
        <p:style>
          <a:lnRef idx="2">
            <a:schemeClr val="dk1">
              <a:shade val="50000"/>
            </a:schemeClr>
          </a:lnRef>
          <a:fillRef idx="1">
            <a:schemeClr val="dk1"/>
          </a:fillRef>
          <a:effectRef idx="0">
            <a:schemeClr val="dk1"/>
          </a:effectRef>
          <a:fontRef idx="minor">
            <a:schemeClr val="lt1"/>
          </a:fontRef>
        </p:style>
        <p:txBody>
          <a:bodyPr lIns="74295" tIns="37148" rIns="74295" bIns="37148" rtlCol="0" anchor="ctr"/>
          <a:lstStyle/>
          <a:p>
            <a:pPr algn="ctr"/>
            <a:endParaRPr lang="zh-CN" altLang="en-US" sz="2471" dirty="0"/>
          </a:p>
        </p:txBody>
      </p:sp>
      <p:cxnSp>
        <p:nvCxnSpPr>
          <p:cNvPr id="20" name="直接连接符 19"/>
          <p:cNvCxnSpPr>
            <a:cxnSpLocks noChangeAspect="1"/>
          </p:cNvCxnSpPr>
          <p:nvPr/>
        </p:nvCxnSpPr>
        <p:spPr>
          <a:xfrm>
            <a:off x="6319860" y="2404251"/>
            <a:ext cx="5954066" cy="0"/>
          </a:xfrm>
          <a:prstGeom prst="line">
            <a:avLst/>
          </a:prstGeom>
          <a:noFill/>
          <a:ln w="12700">
            <a:solidFill>
              <a:schemeClr val="tx1">
                <a:lumMod val="50000"/>
                <a:lumOff val="50000"/>
              </a:schemeClr>
            </a:solidFill>
            <a:prstDash val="sysDot"/>
            <a:headEnd type="oval"/>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21" name="直接连接符 20"/>
          <p:cNvCxnSpPr>
            <a:cxnSpLocks noChangeAspect="1"/>
          </p:cNvCxnSpPr>
          <p:nvPr/>
        </p:nvCxnSpPr>
        <p:spPr>
          <a:xfrm>
            <a:off x="7234588" y="3812568"/>
            <a:ext cx="5039337" cy="0"/>
          </a:xfrm>
          <a:prstGeom prst="line">
            <a:avLst/>
          </a:prstGeom>
          <a:noFill/>
          <a:ln w="12700">
            <a:solidFill>
              <a:schemeClr val="tx1">
                <a:lumMod val="50000"/>
                <a:lumOff val="50000"/>
              </a:schemeClr>
            </a:solidFill>
            <a:prstDash val="sysDot"/>
            <a:headEnd type="oval"/>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22" name="直接连接符 21"/>
          <p:cNvCxnSpPr>
            <a:cxnSpLocks noChangeAspect="1"/>
          </p:cNvCxnSpPr>
          <p:nvPr/>
        </p:nvCxnSpPr>
        <p:spPr>
          <a:xfrm>
            <a:off x="8018364" y="5295007"/>
            <a:ext cx="4285650" cy="0"/>
          </a:xfrm>
          <a:prstGeom prst="line">
            <a:avLst/>
          </a:prstGeom>
          <a:noFill/>
          <a:ln w="12700">
            <a:solidFill>
              <a:schemeClr val="tx1">
                <a:lumMod val="50000"/>
                <a:lumOff val="50000"/>
              </a:schemeClr>
            </a:solidFill>
            <a:prstDash val="sysDot"/>
            <a:headEnd type="oval"/>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23" name="直接连接符 22"/>
          <p:cNvCxnSpPr>
            <a:cxnSpLocks noChangeAspect="1"/>
          </p:cNvCxnSpPr>
          <p:nvPr/>
        </p:nvCxnSpPr>
        <p:spPr>
          <a:xfrm>
            <a:off x="8796583" y="6629202"/>
            <a:ext cx="3507432" cy="0"/>
          </a:xfrm>
          <a:prstGeom prst="line">
            <a:avLst/>
          </a:prstGeom>
          <a:noFill/>
          <a:ln w="12700">
            <a:solidFill>
              <a:schemeClr val="tx1">
                <a:lumMod val="50000"/>
                <a:lumOff val="50000"/>
              </a:schemeClr>
            </a:solidFill>
            <a:prstDash val="sysDot"/>
            <a:headEnd type="oval"/>
            <a:tailEnd type="oval"/>
          </a:ln>
        </p:spPr>
        <p:style>
          <a:lnRef idx="2">
            <a:schemeClr val="accent1">
              <a:shade val="50000"/>
            </a:schemeClr>
          </a:lnRef>
          <a:fillRef idx="1">
            <a:schemeClr val="accent1"/>
          </a:fillRef>
          <a:effectRef idx="0">
            <a:schemeClr val="accent1"/>
          </a:effectRef>
          <a:fontRef idx="minor">
            <a:schemeClr val="lt1"/>
          </a:fontRef>
        </p:style>
      </p:cxnSp>
      <p:sp>
        <p:nvSpPr>
          <p:cNvPr id="24" name="Rectangle 10"/>
          <p:cNvSpPr>
            <a:spLocks noChangeAspect="1"/>
          </p:cNvSpPr>
          <p:nvPr/>
        </p:nvSpPr>
        <p:spPr>
          <a:xfrm>
            <a:off x="10937792" y="1606296"/>
            <a:ext cx="1496936" cy="486438"/>
          </a:xfrm>
          <a:prstGeom prst="rect">
            <a:avLst/>
          </a:prstGeom>
        </p:spPr>
        <p:txBody>
          <a:bodyPr wrap="none">
            <a:spAutoFit/>
          </a:bodyPr>
          <a:lstStyle/>
          <a:p>
            <a:r>
              <a:rPr lang="zh-CN" altLang="en-US" sz="2471" b="1" dirty="0">
                <a:solidFill>
                  <a:schemeClr val="accent2"/>
                </a:solidFill>
                <a:latin typeface="+mn-ea"/>
              </a:rPr>
              <a:t>填加标题</a:t>
            </a:r>
            <a:endParaRPr lang="en-US" sz="2471" b="1" dirty="0">
              <a:solidFill>
                <a:schemeClr val="accent2"/>
              </a:solidFill>
              <a:latin typeface="+mn-ea"/>
            </a:endParaRPr>
          </a:p>
        </p:txBody>
      </p:sp>
      <p:sp>
        <p:nvSpPr>
          <p:cNvPr id="25" name="TextBox 12"/>
          <p:cNvSpPr txBox="1">
            <a:spLocks noChangeAspect="1"/>
          </p:cNvSpPr>
          <p:nvPr/>
        </p:nvSpPr>
        <p:spPr>
          <a:xfrm>
            <a:off x="9116771" y="1959520"/>
            <a:ext cx="4098938" cy="461952"/>
          </a:xfrm>
          <a:prstGeom prst="rect">
            <a:avLst/>
          </a:prstGeom>
          <a:noFill/>
        </p:spPr>
        <p:txBody>
          <a:bodyPr wrap="square" rtlCol="0">
            <a:spAutoFit/>
          </a:bodyPr>
          <a:lstStyle/>
          <a:p>
            <a:pPr>
              <a:lnSpc>
                <a:spcPct val="150000"/>
              </a:lnSpc>
            </a:pPr>
            <a:r>
              <a:rPr lang="zh-CN" altLang="en-US" sz="1544" dirty="0">
                <a:solidFill>
                  <a:schemeClr val="tx1">
                    <a:lumMod val="50000"/>
                    <a:lumOff val="50000"/>
                  </a:schemeClr>
                </a:solidFill>
                <a:latin typeface="微软雅黑" pitchFamily="34" charset="-122"/>
              </a:rPr>
              <a:t>单击此处添加文本单击此处添加文本</a:t>
            </a:r>
            <a:endParaRPr lang="en-US" altLang="zh-CN" sz="1544" dirty="0">
              <a:solidFill>
                <a:schemeClr val="tx1">
                  <a:lumMod val="50000"/>
                  <a:lumOff val="50000"/>
                </a:schemeClr>
              </a:solidFill>
              <a:latin typeface="微软雅黑" pitchFamily="34" charset="-122"/>
            </a:endParaRPr>
          </a:p>
        </p:txBody>
      </p:sp>
      <p:sp>
        <p:nvSpPr>
          <p:cNvPr id="26" name="Rectangle 10"/>
          <p:cNvSpPr>
            <a:spLocks noChangeAspect="1"/>
          </p:cNvSpPr>
          <p:nvPr/>
        </p:nvSpPr>
        <p:spPr>
          <a:xfrm>
            <a:off x="10937792" y="2940561"/>
            <a:ext cx="1496936" cy="486438"/>
          </a:xfrm>
          <a:prstGeom prst="rect">
            <a:avLst/>
          </a:prstGeom>
        </p:spPr>
        <p:txBody>
          <a:bodyPr wrap="none">
            <a:spAutoFit/>
          </a:bodyPr>
          <a:lstStyle/>
          <a:p>
            <a:r>
              <a:rPr lang="zh-CN" altLang="en-US" sz="2471" b="1" dirty="0">
                <a:solidFill>
                  <a:schemeClr val="accent3"/>
                </a:solidFill>
                <a:latin typeface="+mn-ea"/>
              </a:rPr>
              <a:t>填加标题</a:t>
            </a:r>
            <a:endParaRPr lang="en-US" sz="2471" b="1" dirty="0">
              <a:solidFill>
                <a:schemeClr val="accent3"/>
              </a:solidFill>
              <a:latin typeface="+mn-ea"/>
            </a:endParaRPr>
          </a:p>
        </p:txBody>
      </p:sp>
      <p:sp>
        <p:nvSpPr>
          <p:cNvPr id="27" name="TextBox 14"/>
          <p:cNvSpPr txBox="1">
            <a:spLocks noChangeAspect="1"/>
          </p:cNvSpPr>
          <p:nvPr/>
        </p:nvSpPr>
        <p:spPr>
          <a:xfrm>
            <a:off x="9091819" y="3356842"/>
            <a:ext cx="4842879" cy="461952"/>
          </a:xfrm>
          <a:prstGeom prst="rect">
            <a:avLst/>
          </a:prstGeom>
          <a:noFill/>
        </p:spPr>
        <p:txBody>
          <a:bodyPr wrap="square" rtlCol="0">
            <a:spAutoFit/>
          </a:bodyPr>
          <a:lstStyle/>
          <a:p>
            <a:pPr>
              <a:lnSpc>
                <a:spcPct val="150000"/>
              </a:lnSpc>
            </a:pPr>
            <a:r>
              <a:rPr lang="zh-CN" altLang="en-US" sz="1544" dirty="0">
                <a:solidFill>
                  <a:schemeClr val="tx1">
                    <a:lumMod val="50000"/>
                    <a:lumOff val="50000"/>
                  </a:schemeClr>
                </a:solidFill>
                <a:latin typeface="微软雅黑" pitchFamily="34" charset="-122"/>
              </a:rPr>
              <a:t>单击此处添加文本单击此处添加文本</a:t>
            </a:r>
            <a:endParaRPr lang="en-US" altLang="zh-CN" sz="1544" dirty="0">
              <a:solidFill>
                <a:schemeClr val="tx1">
                  <a:lumMod val="50000"/>
                  <a:lumOff val="50000"/>
                </a:schemeClr>
              </a:solidFill>
              <a:latin typeface="微软雅黑" pitchFamily="34" charset="-122"/>
            </a:endParaRPr>
          </a:p>
        </p:txBody>
      </p:sp>
      <p:sp>
        <p:nvSpPr>
          <p:cNvPr id="28" name="Rectangle 10"/>
          <p:cNvSpPr>
            <a:spLocks noChangeAspect="1"/>
          </p:cNvSpPr>
          <p:nvPr/>
        </p:nvSpPr>
        <p:spPr>
          <a:xfrm>
            <a:off x="10937792" y="4473656"/>
            <a:ext cx="1496936" cy="486438"/>
          </a:xfrm>
          <a:prstGeom prst="rect">
            <a:avLst/>
          </a:prstGeom>
        </p:spPr>
        <p:txBody>
          <a:bodyPr wrap="none">
            <a:spAutoFit/>
          </a:bodyPr>
          <a:lstStyle/>
          <a:p>
            <a:r>
              <a:rPr lang="zh-CN" altLang="en-US" sz="2471" b="1" dirty="0">
                <a:solidFill>
                  <a:schemeClr val="accent4"/>
                </a:solidFill>
                <a:latin typeface="+mn-ea"/>
              </a:rPr>
              <a:t>填加标题</a:t>
            </a:r>
            <a:endParaRPr lang="en-US" sz="2471" b="1" dirty="0">
              <a:solidFill>
                <a:schemeClr val="accent4"/>
              </a:solidFill>
              <a:latin typeface="+mn-ea"/>
            </a:endParaRPr>
          </a:p>
        </p:txBody>
      </p:sp>
      <p:sp>
        <p:nvSpPr>
          <p:cNvPr id="29" name="TextBox 16"/>
          <p:cNvSpPr txBox="1">
            <a:spLocks noChangeAspect="1"/>
          </p:cNvSpPr>
          <p:nvPr/>
        </p:nvSpPr>
        <p:spPr>
          <a:xfrm>
            <a:off x="9105424" y="4830999"/>
            <a:ext cx="4842879" cy="461952"/>
          </a:xfrm>
          <a:prstGeom prst="rect">
            <a:avLst/>
          </a:prstGeom>
          <a:noFill/>
        </p:spPr>
        <p:txBody>
          <a:bodyPr wrap="square" rtlCol="0">
            <a:spAutoFit/>
          </a:bodyPr>
          <a:lstStyle/>
          <a:p>
            <a:pPr>
              <a:lnSpc>
                <a:spcPct val="150000"/>
              </a:lnSpc>
            </a:pPr>
            <a:r>
              <a:rPr lang="zh-CN" altLang="en-US" sz="1544" dirty="0">
                <a:solidFill>
                  <a:schemeClr val="tx1">
                    <a:lumMod val="50000"/>
                    <a:lumOff val="50000"/>
                  </a:schemeClr>
                </a:solidFill>
                <a:latin typeface="微软雅黑" pitchFamily="34" charset="-122"/>
              </a:rPr>
              <a:t>单击此处添加文本单击此处添加文本</a:t>
            </a:r>
            <a:endParaRPr lang="en-US" altLang="zh-CN" sz="1544" dirty="0">
              <a:solidFill>
                <a:schemeClr val="tx1">
                  <a:lumMod val="50000"/>
                  <a:lumOff val="50000"/>
                </a:schemeClr>
              </a:solidFill>
              <a:latin typeface="微软雅黑" pitchFamily="34" charset="-122"/>
            </a:endParaRPr>
          </a:p>
        </p:txBody>
      </p:sp>
      <p:sp>
        <p:nvSpPr>
          <p:cNvPr id="30" name="Rectangle 10"/>
          <p:cNvSpPr>
            <a:spLocks noChangeAspect="1"/>
          </p:cNvSpPr>
          <p:nvPr/>
        </p:nvSpPr>
        <p:spPr>
          <a:xfrm>
            <a:off x="10933710" y="5821982"/>
            <a:ext cx="1496936" cy="486438"/>
          </a:xfrm>
          <a:prstGeom prst="rect">
            <a:avLst/>
          </a:prstGeom>
        </p:spPr>
        <p:txBody>
          <a:bodyPr wrap="none">
            <a:spAutoFit/>
          </a:bodyPr>
          <a:lstStyle/>
          <a:p>
            <a:r>
              <a:rPr lang="zh-CN" altLang="en-US" sz="2471" b="1" dirty="0">
                <a:solidFill>
                  <a:schemeClr val="accent5"/>
                </a:solidFill>
                <a:latin typeface="+mn-ea"/>
              </a:rPr>
              <a:t>填加标题</a:t>
            </a:r>
            <a:endParaRPr lang="en-US" sz="2471" b="1" dirty="0">
              <a:solidFill>
                <a:schemeClr val="accent5"/>
              </a:solidFill>
              <a:latin typeface="+mn-ea"/>
            </a:endParaRPr>
          </a:p>
        </p:txBody>
      </p:sp>
      <p:sp>
        <p:nvSpPr>
          <p:cNvPr id="31" name="TextBox 18"/>
          <p:cNvSpPr txBox="1">
            <a:spLocks noChangeAspect="1"/>
          </p:cNvSpPr>
          <p:nvPr/>
        </p:nvSpPr>
        <p:spPr>
          <a:xfrm>
            <a:off x="9116771" y="6180797"/>
            <a:ext cx="4842879" cy="461952"/>
          </a:xfrm>
          <a:prstGeom prst="rect">
            <a:avLst/>
          </a:prstGeom>
          <a:noFill/>
        </p:spPr>
        <p:txBody>
          <a:bodyPr wrap="square" rtlCol="0">
            <a:spAutoFit/>
          </a:bodyPr>
          <a:lstStyle/>
          <a:p>
            <a:pPr>
              <a:lnSpc>
                <a:spcPct val="150000"/>
              </a:lnSpc>
            </a:pPr>
            <a:r>
              <a:rPr lang="zh-CN" altLang="en-US" sz="1544" dirty="0">
                <a:solidFill>
                  <a:schemeClr val="tx1">
                    <a:lumMod val="50000"/>
                    <a:lumOff val="50000"/>
                  </a:schemeClr>
                </a:solidFill>
                <a:latin typeface="微软雅黑" pitchFamily="34" charset="-122"/>
              </a:rPr>
              <a:t>单击此处添加文本单击此处添加文本</a:t>
            </a:r>
            <a:endParaRPr lang="en-US" altLang="zh-CN" sz="1544" dirty="0">
              <a:solidFill>
                <a:schemeClr val="tx1">
                  <a:lumMod val="50000"/>
                  <a:lumOff val="50000"/>
                </a:schemeClr>
              </a:solidFill>
              <a:latin typeface="微软雅黑" pitchFamily="34" charset="-122"/>
            </a:endParaRPr>
          </a:p>
        </p:txBody>
      </p:sp>
    </p:spTree>
    <p:extLst>
      <p:ext uri="{BB962C8B-B14F-4D97-AF65-F5344CB8AC3E}">
        <p14:creationId xmlns:p14="http://schemas.microsoft.com/office/powerpoint/2010/main" val="4080794306"/>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61"/>
                                            </p:tgtEl>
                                            <p:attrNameLst>
                                              <p:attrName>style.visibility</p:attrName>
                                            </p:attrNameLst>
                                          </p:cBhvr>
                                          <p:to>
                                            <p:strVal val="visible"/>
                                          </p:to>
                                        </p:set>
                                        <p:animEffect transition="in" filter="fade">
                                          <p:cBhvr>
                                            <p:cTn id="7" dur="500"/>
                                            <p:tgtEl>
                                              <p:spTgt spid="61"/>
                                            </p:tgtEl>
                                          </p:cBhvr>
                                        </p:animEffect>
                                      </p:childTnLst>
                                    </p:cTn>
                                  </p:par>
                                </p:childTnLst>
                              </p:cTn>
                            </p:par>
                            <p:par>
                              <p:cTn id="8" fill="hold">
                                <p:stCondLst>
                                  <p:cond delay="500"/>
                                </p:stCondLst>
                                <p:childTnLst>
                                  <p:par>
                                    <p:cTn id="9" presetID="2" presetClass="entr" presetSubtype="1" fill="hold" grpId="0" nodeType="afterEffect" p14:presetBounceEnd="64000">
                                      <p:stCondLst>
                                        <p:cond delay="0"/>
                                      </p:stCondLst>
                                      <p:childTnLst>
                                        <p:set>
                                          <p:cBhvr>
                                            <p:cTn id="10" dur="1" fill="hold">
                                              <p:stCondLst>
                                                <p:cond delay="0"/>
                                              </p:stCondLst>
                                            </p:cTn>
                                            <p:tgtEl>
                                              <p:spTgt spid="19"/>
                                            </p:tgtEl>
                                            <p:attrNameLst>
                                              <p:attrName>style.visibility</p:attrName>
                                            </p:attrNameLst>
                                          </p:cBhvr>
                                          <p:to>
                                            <p:strVal val="visible"/>
                                          </p:to>
                                        </p:set>
                                        <p:anim calcmode="lin" valueType="num" p14:bounceEnd="64000">
                                          <p:cBhvr additive="base">
                                            <p:cTn id="11" dur="1000" fill="hold"/>
                                            <p:tgtEl>
                                              <p:spTgt spid="19"/>
                                            </p:tgtEl>
                                            <p:attrNameLst>
                                              <p:attrName>ppt_x</p:attrName>
                                            </p:attrNameLst>
                                          </p:cBhvr>
                                          <p:tavLst>
                                            <p:tav tm="0">
                                              <p:val>
                                                <p:strVal val="#ppt_x"/>
                                              </p:val>
                                            </p:tav>
                                            <p:tav tm="100000">
                                              <p:val>
                                                <p:strVal val="#ppt_x"/>
                                              </p:val>
                                            </p:tav>
                                          </p:tavLst>
                                        </p:anim>
                                        <p:anim calcmode="lin" valueType="num" p14:bounceEnd="64000">
                                          <p:cBhvr additive="base">
                                            <p:cTn id="12" dur="1000" fill="hold"/>
                                            <p:tgtEl>
                                              <p:spTgt spid="19"/>
                                            </p:tgtEl>
                                            <p:attrNameLst>
                                              <p:attrName>ppt_y</p:attrName>
                                            </p:attrNameLst>
                                          </p:cBhvr>
                                          <p:tavLst>
                                            <p:tav tm="0">
                                              <p:val>
                                                <p:strVal val="0-#ppt_h/2"/>
                                              </p:val>
                                            </p:tav>
                                            <p:tav tm="100000">
                                              <p:val>
                                                <p:strVal val="#ppt_y"/>
                                              </p:val>
                                            </p:tav>
                                          </p:tavLst>
                                        </p:anim>
                                      </p:childTnLst>
                                    </p:cTn>
                                  </p:par>
                                  <p:par>
                                    <p:cTn id="13" presetID="2" presetClass="entr" presetSubtype="1" fill="hold" grpId="0" nodeType="withEffect" p14:presetBounceEnd="64000">
                                      <p:stCondLst>
                                        <p:cond delay="200"/>
                                      </p:stCondLst>
                                      <p:childTnLst>
                                        <p:set>
                                          <p:cBhvr>
                                            <p:cTn id="14" dur="1" fill="hold">
                                              <p:stCondLst>
                                                <p:cond delay="0"/>
                                              </p:stCondLst>
                                            </p:cTn>
                                            <p:tgtEl>
                                              <p:spTgt spid="16"/>
                                            </p:tgtEl>
                                            <p:attrNameLst>
                                              <p:attrName>style.visibility</p:attrName>
                                            </p:attrNameLst>
                                          </p:cBhvr>
                                          <p:to>
                                            <p:strVal val="visible"/>
                                          </p:to>
                                        </p:set>
                                        <p:anim calcmode="lin" valueType="num" p14:bounceEnd="64000">
                                          <p:cBhvr additive="base">
                                            <p:cTn id="15" dur="1000" fill="hold"/>
                                            <p:tgtEl>
                                              <p:spTgt spid="16"/>
                                            </p:tgtEl>
                                            <p:attrNameLst>
                                              <p:attrName>ppt_x</p:attrName>
                                            </p:attrNameLst>
                                          </p:cBhvr>
                                          <p:tavLst>
                                            <p:tav tm="0">
                                              <p:val>
                                                <p:strVal val="#ppt_x"/>
                                              </p:val>
                                            </p:tav>
                                            <p:tav tm="100000">
                                              <p:val>
                                                <p:strVal val="#ppt_x"/>
                                              </p:val>
                                            </p:tav>
                                          </p:tavLst>
                                        </p:anim>
                                        <p:anim calcmode="lin" valueType="num" p14:bounceEnd="64000">
                                          <p:cBhvr additive="base">
                                            <p:cTn id="16" dur="1000" fill="hold"/>
                                            <p:tgtEl>
                                              <p:spTgt spid="16"/>
                                            </p:tgtEl>
                                            <p:attrNameLst>
                                              <p:attrName>ppt_y</p:attrName>
                                            </p:attrNameLst>
                                          </p:cBhvr>
                                          <p:tavLst>
                                            <p:tav tm="0">
                                              <p:val>
                                                <p:strVal val="0-#ppt_h/2"/>
                                              </p:val>
                                            </p:tav>
                                            <p:tav tm="100000">
                                              <p:val>
                                                <p:strVal val="#ppt_y"/>
                                              </p:val>
                                            </p:tav>
                                          </p:tavLst>
                                        </p:anim>
                                      </p:childTnLst>
                                    </p:cTn>
                                  </p:par>
                                  <p:par>
                                    <p:cTn id="17" presetID="2" presetClass="entr" presetSubtype="1" fill="hold" grpId="0" nodeType="withEffect" p14:presetBounceEnd="64000">
                                      <p:stCondLst>
                                        <p:cond delay="400"/>
                                      </p:stCondLst>
                                      <p:childTnLst>
                                        <p:set>
                                          <p:cBhvr>
                                            <p:cTn id="18" dur="1" fill="hold">
                                              <p:stCondLst>
                                                <p:cond delay="0"/>
                                              </p:stCondLst>
                                            </p:cTn>
                                            <p:tgtEl>
                                              <p:spTgt spid="18"/>
                                            </p:tgtEl>
                                            <p:attrNameLst>
                                              <p:attrName>style.visibility</p:attrName>
                                            </p:attrNameLst>
                                          </p:cBhvr>
                                          <p:to>
                                            <p:strVal val="visible"/>
                                          </p:to>
                                        </p:set>
                                        <p:anim calcmode="lin" valueType="num" p14:bounceEnd="64000">
                                          <p:cBhvr additive="base">
                                            <p:cTn id="19" dur="1000" fill="hold"/>
                                            <p:tgtEl>
                                              <p:spTgt spid="18"/>
                                            </p:tgtEl>
                                            <p:attrNameLst>
                                              <p:attrName>ppt_x</p:attrName>
                                            </p:attrNameLst>
                                          </p:cBhvr>
                                          <p:tavLst>
                                            <p:tav tm="0">
                                              <p:val>
                                                <p:strVal val="#ppt_x"/>
                                              </p:val>
                                            </p:tav>
                                            <p:tav tm="100000">
                                              <p:val>
                                                <p:strVal val="#ppt_x"/>
                                              </p:val>
                                            </p:tav>
                                          </p:tavLst>
                                        </p:anim>
                                        <p:anim calcmode="lin" valueType="num" p14:bounceEnd="64000">
                                          <p:cBhvr additive="base">
                                            <p:cTn id="20" dur="1000" fill="hold"/>
                                            <p:tgtEl>
                                              <p:spTgt spid="18"/>
                                            </p:tgtEl>
                                            <p:attrNameLst>
                                              <p:attrName>ppt_y</p:attrName>
                                            </p:attrNameLst>
                                          </p:cBhvr>
                                          <p:tavLst>
                                            <p:tav tm="0">
                                              <p:val>
                                                <p:strVal val="0-#ppt_h/2"/>
                                              </p:val>
                                            </p:tav>
                                            <p:tav tm="100000">
                                              <p:val>
                                                <p:strVal val="#ppt_y"/>
                                              </p:val>
                                            </p:tav>
                                          </p:tavLst>
                                        </p:anim>
                                      </p:childTnLst>
                                    </p:cTn>
                                  </p:par>
                                  <p:par>
                                    <p:cTn id="21" presetID="2" presetClass="entr" presetSubtype="1" fill="hold" grpId="0" nodeType="withEffect" p14:presetBounceEnd="64000">
                                      <p:stCondLst>
                                        <p:cond delay="750"/>
                                      </p:stCondLst>
                                      <p:childTnLst>
                                        <p:set>
                                          <p:cBhvr>
                                            <p:cTn id="22" dur="1" fill="hold">
                                              <p:stCondLst>
                                                <p:cond delay="0"/>
                                              </p:stCondLst>
                                            </p:cTn>
                                            <p:tgtEl>
                                              <p:spTgt spid="17"/>
                                            </p:tgtEl>
                                            <p:attrNameLst>
                                              <p:attrName>style.visibility</p:attrName>
                                            </p:attrNameLst>
                                          </p:cBhvr>
                                          <p:to>
                                            <p:strVal val="visible"/>
                                          </p:to>
                                        </p:set>
                                        <p:anim calcmode="lin" valueType="num" p14:bounceEnd="64000">
                                          <p:cBhvr additive="base">
                                            <p:cTn id="23" dur="1000" fill="hold"/>
                                            <p:tgtEl>
                                              <p:spTgt spid="17"/>
                                            </p:tgtEl>
                                            <p:attrNameLst>
                                              <p:attrName>ppt_x</p:attrName>
                                            </p:attrNameLst>
                                          </p:cBhvr>
                                          <p:tavLst>
                                            <p:tav tm="0">
                                              <p:val>
                                                <p:strVal val="#ppt_x"/>
                                              </p:val>
                                            </p:tav>
                                            <p:tav tm="100000">
                                              <p:val>
                                                <p:strVal val="#ppt_x"/>
                                              </p:val>
                                            </p:tav>
                                          </p:tavLst>
                                        </p:anim>
                                        <p:anim calcmode="lin" valueType="num" p14:bounceEnd="64000">
                                          <p:cBhvr additive="base">
                                            <p:cTn id="24" dur="1000" fill="hold"/>
                                            <p:tgtEl>
                                              <p:spTgt spid="17"/>
                                            </p:tgtEl>
                                            <p:attrNameLst>
                                              <p:attrName>ppt_y</p:attrName>
                                            </p:attrNameLst>
                                          </p:cBhvr>
                                          <p:tavLst>
                                            <p:tav tm="0">
                                              <p:val>
                                                <p:strVal val="0-#ppt_h/2"/>
                                              </p:val>
                                            </p:tav>
                                            <p:tav tm="100000">
                                              <p:val>
                                                <p:strVal val="#ppt_y"/>
                                              </p:val>
                                            </p:tav>
                                          </p:tavLst>
                                        </p:anim>
                                      </p:childTnLst>
                                    </p:cTn>
                                  </p:par>
                                </p:childTnLst>
                              </p:cTn>
                            </p:par>
                            <p:par>
                              <p:cTn id="25" fill="hold">
                                <p:stCondLst>
                                  <p:cond delay="2250"/>
                                </p:stCondLst>
                                <p:childTnLst>
                                  <p:par>
                                    <p:cTn id="26" presetID="22" presetClass="entr" presetSubtype="8" fill="hold" nodeType="afterEffect">
                                      <p:stCondLst>
                                        <p:cond delay="0"/>
                                      </p:stCondLst>
                                      <p:childTnLst>
                                        <p:set>
                                          <p:cBhvr>
                                            <p:cTn id="27" dur="1" fill="hold">
                                              <p:stCondLst>
                                                <p:cond delay="0"/>
                                              </p:stCondLst>
                                            </p:cTn>
                                            <p:tgtEl>
                                              <p:spTgt spid="20"/>
                                            </p:tgtEl>
                                            <p:attrNameLst>
                                              <p:attrName>style.visibility</p:attrName>
                                            </p:attrNameLst>
                                          </p:cBhvr>
                                          <p:to>
                                            <p:strVal val="visible"/>
                                          </p:to>
                                        </p:set>
                                        <p:animEffect transition="in" filter="wipe(left)">
                                          <p:cBhvr>
                                            <p:cTn id="28" dur="500"/>
                                            <p:tgtEl>
                                              <p:spTgt spid="20"/>
                                            </p:tgtEl>
                                          </p:cBhvr>
                                        </p:animEffect>
                                      </p:childTnLst>
                                    </p:cTn>
                                  </p:par>
                                  <p:par>
                                    <p:cTn id="29" presetID="22" presetClass="entr" presetSubtype="8" fill="hold" nodeType="withEffect">
                                      <p:stCondLst>
                                        <p:cond delay="0"/>
                                      </p:stCondLst>
                                      <p:childTnLst>
                                        <p:set>
                                          <p:cBhvr>
                                            <p:cTn id="30" dur="1" fill="hold">
                                              <p:stCondLst>
                                                <p:cond delay="0"/>
                                              </p:stCondLst>
                                            </p:cTn>
                                            <p:tgtEl>
                                              <p:spTgt spid="21"/>
                                            </p:tgtEl>
                                            <p:attrNameLst>
                                              <p:attrName>style.visibility</p:attrName>
                                            </p:attrNameLst>
                                          </p:cBhvr>
                                          <p:to>
                                            <p:strVal val="visible"/>
                                          </p:to>
                                        </p:set>
                                        <p:animEffect transition="in" filter="wipe(left)">
                                          <p:cBhvr>
                                            <p:cTn id="31" dur="500"/>
                                            <p:tgtEl>
                                              <p:spTgt spid="21"/>
                                            </p:tgtEl>
                                          </p:cBhvr>
                                        </p:animEffect>
                                      </p:childTnLst>
                                    </p:cTn>
                                  </p:par>
                                  <p:par>
                                    <p:cTn id="32" presetID="22" presetClass="entr" presetSubtype="8" fill="hold" nodeType="withEffect">
                                      <p:stCondLst>
                                        <p:cond delay="0"/>
                                      </p:stCondLst>
                                      <p:childTnLst>
                                        <p:set>
                                          <p:cBhvr>
                                            <p:cTn id="33" dur="1" fill="hold">
                                              <p:stCondLst>
                                                <p:cond delay="0"/>
                                              </p:stCondLst>
                                            </p:cTn>
                                            <p:tgtEl>
                                              <p:spTgt spid="22"/>
                                            </p:tgtEl>
                                            <p:attrNameLst>
                                              <p:attrName>style.visibility</p:attrName>
                                            </p:attrNameLst>
                                          </p:cBhvr>
                                          <p:to>
                                            <p:strVal val="visible"/>
                                          </p:to>
                                        </p:set>
                                        <p:animEffect transition="in" filter="wipe(left)">
                                          <p:cBhvr>
                                            <p:cTn id="34" dur="500"/>
                                            <p:tgtEl>
                                              <p:spTgt spid="22"/>
                                            </p:tgtEl>
                                          </p:cBhvr>
                                        </p:animEffect>
                                      </p:childTnLst>
                                    </p:cTn>
                                  </p:par>
                                  <p:par>
                                    <p:cTn id="35" presetID="22" presetClass="entr" presetSubtype="8" fill="hold" nodeType="withEffect">
                                      <p:stCondLst>
                                        <p:cond delay="0"/>
                                      </p:stCondLst>
                                      <p:childTnLst>
                                        <p:set>
                                          <p:cBhvr>
                                            <p:cTn id="36" dur="1" fill="hold">
                                              <p:stCondLst>
                                                <p:cond delay="0"/>
                                              </p:stCondLst>
                                            </p:cTn>
                                            <p:tgtEl>
                                              <p:spTgt spid="23"/>
                                            </p:tgtEl>
                                            <p:attrNameLst>
                                              <p:attrName>style.visibility</p:attrName>
                                            </p:attrNameLst>
                                          </p:cBhvr>
                                          <p:to>
                                            <p:strVal val="visible"/>
                                          </p:to>
                                        </p:set>
                                        <p:animEffect transition="in" filter="wipe(left)">
                                          <p:cBhvr>
                                            <p:cTn id="37" dur="500"/>
                                            <p:tgtEl>
                                              <p:spTgt spid="23"/>
                                            </p:tgtEl>
                                          </p:cBhvr>
                                        </p:animEffect>
                                      </p:childTnLst>
                                    </p:cTn>
                                  </p:par>
                                </p:childTnLst>
                              </p:cTn>
                            </p:par>
                            <p:par>
                              <p:cTn id="38" fill="hold">
                                <p:stCondLst>
                                  <p:cond delay="2750"/>
                                </p:stCondLst>
                                <p:childTnLst>
                                  <p:par>
                                    <p:cTn id="39" presetID="10" presetClass="entr" presetSubtype="0" fill="hold" grpId="0" nodeType="afterEffect">
                                      <p:stCondLst>
                                        <p:cond delay="0"/>
                                      </p:stCondLst>
                                      <p:childTnLst>
                                        <p:set>
                                          <p:cBhvr>
                                            <p:cTn id="40" dur="1" fill="hold">
                                              <p:stCondLst>
                                                <p:cond delay="0"/>
                                              </p:stCondLst>
                                            </p:cTn>
                                            <p:tgtEl>
                                              <p:spTgt spid="24"/>
                                            </p:tgtEl>
                                            <p:attrNameLst>
                                              <p:attrName>style.visibility</p:attrName>
                                            </p:attrNameLst>
                                          </p:cBhvr>
                                          <p:to>
                                            <p:strVal val="visible"/>
                                          </p:to>
                                        </p:set>
                                        <p:animEffect transition="in" filter="fade">
                                          <p:cBhvr>
                                            <p:cTn id="41" dur="500"/>
                                            <p:tgtEl>
                                              <p:spTgt spid="24"/>
                                            </p:tgtEl>
                                          </p:cBhvr>
                                        </p:animEffect>
                                      </p:childTnLst>
                                    </p:cTn>
                                  </p:par>
                                </p:childTnLst>
                              </p:cTn>
                            </p:par>
                            <p:par>
                              <p:cTn id="42" fill="hold">
                                <p:stCondLst>
                                  <p:cond delay="3250"/>
                                </p:stCondLst>
                                <p:childTnLst>
                                  <p:par>
                                    <p:cTn id="43" presetID="10" presetClass="entr" presetSubtype="0" fill="hold" grpId="0" nodeType="afterEffect">
                                      <p:stCondLst>
                                        <p:cond delay="0"/>
                                      </p:stCondLst>
                                      <p:childTnLst>
                                        <p:set>
                                          <p:cBhvr>
                                            <p:cTn id="44" dur="1" fill="hold">
                                              <p:stCondLst>
                                                <p:cond delay="0"/>
                                              </p:stCondLst>
                                            </p:cTn>
                                            <p:tgtEl>
                                              <p:spTgt spid="25"/>
                                            </p:tgtEl>
                                            <p:attrNameLst>
                                              <p:attrName>style.visibility</p:attrName>
                                            </p:attrNameLst>
                                          </p:cBhvr>
                                          <p:to>
                                            <p:strVal val="visible"/>
                                          </p:to>
                                        </p:set>
                                        <p:animEffect transition="in" filter="fade">
                                          <p:cBhvr>
                                            <p:cTn id="45" dur="500"/>
                                            <p:tgtEl>
                                              <p:spTgt spid="25"/>
                                            </p:tgtEl>
                                          </p:cBhvr>
                                        </p:animEffect>
                                      </p:childTnLst>
                                    </p:cTn>
                                  </p:par>
                                </p:childTnLst>
                              </p:cTn>
                            </p:par>
                            <p:par>
                              <p:cTn id="46" fill="hold">
                                <p:stCondLst>
                                  <p:cond delay="3750"/>
                                </p:stCondLst>
                                <p:childTnLst>
                                  <p:par>
                                    <p:cTn id="47" presetID="10" presetClass="entr" presetSubtype="0" fill="hold" grpId="0" nodeType="afterEffect">
                                      <p:stCondLst>
                                        <p:cond delay="0"/>
                                      </p:stCondLst>
                                      <p:childTnLst>
                                        <p:set>
                                          <p:cBhvr>
                                            <p:cTn id="48" dur="1" fill="hold">
                                              <p:stCondLst>
                                                <p:cond delay="0"/>
                                              </p:stCondLst>
                                            </p:cTn>
                                            <p:tgtEl>
                                              <p:spTgt spid="26"/>
                                            </p:tgtEl>
                                            <p:attrNameLst>
                                              <p:attrName>style.visibility</p:attrName>
                                            </p:attrNameLst>
                                          </p:cBhvr>
                                          <p:to>
                                            <p:strVal val="visible"/>
                                          </p:to>
                                        </p:set>
                                        <p:animEffect transition="in" filter="fade">
                                          <p:cBhvr>
                                            <p:cTn id="49" dur="500"/>
                                            <p:tgtEl>
                                              <p:spTgt spid="26"/>
                                            </p:tgtEl>
                                          </p:cBhvr>
                                        </p:animEffect>
                                      </p:childTnLst>
                                    </p:cTn>
                                  </p:par>
                                </p:childTnLst>
                              </p:cTn>
                            </p:par>
                            <p:par>
                              <p:cTn id="50" fill="hold">
                                <p:stCondLst>
                                  <p:cond delay="4250"/>
                                </p:stCondLst>
                                <p:childTnLst>
                                  <p:par>
                                    <p:cTn id="51" presetID="10" presetClass="entr" presetSubtype="0" fill="hold" grpId="0" nodeType="afterEffect">
                                      <p:stCondLst>
                                        <p:cond delay="0"/>
                                      </p:stCondLst>
                                      <p:childTnLst>
                                        <p:set>
                                          <p:cBhvr>
                                            <p:cTn id="52" dur="1" fill="hold">
                                              <p:stCondLst>
                                                <p:cond delay="0"/>
                                              </p:stCondLst>
                                            </p:cTn>
                                            <p:tgtEl>
                                              <p:spTgt spid="27"/>
                                            </p:tgtEl>
                                            <p:attrNameLst>
                                              <p:attrName>style.visibility</p:attrName>
                                            </p:attrNameLst>
                                          </p:cBhvr>
                                          <p:to>
                                            <p:strVal val="visible"/>
                                          </p:to>
                                        </p:set>
                                        <p:animEffect transition="in" filter="fade">
                                          <p:cBhvr>
                                            <p:cTn id="53" dur="500"/>
                                            <p:tgtEl>
                                              <p:spTgt spid="27"/>
                                            </p:tgtEl>
                                          </p:cBhvr>
                                        </p:animEffect>
                                      </p:childTnLst>
                                    </p:cTn>
                                  </p:par>
                                </p:childTnLst>
                              </p:cTn>
                            </p:par>
                            <p:par>
                              <p:cTn id="54" fill="hold">
                                <p:stCondLst>
                                  <p:cond delay="4750"/>
                                </p:stCondLst>
                                <p:childTnLst>
                                  <p:par>
                                    <p:cTn id="55" presetID="10" presetClass="entr" presetSubtype="0" fill="hold" grpId="0" nodeType="afterEffect">
                                      <p:stCondLst>
                                        <p:cond delay="0"/>
                                      </p:stCondLst>
                                      <p:childTnLst>
                                        <p:set>
                                          <p:cBhvr>
                                            <p:cTn id="56" dur="1" fill="hold">
                                              <p:stCondLst>
                                                <p:cond delay="0"/>
                                              </p:stCondLst>
                                            </p:cTn>
                                            <p:tgtEl>
                                              <p:spTgt spid="28"/>
                                            </p:tgtEl>
                                            <p:attrNameLst>
                                              <p:attrName>style.visibility</p:attrName>
                                            </p:attrNameLst>
                                          </p:cBhvr>
                                          <p:to>
                                            <p:strVal val="visible"/>
                                          </p:to>
                                        </p:set>
                                        <p:animEffect transition="in" filter="fade">
                                          <p:cBhvr>
                                            <p:cTn id="57" dur="500"/>
                                            <p:tgtEl>
                                              <p:spTgt spid="28"/>
                                            </p:tgtEl>
                                          </p:cBhvr>
                                        </p:animEffect>
                                      </p:childTnLst>
                                    </p:cTn>
                                  </p:par>
                                </p:childTnLst>
                              </p:cTn>
                            </p:par>
                            <p:par>
                              <p:cTn id="58" fill="hold">
                                <p:stCondLst>
                                  <p:cond delay="5250"/>
                                </p:stCondLst>
                                <p:childTnLst>
                                  <p:par>
                                    <p:cTn id="59" presetID="10" presetClass="entr" presetSubtype="0" fill="hold" grpId="0" nodeType="afterEffect">
                                      <p:stCondLst>
                                        <p:cond delay="0"/>
                                      </p:stCondLst>
                                      <p:childTnLst>
                                        <p:set>
                                          <p:cBhvr>
                                            <p:cTn id="60" dur="1" fill="hold">
                                              <p:stCondLst>
                                                <p:cond delay="0"/>
                                              </p:stCondLst>
                                            </p:cTn>
                                            <p:tgtEl>
                                              <p:spTgt spid="29"/>
                                            </p:tgtEl>
                                            <p:attrNameLst>
                                              <p:attrName>style.visibility</p:attrName>
                                            </p:attrNameLst>
                                          </p:cBhvr>
                                          <p:to>
                                            <p:strVal val="visible"/>
                                          </p:to>
                                        </p:set>
                                        <p:animEffect transition="in" filter="fade">
                                          <p:cBhvr>
                                            <p:cTn id="61" dur="500"/>
                                            <p:tgtEl>
                                              <p:spTgt spid="29"/>
                                            </p:tgtEl>
                                          </p:cBhvr>
                                        </p:animEffect>
                                      </p:childTnLst>
                                    </p:cTn>
                                  </p:par>
                                </p:childTnLst>
                              </p:cTn>
                            </p:par>
                            <p:par>
                              <p:cTn id="62" fill="hold">
                                <p:stCondLst>
                                  <p:cond delay="5750"/>
                                </p:stCondLst>
                                <p:childTnLst>
                                  <p:par>
                                    <p:cTn id="63" presetID="10" presetClass="entr" presetSubtype="0" fill="hold" grpId="0" nodeType="afterEffect">
                                      <p:stCondLst>
                                        <p:cond delay="0"/>
                                      </p:stCondLst>
                                      <p:childTnLst>
                                        <p:set>
                                          <p:cBhvr>
                                            <p:cTn id="64" dur="1" fill="hold">
                                              <p:stCondLst>
                                                <p:cond delay="0"/>
                                              </p:stCondLst>
                                            </p:cTn>
                                            <p:tgtEl>
                                              <p:spTgt spid="30"/>
                                            </p:tgtEl>
                                            <p:attrNameLst>
                                              <p:attrName>style.visibility</p:attrName>
                                            </p:attrNameLst>
                                          </p:cBhvr>
                                          <p:to>
                                            <p:strVal val="visible"/>
                                          </p:to>
                                        </p:set>
                                        <p:animEffect transition="in" filter="fade">
                                          <p:cBhvr>
                                            <p:cTn id="65" dur="500"/>
                                            <p:tgtEl>
                                              <p:spTgt spid="30"/>
                                            </p:tgtEl>
                                          </p:cBhvr>
                                        </p:animEffect>
                                      </p:childTnLst>
                                    </p:cTn>
                                  </p:par>
                                </p:childTnLst>
                              </p:cTn>
                            </p:par>
                            <p:par>
                              <p:cTn id="66" fill="hold">
                                <p:stCondLst>
                                  <p:cond delay="6250"/>
                                </p:stCondLst>
                                <p:childTnLst>
                                  <p:par>
                                    <p:cTn id="67" presetID="10" presetClass="entr" presetSubtype="0" fill="hold" grpId="0" nodeType="afterEffect">
                                      <p:stCondLst>
                                        <p:cond delay="0"/>
                                      </p:stCondLst>
                                      <p:childTnLst>
                                        <p:set>
                                          <p:cBhvr>
                                            <p:cTn id="68" dur="1" fill="hold">
                                              <p:stCondLst>
                                                <p:cond delay="0"/>
                                              </p:stCondLst>
                                            </p:cTn>
                                            <p:tgtEl>
                                              <p:spTgt spid="31"/>
                                            </p:tgtEl>
                                            <p:attrNameLst>
                                              <p:attrName>style.visibility</p:attrName>
                                            </p:attrNameLst>
                                          </p:cBhvr>
                                          <p:to>
                                            <p:strVal val="visible"/>
                                          </p:to>
                                        </p:set>
                                        <p:animEffect transition="in" filter="fade">
                                          <p:cBhvr>
                                            <p:cTn id="69"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 grpId="0"/>
          <p:bldP spid="16" grpId="0" animBg="1"/>
          <p:bldP spid="17" grpId="0" animBg="1"/>
          <p:bldP spid="18" grpId="0" animBg="1"/>
          <p:bldP spid="19" grpId="0" animBg="1"/>
          <p:bldP spid="24" grpId="0"/>
          <p:bldP spid="25" grpId="0"/>
          <p:bldP spid="26" grpId="0"/>
          <p:bldP spid="27" grpId="0"/>
          <p:bldP spid="28" grpId="0"/>
          <p:bldP spid="29" grpId="0"/>
          <p:bldP spid="30" grpId="0"/>
          <p:bldP spid="31"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61"/>
                                            </p:tgtEl>
                                            <p:attrNameLst>
                                              <p:attrName>style.visibility</p:attrName>
                                            </p:attrNameLst>
                                          </p:cBhvr>
                                          <p:to>
                                            <p:strVal val="visible"/>
                                          </p:to>
                                        </p:set>
                                        <p:animEffect transition="in" filter="fade">
                                          <p:cBhvr>
                                            <p:cTn id="7" dur="500"/>
                                            <p:tgtEl>
                                              <p:spTgt spid="61"/>
                                            </p:tgtEl>
                                          </p:cBhvr>
                                        </p:animEffect>
                                      </p:childTnLst>
                                    </p:cTn>
                                  </p:par>
                                </p:childTnLst>
                              </p:cTn>
                            </p:par>
                            <p:par>
                              <p:cTn id="8" fill="hold">
                                <p:stCondLst>
                                  <p:cond delay="500"/>
                                </p:stCondLst>
                                <p:childTnLst>
                                  <p:par>
                                    <p:cTn id="9" presetID="2" presetClass="entr" presetSubtype="1" fill="hold" grpId="0" nodeType="afterEffect">
                                      <p:stCondLst>
                                        <p:cond delay="0"/>
                                      </p:stCondLst>
                                      <p:childTnLst>
                                        <p:set>
                                          <p:cBhvr>
                                            <p:cTn id="10" dur="1" fill="hold">
                                              <p:stCondLst>
                                                <p:cond delay="0"/>
                                              </p:stCondLst>
                                            </p:cTn>
                                            <p:tgtEl>
                                              <p:spTgt spid="19"/>
                                            </p:tgtEl>
                                            <p:attrNameLst>
                                              <p:attrName>style.visibility</p:attrName>
                                            </p:attrNameLst>
                                          </p:cBhvr>
                                          <p:to>
                                            <p:strVal val="visible"/>
                                          </p:to>
                                        </p:set>
                                        <p:anim calcmode="lin" valueType="num">
                                          <p:cBhvr additive="base">
                                            <p:cTn id="11" dur="1000" fill="hold"/>
                                            <p:tgtEl>
                                              <p:spTgt spid="19"/>
                                            </p:tgtEl>
                                            <p:attrNameLst>
                                              <p:attrName>ppt_x</p:attrName>
                                            </p:attrNameLst>
                                          </p:cBhvr>
                                          <p:tavLst>
                                            <p:tav tm="0">
                                              <p:val>
                                                <p:strVal val="#ppt_x"/>
                                              </p:val>
                                            </p:tav>
                                            <p:tav tm="100000">
                                              <p:val>
                                                <p:strVal val="#ppt_x"/>
                                              </p:val>
                                            </p:tav>
                                          </p:tavLst>
                                        </p:anim>
                                        <p:anim calcmode="lin" valueType="num">
                                          <p:cBhvr additive="base">
                                            <p:cTn id="12" dur="1000" fill="hold"/>
                                            <p:tgtEl>
                                              <p:spTgt spid="19"/>
                                            </p:tgtEl>
                                            <p:attrNameLst>
                                              <p:attrName>ppt_y</p:attrName>
                                            </p:attrNameLst>
                                          </p:cBhvr>
                                          <p:tavLst>
                                            <p:tav tm="0">
                                              <p:val>
                                                <p:strVal val="0-#ppt_h/2"/>
                                              </p:val>
                                            </p:tav>
                                            <p:tav tm="100000">
                                              <p:val>
                                                <p:strVal val="#ppt_y"/>
                                              </p:val>
                                            </p:tav>
                                          </p:tavLst>
                                        </p:anim>
                                      </p:childTnLst>
                                    </p:cTn>
                                  </p:par>
                                  <p:par>
                                    <p:cTn id="13" presetID="2" presetClass="entr" presetSubtype="1" fill="hold" grpId="0" nodeType="withEffect">
                                      <p:stCondLst>
                                        <p:cond delay="200"/>
                                      </p:stCondLst>
                                      <p:childTnLst>
                                        <p:set>
                                          <p:cBhvr>
                                            <p:cTn id="14" dur="1" fill="hold">
                                              <p:stCondLst>
                                                <p:cond delay="0"/>
                                              </p:stCondLst>
                                            </p:cTn>
                                            <p:tgtEl>
                                              <p:spTgt spid="16"/>
                                            </p:tgtEl>
                                            <p:attrNameLst>
                                              <p:attrName>style.visibility</p:attrName>
                                            </p:attrNameLst>
                                          </p:cBhvr>
                                          <p:to>
                                            <p:strVal val="visible"/>
                                          </p:to>
                                        </p:set>
                                        <p:anim calcmode="lin" valueType="num">
                                          <p:cBhvr additive="base">
                                            <p:cTn id="15" dur="1000" fill="hold"/>
                                            <p:tgtEl>
                                              <p:spTgt spid="16"/>
                                            </p:tgtEl>
                                            <p:attrNameLst>
                                              <p:attrName>ppt_x</p:attrName>
                                            </p:attrNameLst>
                                          </p:cBhvr>
                                          <p:tavLst>
                                            <p:tav tm="0">
                                              <p:val>
                                                <p:strVal val="#ppt_x"/>
                                              </p:val>
                                            </p:tav>
                                            <p:tav tm="100000">
                                              <p:val>
                                                <p:strVal val="#ppt_x"/>
                                              </p:val>
                                            </p:tav>
                                          </p:tavLst>
                                        </p:anim>
                                        <p:anim calcmode="lin" valueType="num">
                                          <p:cBhvr additive="base">
                                            <p:cTn id="16" dur="1000" fill="hold"/>
                                            <p:tgtEl>
                                              <p:spTgt spid="16"/>
                                            </p:tgtEl>
                                            <p:attrNameLst>
                                              <p:attrName>ppt_y</p:attrName>
                                            </p:attrNameLst>
                                          </p:cBhvr>
                                          <p:tavLst>
                                            <p:tav tm="0">
                                              <p:val>
                                                <p:strVal val="0-#ppt_h/2"/>
                                              </p:val>
                                            </p:tav>
                                            <p:tav tm="100000">
                                              <p:val>
                                                <p:strVal val="#ppt_y"/>
                                              </p:val>
                                            </p:tav>
                                          </p:tavLst>
                                        </p:anim>
                                      </p:childTnLst>
                                    </p:cTn>
                                  </p:par>
                                  <p:par>
                                    <p:cTn id="17" presetID="2" presetClass="entr" presetSubtype="1" fill="hold" grpId="0" nodeType="withEffect">
                                      <p:stCondLst>
                                        <p:cond delay="400"/>
                                      </p:stCondLst>
                                      <p:childTnLst>
                                        <p:set>
                                          <p:cBhvr>
                                            <p:cTn id="18" dur="1" fill="hold">
                                              <p:stCondLst>
                                                <p:cond delay="0"/>
                                              </p:stCondLst>
                                            </p:cTn>
                                            <p:tgtEl>
                                              <p:spTgt spid="18"/>
                                            </p:tgtEl>
                                            <p:attrNameLst>
                                              <p:attrName>style.visibility</p:attrName>
                                            </p:attrNameLst>
                                          </p:cBhvr>
                                          <p:to>
                                            <p:strVal val="visible"/>
                                          </p:to>
                                        </p:set>
                                        <p:anim calcmode="lin" valueType="num">
                                          <p:cBhvr additive="base">
                                            <p:cTn id="19" dur="1000" fill="hold"/>
                                            <p:tgtEl>
                                              <p:spTgt spid="18"/>
                                            </p:tgtEl>
                                            <p:attrNameLst>
                                              <p:attrName>ppt_x</p:attrName>
                                            </p:attrNameLst>
                                          </p:cBhvr>
                                          <p:tavLst>
                                            <p:tav tm="0">
                                              <p:val>
                                                <p:strVal val="#ppt_x"/>
                                              </p:val>
                                            </p:tav>
                                            <p:tav tm="100000">
                                              <p:val>
                                                <p:strVal val="#ppt_x"/>
                                              </p:val>
                                            </p:tav>
                                          </p:tavLst>
                                        </p:anim>
                                        <p:anim calcmode="lin" valueType="num">
                                          <p:cBhvr additive="base">
                                            <p:cTn id="20" dur="1000" fill="hold"/>
                                            <p:tgtEl>
                                              <p:spTgt spid="18"/>
                                            </p:tgtEl>
                                            <p:attrNameLst>
                                              <p:attrName>ppt_y</p:attrName>
                                            </p:attrNameLst>
                                          </p:cBhvr>
                                          <p:tavLst>
                                            <p:tav tm="0">
                                              <p:val>
                                                <p:strVal val="0-#ppt_h/2"/>
                                              </p:val>
                                            </p:tav>
                                            <p:tav tm="100000">
                                              <p:val>
                                                <p:strVal val="#ppt_y"/>
                                              </p:val>
                                            </p:tav>
                                          </p:tavLst>
                                        </p:anim>
                                      </p:childTnLst>
                                    </p:cTn>
                                  </p:par>
                                  <p:par>
                                    <p:cTn id="21" presetID="2" presetClass="entr" presetSubtype="1" fill="hold" grpId="0" nodeType="withEffect">
                                      <p:stCondLst>
                                        <p:cond delay="750"/>
                                      </p:stCondLst>
                                      <p:childTnLst>
                                        <p:set>
                                          <p:cBhvr>
                                            <p:cTn id="22" dur="1" fill="hold">
                                              <p:stCondLst>
                                                <p:cond delay="0"/>
                                              </p:stCondLst>
                                            </p:cTn>
                                            <p:tgtEl>
                                              <p:spTgt spid="17"/>
                                            </p:tgtEl>
                                            <p:attrNameLst>
                                              <p:attrName>style.visibility</p:attrName>
                                            </p:attrNameLst>
                                          </p:cBhvr>
                                          <p:to>
                                            <p:strVal val="visible"/>
                                          </p:to>
                                        </p:set>
                                        <p:anim calcmode="lin" valueType="num">
                                          <p:cBhvr additive="base">
                                            <p:cTn id="23" dur="1000" fill="hold"/>
                                            <p:tgtEl>
                                              <p:spTgt spid="17"/>
                                            </p:tgtEl>
                                            <p:attrNameLst>
                                              <p:attrName>ppt_x</p:attrName>
                                            </p:attrNameLst>
                                          </p:cBhvr>
                                          <p:tavLst>
                                            <p:tav tm="0">
                                              <p:val>
                                                <p:strVal val="#ppt_x"/>
                                              </p:val>
                                            </p:tav>
                                            <p:tav tm="100000">
                                              <p:val>
                                                <p:strVal val="#ppt_x"/>
                                              </p:val>
                                            </p:tav>
                                          </p:tavLst>
                                        </p:anim>
                                        <p:anim calcmode="lin" valueType="num">
                                          <p:cBhvr additive="base">
                                            <p:cTn id="24" dur="1000" fill="hold"/>
                                            <p:tgtEl>
                                              <p:spTgt spid="17"/>
                                            </p:tgtEl>
                                            <p:attrNameLst>
                                              <p:attrName>ppt_y</p:attrName>
                                            </p:attrNameLst>
                                          </p:cBhvr>
                                          <p:tavLst>
                                            <p:tav tm="0">
                                              <p:val>
                                                <p:strVal val="0-#ppt_h/2"/>
                                              </p:val>
                                            </p:tav>
                                            <p:tav tm="100000">
                                              <p:val>
                                                <p:strVal val="#ppt_y"/>
                                              </p:val>
                                            </p:tav>
                                          </p:tavLst>
                                        </p:anim>
                                      </p:childTnLst>
                                    </p:cTn>
                                  </p:par>
                                </p:childTnLst>
                              </p:cTn>
                            </p:par>
                            <p:par>
                              <p:cTn id="25" fill="hold">
                                <p:stCondLst>
                                  <p:cond delay="2250"/>
                                </p:stCondLst>
                                <p:childTnLst>
                                  <p:par>
                                    <p:cTn id="26" presetID="22" presetClass="entr" presetSubtype="8" fill="hold" nodeType="afterEffect">
                                      <p:stCondLst>
                                        <p:cond delay="0"/>
                                      </p:stCondLst>
                                      <p:childTnLst>
                                        <p:set>
                                          <p:cBhvr>
                                            <p:cTn id="27" dur="1" fill="hold">
                                              <p:stCondLst>
                                                <p:cond delay="0"/>
                                              </p:stCondLst>
                                            </p:cTn>
                                            <p:tgtEl>
                                              <p:spTgt spid="20"/>
                                            </p:tgtEl>
                                            <p:attrNameLst>
                                              <p:attrName>style.visibility</p:attrName>
                                            </p:attrNameLst>
                                          </p:cBhvr>
                                          <p:to>
                                            <p:strVal val="visible"/>
                                          </p:to>
                                        </p:set>
                                        <p:animEffect transition="in" filter="wipe(left)">
                                          <p:cBhvr>
                                            <p:cTn id="28" dur="500"/>
                                            <p:tgtEl>
                                              <p:spTgt spid="20"/>
                                            </p:tgtEl>
                                          </p:cBhvr>
                                        </p:animEffect>
                                      </p:childTnLst>
                                    </p:cTn>
                                  </p:par>
                                  <p:par>
                                    <p:cTn id="29" presetID="22" presetClass="entr" presetSubtype="8" fill="hold" nodeType="withEffect">
                                      <p:stCondLst>
                                        <p:cond delay="0"/>
                                      </p:stCondLst>
                                      <p:childTnLst>
                                        <p:set>
                                          <p:cBhvr>
                                            <p:cTn id="30" dur="1" fill="hold">
                                              <p:stCondLst>
                                                <p:cond delay="0"/>
                                              </p:stCondLst>
                                            </p:cTn>
                                            <p:tgtEl>
                                              <p:spTgt spid="21"/>
                                            </p:tgtEl>
                                            <p:attrNameLst>
                                              <p:attrName>style.visibility</p:attrName>
                                            </p:attrNameLst>
                                          </p:cBhvr>
                                          <p:to>
                                            <p:strVal val="visible"/>
                                          </p:to>
                                        </p:set>
                                        <p:animEffect transition="in" filter="wipe(left)">
                                          <p:cBhvr>
                                            <p:cTn id="31" dur="500"/>
                                            <p:tgtEl>
                                              <p:spTgt spid="21"/>
                                            </p:tgtEl>
                                          </p:cBhvr>
                                        </p:animEffect>
                                      </p:childTnLst>
                                    </p:cTn>
                                  </p:par>
                                  <p:par>
                                    <p:cTn id="32" presetID="22" presetClass="entr" presetSubtype="8" fill="hold" nodeType="withEffect">
                                      <p:stCondLst>
                                        <p:cond delay="0"/>
                                      </p:stCondLst>
                                      <p:childTnLst>
                                        <p:set>
                                          <p:cBhvr>
                                            <p:cTn id="33" dur="1" fill="hold">
                                              <p:stCondLst>
                                                <p:cond delay="0"/>
                                              </p:stCondLst>
                                            </p:cTn>
                                            <p:tgtEl>
                                              <p:spTgt spid="22"/>
                                            </p:tgtEl>
                                            <p:attrNameLst>
                                              <p:attrName>style.visibility</p:attrName>
                                            </p:attrNameLst>
                                          </p:cBhvr>
                                          <p:to>
                                            <p:strVal val="visible"/>
                                          </p:to>
                                        </p:set>
                                        <p:animEffect transition="in" filter="wipe(left)">
                                          <p:cBhvr>
                                            <p:cTn id="34" dur="500"/>
                                            <p:tgtEl>
                                              <p:spTgt spid="22"/>
                                            </p:tgtEl>
                                          </p:cBhvr>
                                        </p:animEffect>
                                      </p:childTnLst>
                                    </p:cTn>
                                  </p:par>
                                  <p:par>
                                    <p:cTn id="35" presetID="22" presetClass="entr" presetSubtype="8" fill="hold" nodeType="withEffect">
                                      <p:stCondLst>
                                        <p:cond delay="0"/>
                                      </p:stCondLst>
                                      <p:childTnLst>
                                        <p:set>
                                          <p:cBhvr>
                                            <p:cTn id="36" dur="1" fill="hold">
                                              <p:stCondLst>
                                                <p:cond delay="0"/>
                                              </p:stCondLst>
                                            </p:cTn>
                                            <p:tgtEl>
                                              <p:spTgt spid="23"/>
                                            </p:tgtEl>
                                            <p:attrNameLst>
                                              <p:attrName>style.visibility</p:attrName>
                                            </p:attrNameLst>
                                          </p:cBhvr>
                                          <p:to>
                                            <p:strVal val="visible"/>
                                          </p:to>
                                        </p:set>
                                        <p:animEffect transition="in" filter="wipe(left)">
                                          <p:cBhvr>
                                            <p:cTn id="37" dur="500"/>
                                            <p:tgtEl>
                                              <p:spTgt spid="23"/>
                                            </p:tgtEl>
                                          </p:cBhvr>
                                        </p:animEffect>
                                      </p:childTnLst>
                                    </p:cTn>
                                  </p:par>
                                </p:childTnLst>
                              </p:cTn>
                            </p:par>
                            <p:par>
                              <p:cTn id="38" fill="hold">
                                <p:stCondLst>
                                  <p:cond delay="2750"/>
                                </p:stCondLst>
                                <p:childTnLst>
                                  <p:par>
                                    <p:cTn id="39" presetID="10" presetClass="entr" presetSubtype="0" fill="hold" grpId="0" nodeType="afterEffect">
                                      <p:stCondLst>
                                        <p:cond delay="0"/>
                                      </p:stCondLst>
                                      <p:childTnLst>
                                        <p:set>
                                          <p:cBhvr>
                                            <p:cTn id="40" dur="1" fill="hold">
                                              <p:stCondLst>
                                                <p:cond delay="0"/>
                                              </p:stCondLst>
                                            </p:cTn>
                                            <p:tgtEl>
                                              <p:spTgt spid="24"/>
                                            </p:tgtEl>
                                            <p:attrNameLst>
                                              <p:attrName>style.visibility</p:attrName>
                                            </p:attrNameLst>
                                          </p:cBhvr>
                                          <p:to>
                                            <p:strVal val="visible"/>
                                          </p:to>
                                        </p:set>
                                        <p:animEffect transition="in" filter="fade">
                                          <p:cBhvr>
                                            <p:cTn id="41" dur="500"/>
                                            <p:tgtEl>
                                              <p:spTgt spid="24"/>
                                            </p:tgtEl>
                                          </p:cBhvr>
                                        </p:animEffect>
                                      </p:childTnLst>
                                    </p:cTn>
                                  </p:par>
                                </p:childTnLst>
                              </p:cTn>
                            </p:par>
                            <p:par>
                              <p:cTn id="42" fill="hold">
                                <p:stCondLst>
                                  <p:cond delay="3250"/>
                                </p:stCondLst>
                                <p:childTnLst>
                                  <p:par>
                                    <p:cTn id="43" presetID="10" presetClass="entr" presetSubtype="0" fill="hold" grpId="0" nodeType="afterEffect">
                                      <p:stCondLst>
                                        <p:cond delay="0"/>
                                      </p:stCondLst>
                                      <p:childTnLst>
                                        <p:set>
                                          <p:cBhvr>
                                            <p:cTn id="44" dur="1" fill="hold">
                                              <p:stCondLst>
                                                <p:cond delay="0"/>
                                              </p:stCondLst>
                                            </p:cTn>
                                            <p:tgtEl>
                                              <p:spTgt spid="25"/>
                                            </p:tgtEl>
                                            <p:attrNameLst>
                                              <p:attrName>style.visibility</p:attrName>
                                            </p:attrNameLst>
                                          </p:cBhvr>
                                          <p:to>
                                            <p:strVal val="visible"/>
                                          </p:to>
                                        </p:set>
                                        <p:animEffect transition="in" filter="fade">
                                          <p:cBhvr>
                                            <p:cTn id="45" dur="500"/>
                                            <p:tgtEl>
                                              <p:spTgt spid="25"/>
                                            </p:tgtEl>
                                          </p:cBhvr>
                                        </p:animEffect>
                                      </p:childTnLst>
                                    </p:cTn>
                                  </p:par>
                                </p:childTnLst>
                              </p:cTn>
                            </p:par>
                            <p:par>
                              <p:cTn id="46" fill="hold">
                                <p:stCondLst>
                                  <p:cond delay="3750"/>
                                </p:stCondLst>
                                <p:childTnLst>
                                  <p:par>
                                    <p:cTn id="47" presetID="10" presetClass="entr" presetSubtype="0" fill="hold" grpId="0" nodeType="afterEffect">
                                      <p:stCondLst>
                                        <p:cond delay="0"/>
                                      </p:stCondLst>
                                      <p:childTnLst>
                                        <p:set>
                                          <p:cBhvr>
                                            <p:cTn id="48" dur="1" fill="hold">
                                              <p:stCondLst>
                                                <p:cond delay="0"/>
                                              </p:stCondLst>
                                            </p:cTn>
                                            <p:tgtEl>
                                              <p:spTgt spid="26"/>
                                            </p:tgtEl>
                                            <p:attrNameLst>
                                              <p:attrName>style.visibility</p:attrName>
                                            </p:attrNameLst>
                                          </p:cBhvr>
                                          <p:to>
                                            <p:strVal val="visible"/>
                                          </p:to>
                                        </p:set>
                                        <p:animEffect transition="in" filter="fade">
                                          <p:cBhvr>
                                            <p:cTn id="49" dur="500"/>
                                            <p:tgtEl>
                                              <p:spTgt spid="26"/>
                                            </p:tgtEl>
                                          </p:cBhvr>
                                        </p:animEffect>
                                      </p:childTnLst>
                                    </p:cTn>
                                  </p:par>
                                </p:childTnLst>
                              </p:cTn>
                            </p:par>
                            <p:par>
                              <p:cTn id="50" fill="hold">
                                <p:stCondLst>
                                  <p:cond delay="4250"/>
                                </p:stCondLst>
                                <p:childTnLst>
                                  <p:par>
                                    <p:cTn id="51" presetID="10" presetClass="entr" presetSubtype="0" fill="hold" grpId="0" nodeType="afterEffect">
                                      <p:stCondLst>
                                        <p:cond delay="0"/>
                                      </p:stCondLst>
                                      <p:childTnLst>
                                        <p:set>
                                          <p:cBhvr>
                                            <p:cTn id="52" dur="1" fill="hold">
                                              <p:stCondLst>
                                                <p:cond delay="0"/>
                                              </p:stCondLst>
                                            </p:cTn>
                                            <p:tgtEl>
                                              <p:spTgt spid="27"/>
                                            </p:tgtEl>
                                            <p:attrNameLst>
                                              <p:attrName>style.visibility</p:attrName>
                                            </p:attrNameLst>
                                          </p:cBhvr>
                                          <p:to>
                                            <p:strVal val="visible"/>
                                          </p:to>
                                        </p:set>
                                        <p:animEffect transition="in" filter="fade">
                                          <p:cBhvr>
                                            <p:cTn id="53" dur="500"/>
                                            <p:tgtEl>
                                              <p:spTgt spid="27"/>
                                            </p:tgtEl>
                                          </p:cBhvr>
                                        </p:animEffect>
                                      </p:childTnLst>
                                    </p:cTn>
                                  </p:par>
                                </p:childTnLst>
                              </p:cTn>
                            </p:par>
                            <p:par>
                              <p:cTn id="54" fill="hold">
                                <p:stCondLst>
                                  <p:cond delay="4750"/>
                                </p:stCondLst>
                                <p:childTnLst>
                                  <p:par>
                                    <p:cTn id="55" presetID="10" presetClass="entr" presetSubtype="0" fill="hold" grpId="0" nodeType="afterEffect">
                                      <p:stCondLst>
                                        <p:cond delay="0"/>
                                      </p:stCondLst>
                                      <p:childTnLst>
                                        <p:set>
                                          <p:cBhvr>
                                            <p:cTn id="56" dur="1" fill="hold">
                                              <p:stCondLst>
                                                <p:cond delay="0"/>
                                              </p:stCondLst>
                                            </p:cTn>
                                            <p:tgtEl>
                                              <p:spTgt spid="28"/>
                                            </p:tgtEl>
                                            <p:attrNameLst>
                                              <p:attrName>style.visibility</p:attrName>
                                            </p:attrNameLst>
                                          </p:cBhvr>
                                          <p:to>
                                            <p:strVal val="visible"/>
                                          </p:to>
                                        </p:set>
                                        <p:animEffect transition="in" filter="fade">
                                          <p:cBhvr>
                                            <p:cTn id="57" dur="500"/>
                                            <p:tgtEl>
                                              <p:spTgt spid="28"/>
                                            </p:tgtEl>
                                          </p:cBhvr>
                                        </p:animEffect>
                                      </p:childTnLst>
                                    </p:cTn>
                                  </p:par>
                                </p:childTnLst>
                              </p:cTn>
                            </p:par>
                            <p:par>
                              <p:cTn id="58" fill="hold">
                                <p:stCondLst>
                                  <p:cond delay="5250"/>
                                </p:stCondLst>
                                <p:childTnLst>
                                  <p:par>
                                    <p:cTn id="59" presetID="10" presetClass="entr" presetSubtype="0" fill="hold" grpId="0" nodeType="afterEffect">
                                      <p:stCondLst>
                                        <p:cond delay="0"/>
                                      </p:stCondLst>
                                      <p:childTnLst>
                                        <p:set>
                                          <p:cBhvr>
                                            <p:cTn id="60" dur="1" fill="hold">
                                              <p:stCondLst>
                                                <p:cond delay="0"/>
                                              </p:stCondLst>
                                            </p:cTn>
                                            <p:tgtEl>
                                              <p:spTgt spid="29"/>
                                            </p:tgtEl>
                                            <p:attrNameLst>
                                              <p:attrName>style.visibility</p:attrName>
                                            </p:attrNameLst>
                                          </p:cBhvr>
                                          <p:to>
                                            <p:strVal val="visible"/>
                                          </p:to>
                                        </p:set>
                                        <p:animEffect transition="in" filter="fade">
                                          <p:cBhvr>
                                            <p:cTn id="61" dur="500"/>
                                            <p:tgtEl>
                                              <p:spTgt spid="29"/>
                                            </p:tgtEl>
                                          </p:cBhvr>
                                        </p:animEffect>
                                      </p:childTnLst>
                                    </p:cTn>
                                  </p:par>
                                </p:childTnLst>
                              </p:cTn>
                            </p:par>
                            <p:par>
                              <p:cTn id="62" fill="hold">
                                <p:stCondLst>
                                  <p:cond delay="5750"/>
                                </p:stCondLst>
                                <p:childTnLst>
                                  <p:par>
                                    <p:cTn id="63" presetID="10" presetClass="entr" presetSubtype="0" fill="hold" grpId="0" nodeType="afterEffect">
                                      <p:stCondLst>
                                        <p:cond delay="0"/>
                                      </p:stCondLst>
                                      <p:childTnLst>
                                        <p:set>
                                          <p:cBhvr>
                                            <p:cTn id="64" dur="1" fill="hold">
                                              <p:stCondLst>
                                                <p:cond delay="0"/>
                                              </p:stCondLst>
                                            </p:cTn>
                                            <p:tgtEl>
                                              <p:spTgt spid="30"/>
                                            </p:tgtEl>
                                            <p:attrNameLst>
                                              <p:attrName>style.visibility</p:attrName>
                                            </p:attrNameLst>
                                          </p:cBhvr>
                                          <p:to>
                                            <p:strVal val="visible"/>
                                          </p:to>
                                        </p:set>
                                        <p:animEffect transition="in" filter="fade">
                                          <p:cBhvr>
                                            <p:cTn id="65" dur="500"/>
                                            <p:tgtEl>
                                              <p:spTgt spid="30"/>
                                            </p:tgtEl>
                                          </p:cBhvr>
                                        </p:animEffect>
                                      </p:childTnLst>
                                    </p:cTn>
                                  </p:par>
                                </p:childTnLst>
                              </p:cTn>
                            </p:par>
                            <p:par>
                              <p:cTn id="66" fill="hold">
                                <p:stCondLst>
                                  <p:cond delay="6250"/>
                                </p:stCondLst>
                                <p:childTnLst>
                                  <p:par>
                                    <p:cTn id="67" presetID="10" presetClass="entr" presetSubtype="0" fill="hold" grpId="0" nodeType="afterEffect">
                                      <p:stCondLst>
                                        <p:cond delay="0"/>
                                      </p:stCondLst>
                                      <p:childTnLst>
                                        <p:set>
                                          <p:cBhvr>
                                            <p:cTn id="68" dur="1" fill="hold">
                                              <p:stCondLst>
                                                <p:cond delay="0"/>
                                              </p:stCondLst>
                                            </p:cTn>
                                            <p:tgtEl>
                                              <p:spTgt spid="31"/>
                                            </p:tgtEl>
                                            <p:attrNameLst>
                                              <p:attrName>style.visibility</p:attrName>
                                            </p:attrNameLst>
                                          </p:cBhvr>
                                          <p:to>
                                            <p:strVal val="visible"/>
                                          </p:to>
                                        </p:set>
                                        <p:animEffect transition="in" filter="fade">
                                          <p:cBhvr>
                                            <p:cTn id="69"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 grpId="0"/>
          <p:bldP spid="16" grpId="0" animBg="1"/>
          <p:bldP spid="17" grpId="0" animBg="1"/>
          <p:bldP spid="18" grpId="0" animBg="1"/>
          <p:bldP spid="19" grpId="0" animBg="1"/>
          <p:bldP spid="24" grpId="0"/>
          <p:bldP spid="25" grpId="0"/>
          <p:bldP spid="26" grpId="0"/>
          <p:bldP spid="27" grpId="0"/>
          <p:bldP spid="28" grpId="0"/>
          <p:bldP spid="29" grpId="0"/>
          <p:bldP spid="30" grpId="0"/>
          <p:bldP spid="31" grpId="0"/>
        </p:bldLst>
      </p:timing>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组合 10"/>
          <p:cNvGrpSpPr/>
          <p:nvPr/>
        </p:nvGrpSpPr>
        <p:grpSpPr>
          <a:xfrm>
            <a:off x="1876739" y="2883949"/>
            <a:ext cx="10719380" cy="2772174"/>
            <a:chOff x="1260022" y="2163164"/>
            <a:chExt cx="6960165" cy="1748634"/>
          </a:xfrm>
          <a:noFill/>
          <a:effectLst>
            <a:outerShdw blurRad="76200" dist="38100" dir="5400000" algn="t" rotWithShape="0">
              <a:prstClr val="black">
                <a:alpha val="28000"/>
              </a:prstClr>
            </a:outerShdw>
          </a:effectLst>
        </p:grpSpPr>
        <p:sp>
          <p:nvSpPr>
            <p:cNvPr id="20" name="Arc 54"/>
            <p:cNvSpPr/>
            <p:nvPr/>
          </p:nvSpPr>
          <p:spPr bwMode="auto">
            <a:xfrm>
              <a:off x="4740104" y="2171757"/>
              <a:ext cx="1740042" cy="1740041"/>
            </a:xfrm>
            <a:prstGeom prst="arc">
              <a:avLst>
                <a:gd name="adj1" fmla="val 21449734"/>
                <a:gd name="adj2" fmla="val 10900343"/>
              </a:avLst>
            </a:prstGeom>
            <a:grpFill/>
            <a:ln w="127000" cap="rnd">
              <a:solidFill>
                <a:schemeClr val="bg1">
                  <a:lumMod val="95000"/>
                </a:schemeClr>
              </a:solidFill>
            </a:ln>
            <a:effectLst/>
          </p:spPr>
          <p:style>
            <a:lnRef idx="1">
              <a:schemeClr val="accent1"/>
            </a:lnRef>
            <a:fillRef idx="0">
              <a:schemeClr val="accent1"/>
            </a:fillRef>
            <a:effectRef idx="0">
              <a:schemeClr val="accent1"/>
            </a:effectRef>
            <a:fontRef idx="minor">
              <a:schemeClr val="tx1"/>
            </a:fontRef>
          </p:style>
          <p:txBody>
            <a:bodyPr anchor="ctr"/>
            <a:lstStyle/>
            <a:p>
              <a:pPr algn="ctr" hangingPunct="0">
                <a:defRPr/>
              </a:pPr>
              <a:endParaRPr lang="en-US" sz="2471">
                <a:solidFill>
                  <a:srgbClr val="00B485"/>
                </a:solidFill>
                <a:latin typeface="Roboto" pitchFamily="2" charset="0"/>
                <a:ea typeface="Roboto" pitchFamily="2" charset="0"/>
              </a:endParaRPr>
            </a:p>
          </p:txBody>
        </p:sp>
        <p:sp>
          <p:nvSpPr>
            <p:cNvPr id="21" name="Arc 42"/>
            <p:cNvSpPr/>
            <p:nvPr/>
          </p:nvSpPr>
          <p:spPr bwMode="auto">
            <a:xfrm>
              <a:off x="1260022" y="2171757"/>
              <a:ext cx="1740042" cy="1740041"/>
            </a:xfrm>
            <a:prstGeom prst="arc">
              <a:avLst>
                <a:gd name="adj1" fmla="val 21449734"/>
                <a:gd name="adj2" fmla="val 10900343"/>
              </a:avLst>
            </a:prstGeom>
            <a:grpFill/>
            <a:ln w="127000" cap="rnd">
              <a:solidFill>
                <a:schemeClr val="bg1">
                  <a:lumMod val="95000"/>
                </a:schemeClr>
              </a:solidFill>
            </a:ln>
            <a:effectLst/>
          </p:spPr>
          <p:style>
            <a:lnRef idx="1">
              <a:schemeClr val="accent1"/>
            </a:lnRef>
            <a:fillRef idx="0">
              <a:schemeClr val="accent1"/>
            </a:fillRef>
            <a:effectRef idx="0">
              <a:schemeClr val="accent1"/>
            </a:effectRef>
            <a:fontRef idx="minor">
              <a:schemeClr val="tx1"/>
            </a:fontRef>
          </p:style>
          <p:txBody>
            <a:bodyPr anchor="ctr"/>
            <a:lstStyle/>
            <a:p>
              <a:pPr algn="ctr" hangingPunct="0">
                <a:defRPr/>
              </a:pPr>
              <a:endParaRPr lang="en-US" sz="2471">
                <a:solidFill>
                  <a:srgbClr val="00B485"/>
                </a:solidFill>
                <a:latin typeface="Roboto" pitchFamily="2" charset="0"/>
                <a:ea typeface="Roboto" pitchFamily="2" charset="0"/>
              </a:endParaRPr>
            </a:p>
          </p:txBody>
        </p:sp>
        <p:sp>
          <p:nvSpPr>
            <p:cNvPr id="22" name="Arc 40"/>
            <p:cNvSpPr/>
            <p:nvPr/>
          </p:nvSpPr>
          <p:spPr bwMode="auto">
            <a:xfrm rot="10800000">
              <a:off x="3000064" y="2163164"/>
              <a:ext cx="1740041" cy="1740041"/>
            </a:xfrm>
            <a:prstGeom prst="arc">
              <a:avLst>
                <a:gd name="adj1" fmla="val 21449734"/>
                <a:gd name="adj2" fmla="val 10900343"/>
              </a:avLst>
            </a:prstGeom>
            <a:grpFill/>
            <a:ln w="127000" cap="rnd">
              <a:solidFill>
                <a:schemeClr val="bg1">
                  <a:lumMod val="95000"/>
                </a:schemeClr>
              </a:solidFill>
            </a:ln>
            <a:effectLst/>
          </p:spPr>
          <p:style>
            <a:lnRef idx="1">
              <a:schemeClr val="accent1"/>
            </a:lnRef>
            <a:fillRef idx="0">
              <a:schemeClr val="accent1"/>
            </a:fillRef>
            <a:effectRef idx="0">
              <a:schemeClr val="accent1"/>
            </a:effectRef>
            <a:fontRef idx="minor">
              <a:schemeClr val="tx1"/>
            </a:fontRef>
          </p:style>
          <p:txBody>
            <a:bodyPr anchor="ctr"/>
            <a:lstStyle/>
            <a:p>
              <a:pPr algn="ctr" hangingPunct="0">
                <a:defRPr/>
              </a:pPr>
              <a:endParaRPr lang="en-US" sz="2471">
                <a:solidFill>
                  <a:srgbClr val="00B485"/>
                </a:solidFill>
                <a:latin typeface="Roboto" pitchFamily="2" charset="0"/>
                <a:ea typeface="Roboto" pitchFamily="2" charset="0"/>
              </a:endParaRPr>
            </a:p>
          </p:txBody>
        </p:sp>
        <p:sp>
          <p:nvSpPr>
            <p:cNvPr id="23" name="Arc 52"/>
            <p:cNvSpPr/>
            <p:nvPr/>
          </p:nvSpPr>
          <p:spPr bwMode="auto">
            <a:xfrm rot="10800000">
              <a:off x="6480146" y="2163164"/>
              <a:ext cx="1740041" cy="1740041"/>
            </a:xfrm>
            <a:prstGeom prst="arc">
              <a:avLst>
                <a:gd name="adj1" fmla="val 21449734"/>
                <a:gd name="adj2" fmla="val 10900343"/>
              </a:avLst>
            </a:prstGeom>
            <a:grpFill/>
            <a:ln w="127000" cap="rnd">
              <a:solidFill>
                <a:schemeClr val="bg1">
                  <a:lumMod val="95000"/>
                </a:schemeClr>
              </a:solidFill>
            </a:ln>
            <a:effectLst/>
          </p:spPr>
          <p:style>
            <a:lnRef idx="1">
              <a:schemeClr val="accent1"/>
            </a:lnRef>
            <a:fillRef idx="0">
              <a:schemeClr val="accent1"/>
            </a:fillRef>
            <a:effectRef idx="0">
              <a:schemeClr val="accent1"/>
            </a:effectRef>
            <a:fontRef idx="minor">
              <a:schemeClr val="tx1"/>
            </a:fontRef>
          </p:style>
          <p:txBody>
            <a:bodyPr anchor="ctr"/>
            <a:lstStyle/>
            <a:p>
              <a:pPr algn="ctr" hangingPunct="0">
                <a:defRPr/>
              </a:pPr>
              <a:endParaRPr lang="en-US" sz="2471">
                <a:solidFill>
                  <a:srgbClr val="00B485"/>
                </a:solidFill>
                <a:latin typeface="Roboto" pitchFamily="2" charset="0"/>
                <a:ea typeface="Roboto" pitchFamily="2" charset="0"/>
              </a:endParaRPr>
            </a:p>
          </p:txBody>
        </p:sp>
      </p:grpSp>
      <p:grpSp>
        <p:nvGrpSpPr>
          <p:cNvPr id="106" name="组合 105"/>
          <p:cNvGrpSpPr/>
          <p:nvPr/>
        </p:nvGrpSpPr>
        <p:grpSpPr>
          <a:xfrm>
            <a:off x="1950877" y="1959520"/>
            <a:ext cx="2571262" cy="1238608"/>
            <a:chOff x="6084168" y="1274556"/>
            <a:chExt cx="1669538" cy="781291"/>
          </a:xfrm>
        </p:grpSpPr>
        <p:sp>
          <p:nvSpPr>
            <p:cNvPr id="107" name="TextBox 106"/>
            <p:cNvSpPr txBox="1"/>
            <p:nvPr/>
          </p:nvSpPr>
          <p:spPr>
            <a:xfrm>
              <a:off x="6084168" y="1514664"/>
              <a:ext cx="1669538" cy="541183"/>
            </a:xfrm>
            <a:prstGeom prst="rect">
              <a:avLst/>
            </a:prstGeom>
            <a:noFill/>
          </p:spPr>
          <p:txBody>
            <a:bodyPr wrap="square" lIns="94115" tIns="47057" rIns="94115" bIns="47057" rtlCol="0">
              <a:spAutoFit/>
            </a:bodyPr>
            <a:lstStyle/>
            <a:p>
              <a:pPr>
                <a:lnSpc>
                  <a:spcPct val="130000"/>
                </a:lnSpc>
              </a:pPr>
              <a:r>
                <a:rPr lang="zh-CN" altLang="en-US" sz="1235" dirty="0">
                  <a:solidFill>
                    <a:schemeClr val="tx1">
                      <a:lumMod val="75000"/>
                      <a:lumOff val="25000"/>
                    </a:schemeClr>
                  </a:solidFill>
                  <a:latin typeface="微软雅黑" pitchFamily="34" charset="-122"/>
                  <a:ea typeface="微软雅黑" pitchFamily="34" charset="-122"/>
                </a:rPr>
                <a:t>您的内容打在这里，或者通过您的内容打在这里，或者您的内容打在这里，</a:t>
              </a:r>
            </a:p>
          </p:txBody>
        </p:sp>
        <p:sp>
          <p:nvSpPr>
            <p:cNvPr id="108" name="TextBox 107"/>
            <p:cNvSpPr txBox="1"/>
            <p:nvPr/>
          </p:nvSpPr>
          <p:spPr>
            <a:xfrm>
              <a:off x="6532344" y="1274556"/>
              <a:ext cx="1008112" cy="276999"/>
            </a:xfrm>
            <a:prstGeom prst="rect">
              <a:avLst/>
            </a:prstGeom>
            <a:noFill/>
          </p:spPr>
          <p:txBody>
            <a:bodyPr wrap="square" lIns="94115" tIns="0" rIns="94115" bIns="0" rtlCol="0" anchor="t">
              <a:spAutoFit/>
            </a:bodyPr>
            <a:lstStyle/>
            <a:p>
              <a:pPr>
                <a:lnSpc>
                  <a:spcPct val="150000"/>
                </a:lnSpc>
              </a:pPr>
              <a:r>
                <a:rPr lang="zh-CN" altLang="en-US" sz="1853" dirty="0">
                  <a:solidFill>
                    <a:schemeClr val="tx1">
                      <a:lumMod val="75000"/>
                      <a:lumOff val="25000"/>
                    </a:schemeClr>
                  </a:solidFill>
                  <a:latin typeface="微软雅黑" pitchFamily="34" charset="-122"/>
                  <a:ea typeface="微软雅黑" pitchFamily="34" charset="-122"/>
                  <a:cs typeface="华文黑体" pitchFamily="2" charset="-122"/>
                </a:rPr>
                <a:t>添加标题</a:t>
              </a:r>
            </a:p>
          </p:txBody>
        </p:sp>
      </p:grpSp>
      <p:grpSp>
        <p:nvGrpSpPr>
          <p:cNvPr id="109" name="组合 108"/>
          <p:cNvGrpSpPr/>
          <p:nvPr/>
        </p:nvGrpSpPr>
        <p:grpSpPr>
          <a:xfrm>
            <a:off x="4643101" y="5634543"/>
            <a:ext cx="2571262" cy="1238608"/>
            <a:chOff x="6084168" y="1274556"/>
            <a:chExt cx="1669538" cy="781291"/>
          </a:xfrm>
        </p:grpSpPr>
        <p:sp>
          <p:nvSpPr>
            <p:cNvPr id="110" name="TextBox 109"/>
            <p:cNvSpPr txBox="1"/>
            <p:nvPr/>
          </p:nvSpPr>
          <p:spPr>
            <a:xfrm>
              <a:off x="6084168" y="1514664"/>
              <a:ext cx="1669538" cy="541183"/>
            </a:xfrm>
            <a:prstGeom prst="rect">
              <a:avLst/>
            </a:prstGeom>
            <a:noFill/>
          </p:spPr>
          <p:txBody>
            <a:bodyPr wrap="square" lIns="94115" tIns="47057" rIns="94115" bIns="47057" rtlCol="0">
              <a:spAutoFit/>
            </a:bodyPr>
            <a:lstStyle/>
            <a:p>
              <a:pPr>
                <a:lnSpc>
                  <a:spcPct val="130000"/>
                </a:lnSpc>
              </a:pPr>
              <a:r>
                <a:rPr lang="zh-CN" altLang="en-US" sz="1235" dirty="0">
                  <a:solidFill>
                    <a:schemeClr val="tx1">
                      <a:lumMod val="75000"/>
                      <a:lumOff val="25000"/>
                    </a:schemeClr>
                  </a:solidFill>
                  <a:latin typeface="微软雅黑" pitchFamily="34" charset="-122"/>
                  <a:ea typeface="微软雅黑" pitchFamily="34" charset="-122"/>
                </a:rPr>
                <a:t>您的内容打在这里，或者通过您的内容打在这里，或者您的内容打在这里，</a:t>
              </a:r>
            </a:p>
          </p:txBody>
        </p:sp>
        <p:sp>
          <p:nvSpPr>
            <p:cNvPr id="111" name="TextBox 110"/>
            <p:cNvSpPr txBox="1"/>
            <p:nvPr/>
          </p:nvSpPr>
          <p:spPr>
            <a:xfrm>
              <a:off x="6532344" y="1274556"/>
              <a:ext cx="1008112" cy="276999"/>
            </a:xfrm>
            <a:prstGeom prst="rect">
              <a:avLst/>
            </a:prstGeom>
            <a:noFill/>
          </p:spPr>
          <p:txBody>
            <a:bodyPr wrap="square" lIns="94115" tIns="0" rIns="94115" bIns="0" rtlCol="0" anchor="t">
              <a:spAutoFit/>
            </a:bodyPr>
            <a:lstStyle/>
            <a:p>
              <a:pPr>
                <a:lnSpc>
                  <a:spcPct val="150000"/>
                </a:lnSpc>
              </a:pPr>
              <a:r>
                <a:rPr lang="zh-CN" altLang="en-US" sz="1853" dirty="0">
                  <a:solidFill>
                    <a:schemeClr val="tx1">
                      <a:lumMod val="75000"/>
                      <a:lumOff val="25000"/>
                    </a:schemeClr>
                  </a:solidFill>
                  <a:latin typeface="微软雅黑" pitchFamily="34" charset="-122"/>
                  <a:ea typeface="微软雅黑" pitchFamily="34" charset="-122"/>
                  <a:cs typeface="华文黑体" pitchFamily="2" charset="-122"/>
                </a:rPr>
                <a:t>添加标题</a:t>
              </a:r>
            </a:p>
          </p:txBody>
        </p:sp>
      </p:grpSp>
      <p:grpSp>
        <p:nvGrpSpPr>
          <p:cNvPr id="112" name="组合 111"/>
          <p:cNvGrpSpPr/>
          <p:nvPr/>
        </p:nvGrpSpPr>
        <p:grpSpPr>
          <a:xfrm>
            <a:off x="7236426" y="1959520"/>
            <a:ext cx="2571262" cy="1238608"/>
            <a:chOff x="6084168" y="1274556"/>
            <a:chExt cx="1669538" cy="781291"/>
          </a:xfrm>
        </p:grpSpPr>
        <p:sp>
          <p:nvSpPr>
            <p:cNvPr id="113" name="TextBox 112"/>
            <p:cNvSpPr txBox="1"/>
            <p:nvPr/>
          </p:nvSpPr>
          <p:spPr>
            <a:xfrm>
              <a:off x="6084168" y="1514664"/>
              <a:ext cx="1669538" cy="541183"/>
            </a:xfrm>
            <a:prstGeom prst="rect">
              <a:avLst/>
            </a:prstGeom>
            <a:noFill/>
          </p:spPr>
          <p:txBody>
            <a:bodyPr wrap="square" lIns="94115" tIns="47057" rIns="94115" bIns="47057" rtlCol="0">
              <a:spAutoFit/>
            </a:bodyPr>
            <a:lstStyle/>
            <a:p>
              <a:pPr>
                <a:lnSpc>
                  <a:spcPct val="130000"/>
                </a:lnSpc>
              </a:pPr>
              <a:r>
                <a:rPr lang="zh-CN" altLang="en-US" sz="1235" dirty="0">
                  <a:solidFill>
                    <a:schemeClr val="tx1">
                      <a:lumMod val="75000"/>
                      <a:lumOff val="25000"/>
                    </a:schemeClr>
                  </a:solidFill>
                  <a:latin typeface="微软雅黑" pitchFamily="34" charset="-122"/>
                  <a:ea typeface="微软雅黑" pitchFamily="34" charset="-122"/>
                </a:rPr>
                <a:t>您的内容打在这里，或者通过您的内容打在这里，或者您的内容打在这里，</a:t>
              </a:r>
            </a:p>
          </p:txBody>
        </p:sp>
        <p:sp>
          <p:nvSpPr>
            <p:cNvPr id="114" name="TextBox 113"/>
            <p:cNvSpPr txBox="1"/>
            <p:nvPr/>
          </p:nvSpPr>
          <p:spPr>
            <a:xfrm>
              <a:off x="6532344" y="1274556"/>
              <a:ext cx="1008112" cy="276999"/>
            </a:xfrm>
            <a:prstGeom prst="rect">
              <a:avLst/>
            </a:prstGeom>
            <a:noFill/>
          </p:spPr>
          <p:txBody>
            <a:bodyPr wrap="square" lIns="94115" tIns="0" rIns="94115" bIns="0" rtlCol="0" anchor="t">
              <a:spAutoFit/>
            </a:bodyPr>
            <a:lstStyle/>
            <a:p>
              <a:pPr>
                <a:lnSpc>
                  <a:spcPct val="150000"/>
                </a:lnSpc>
              </a:pPr>
              <a:r>
                <a:rPr lang="zh-CN" altLang="en-US" sz="1853" dirty="0">
                  <a:solidFill>
                    <a:schemeClr val="tx1">
                      <a:lumMod val="75000"/>
                      <a:lumOff val="25000"/>
                    </a:schemeClr>
                  </a:solidFill>
                  <a:latin typeface="微软雅黑" pitchFamily="34" charset="-122"/>
                  <a:ea typeface="微软雅黑" pitchFamily="34" charset="-122"/>
                  <a:cs typeface="华文黑体" pitchFamily="2" charset="-122"/>
                </a:rPr>
                <a:t>添加标题</a:t>
              </a:r>
            </a:p>
          </p:txBody>
        </p:sp>
      </p:grpSp>
      <p:grpSp>
        <p:nvGrpSpPr>
          <p:cNvPr id="115" name="组合 114"/>
          <p:cNvGrpSpPr/>
          <p:nvPr/>
        </p:nvGrpSpPr>
        <p:grpSpPr>
          <a:xfrm>
            <a:off x="10029240" y="5634544"/>
            <a:ext cx="2571262" cy="1238609"/>
            <a:chOff x="6084168" y="1274556"/>
            <a:chExt cx="1669538" cy="781291"/>
          </a:xfrm>
        </p:grpSpPr>
        <p:sp>
          <p:nvSpPr>
            <p:cNvPr id="116" name="TextBox 115"/>
            <p:cNvSpPr txBox="1"/>
            <p:nvPr/>
          </p:nvSpPr>
          <p:spPr>
            <a:xfrm>
              <a:off x="6084168" y="1514664"/>
              <a:ext cx="1669538" cy="541183"/>
            </a:xfrm>
            <a:prstGeom prst="rect">
              <a:avLst/>
            </a:prstGeom>
            <a:noFill/>
          </p:spPr>
          <p:txBody>
            <a:bodyPr wrap="square" lIns="94115" tIns="47057" rIns="94115" bIns="47057" rtlCol="0">
              <a:spAutoFit/>
            </a:bodyPr>
            <a:lstStyle/>
            <a:p>
              <a:pPr>
                <a:lnSpc>
                  <a:spcPct val="130000"/>
                </a:lnSpc>
              </a:pPr>
              <a:r>
                <a:rPr lang="zh-CN" altLang="en-US" sz="1235" dirty="0">
                  <a:solidFill>
                    <a:schemeClr val="tx1">
                      <a:lumMod val="75000"/>
                      <a:lumOff val="25000"/>
                    </a:schemeClr>
                  </a:solidFill>
                  <a:latin typeface="微软雅黑" pitchFamily="34" charset="-122"/>
                  <a:ea typeface="微软雅黑" pitchFamily="34" charset="-122"/>
                </a:rPr>
                <a:t>您的内容打在这里，或者通过您的内容打在这里，或者您的内容打在这里，</a:t>
              </a:r>
            </a:p>
          </p:txBody>
        </p:sp>
        <p:sp>
          <p:nvSpPr>
            <p:cNvPr id="117" name="TextBox 116"/>
            <p:cNvSpPr txBox="1"/>
            <p:nvPr/>
          </p:nvSpPr>
          <p:spPr>
            <a:xfrm>
              <a:off x="6532344" y="1274556"/>
              <a:ext cx="1008112" cy="276999"/>
            </a:xfrm>
            <a:prstGeom prst="rect">
              <a:avLst/>
            </a:prstGeom>
            <a:noFill/>
          </p:spPr>
          <p:txBody>
            <a:bodyPr wrap="square" lIns="94115" tIns="0" rIns="94115" bIns="0" rtlCol="0" anchor="t">
              <a:spAutoFit/>
            </a:bodyPr>
            <a:lstStyle/>
            <a:p>
              <a:pPr>
                <a:lnSpc>
                  <a:spcPct val="150000"/>
                </a:lnSpc>
              </a:pPr>
              <a:r>
                <a:rPr lang="zh-CN" altLang="en-US" sz="1853" dirty="0">
                  <a:solidFill>
                    <a:schemeClr val="tx1">
                      <a:lumMod val="75000"/>
                      <a:lumOff val="25000"/>
                    </a:schemeClr>
                  </a:solidFill>
                  <a:latin typeface="微软雅黑" pitchFamily="34" charset="-122"/>
                  <a:ea typeface="微软雅黑" pitchFamily="34" charset="-122"/>
                  <a:cs typeface="华文黑体" pitchFamily="2" charset="-122"/>
                </a:rPr>
                <a:t>添加标题</a:t>
              </a:r>
            </a:p>
          </p:txBody>
        </p:sp>
      </p:grpSp>
      <p:grpSp>
        <p:nvGrpSpPr>
          <p:cNvPr id="5" name="组合 4"/>
          <p:cNvGrpSpPr/>
          <p:nvPr/>
        </p:nvGrpSpPr>
        <p:grpSpPr>
          <a:xfrm>
            <a:off x="2335427" y="3347370"/>
            <a:ext cx="1858284" cy="1858955"/>
            <a:chOff x="2201071" y="3406041"/>
            <a:chExt cx="1805286" cy="1805938"/>
          </a:xfrm>
        </p:grpSpPr>
        <p:grpSp>
          <p:nvGrpSpPr>
            <p:cNvPr id="62" name="组合 61"/>
            <p:cNvGrpSpPr/>
            <p:nvPr/>
          </p:nvGrpSpPr>
          <p:grpSpPr>
            <a:xfrm>
              <a:off x="2201071" y="3406041"/>
              <a:ext cx="1805286" cy="1805938"/>
              <a:chOff x="4345444" y="2542859"/>
              <a:chExt cx="1810550" cy="1811205"/>
            </a:xfrm>
          </p:grpSpPr>
          <p:grpSp>
            <p:nvGrpSpPr>
              <p:cNvPr id="63" name="组合 62"/>
              <p:cNvGrpSpPr/>
              <p:nvPr/>
            </p:nvGrpSpPr>
            <p:grpSpPr>
              <a:xfrm>
                <a:off x="4345444" y="2542859"/>
                <a:ext cx="1810550" cy="1811205"/>
                <a:chOff x="1463339" y="1072758"/>
                <a:chExt cx="1546058" cy="1546058"/>
              </a:xfrm>
              <a:effectLst>
                <a:outerShdw blurRad="330200" dist="215900" dir="6900000" sx="91000" sy="91000" algn="t" rotWithShape="0">
                  <a:prstClr val="black">
                    <a:alpha val="49000"/>
                  </a:prstClr>
                </a:outerShdw>
              </a:effectLst>
            </p:grpSpPr>
            <p:sp>
              <p:nvSpPr>
                <p:cNvPr id="65" name="同心圆 64"/>
                <p:cNvSpPr/>
                <p:nvPr/>
              </p:nvSpPr>
              <p:spPr>
                <a:xfrm>
                  <a:off x="1463339" y="1072758"/>
                  <a:ext cx="1546058" cy="1546058"/>
                </a:xfrm>
                <a:prstGeom prst="donut">
                  <a:avLst>
                    <a:gd name="adj" fmla="val 4879"/>
                  </a:avLst>
                </a:prstGeom>
                <a:gradFill>
                  <a:gsLst>
                    <a:gs pos="0">
                      <a:schemeClr val="bg1">
                        <a:lumMod val="95000"/>
                      </a:schemeClr>
                    </a:gs>
                    <a:gs pos="55000">
                      <a:schemeClr val="bg1">
                        <a:lumMod val="95000"/>
                      </a:schemeClr>
                    </a:gs>
                    <a:gs pos="100000">
                      <a:schemeClr val="bg1">
                        <a:lumMod val="8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71">
                    <a:solidFill>
                      <a:schemeClr val="tx1"/>
                    </a:solidFill>
                  </a:endParaRPr>
                </a:p>
              </p:txBody>
            </p:sp>
            <p:sp>
              <p:nvSpPr>
                <p:cNvPr id="66" name="椭圆 65"/>
                <p:cNvSpPr/>
                <p:nvPr/>
              </p:nvSpPr>
              <p:spPr>
                <a:xfrm>
                  <a:off x="1484232" y="1093651"/>
                  <a:ext cx="1504274" cy="1504273"/>
                </a:xfrm>
                <a:prstGeom prst="ellipse">
                  <a:avLst/>
                </a:prstGeom>
                <a:gradFill>
                  <a:gsLst>
                    <a:gs pos="0">
                      <a:schemeClr val="bg1"/>
                    </a:gs>
                    <a:gs pos="51000">
                      <a:schemeClr val="bg1">
                        <a:lumMod val="95000"/>
                      </a:schemeClr>
                    </a:gs>
                    <a:gs pos="100000">
                      <a:schemeClr val="bg1">
                        <a:lumMod val="8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71"/>
                </a:p>
              </p:txBody>
            </p:sp>
          </p:grpSp>
          <p:sp>
            <p:nvSpPr>
              <p:cNvPr id="64" name="椭圆 63"/>
              <p:cNvSpPr/>
              <p:nvPr/>
            </p:nvSpPr>
            <p:spPr>
              <a:xfrm>
                <a:off x="4565570" y="2763062"/>
                <a:ext cx="1370298" cy="1370793"/>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71"/>
              </a:p>
            </p:txBody>
          </p:sp>
        </p:grpSp>
        <p:sp>
          <p:nvSpPr>
            <p:cNvPr id="70" name="TextBox 69"/>
            <p:cNvSpPr txBox="1"/>
            <p:nvPr/>
          </p:nvSpPr>
          <p:spPr>
            <a:xfrm>
              <a:off x="2694008" y="3876615"/>
              <a:ext cx="1023614" cy="853028"/>
            </a:xfrm>
            <a:prstGeom prst="rect">
              <a:avLst/>
            </a:prstGeom>
            <a:noFill/>
          </p:spPr>
          <p:txBody>
            <a:bodyPr wrap="square" rtlCol="0">
              <a:spAutoFit/>
            </a:bodyPr>
            <a:lstStyle/>
            <a:p>
              <a:r>
                <a:rPr lang="zh-CN" altLang="en-US" sz="2471" dirty="0">
                  <a:solidFill>
                    <a:schemeClr val="bg1"/>
                  </a:solidFill>
                  <a:latin typeface="微软雅黑" panose="020B0503020204020204" pitchFamily="34" charset="-122"/>
                  <a:ea typeface="微软雅黑" panose="020B0503020204020204" pitchFamily="34" charset="-122"/>
                </a:rPr>
                <a:t>添加</a:t>
              </a:r>
              <a:endParaRPr lang="en-US" altLang="zh-CN" sz="2471" dirty="0">
                <a:solidFill>
                  <a:schemeClr val="bg1"/>
                </a:solidFill>
                <a:latin typeface="微软雅黑" panose="020B0503020204020204" pitchFamily="34" charset="-122"/>
                <a:ea typeface="微软雅黑" panose="020B0503020204020204" pitchFamily="34" charset="-122"/>
              </a:endParaRPr>
            </a:p>
            <a:p>
              <a:r>
                <a:rPr lang="zh-CN" altLang="en-US" sz="2471" dirty="0">
                  <a:solidFill>
                    <a:schemeClr val="bg1"/>
                  </a:solidFill>
                  <a:latin typeface="微软雅黑" panose="020B0503020204020204" pitchFamily="34" charset="-122"/>
                  <a:ea typeface="微软雅黑" panose="020B0503020204020204" pitchFamily="34" charset="-122"/>
                </a:rPr>
                <a:t>内容</a:t>
              </a:r>
            </a:p>
          </p:txBody>
        </p:sp>
      </p:grpSp>
      <p:grpSp>
        <p:nvGrpSpPr>
          <p:cNvPr id="3" name="组合 2"/>
          <p:cNvGrpSpPr/>
          <p:nvPr/>
        </p:nvGrpSpPr>
        <p:grpSpPr>
          <a:xfrm>
            <a:off x="7668721" y="3347370"/>
            <a:ext cx="1858284" cy="1858955"/>
            <a:chOff x="7382260" y="3406041"/>
            <a:chExt cx="1805286" cy="1805938"/>
          </a:xfrm>
        </p:grpSpPr>
        <p:grpSp>
          <p:nvGrpSpPr>
            <p:cNvPr id="71" name="组合 70"/>
            <p:cNvGrpSpPr/>
            <p:nvPr/>
          </p:nvGrpSpPr>
          <p:grpSpPr>
            <a:xfrm>
              <a:off x="7382260" y="3406041"/>
              <a:ext cx="1805286" cy="1805938"/>
              <a:chOff x="4345444" y="2542859"/>
              <a:chExt cx="1810550" cy="1811205"/>
            </a:xfrm>
          </p:grpSpPr>
          <p:grpSp>
            <p:nvGrpSpPr>
              <p:cNvPr id="72" name="组合 71"/>
              <p:cNvGrpSpPr/>
              <p:nvPr/>
            </p:nvGrpSpPr>
            <p:grpSpPr>
              <a:xfrm>
                <a:off x="4345444" y="2542859"/>
                <a:ext cx="1810550" cy="1811205"/>
                <a:chOff x="1463339" y="1072758"/>
                <a:chExt cx="1546058" cy="1546058"/>
              </a:xfrm>
              <a:effectLst>
                <a:outerShdw blurRad="330200" dist="215900" dir="6900000" sx="91000" sy="91000" algn="t" rotWithShape="0">
                  <a:prstClr val="black">
                    <a:alpha val="49000"/>
                  </a:prstClr>
                </a:outerShdw>
              </a:effectLst>
            </p:grpSpPr>
            <p:sp>
              <p:nvSpPr>
                <p:cNvPr id="74" name="同心圆 73"/>
                <p:cNvSpPr/>
                <p:nvPr/>
              </p:nvSpPr>
              <p:spPr>
                <a:xfrm>
                  <a:off x="1463339" y="1072758"/>
                  <a:ext cx="1546058" cy="1546058"/>
                </a:xfrm>
                <a:prstGeom prst="donut">
                  <a:avLst>
                    <a:gd name="adj" fmla="val 4879"/>
                  </a:avLst>
                </a:prstGeom>
                <a:gradFill>
                  <a:gsLst>
                    <a:gs pos="0">
                      <a:schemeClr val="bg1">
                        <a:lumMod val="95000"/>
                      </a:schemeClr>
                    </a:gs>
                    <a:gs pos="55000">
                      <a:schemeClr val="bg1">
                        <a:lumMod val="95000"/>
                      </a:schemeClr>
                    </a:gs>
                    <a:gs pos="100000">
                      <a:schemeClr val="bg1">
                        <a:lumMod val="8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71">
                    <a:solidFill>
                      <a:schemeClr val="tx1"/>
                    </a:solidFill>
                  </a:endParaRPr>
                </a:p>
              </p:txBody>
            </p:sp>
            <p:sp>
              <p:nvSpPr>
                <p:cNvPr id="75" name="椭圆 74"/>
                <p:cNvSpPr/>
                <p:nvPr/>
              </p:nvSpPr>
              <p:spPr>
                <a:xfrm>
                  <a:off x="1484232" y="1093651"/>
                  <a:ext cx="1504274" cy="1504273"/>
                </a:xfrm>
                <a:prstGeom prst="ellipse">
                  <a:avLst/>
                </a:prstGeom>
                <a:gradFill>
                  <a:gsLst>
                    <a:gs pos="0">
                      <a:schemeClr val="bg1"/>
                    </a:gs>
                    <a:gs pos="51000">
                      <a:schemeClr val="bg1">
                        <a:lumMod val="95000"/>
                      </a:schemeClr>
                    </a:gs>
                    <a:gs pos="100000">
                      <a:schemeClr val="bg1">
                        <a:lumMod val="8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71"/>
                </a:p>
              </p:txBody>
            </p:sp>
          </p:grpSp>
          <p:sp>
            <p:nvSpPr>
              <p:cNvPr id="73" name="椭圆 72"/>
              <p:cNvSpPr/>
              <p:nvPr/>
            </p:nvSpPr>
            <p:spPr>
              <a:xfrm>
                <a:off x="4565570" y="2763062"/>
                <a:ext cx="1370298" cy="1370793"/>
              </a:xfrm>
              <a:prstGeom prst="ellipse">
                <a:avLst/>
              </a:prstGeom>
              <a:solidFill>
                <a:schemeClr val="accent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71"/>
              </a:p>
            </p:txBody>
          </p:sp>
        </p:grpSp>
        <p:sp>
          <p:nvSpPr>
            <p:cNvPr id="79" name="TextBox 78"/>
            <p:cNvSpPr txBox="1"/>
            <p:nvPr/>
          </p:nvSpPr>
          <p:spPr>
            <a:xfrm>
              <a:off x="7875197" y="3876615"/>
              <a:ext cx="1023614" cy="853028"/>
            </a:xfrm>
            <a:prstGeom prst="rect">
              <a:avLst/>
            </a:prstGeom>
            <a:noFill/>
          </p:spPr>
          <p:txBody>
            <a:bodyPr wrap="square" rtlCol="0">
              <a:spAutoFit/>
            </a:bodyPr>
            <a:lstStyle/>
            <a:p>
              <a:r>
                <a:rPr lang="zh-CN" altLang="en-US" sz="2471" dirty="0">
                  <a:solidFill>
                    <a:schemeClr val="bg1"/>
                  </a:solidFill>
                  <a:latin typeface="微软雅黑" panose="020B0503020204020204" pitchFamily="34" charset="-122"/>
                  <a:ea typeface="微软雅黑" panose="020B0503020204020204" pitchFamily="34" charset="-122"/>
                </a:rPr>
                <a:t>添加</a:t>
              </a:r>
              <a:endParaRPr lang="en-US" altLang="zh-CN" sz="2471" dirty="0">
                <a:solidFill>
                  <a:schemeClr val="bg1"/>
                </a:solidFill>
                <a:latin typeface="微软雅黑" panose="020B0503020204020204" pitchFamily="34" charset="-122"/>
                <a:ea typeface="微软雅黑" panose="020B0503020204020204" pitchFamily="34" charset="-122"/>
              </a:endParaRPr>
            </a:p>
            <a:p>
              <a:r>
                <a:rPr lang="zh-CN" altLang="en-US" sz="2471" dirty="0">
                  <a:solidFill>
                    <a:schemeClr val="bg1"/>
                  </a:solidFill>
                  <a:latin typeface="微软雅黑" panose="020B0503020204020204" pitchFamily="34" charset="-122"/>
                  <a:ea typeface="微软雅黑" panose="020B0503020204020204" pitchFamily="34" charset="-122"/>
                </a:rPr>
                <a:t>内容</a:t>
              </a:r>
            </a:p>
          </p:txBody>
        </p:sp>
      </p:grpSp>
      <p:grpSp>
        <p:nvGrpSpPr>
          <p:cNvPr id="4" name="组合 3"/>
          <p:cNvGrpSpPr/>
          <p:nvPr/>
        </p:nvGrpSpPr>
        <p:grpSpPr>
          <a:xfrm>
            <a:off x="5022069" y="3347370"/>
            <a:ext cx="1858284" cy="1858955"/>
            <a:chOff x="4811090" y="3406041"/>
            <a:chExt cx="1805286" cy="1805938"/>
          </a:xfrm>
        </p:grpSpPr>
        <p:grpSp>
          <p:nvGrpSpPr>
            <p:cNvPr id="80" name="组合 79"/>
            <p:cNvGrpSpPr/>
            <p:nvPr/>
          </p:nvGrpSpPr>
          <p:grpSpPr>
            <a:xfrm>
              <a:off x="4811090" y="3406041"/>
              <a:ext cx="1805286" cy="1805938"/>
              <a:chOff x="4345444" y="2542859"/>
              <a:chExt cx="1810550" cy="1811205"/>
            </a:xfrm>
          </p:grpSpPr>
          <p:grpSp>
            <p:nvGrpSpPr>
              <p:cNvPr id="81" name="组合 80"/>
              <p:cNvGrpSpPr/>
              <p:nvPr/>
            </p:nvGrpSpPr>
            <p:grpSpPr>
              <a:xfrm>
                <a:off x="4345444" y="2542859"/>
                <a:ext cx="1810550" cy="1811205"/>
                <a:chOff x="1463339" y="1072758"/>
                <a:chExt cx="1546058" cy="1546058"/>
              </a:xfrm>
              <a:effectLst>
                <a:outerShdw blurRad="330200" dist="215900" dir="6900000" sx="91000" sy="91000" algn="t" rotWithShape="0">
                  <a:prstClr val="black">
                    <a:alpha val="49000"/>
                  </a:prstClr>
                </a:outerShdw>
              </a:effectLst>
            </p:grpSpPr>
            <p:sp>
              <p:nvSpPr>
                <p:cNvPr id="85" name="同心圆 84"/>
                <p:cNvSpPr/>
                <p:nvPr/>
              </p:nvSpPr>
              <p:spPr>
                <a:xfrm>
                  <a:off x="1463339" y="1072758"/>
                  <a:ext cx="1546058" cy="1546058"/>
                </a:xfrm>
                <a:prstGeom prst="donut">
                  <a:avLst>
                    <a:gd name="adj" fmla="val 4879"/>
                  </a:avLst>
                </a:prstGeom>
                <a:gradFill>
                  <a:gsLst>
                    <a:gs pos="0">
                      <a:schemeClr val="bg1">
                        <a:lumMod val="95000"/>
                      </a:schemeClr>
                    </a:gs>
                    <a:gs pos="55000">
                      <a:schemeClr val="bg1">
                        <a:lumMod val="95000"/>
                      </a:schemeClr>
                    </a:gs>
                    <a:gs pos="100000">
                      <a:schemeClr val="bg1">
                        <a:lumMod val="8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71">
                    <a:solidFill>
                      <a:schemeClr val="tx1"/>
                    </a:solidFill>
                  </a:endParaRPr>
                </a:p>
              </p:txBody>
            </p:sp>
            <p:sp>
              <p:nvSpPr>
                <p:cNvPr id="86" name="椭圆 85"/>
                <p:cNvSpPr/>
                <p:nvPr/>
              </p:nvSpPr>
              <p:spPr>
                <a:xfrm>
                  <a:off x="1484232" y="1093651"/>
                  <a:ext cx="1504274" cy="1504273"/>
                </a:xfrm>
                <a:prstGeom prst="ellipse">
                  <a:avLst/>
                </a:prstGeom>
                <a:gradFill>
                  <a:gsLst>
                    <a:gs pos="0">
                      <a:schemeClr val="bg1"/>
                    </a:gs>
                    <a:gs pos="51000">
                      <a:schemeClr val="bg1">
                        <a:lumMod val="95000"/>
                      </a:schemeClr>
                    </a:gs>
                    <a:gs pos="100000">
                      <a:schemeClr val="bg1">
                        <a:lumMod val="8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71"/>
                </a:p>
              </p:txBody>
            </p:sp>
          </p:grpSp>
          <p:sp>
            <p:nvSpPr>
              <p:cNvPr id="82" name="椭圆 81"/>
              <p:cNvSpPr/>
              <p:nvPr/>
            </p:nvSpPr>
            <p:spPr>
              <a:xfrm>
                <a:off x="4565570" y="2763062"/>
                <a:ext cx="1370298" cy="1370793"/>
              </a:xfrm>
              <a:prstGeom prst="ellipse">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71"/>
              </a:p>
            </p:txBody>
          </p:sp>
        </p:grpSp>
        <p:sp>
          <p:nvSpPr>
            <p:cNvPr id="118" name="TextBox 117"/>
            <p:cNvSpPr txBox="1"/>
            <p:nvPr/>
          </p:nvSpPr>
          <p:spPr>
            <a:xfrm>
              <a:off x="5304027" y="3876615"/>
              <a:ext cx="1023614" cy="853028"/>
            </a:xfrm>
            <a:prstGeom prst="rect">
              <a:avLst/>
            </a:prstGeom>
            <a:noFill/>
          </p:spPr>
          <p:txBody>
            <a:bodyPr wrap="square" rtlCol="0">
              <a:spAutoFit/>
            </a:bodyPr>
            <a:lstStyle/>
            <a:p>
              <a:r>
                <a:rPr lang="zh-CN" altLang="en-US" sz="2471" dirty="0">
                  <a:solidFill>
                    <a:schemeClr val="bg1"/>
                  </a:solidFill>
                  <a:latin typeface="微软雅黑" panose="020B0503020204020204" pitchFamily="34" charset="-122"/>
                  <a:ea typeface="微软雅黑" panose="020B0503020204020204" pitchFamily="34" charset="-122"/>
                </a:rPr>
                <a:t>添加</a:t>
              </a:r>
              <a:endParaRPr lang="en-US" altLang="zh-CN" sz="2471" dirty="0">
                <a:solidFill>
                  <a:schemeClr val="bg1"/>
                </a:solidFill>
                <a:latin typeface="微软雅黑" panose="020B0503020204020204" pitchFamily="34" charset="-122"/>
                <a:ea typeface="微软雅黑" panose="020B0503020204020204" pitchFamily="34" charset="-122"/>
              </a:endParaRPr>
            </a:p>
            <a:p>
              <a:r>
                <a:rPr lang="zh-CN" altLang="en-US" sz="2471" dirty="0">
                  <a:solidFill>
                    <a:schemeClr val="bg1"/>
                  </a:solidFill>
                  <a:latin typeface="微软雅黑" panose="020B0503020204020204" pitchFamily="34" charset="-122"/>
                  <a:ea typeface="微软雅黑" panose="020B0503020204020204" pitchFamily="34" charset="-122"/>
                </a:rPr>
                <a:t>内容</a:t>
              </a:r>
            </a:p>
          </p:txBody>
        </p:sp>
      </p:grpSp>
      <p:grpSp>
        <p:nvGrpSpPr>
          <p:cNvPr id="2" name="组合 1"/>
          <p:cNvGrpSpPr/>
          <p:nvPr/>
        </p:nvGrpSpPr>
        <p:grpSpPr>
          <a:xfrm>
            <a:off x="10327055" y="3347370"/>
            <a:ext cx="1858284" cy="1858955"/>
            <a:chOff x="9964778" y="3406041"/>
            <a:chExt cx="1805286" cy="1805938"/>
          </a:xfrm>
        </p:grpSpPr>
        <p:grpSp>
          <p:nvGrpSpPr>
            <p:cNvPr id="119" name="组合 118"/>
            <p:cNvGrpSpPr/>
            <p:nvPr/>
          </p:nvGrpSpPr>
          <p:grpSpPr>
            <a:xfrm>
              <a:off x="9964778" y="3406041"/>
              <a:ext cx="1805286" cy="1805938"/>
              <a:chOff x="4345444" y="2542859"/>
              <a:chExt cx="1810550" cy="1811205"/>
            </a:xfrm>
          </p:grpSpPr>
          <p:grpSp>
            <p:nvGrpSpPr>
              <p:cNvPr id="120" name="组合 119"/>
              <p:cNvGrpSpPr/>
              <p:nvPr/>
            </p:nvGrpSpPr>
            <p:grpSpPr>
              <a:xfrm>
                <a:off x="4345444" y="2542859"/>
                <a:ext cx="1810550" cy="1811205"/>
                <a:chOff x="1463339" y="1072758"/>
                <a:chExt cx="1546058" cy="1546058"/>
              </a:xfrm>
              <a:effectLst>
                <a:outerShdw blurRad="330200" dist="215900" dir="6900000" sx="91000" sy="91000" algn="t" rotWithShape="0">
                  <a:prstClr val="black">
                    <a:alpha val="49000"/>
                  </a:prstClr>
                </a:outerShdw>
              </a:effectLst>
            </p:grpSpPr>
            <p:sp>
              <p:nvSpPr>
                <p:cNvPr id="122" name="同心圆 121"/>
                <p:cNvSpPr/>
                <p:nvPr/>
              </p:nvSpPr>
              <p:spPr>
                <a:xfrm>
                  <a:off x="1463339" y="1072758"/>
                  <a:ext cx="1546058" cy="1546058"/>
                </a:xfrm>
                <a:prstGeom prst="donut">
                  <a:avLst>
                    <a:gd name="adj" fmla="val 4879"/>
                  </a:avLst>
                </a:prstGeom>
                <a:gradFill>
                  <a:gsLst>
                    <a:gs pos="0">
                      <a:schemeClr val="bg1">
                        <a:lumMod val="95000"/>
                      </a:schemeClr>
                    </a:gs>
                    <a:gs pos="55000">
                      <a:schemeClr val="bg1">
                        <a:lumMod val="95000"/>
                      </a:schemeClr>
                    </a:gs>
                    <a:gs pos="100000">
                      <a:schemeClr val="bg1">
                        <a:lumMod val="8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71">
                    <a:solidFill>
                      <a:schemeClr val="tx1"/>
                    </a:solidFill>
                  </a:endParaRPr>
                </a:p>
              </p:txBody>
            </p:sp>
            <p:sp>
              <p:nvSpPr>
                <p:cNvPr id="123" name="椭圆 122"/>
                <p:cNvSpPr/>
                <p:nvPr/>
              </p:nvSpPr>
              <p:spPr>
                <a:xfrm>
                  <a:off x="1484232" y="1093651"/>
                  <a:ext cx="1504274" cy="1504273"/>
                </a:xfrm>
                <a:prstGeom prst="ellipse">
                  <a:avLst/>
                </a:prstGeom>
                <a:gradFill>
                  <a:gsLst>
                    <a:gs pos="0">
                      <a:schemeClr val="bg1"/>
                    </a:gs>
                    <a:gs pos="51000">
                      <a:schemeClr val="bg1">
                        <a:lumMod val="95000"/>
                      </a:schemeClr>
                    </a:gs>
                    <a:gs pos="100000">
                      <a:schemeClr val="bg1">
                        <a:lumMod val="8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71"/>
                </a:p>
              </p:txBody>
            </p:sp>
          </p:grpSp>
          <p:sp>
            <p:nvSpPr>
              <p:cNvPr id="121" name="椭圆 120"/>
              <p:cNvSpPr/>
              <p:nvPr/>
            </p:nvSpPr>
            <p:spPr>
              <a:xfrm>
                <a:off x="4565570" y="2763062"/>
                <a:ext cx="1370298" cy="1370793"/>
              </a:xfrm>
              <a:prstGeom prst="ellipse">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71"/>
              </a:p>
            </p:txBody>
          </p:sp>
        </p:grpSp>
        <p:sp>
          <p:nvSpPr>
            <p:cNvPr id="124" name="TextBox 123"/>
            <p:cNvSpPr txBox="1"/>
            <p:nvPr/>
          </p:nvSpPr>
          <p:spPr>
            <a:xfrm>
              <a:off x="10457715" y="3876615"/>
              <a:ext cx="1023614" cy="853028"/>
            </a:xfrm>
            <a:prstGeom prst="rect">
              <a:avLst/>
            </a:prstGeom>
            <a:noFill/>
          </p:spPr>
          <p:txBody>
            <a:bodyPr wrap="square" rtlCol="0">
              <a:spAutoFit/>
            </a:bodyPr>
            <a:lstStyle/>
            <a:p>
              <a:r>
                <a:rPr lang="zh-CN" altLang="en-US" sz="2471" dirty="0">
                  <a:solidFill>
                    <a:schemeClr val="bg1"/>
                  </a:solidFill>
                  <a:latin typeface="微软雅黑" panose="020B0503020204020204" pitchFamily="34" charset="-122"/>
                  <a:ea typeface="微软雅黑" panose="020B0503020204020204" pitchFamily="34" charset="-122"/>
                </a:rPr>
                <a:t>添加</a:t>
              </a:r>
              <a:endParaRPr lang="en-US" altLang="zh-CN" sz="2471" dirty="0">
                <a:solidFill>
                  <a:schemeClr val="bg1"/>
                </a:solidFill>
                <a:latin typeface="微软雅黑" panose="020B0503020204020204" pitchFamily="34" charset="-122"/>
                <a:ea typeface="微软雅黑" panose="020B0503020204020204" pitchFamily="34" charset="-122"/>
              </a:endParaRPr>
            </a:p>
            <a:p>
              <a:r>
                <a:rPr lang="zh-CN" altLang="en-US" sz="2471" dirty="0">
                  <a:solidFill>
                    <a:schemeClr val="bg1"/>
                  </a:solidFill>
                  <a:latin typeface="微软雅黑" panose="020B0503020204020204" pitchFamily="34" charset="-122"/>
                  <a:ea typeface="微软雅黑" panose="020B0503020204020204" pitchFamily="34" charset="-122"/>
                </a:rPr>
                <a:t>内容</a:t>
              </a:r>
            </a:p>
          </p:txBody>
        </p:sp>
      </p:grpSp>
      <p:sp>
        <p:nvSpPr>
          <p:cNvPr id="6" name="标题 5"/>
          <p:cNvSpPr>
            <a:spLocks noGrp="1"/>
          </p:cNvSpPr>
          <p:nvPr>
            <p:ph type="title"/>
          </p:nvPr>
        </p:nvSpPr>
        <p:spPr/>
        <p:txBody>
          <a:bodyPr/>
          <a:lstStyle/>
          <a:p>
            <a:pPr algn="l"/>
            <a:r>
              <a:rPr lang="zh-CN" altLang="en-US" dirty="0"/>
              <a:t>执行过程</a:t>
            </a:r>
          </a:p>
        </p:txBody>
      </p:sp>
      <p:sp>
        <p:nvSpPr>
          <p:cNvPr id="50" name="TextBox 49"/>
          <p:cNvSpPr txBox="1"/>
          <p:nvPr/>
        </p:nvSpPr>
        <p:spPr>
          <a:xfrm>
            <a:off x="2547166" y="8884826"/>
            <a:ext cx="1170225" cy="486438"/>
          </a:xfrm>
          <a:prstGeom prst="rect">
            <a:avLst/>
          </a:prstGeom>
          <a:noFill/>
        </p:spPr>
        <p:txBody>
          <a:bodyPr wrap="none" rtlCol="0">
            <a:spAutoFit/>
          </a:bodyPr>
          <a:lstStyle/>
          <a:p>
            <a:r>
              <a:rPr lang="zh-CN" altLang="en-US" sz="2471" dirty="0"/>
              <a:t>延迟符</a:t>
            </a:r>
          </a:p>
        </p:txBody>
      </p:sp>
    </p:spTree>
    <p:extLst>
      <p:ext uri="{BB962C8B-B14F-4D97-AF65-F5344CB8AC3E}">
        <p14:creationId xmlns:p14="http://schemas.microsoft.com/office/powerpoint/2010/main" val="4167570278"/>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left)">
                                      <p:cBhvr>
                                        <p:cTn id="7" dur="1000"/>
                                        <p:tgtEl>
                                          <p:spTgt spid="11"/>
                                        </p:tgtEl>
                                      </p:cBhvr>
                                    </p:animEffect>
                                  </p:childTnLst>
                                </p:cTn>
                              </p:par>
                            </p:childTnLst>
                          </p:cTn>
                        </p:par>
                        <p:par>
                          <p:cTn id="8" fill="hold">
                            <p:stCondLst>
                              <p:cond delay="1000"/>
                            </p:stCondLst>
                            <p:childTnLst>
                              <p:par>
                                <p:cTn id="9" presetID="23" presetClass="entr" presetSubtype="16"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p:cTn id="11" dur="500" fill="hold"/>
                                        <p:tgtEl>
                                          <p:spTgt spid="5"/>
                                        </p:tgtEl>
                                        <p:attrNameLst>
                                          <p:attrName>ppt_w</p:attrName>
                                        </p:attrNameLst>
                                      </p:cBhvr>
                                      <p:tavLst>
                                        <p:tav tm="0">
                                          <p:val>
                                            <p:fltVal val="0"/>
                                          </p:val>
                                        </p:tav>
                                        <p:tav tm="100000">
                                          <p:val>
                                            <p:strVal val="#ppt_w"/>
                                          </p:val>
                                        </p:tav>
                                      </p:tavLst>
                                    </p:anim>
                                    <p:anim calcmode="lin" valueType="num">
                                      <p:cBhvr>
                                        <p:cTn id="12" dur="500" fill="hold"/>
                                        <p:tgtEl>
                                          <p:spTgt spid="5"/>
                                        </p:tgtEl>
                                        <p:attrNameLst>
                                          <p:attrName>ppt_h</p:attrName>
                                        </p:attrNameLst>
                                      </p:cBhvr>
                                      <p:tavLst>
                                        <p:tav tm="0">
                                          <p:val>
                                            <p:fltVal val="0"/>
                                          </p:val>
                                        </p:tav>
                                        <p:tav tm="100000">
                                          <p:val>
                                            <p:strVal val="#ppt_h"/>
                                          </p:val>
                                        </p:tav>
                                      </p:tavLst>
                                    </p:anim>
                                  </p:childTnLst>
                                </p:cTn>
                              </p:par>
                              <p:par>
                                <p:cTn id="13" presetID="23" presetClass="entr" presetSubtype="16" fill="hold" nodeType="withEffect">
                                  <p:stCondLst>
                                    <p:cond delay="0"/>
                                  </p:stCondLst>
                                  <p:childTnLst>
                                    <p:set>
                                      <p:cBhvr>
                                        <p:cTn id="14" dur="1" fill="hold">
                                          <p:stCondLst>
                                            <p:cond delay="0"/>
                                          </p:stCondLst>
                                        </p:cTn>
                                        <p:tgtEl>
                                          <p:spTgt spid="4"/>
                                        </p:tgtEl>
                                        <p:attrNameLst>
                                          <p:attrName>style.visibility</p:attrName>
                                        </p:attrNameLst>
                                      </p:cBhvr>
                                      <p:to>
                                        <p:strVal val="visible"/>
                                      </p:to>
                                    </p:set>
                                    <p:anim calcmode="lin" valueType="num">
                                      <p:cBhvr>
                                        <p:cTn id="15" dur="500" fill="hold"/>
                                        <p:tgtEl>
                                          <p:spTgt spid="4"/>
                                        </p:tgtEl>
                                        <p:attrNameLst>
                                          <p:attrName>ppt_w</p:attrName>
                                        </p:attrNameLst>
                                      </p:cBhvr>
                                      <p:tavLst>
                                        <p:tav tm="0">
                                          <p:val>
                                            <p:fltVal val="0"/>
                                          </p:val>
                                        </p:tav>
                                        <p:tav tm="100000">
                                          <p:val>
                                            <p:strVal val="#ppt_w"/>
                                          </p:val>
                                        </p:tav>
                                      </p:tavLst>
                                    </p:anim>
                                    <p:anim calcmode="lin" valueType="num">
                                      <p:cBhvr>
                                        <p:cTn id="16" dur="500" fill="hold"/>
                                        <p:tgtEl>
                                          <p:spTgt spid="4"/>
                                        </p:tgtEl>
                                        <p:attrNameLst>
                                          <p:attrName>ppt_h</p:attrName>
                                        </p:attrNameLst>
                                      </p:cBhvr>
                                      <p:tavLst>
                                        <p:tav tm="0">
                                          <p:val>
                                            <p:fltVal val="0"/>
                                          </p:val>
                                        </p:tav>
                                        <p:tav tm="100000">
                                          <p:val>
                                            <p:strVal val="#ppt_h"/>
                                          </p:val>
                                        </p:tav>
                                      </p:tavLst>
                                    </p:anim>
                                  </p:childTnLst>
                                </p:cTn>
                              </p:par>
                              <p:par>
                                <p:cTn id="17" presetID="23" presetClass="entr" presetSubtype="16" fill="hold" nodeType="withEffect">
                                  <p:stCondLst>
                                    <p:cond delay="0"/>
                                  </p:stCondLst>
                                  <p:childTnLst>
                                    <p:set>
                                      <p:cBhvr>
                                        <p:cTn id="18" dur="1" fill="hold">
                                          <p:stCondLst>
                                            <p:cond delay="0"/>
                                          </p:stCondLst>
                                        </p:cTn>
                                        <p:tgtEl>
                                          <p:spTgt spid="3"/>
                                        </p:tgtEl>
                                        <p:attrNameLst>
                                          <p:attrName>style.visibility</p:attrName>
                                        </p:attrNameLst>
                                      </p:cBhvr>
                                      <p:to>
                                        <p:strVal val="visible"/>
                                      </p:to>
                                    </p:set>
                                    <p:anim calcmode="lin" valueType="num">
                                      <p:cBhvr>
                                        <p:cTn id="19" dur="500" fill="hold"/>
                                        <p:tgtEl>
                                          <p:spTgt spid="3"/>
                                        </p:tgtEl>
                                        <p:attrNameLst>
                                          <p:attrName>ppt_w</p:attrName>
                                        </p:attrNameLst>
                                      </p:cBhvr>
                                      <p:tavLst>
                                        <p:tav tm="0">
                                          <p:val>
                                            <p:fltVal val="0"/>
                                          </p:val>
                                        </p:tav>
                                        <p:tav tm="100000">
                                          <p:val>
                                            <p:strVal val="#ppt_w"/>
                                          </p:val>
                                        </p:tav>
                                      </p:tavLst>
                                    </p:anim>
                                    <p:anim calcmode="lin" valueType="num">
                                      <p:cBhvr>
                                        <p:cTn id="20" dur="500" fill="hold"/>
                                        <p:tgtEl>
                                          <p:spTgt spid="3"/>
                                        </p:tgtEl>
                                        <p:attrNameLst>
                                          <p:attrName>ppt_h</p:attrName>
                                        </p:attrNameLst>
                                      </p:cBhvr>
                                      <p:tavLst>
                                        <p:tav tm="0">
                                          <p:val>
                                            <p:fltVal val="0"/>
                                          </p:val>
                                        </p:tav>
                                        <p:tav tm="100000">
                                          <p:val>
                                            <p:strVal val="#ppt_h"/>
                                          </p:val>
                                        </p:tav>
                                      </p:tavLst>
                                    </p:anim>
                                  </p:childTnLst>
                                </p:cTn>
                              </p:par>
                              <p:par>
                                <p:cTn id="21" presetID="23" presetClass="entr" presetSubtype="16" fill="hold" nodeType="withEffect">
                                  <p:stCondLst>
                                    <p:cond delay="0"/>
                                  </p:stCondLst>
                                  <p:childTnLst>
                                    <p:set>
                                      <p:cBhvr>
                                        <p:cTn id="22" dur="1" fill="hold">
                                          <p:stCondLst>
                                            <p:cond delay="0"/>
                                          </p:stCondLst>
                                        </p:cTn>
                                        <p:tgtEl>
                                          <p:spTgt spid="2"/>
                                        </p:tgtEl>
                                        <p:attrNameLst>
                                          <p:attrName>style.visibility</p:attrName>
                                        </p:attrNameLst>
                                      </p:cBhvr>
                                      <p:to>
                                        <p:strVal val="visible"/>
                                      </p:to>
                                    </p:set>
                                    <p:anim calcmode="lin" valueType="num">
                                      <p:cBhvr>
                                        <p:cTn id="23" dur="500" fill="hold"/>
                                        <p:tgtEl>
                                          <p:spTgt spid="2"/>
                                        </p:tgtEl>
                                        <p:attrNameLst>
                                          <p:attrName>ppt_w</p:attrName>
                                        </p:attrNameLst>
                                      </p:cBhvr>
                                      <p:tavLst>
                                        <p:tav tm="0">
                                          <p:val>
                                            <p:fltVal val="0"/>
                                          </p:val>
                                        </p:tav>
                                        <p:tav tm="100000">
                                          <p:val>
                                            <p:strVal val="#ppt_w"/>
                                          </p:val>
                                        </p:tav>
                                      </p:tavLst>
                                    </p:anim>
                                    <p:anim calcmode="lin" valueType="num">
                                      <p:cBhvr>
                                        <p:cTn id="24" dur="500" fill="hold"/>
                                        <p:tgtEl>
                                          <p:spTgt spid="2"/>
                                        </p:tgtEl>
                                        <p:attrNameLst>
                                          <p:attrName>ppt_h</p:attrName>
                                        </p:attrNameLst>
                                      </p:cBhvr>
                                      <p:tavLst>
                                        <p:tav tm="0">
                                          <p:val>
                                            <p:fltVal val="0"/>
                                          </p:val>
                                        </p:tav>
                                        <p:tav tm="100000">
                                          <p:val>
                                            <p:strVal val="#ppt_h"/>
                                          </p:val>
                                        </p:tav>
                                      </p:tavLst>
                                    </p:anim>
                                  </p:childTnLst>
                                </p:cTn>
                              </p:par>
                            </p:childTnLst>
                          </p:cTn>
                        </p:par>
                        <p:par>
                          <p:cTn id="25" fill="hold">
                            <p:stCondLst>
                              <p:cond delay="1500"/>
                            </p:stCondLst>
                            <p:childTnLst>
                              <p:par>
                                <p:cTn id="26" presetID="42" presetClass="entr" presetSubtype="0" fill="hold" nodeType="afterEffect">
                                  <p:stCondLst>
                                    <p:cond delay="0"/>
                                  </p:stCondLst>
                                  <p:childTnLst>
                                    <p:set>
                                      <p:cBhvr>
                                        <p:cTn id="27" dur="1" fill="hold">
                                          <p:stCondLst>
                                            <p:cond delay="0"/>
                                          </p:stCondLst>
                                        </p:cTn>
                                        <p:tgtEl>
                                          <p:spTgt spid="106"/>
                                        </p:tgtEl>
                                        <p:attrNameLst>
                                          <p:attrName>style.visibility</p:attrName>
                                        </p:attrNameLst>
                                      </p:cBhvr>
                                      <p:to>
                                        <p:strVal val="visible"/>
                                      </p:to>
                                    </p:set>
                                    <p:animEffect transition="in" filter="fade">
                                      <p:cBhvr>
                                        <p:cTn id="28" dur="1000"/>
                                        <p:tgtEl>
                                          <p:spTgt spid="106"/>
                                        </p:tgtEl>
                                      </p:cBhvr>
                                    </p:animEffect>
                                    <p:anim calcmode="lin" valueType="num">
                                      <p:cBhvr>
                                        <p:cTn id="29" dur="1000" fill="hold"/>
                                        <p:tgtEl>
                                          <p:spTgt spid="106"/>
                                        </p:tgtEl>
                                        <p:attrNameLst>
                                          <p:attrName>ppt_x</p:attrName>
                                        </p:attrNameLst>
                                      </p:cBhvr>
                                      <p:tavLst>
                                        <p:tav tm="0">
                                          <p:val>
                                            <p:strVal val="#ppt_x"/>
                                          </p:val>
                                        </p:tav>
                                        <p:tav tm="100000">
                                          <p:val>
                                            <p:strVal val="#ppt_x"/>
                                          </p:val>
                                        </p:tav>
                                      </p:tavLst>
                                    </p:anim>
                                    <p:anim calcmode="lin" valueType="num">
                                      <p:cBhvr>
                                        <p:cTn id="30" dur="1000" fill="hold"/>
                                        <p:tgtEl>
                                          <p:spTgt spid="106"/>
                                        </p:tgtEl>
                                        <p:attrNameLst>
                                          <p:attrName>ppt_y</p:attrName>
                                        </p:attrNameLst>
                                      </p:cBhvr>
                                      <p:tavLst>
                                        <p:tav tm="0">
                                          <p:val>
                                            <p:strVal val="#ppt_y+.1"/>
                                          </p:val>
                                        </p:tav>
                                        <p:tav tm="100000">
                                          <p:val>
                                            <p:strVal val="#ppt_y"/>
                                          </p:val>
                                        </p:tav>
                                      </p:tavLst>
                                    </p:anim>
                                  </p:childTnLst>
                                </p:cTn>
                              </p:par>
                              <p:par>
                                <p:cTn id="31" presetID="42" presetClass="entr" presetSubtype="0" fill="hold" nodeType="withEffect">
                                  <p:stCondLst>
                                    <p:cond delay="0"/>
                                  </p:stCondLst>
                                  <p:childTnLst>
                                    <p:set>
                                      <p:cBhvr>
                                        <p:cTn id="32" dur="1" fill="hold">
                                          <p:stCondLst>
                                            <p:cond delay="0"/>
                                          </p:stCondLst>
                                        </p:cTn>
                                        <p:tgtEl>
                                          <p:spTgt spid="112"/>
                                        </p:tgtEl>
                                        <p:attrNameLst>
                                          <p:attrName>style.visibility</p:attrName>
                                        </p:attrNameLst>
                                      </p:cBhvr>
                                      <p:to>
                                        <p:strVal val="visible"/>
                                      </p:to>
                                    </p:set>
                                    <p:animEffect transition="in" filter="fade">
                                      <p:cBhvr>
                                        <p:cTn id="33" dur="1000"/>
                                        <p:tgtEl>
                                          <p:spTgt spid="112"/>
                                        </p:tgtEl>
                                      </p:cBhvr>
                                    </p:animEffect>
                                    <p:anim calcmode="lin" valueType="num">
                                      <p:cBhvr>
                                        <p:cTn id="34" dur="1000" fill="hold"/>
                                        <p:tgtEl>
                                          <p:spTgt spid="112"/>
                                        </p:tgtEl>
                                        <p:attrNameLst>
                                          <p:attrName>ppt_x</p:attrName>
                                        </p:attrNameLst>
                                      </p:cBhvr>
                                      <p:tavLst>
                                        <p:tav tm="0">
                                          <p:val>
                                            <p:strVal val="#ppt_x"/>
                                          </p:val>
                                        </p:tav>
                                        <p:tav tm="100000">
                                          <p:val>
                                            <p:strVal val="#ppt_x"/>
                                          </p:val>
                                        </p:tav>
                                      </p:tavLst>
                                    </p:anim>
                                    <p:anim calcmode="lin" valueType="num">
                                      <p:cBhvr>
                                        <p:cTn id="35" dur="1000" fill="hold"/>
                                        <p:tgtEl>
                                          <p:spTgt spid="112"/>
                                        </p:tgtEl>
                                        <p:attrNameLst>
                                          <p:attrName>ppt_y</p:attrName>
                                        </p:attrNameLst>
                                      </p:cBhvr>
                                      <p:tavLst>
                                        <p:tav tm="0">
                                          <p:val>
                                            <p:strVal val="#ppt_y+.1"/>
                                          </p:val>
                                        </p:tav>
                                        <p:tav tm="100000">
                                          <p:val>
                                            <p:strVal val="#ppt_y"/>
                                          </p:val>
                                        </p:tav>
                                      </p:tavLst>
                                    </p:anim>
                                  </p:childTnLst>
                                </p:cTn>
                              </p:par>
                              <p:par>
                                <p:cTn id="36" presetID="47" presetClass="entr" presetSubtype="0" fill="hold" nodeType="withEffect">
                                  <p:stCondLst>
                                    <p:cond delay="0"/>
                                  </p:stCondLst>
                                  <p:childTnLst>
                                    <p:set>
                                      <p:cBhvr>
                                        <p:cTn id="37" dur="1" fill="hold">
                                          <p:stCondLst>
                                            <p:cond delay="0"/>
                                          </p:stCondLst>
                                        </p:cTn>
                                        <p:tgtEl>
                                          <p:spTgt spid="109"/>
                                        </p:tgtEl>
                                        <p:attrNameLst>
                                          <p:attrName>style.visibility</p:attrName>
                                        </p:attrNameLst>
                                      </p:cBhvr>
                                      <p:to>
                                        <p:strVal val="visible"/>
                                      </p:to>
                                    </p:set>
                                    <p:animEffect transition="in" filter="fade">
                                      <p:cBhvr>
                                        <p:cTn id="38" dur="1000"/>
                                        <p:tgtEl>
                                          <p:spTgt spid="109"/>
                                        </p:tgtEl>
                                      </p:cBhvr>
                                    </p:animEffect>
                                    <p:anim calcmode="lin" valueType="num">
                                      <p:cBhvr>
                                        <p:cTn id="39" dur="1000" fill="hold"/>
                                        <p:tgtEl>
                                          <p:spTgt spid="109"/>
                                        </p:tgtEl>
                                        <p:attrNameLst>
                                          <p:attrName>ppt_x</p:attrName>
                                        </p:attrNameLst>
                                      </p:cBhvr>
                                      <p:tavLst>
                                        <p:tav tm="0">
                                          <p:val>
                                            <p:strVal val="#ppt_x"/>
                                          </p:val>
                                        </p:tav>
                                        <p:tav tm="100000">
                                          <p:val>
                                            <p:strVal val="#ppt_x"/>
                                          </p:val>
                                        </p:tav>
                                      </p:tavLst>
                                    </p:anim>
                                    <p:anim calcmode="lin" valueType="num">
                                      <p:cBhvr>
                                        <p:cTn id="40" dur="1000" fill="hold"/>
                                        <p:tgtEl>
                                          <p:spTgt spid="109"/>
                                        </p:tgtEl>
                                        <p:attrNameLst>
                                          <p:attrName>ppt_y</p:attrName>
                                        </p:attrNameLst>
                                      </p:cBhvr>
                                      <p:tavLst>
                                        <p:tav tm="0">
                                          <p:val>
                                            <p:strVal val="#ppt_y-.1"/>
                                          </p:val>
                                        </p:tav>
                                        <p:tav tm="100000">
                                          <p:val>
                                            <p:strVal val="#ppt_y"/>
                                          </p:val>
                                        </p:tav>
                                      </p:tavLst>
                                    </p:anim>
                                  </p:childTnLst>
                                </p:cTn>
                              </p:par>
                              <p:par>
                                <p:cTn id="41" presetID="47" presetClass="entr" presetSubtype="0" fill="hold" nodeType="withEffect">
                                  <p:stCondLst>
                                    <p:cond delay="0"/>
                                  </p:stCondLst>
                                  <p:childTnLst>
                                    <p:set>
                                      <p:cBhvr>
                                        <p:cTn id="42" dur="1" fill="hold">
                                          <p:stCondLst>
                                            <p:cond delay="0"/>
                                          </p:stCondLst>
                                        </p:cTn>
                                        <p:tgtEl>
                                          <p:spTgt spid="115"/>
                                        </p:tgtEl>
                                        <p:attrNameLst>
                                          <p:attrName>style.visibility</p:attrName>
                                        </p:attrNameLst>
                                      </p:cBhvr>
                                      <p:to>
                                        <p:strVal val="visible"/>
                                      </p:to>
                                    </p:set>
                                    <p:animEffect transition="in" filter="fade">
                                      <p:cBhvr>
                                        <p:cTn id="43" dur="1000"/>
                                        <p:tgtEl>
                                          <p:spTgt spid="115"/>
                                        </p:tgtEl>
                                      </p:cBhvr>
                                    </p:animEffect>
                                    <p:anim calcmode="lin" valueType="num">
                                      <p:cBhvr>
                                        <p:cTn id="44" dur="1000" fill="hold"/>
                                        <p:tgtEl>
                                          <p:spTgt spid="115"/>
                                        </p:tgtEl>
                                        <p:attrNameLst>
                                          <p:attrName>ppt_x</p:attrName>
                                        </p:attrNameLst>
                                      </p:cBhvr>
                                      <p:tavLst>
                                        <p:tav tm="0">
                                          <p:val>
                                            <p:strVal val="#ppt_x"/>
                                          </p:val>
                                        </p:tav>
                                        <p:tav tm="100000">
                                          <p:val>
                                            <p:strVal val="#ppt_x"/>
                                          </p:val>
                                        </p:tav>
                                      </p:tavLst>
                                    </p:anim>
                                    <p:anim calcmode="lin" valueType="num">
                                      <p:cBhvr>
                                        <p:cTn id="45" dur="1000" fill="hold"/>
                                        <p:tgtEl>
                                          <p:spTgt spid="115"/>
                                        </p:tgtEl>
                                        <p:attrNameLst>
                                          <p:attrName>ppt_y</p:attrName>
                                        </p:attrNameLst>
                                      </p:cBhvr>
                                      <p:tavLst>
                                        <p:tav tm="0">
                                          <p:val>
                                            <p:strVal val="#ppt_y-.1"/>
                                          </p:val>
                                        </p:tav>
                                        <p:tav tm="100000">
                                          <p:val>
                                            <p:strVal val="#ppt_y"/>
                                          </p:val>
                                        </p:tav>
                                      </p:tavLst>
                                    </p:anim>
                                  </p:childTnLst>
                                </p:cTn>
                              </p:par>
                            </p:childTnLst>
                          </p:cTn>
                        </p:par>
                        <p:par>
                          <p:cTn id="46" fill="hold">
                            <p:stCondLst>
                              <p:cond delay="2500"/>
                            </p:stCondLst>
                            <p:childTnLst>
                              <p:par>
                                <p:cTn id="47" presetID="10" presetClass="entr" presetSubtype="0" fill="hold" grpId="0" nodeType="afterEffect">
                                  <p:stCondLst>
                                    <p:cond delay="0"/>
                                  </p:stCondLst>
                                  <p:childTnLst>
                                    <p:set>
                                      <p:cBhvr>
                                        <p:cTn id="48" dur="1" fill="hold">
                                          <p:stCondLst>
                                            <p:cond delay="0"/>
                                          </p:stCondLst>
                                        </p:cTn>
                                        <p:tgtEl>
                                          <p:spTgt spid="50"/>
                                        </p:tgtEl>
                                        <p:attrNameLst>
                                          <p:attrName>style.visibility</p:attrName>
                                        </p:attrNameLst>
                                      </p:cBhvr>
                                      <p:to>
                                        <p:strVal val="visible"/>
                                      </p:to>
                                    </p:set>
                                    <p:animEffect transition="in" filter="fade">
                                      <p:cBhvr>
                                        <p:cTn id="49" dur="500"/>
                                        <p:tgtEl>
                                          <p:spTgt spid="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7" name="组合 116"/>
          <p:cNvGrpSpPr/>
          <p:nvPr/>
        </p:nvGrpSpPr>
        <p:grpSpPr>
          <a:xfrm>
            <a:off x="1630454" y="3479101"/>
            <a:ext cx="5338584" cy="3336615"/>
            <a:chOff x="755576" y="1491630"/>
            <a:chExt cx="2880000" cy="1800000"/>
          </a:xfrm>
          <a:effectLst>
            <a:outerShdw blurRad="228600" dist="38100" dir="8400000" sx="105000" sy="105000" algn="tr" rotWithShape="0">
              <a:prstClr val="black">
                <a:alpha val="20000"/>
              </a:prstClr>
            </a:outerShdw>
          </a:effectLst>
        </p:grpSpPr>
        <p:sp>
          <p:nvSpPr>
            <p:cNvPr id="118" name="矩形 117"/>
            <p:cNvSpPr/>
            <p:nvPr/>
          </p:nvSpPr>
          <p:spPr>
            <a:xfrm>
              <a:off x="755576" y="1491630"/>
              <a:ext cx="2880000" cy="1800000"/>
            </a:xfrm>
            <a:prstGeom prst="rect">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71">
                <a:solidFill>
                  <a:schemeClr val="tx1"/>
                </a:solidFill>
              </a:endParaRPr>
            </a:p>
          </p:txBody>
        </p:sp>
        <p:sp>
          <p:nvSpPr>
            <p:cNvPr id="119" name="矩形 118"/>
            <p:cNvSpPr/>
            <p:nvPr/>
          </p:nvSpPr>
          <p:spPr>
            <a:xfrm>
              <a:off x="813012" y="1524499"/>
              <a:ext cx="2772000" cy="1728000"/>
            </a:xfrm>
            <a:prstGeom prst="rect">
              <a:avLst/>
            </a:prstGeom>
            <a:blipFill>
              <a:blip r:embed="rId3"/>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71">
                <a:solidFill>
                  <a:schemeClr val="tx1"/>
                </a:solidFill>
              </a:endParaRPr>
            </a:p>
          </p:txBody>
        </p:sp>
      </p:grpSp>
      <p:sp>
        <p:nvSpPr>
          <p:cNvPr id="4" name="对角圆角矩形 3"/>
          <p:cNvSpPr/>
          <p:nvPr/>
        </p:nvSpPr>
        <p:spPr>
          <a:xfrm>
            <a:off x="1659374" y="1701989"/>
            <a:ext cx="5336780" cy="1526943"/>
          </a:xfrm>
          <a:prstGeom prst="round2DiagRect">
            <a:avLst/>
          </a:prstGeom>
          <a:solidFill>
            <a:srgbClr val="F7F7F7"/>
          </a:solidFill>
          <a:ln>
            <a:noFill/>
          </a:ln>
          <a:effectLst>
            <a:outerShdw blurRad="165100" dist="38100" dir="5400000" algn="t"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71"/>
          </a:p>
        </p:txBody>
      </p:sp>
      <p:sp>
        <p:nvSpPr>
          <p:cNvPr id="2" name="标题 1"/>
          <p:cNvSpPr>
            <a:spLocks noGrp="1"/>
          </p:cNvSpPr>
          <p:nvPr>
            <p:ph type="title"/>
          </p:nvPr>
        </p:nvSpPr>
        <p:spPr/>
        <p:txBody>
          <a:bodyPr/>
          <a:lstStyle/>
          <a:p>
            <a:pPr algn="l"/>
            <a:r>
              <a:rPr lang="zh-CN" altLang="en-US" dirty="0"/>
              <a:t>解决方法</a:t>
            </a:r>
          </a:p>
        </p:txBody>
      </p:sp>
      <p:sp>
        <p:nvSpPr>
          <p:cNvPr id="56" name="TextBox 55"/>
          <p:cNvSpPr txBox="1"/>
          <p:nvPr/>
        </p:nvSpPr>
        <p:spPr>
          <a:xfrm>
            <a:off x="1807617" y="1959519"/>
            <a:ext cx="5032387" cy="1448621"/>
          </a:xfrm>
          <a:prstGeom prst="rect">
            <a:avLst/>
          </a:prstGeom>
          <a:noFill/>
        </p:spPr>
        <p:txBody>
          <a:bodyPr wrap="square" lIns="78435" tIns="39217" rIns="78435" bIns="39217" rtlCol="0">
            <a:spAutoFit/>
          </a:bodyPr>
          <a:lstStyle/>
          <a:p>
            <a:pPr>
              <a:lnSpc>
                <a:spcPct val="150000"/>
              </a:lnSpc>
            </a:pPr>
            <a:r>
              <a:rPr lang="zh-CN" altLang="en-US" sz="1441" dirty="0">
                <a:solidFill>
                  <a:schemeClr val="bg2"/>
                </a:solidFill>
                <a:latin typeface="微软雅黑" pitchFamily="34" charset="-122"/>
              </a:rPr>
              <a:t>单击此处添加文本单击此处添加文本单击此处添加文本单击此处添加文本单击此处添加文本单击此处添加文本单击此处添加文本单击此处添加文本</a:t>
            </a:r>
            <a:endParaRPr lang="en-US" altLang="zh-CN" sz="1441" dirty="0">
              <a:solidFill>
                <a:schemeClr val="bg2"/>
              </a:solidFill>
              <a:latin typeface="微软雅黑" pitchFamily="34" charset="-122"/>
            </a:endParaRPr>
          </a:p>
          <a:p>
            <a:pPr>
              <a:lnSpc>
                <a:spcPct val="150000"/>
              </a:lnSpc>
            </a:pPr>
            <a:endParaRPr lang="en-US" sz="1441" dirty="0">
              <a:solidFill>
                <a:schemeClr val="bg2"/>
              </a:solidFill>
              <a:latin typeface="+mn-ea"/>
            </a:endParaRPr>
          </a:p>
        </p:txBody>
      </p:sp>
      <p:sp>
        <p:nvSpPr>
          <p:cNvPr id="81" name="椭圆 80"/>
          <p:cNvSpPr/>
          <p:nvPr/>
        </p:nvSpPr>
        <p:spPr>
          <a:xfrm>
            <a:off x="8341595" y="2614801"/>
            <a:ext cx="3781833" cy="3892905"/>
          </a:xfrm>
          <a:prstGeom prst="ellipse">
            <a:avLst/>
          </a:prstGeom>
          <a:noFill/>
          <a:ln w="9525">
            <a:solidFill>
              <a:schemeClr val="bg1">
                <a:lumMod val="65000"/>
              </a:schemeClr>
            </a:solidFill>
            <a:prstDash val="lgDash"/>
          </a:ln>
        </p:spPr>
        <p:style>
          <a:lnRef idx="2">
            <a:schemeClr val="accent1">
              <a:shade val="50000"/>
            </a:schemeClr>
          </a:lnRef>
          <a:fillRef idx="1">
            <a:schemeClr val="accent1"/>
          </a:fillRef>
          <a:effectRef idx="0">
            <a:schemeClr val="accent1"/>
          </a:effectRef>
          <a:fontRef idx="minor">
            <a:schemeClr val="lt1"/>
          </a:fontRef>
        </p:style>
        <p:txBody>
          <a:bodyPr lIns="142249" tIns="71124" rIns="142249" bIns="71124" rtlCol="0" anchor="ctr"/>
          <a:lstStyle/>
          <a:p>
            <a:pPr algn="ctr"/>
            <a:endParaRPr lang="zh-CN" altLang="en-US" sz="2471"/>
          </a:p>
        </p:txBody>
      </p:sp>
      <p:grpSp>
        <p:nvGrpSpPr>
          <p:cNvPr id="82" name="组合 81"/>
          <p:cNvGrpSpPr/>
          <p:nvPr/>
        </p:nvGrpSpPr>
        <p:grpSpPr>
          <a:xfrm>
            <a:off x="9088835" y="1776111"/>
            <a:ext cx="2042568" cy="2102552"/>
            <a:chOff x="1463339" y="1072758"/>
            <a:chExt cx="1546058" cy="1546058"/>
          </a:xfrm>
          <a:effectLst>
            <a:outerShdw blurRad="330200" dist="215900" dir="6900000" sx="91000" sy="91000" algn="t" rotWithShape="0">
              <a:prstClr val="black">
                <a:alpha val="49000"/>
              </a:prstClr>
            </a:outerShdw>
          </a:effectLst>
        </p:grpSpPr>
        <p:sp>
          <p:nvSpPr>
            <p:cNvPr id="83" name="同心圆 82"/>
            <p:cNvSpPr/>
            <p:nvPr/>
          </p:nvSpPr>
          <p:spPr>
            <a:xfrm>
              <a:off x="1463339" y="1072758"/>
              <a:ext cx="1546058" cy="1546058"/>
            </a:xfrm>
            <a:prstGeom prst="donut">
              <a:avLst>
                <a:gd name="adj" fmla="val 4879"/>
              </a:avLst>
            </a:prstGeom>
            <a:gradFill>
              <a:gsLst>
                <a:gs pos="0">
                  <a:schemeClr val="bg1">
                    <a:lumMod val="95000"/>
                  </a:schemeClr>
                </a:gs>
                <a:gs pos="55000">
                  <a:schemeClr val="bg1">
                    <a:lumMod val="95000"/>
                  </a:schemeClr>
                </a:gs>
                <a:gs pos="100000">
                  <a:schemeClr val="bg1">
                    <a:lumMod val="8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71">
                <a:solidFill>
                  <a:schemeClr val="tx1"/>
                </a:solidFill>
              </a:endParaRPr>
            </a:p>
          </p:txBody>
        </p:sp>
        <p:sp>
          <p:nvSpPr>
            <p:cNvPr id="96" name="椭圆 95"/>
            <p:cNvSpPr/>
            <p:nvPr/>
          </p:nvSpPr>
          <p:spPr>
            <a:xfrm>
              <a:off x="1484232" y="1093651"/>
              <a:ext cx="1504273" cy="1504273"/>
            </a:xfrm>
            <a:prstGeom prst="ellipse">
              <a:avLst/>
            </a:prstGeom>
            <a:gradFill>
              <a:gsLst>
                <a:gs pos="0">
                  <a:schemeClr val="bg1"/>
                </a:gs>
                <a:gs pos="51000">
                  <a:schemeClr val="bg1">
                    <a:lumMod val="95000"/>
                  </a:schemeClr>
                </a:gs>
                <a:gs pos="100000">
                  <a:srgbClr val="C5C5C5"/>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71"/>
            </a:p>
          </p:txBody>
        </p:sp>
      </p:grpSp>
      <p:grpSp>
        <p:nvGrpSpPr>
          <p:cNvPr id="97" name="组合 96"/>
          <p:cNvGrpSpPr/>
          <p:nvPr/>
        </p:nvGrpSpPr>
        <p:grpSpPr>
          <a:xfrm>
            <a:off x="9337165" y="2031734"/>
            <a:ext cx="1545898" cy="1591295"/>
            <a:chOff x="4207298" y="1512123"/>
            <a:chExt cx="1003762" cy="1003758"/>
          </a:xfrm>
        </p:grpSpPr>
        <p:sp>
          <p:nvSpPr>
            <p:cNvPr id="98" name="椭圆 97"/>
            <p:cNvSpPr/>
            <p:nvPr/>
          </p:nvSpPr>
          <p:spPr>
            <a:xfrm>
              <a:off x="4207298" y="1512123"/>
              <a:ext cx="1003762" cy="1003758"/>
            </a:xfrm>
            <a:prstGeom prst="ellipse">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71"/>
            </a:p>
          </p:txBody>
        </p:sp>
        <p:sp>
          <p:nvSpPr>
            <p:cNvPr id="99" name="TextBox 98"/>
            <p:cNvSpPr txBox="1"/>
            <p:nvPr/>
          </p:nvSpPr>
          <p:spPr>
            <a:xfrm>
              <a:off x="4421826" y="1744219"/>
              <a:ext cx="624833" cy="553721"/>
            </a:xfrm>
            <a:prstGeom prst="rect">
              <a:avLst/>
            </a:prstGeom>
            <a:noFill/>
          </p:spPr>
          <p:txBody>
            <a:bodyPr wrap="square" rtlCol="0">
              <a:spAutoFit/>
            </a:bodyPr>
            <a:lstStyle/>
            <a:p>
              <a:r>
                <a:rPr lang="zh-CN" altLang="en-US" sz="2471" dirty="0">
                  <a:solidFill>
                    <a:schemeClr val="bg1"/>
                  </a:solidFill>
                  <a:latin typeface="微软雅黑" panose="020B0503020204020204" pitchFamily="34" charset="-122"/>
                  <a:ea typeface="微软雅黑" panose="020B0503020204020204" pitchFamily="34" charset="-122"/>
                </a:rPr>
                <a:t>添加</a:t>
              </a:r>
              <a:endParaRPr lang="en-US" altLang="zh-CN" sz="2471" dirty="0">
                <a:solidFill>
                  <a:schemeClr val="bg1"/>
                </a:solidFill>
                <a:latin typeface="微软雅黑" panose="020B0503020204020204" pitchFamily="34" charset="-122"/>
                <a:ea typeface="微软雅黑" panose="020B0503020204020204" pitchFamily="34" charset="-122"/>
              </a:endParaRPr>
            </a:p>
            <a:p>
              <a:r>
                <a:rPr lang="zh-CN" altLang="en-US" sz="2471" dirty="0">
                  <a:solidFill>
                    <a:schemeClr val="bg1"/>
                  </a:solidFill>
                  <a:latin typeface="微软雅黑" panose="020B0503020204020204" pitchFamily="34" charset="-122"/>
                  <a:ea typeface="微软雅黑" panose="020B0503020204020204" pitchFamily="34" charset="-122"/>
                </a:rPr>
                <a:t>内容</a:t>
              </a:r>
            </a:p>
          </p:txBody>
        </p:sp>
      </p:grpSp>
      <p:grpSp>
        <p:nvGrpSpPr>
          <p:cNvPr id="102" name="组合 101"/>
          <p:cNvGrpSpPr/>
          <p:nvPr/>
        </p:nvGrpSpPr>
        <p:grpSpPr>
          <a:xfrm>
            <a:off x="7424602" y="4275482"/>
            <a:ext cx="2042569" cy="2102552"/>
            <a:chOff x="1463339" y="1072758"/>
            <a:chExt cx="1546058" cy="1546058"/>
          </a:xfrm>
          <a:effectLst>
            <a:outerShdw blurRad="330200" dist="215900" dir="6900000" sx="91000" sy="91000" algn="t" rotWithShape="0">
              <a:prstClr val="black">
                <a:alpha val="49000"/>
              </a:prstClr>
            </a:outerShdw>
          </a:effectLst>
        </p:grpSpPr>
        <p:sp>
          <p:nvSpPr>
            <p:cNvPr id="103" name="同心圆 102"/>
            <p:cNvSpPr/>
            <p:nvPr/>
          </p:nvSpPr>
          <p:spPr>
            <a:xfrm>
              <a:off x="1463339" y="1072758"/>
              <a:ext cx="1546058" cy="1546058"/>
            </a:xfrm>
            <a:prstGeom prst="donut">
              <a:avLst>
                <a:gd name="adj" fmla="val 4879"/>
              </a:avLst>
            </a:prstGeom>
            <a:gradFill>
              <a:gsLst>
                <a:gs pos="0">
                  <a:schemeClr val="bg1">
                    <a:lumMod val="95000"/>
                  </a:schemeClr>
                </a:gs>
                <a:gs pos="55000">
                  <a:schemeClr val="bg1">
                    <a:lumMod val="95000"/>
                  </a:schemeClr>
                </a:gs>
                <a:gs pos="100000">
                  <a:schemeClr val="bg1">
                    <a:lumMod val="8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71">
                <a:solidFill>
                  <a:schemeClr val="tx1"/>
                </a:solidFill>
              </a:endParaRPr>
            </a:p>
          </p:txBody>
        </p:sp>
        <p:sp>
          <p:nvSpPr>
            <p:cNvPr id="104" name="椭圆 103"/>
            <p:cNvSpPr/>
            <p:nvPr/>
          </p:nvSpPr>
          <p:spPr>
            <a:xfrm>
              <a:off x="1484232" y="1093651"/>
              <a:ext cx="1504273" cy="1504273"/>
            </a:xfrm>
            <a:prstGeom prst="ellipse">
              <a:avLst/>
            </a:prstGeom>
            <a:gradFill>
              <a:gsLst>
                <a:gs pos="0">
                  <a:schemeClr val="bg1"/>
                </a:gs>
                <a:gs pos="51000">
                  <a:schemeClr val="bg1">
                    <a:lumMod val="95000"/>
                  </a:schemeClr>
                </a:gs>
                <a:gs pos="100000">
                  <a:srgbClr val="C5C5C5"/>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71"/>
            </a:p>
          </p:txBody>
        </p:sp>
      </p:grpSp>
      <p:grpSp>
        <p:nvGrpSpPr>
          <p:cNvPr id="105" name="组合 104"/>
          <p:cNvGrpSpPr/>
          <p:nvPr/>
        </p:nvGrpSpPr>
        <p:grpSpPr>
          <a:xfrm>
            <a:off x="7672941" y="4531107"/>
            <a:ext cx="1545899" cy="1591295"/>
            <a:chOff x="3089228" y="3088680"/>
            <a:chExt cx="1003763" cy="1003758"/>
          </a:xfrm>
        </p:grpSpPr>
        <p:sp>
          <p:nvSpPr>
            <p:cNvPr id="106" name="椭圆 105"/>
            <p:cNvSpPr/>
            <p:nvPr/>
          </p:nvSpPr>
          <p:spPr>
            <a:xfrm>
              <a:off x="3089228" y="3088680"/>
              <a:ext cx="1003763" cy="1003758"/>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71" dirty="0"/>
            </a:p>
          </p:txBody>
        </p:sp>
        <p:sp>
          <p:nvSpPr>
            <p:cNvPr id="107" name="TextBox 106"/>
            <p:cNvSpPr txBox="1"/>
            <p:nvPr/>
          </p:nvSpPr>
          <p:spPr>
            <a:xfrm>
              <a:off x="3308043" y="3314659"/>
              <a:ext cx="700535" cy="553721"/>
            </a:xfrm>
            <a:prstGeom prst="rect">
              <a:avLst/>
            </a:prstGeom>
            <a:noFill/>
          </p:spPr>
          <p:txBody>
            <a:bodyPr wrap="square" rtlCol="0">
              <a:spAutoFit/>
            </a:bodyPr>
            <a:lstStyle/>
            <a:p>
              <a:r>
                <a:rPr lang="zh-CN" altLang="en-US" sz="2471" dirty="0">
                  <a:solidFill>
                    <a:schemeClr val="bg1"/>
                  </a:solidFill>
                  <a:latin typeface="微软雅黑" panose="020B0503020204020204" pitchFamily="34" charset="-122"/>
                  <a:ea typeface="微软雅黑" panose="020B0503020204020204" pitchFamily="34" charset="-122"/>
                </a:rPr>
                <a:t>添加</a:t>
              </a:r>
              <a:endParaRPr lang="en-US" altLang="zh-CN" sz="2471" dirty="0">
                <a:solidFill>
                  <a:schemeClr val="bg1"/>
                </a:solidFill>
                <a:latin typeface="微软雅黑" panose="020B0503020204020204" pitchFamily="34" charset="-122"/>
                <a:ea typeface="微软雅黑" panose="020B0503020204020204" pitchFamily="34" charset="-122"/>
              </a:endParaRPr>
            </a:p>
            <a:p>
              <a:r>
                <a:rPr lang="zh-CN" altLang="en-US" sz="2471" dirty="0">
                  <a:solidFill>
                    <a:schemeClr val="bg1"/>
                  </a:solidFill>
                  <a:latin typeface="微软雅黑" panose="020B0503020204020204" pitchFamily="34" charset="-122"/>
                  <a:ea typeface="微软雅黑" panose="020B0503020204020204" pitchFamily="34" charset="-122"/>
                </a:rPr>
                <a:t>内容</a:t>
              </a:r>
            </a:p>
          </p:txBody>
        </p:sp>
      </p:grpSp>
      <p:grpSp>
        <p:nvGrpSpPr>
          <p:cNvPr id="108" name="组合 107"/>
          <p:cNvGrpSpPr/>
          <p:nvPr/>
        </p:nvGrpSpPr>
        <p:grpSpPr>
          <a:xfrm>
            <a:off x="10780300" y="4275482"/>
            <a:ext cx="2042569" cy="2102552"/>
            <a:chOff x="1463339" y="1072758"/>
            <a:chExt cx="1546058" cy="1546058"/>
          </a:xfrm>
          <a:effectLst>
            <a:outerShdw blurRad="330200" dist="215900" dir="6900000" sx="91000" sy="91000" algn="t" rotWithShape="0">
              <a:prstClr val="black">
                <a:alpha val="49000"/>
              </a:prstClr>
            </a:outerShdw>
          </a:effectLst>
        </p:grpSpPr>
        <p:sp>
          <p:nvSpPr>
            <p:cNvPr id="109" name="同心圆 108"/>
            <p:cNvSpPr/>
            <p:nvPr/>
          </p:nvSpPr>
          <p:spPr>
            <a:xfrm>
              <a:off x="1463339" y="1072758"/>
              <a:ext cx="1546058" cy="1546058"/>
            </a:xfrm>
            <a:prstGeom prst="donut">
              <a:avLst>
                <a:gd name="adj" fmla="val 4879"/>
              </a:avLst>
            </a:prstGeom>
            <a:gradFill>
              <a:gsLst>
                <a:gs pos="0">
                  <a:schemeClr val="bg1">
                    <a:lumMod val="95000"/>
                  </a:schemeClr>
                </a:gs>
                <a:gs pos="55000">
                  <a:schemeClr val="bg1">
                    <a:lumMod val="95000"/>
                  </a:schemeClr>
                </a:gs>
                <a:gs pos="100000">
                  <a:schemeClr val="bg1">
                    <a:lumMod val="8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71">
                <a:solidFill>
                  <a:schemeClr val="tx1"/>
                </a:solidFill>
              </a:endParaRPr>
            </a:p>
          </p:txBody>
        </p:sp>
        <p:sp>
          <p:nvSpPr>
            <p:cNvPr id="110" name="椭圆 109"/>
            <p:cNvSpPr/>
            <p:nvPr/>
          </p:nvSpPr>
          <p:spPr>
            <a:xfrm>
              <a:off x="1484232" y="1093651"/>
              <a:ext cx="1504273" cy="1504273"/>
            </a:xfrm>
            <a:prstGeom prst="ellipse">
              <a:avLst/>
            </a:prstGeom>
            <a:gradFill>
              <a:gsLst>
                <a:gs pos="0">
                  <a:schemeClr val="bg1"/>
                </a:gs>
                <a:gs pos="51000">
                  <a:schemeClr val="bg1">
                    <a:lumMod val="95000"/>
                  </a:schemeClr>
                </a:gs>
                <a:gs pos="100000">
                  <a:srgbClr val="C5C5C5"/>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71"/>
            </a:p>
          </p:txBody>
        </p:sp>
      </p:grpSp>
      <p:grpSp>
        <p:nvGrpSpPr>
          <p:cNvPr id="111" name="组合 110"/>
          <p:cNvGrpSpPr/>
          <p:nvPr/>
        </p:nvGrpSpPr>
        <p:grpSpPr>
          <a:xfrm>
            <a:off x="11028639" y="4531107"/>
            <a:ext cx="1545899" cy="1591295"/>
            <a:chOff x="5305581" y="3088680"/>
            <a:chExt cx="1003763" cy="1003758"/>
          </a:xfrm>
        </p:grpSpPr>
        <p:sp>
          <p:nvSpPr>
            <p:cNvPr id="112" name="椭圆 111"/>
            <p:cNvSpPr/>
            <p:nvPr/>
          </p:nvSpPr>
          <p:spPr>
            <a:xfrm>
              <a:off x="5305581" y="3088680"/>
              <a:ext cx="1003763" cy="1003758"/>
            </a:xfrm>
            <a:prstGeom prst="ellipse">
              <a:avLst/>
            </a:prstGeom>
            <a:solidFill>
              <a:schemeClr val="accent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71"/>
            </a:p>
          </p:txBody>
        </p:sp>
        <p:sp>
          <p:nvSpPr>
            <p:cNvPr id="113" name="TextBox 112"/>
            <p:cNvSpPr txBox="1"/>
            <p:nvPr/>
          </p:nvSpPr>
          <p:spPr>
            <a:xfrm>
              <a:off x="5508104" y="3267393"/>
              <a:ext cx="761358" cy="553721"/>
            </a:xfrm>
            <a:prstGeom prst="rect">
              <a:avLst/>
            </a:prstGeom>
            <a:noFill/>
          </p:spPr>
          <p:txBody>
            <a:bodyPr wrap="square" rtlCol="0">
              <a:spAutoFit/>
            </a:bodyPr>
            <a:lstStyle/>
            <a:p>
              <a:r>
                <a:rPr lang="zh-CN" altLang="en-US" sz="2471" dirty="0">
                  <a:solidFill>
                    <a:schemeClr val="bg1"/>
                  </a:solidFill>
                  <a:latin typeface="微软雅黑" panose="020B0503020204020204" pitchFamily="34" charset="-122"/>
                  <a:ea typeface="微软雅黑" panose="020B0503020204020204" pitchFamily="34" charset="-122"/>
                </a:rPr>
                <a:t>添加</a:t>
              </a:r>
              <a:endParaRPr lang="en-US" altLang="zh-CN" sz="2471" dirty="0">
                <a:solidFill>
                  <a:schemeClr val="bg1"/>
                </a:solidFill>
                <a:latin typeface="微软雅黑" panose="020B0503020204020204" pitchFamily="34" charset="-122"/>
                <a:ea typeface="微软雅黑" panose="020B0503020204020204" pitchFamily="34" charset="-122"/>
              </a:endParaRPr>
            </a:p>
            <a:p>
              <a:r>
                <a:rPr lang="zh-CN" altLang="en-US" sz="2471" dirty="0">
                  <a:solidFill>
                    <a:schemeClr val="bg1"/>
                  </a:solidFill>
                  <a:latin typeface="微软雅黑" panose="020B0503020204020204" pitchFamily="34" charset="-122"/>
                  <a:ea typeface="微软雅黑" panose="020B0503020204020204" pitchFamily="34" charset="-122"/>
                </a:rPr>
                <a:t>内容</a:t>
              </a:r>
            </a:p>
          </p:txBody>
        </p:sp>
      </p:grpSp>
      <p:sp>
        <p:nvSpPr>
          <p:cNvPr id="114" name="Arc 3"/>
          <p:cNvSpPr/>
          <p:nvPr/>
        </p:nvSpPr>
        <p:spPr>
          <a:xfrm rot="1012582">
            <a:off x="10033425" y="2431602"/>
            <a:ext cx="2434902" cy="2506415"/>
          </a:xfrm>
          <a:prstGeom prst="arc">
            <a:avLst/>
          </a:prstGeom>
          <a:ln w="22225">
            <a:solidFill>
              <a:schemeClr val="bg1">
                <a:lumMod val="50000"/>
              </a:schemeClr>
            </a:solidFill>
            <a:headEnd type="none" w="med" len="med"/>
            <a:tailEnd type="triangle" w="med" len="med"/>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txBody>
          <a:bodyPr lIns="142249" tIns="71124" rIns="142249" bIns="71124" rtlCol="0" anchor="ctr"/>
          <a:lstStyle/>
          <a:p>
            <a:pPr algn="ctr"/>
            <a:endParaRPr lang="en-US" sz="2471">
              <a:solidFill>
                <a:schemeClr val="accent2"/>
              </a:solidFill>
            </a:endParaRPr>
          </a:p>
        </p:txBody>
      </p:sp>
      <p:sp>
        <p:nvSpPr>
          <p:cNvPr id="115" name="Arc 3"/>
          <p:cNvSpPr/>
          <p:nvPr/>
        </p:nvSpPr>
        <p:spPr>
          <a:xfrm rot="8151960">
            <a:off x="8892664" y="4518256"/>
            <a:ext cx="2434902" cy="2506415"/>
          </a:xfrm>
          <a:prstGeom prst="arc">
            <a:avLst/>
          </a:prstGeom>
          <a:ln w="22225">
            <a:solidFill>
              <a:schemeClr val="bg1">
                <a:lumMod val="50000"/>
              </a:schemeClr>
            </a:solidFill>
            <a:headEnd type="none" w="med" len="med"/>
            <a:tailEnd type="triangle" w="med" len="med"/>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txBody>
          <a:bodyPr lIns="142249" tIns="71124" rIns="142249" bIns="71124" rtlCol="0" anchor="ctr"/>
          <a:lstStyle/>
          <a:p>
            <a:pPr algn="ctr"/>
            <a:endParaRPr lang="en-US" sz="2471">
              <a:solidFill>
                <a:schemeClr val="accent2"/>
              </a:solidFill>
            </a:endParaRPr>
          </a:p>
        </p:txBody>
      </p:sp>
      <p:sp>
        <p:nvSpPr>
          <p:cNvPr id="116" name="Arc 3"/>
          <p:cNvSpPr/>
          <p:nvPr/>
        </p:nvSpPr>
        <p:spPr>
          <a:xfrm rot="15479340">
            <a:off x="7604767" y="2530458"/>
            <a:ext cx="2506415" cy="2434902"/>
          </a:xfrm>
          <a:prstGeom prst="arc">
            <a:avLst/>
          </a:prstGeom>
          <a:ln w="22225">
            <a:solidFill>
              <a:schemeClr val="bg1">
                <a:lumMod val="50000"/>
              </a:schemeClr>
            </a:solidFill>
            <a:headEnd type="none" w="med" len="med"/>
            <a:tailEnd type="triangle" w="med" len="med"/>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txBody>
          <a:bodyPr lIns="142249" tIns="71124" rIns="142249" bIns="71124" rtlCol="0" anchor="ctr"/>
          <a:lstStyle/>
          <a:p>
            <a:pPr algn="ctr"/>
            <a:endParaRPr lang="en-US" sz="2471">
              <a:solidFill>
                <a:schemeClr val="accent2"/>
              </a:solidFill>
            </a:endParaRPr>
          </a:p>
        </p:txBody>
      </p:sp>
      <p:sp>
        <p:nvSpPr>
          <p:cNvPr id="120" name="TextBox 119"/>
          <p:cNvSpPr txBox="1"/>
          <p:nvPr/>
        </p:nvSpPr>
        <p:spPr>
          <a:xfrm>
            <a:off x="2547166" y="8884826"/>
            <a:ext cx="1170225" cy="486438"/>
          </a:xfrm>
          <a:prstGeom prst="rect">
            <a:avLst/>
          </a:prstGeom>
          <a:noFill/>
        </p:spPr>
        <p:txBody>
          <a:bodyPr wrap="none" rtlCol="0">
            <a:spAutoFit/>
          </a:bodyPr>
          <a:lstStyle/>
          <a:p>
            <a:r>
              <a:rPr lang="zh-CN" altLang="en-US" sz="2471" dirty="0"/>
              <a:t>延迟符</a:t>
            </a:r>
          </a:p>
        </p:txBody>
      </p:sp>
    </p:spTree>
    <p:extLst>
      <p:ext uri="{BB962C8B-B14F-4D97-AF65-F5344CB8AC3E}">
        <p14:creationId xmlns:p14="http://schemas.microsoft.com/office/powerpoint/2010/main" val="337044008"/>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81"/>
                                        </p:tgtEl>
                                        <p:attrNameLst>
                                          <p:attrName>style.visibility</p:attrName>
                                        </p:attrNameLst>
                                      </p:cBhvr>
                                      <p:to>
                                        <p:strVal val="visible"/>
                                      </p:to>
                                    </p:set>
                                    <p:anim calcmode="lin" valueType="num">
                                      <p:cBhvr>
                                        <p:cTn id="7" dur="500" fill="hold"/>
                                        <p:tgtEl>
                                          <p:spTgt spid="81"/>
                                        </p:tgtEl>
                                        <p:attrNameLst>
                                          <p:attrName>ppt_w</p:attrName>
                                        </p:attrNameLst>
                                      </p:cBhvr>
                                      <p:tavLst>
                                        <p:tav tm="0">
                                          <p:val>
                                            <p:fltVal val="0"/>
                                          </p:val>
                                        </p:tav>
                                        <p:tav tm="100000">
                                          <p:val>
                                            <p:strVal val="#ppt_w"/>
                                          </p:val>
                                        </p:tav>
                                      </p:tavLst>
                                    </p:anim>
                                    <p:anim calcmode="lin" valueType="num">
                                      <p:cBhvr>
                                        <p:cTn id="8" dur="500" fill="hold"/>
                                        <p:tgtEl>
                                          <p:spTgt spid="81"/>
                                        </p:tgtEl>
                                        <p:attrNameLst>
                                          <p:attrName>ppt_h</p:attrName>
                                        </p:attrNameLst>
                                      </p:cBhvr>
                                      <p:tavLst>
                                        <p:tav tm="0">
                                          <p:val>
                                            <p:fltVal val="0"/>
                                          </p:val>
                                        </p:tav>
                                        <p:tav tm="100000">
                                          <p:val>
                                            <p:strVal val="#ppt_h"/>
                                          </p:val>
                                        </p:tav>
                                      </p:tavLst>
                                    </p:anim>
                                    <p:animEffect transition="in" filter="fade">
                                      <p:cBhvr>
                                        <p:cTn id="9" dur="500"/>
                                        <p:tgtEl>
                                          <p:spTgt spid="81"/>
                                        </p:tgtEl>
                                      </p:cBhvr>
                                    </p:animEffect>
                                  </p:childTnLst>
                                </p:cTn>
                              </p:par>
                            </p:childTnLst>
                          </p:cTn>
                        </p:par>
                        <p:par>
                          <p:cTn id="10" fill="hold">
                            <p:stCondLst>
                              <p:cond delay="500"/>
                            </p:stCondLst>
                            <p:childTnLst>
                              <p:par>
                                <p:cTn id="11" presetID="8" presetClass="emph" presetSubtype="0" fill="hold" grpId="1" nodeType="afterEffect">
                                  <p:stCondLst>
                                    <p:cond delay="0"/>
                                  </p:stCondLst>
                                  <p:childTnLst>
                                    <p:animRot by="-21600000">
                                      <p:cBhvr>
                                        <p:cTn id="12" dur="2000" fill="hold"/>
                                        <p:tgtEl>
                                          <p:spTgt spid="81"/>
                                        </p:tgtEl>
                                        <p:attrNameLst>
                                          <p:attrName>r</p:attrName>
                                        </p:attrNameLst>
                                      </p:cBhvr>
                                    </p:animRot>
                                  </p:childTnLst>
                                </p:cTn>
                              </p:par>
                              <p:par>
                                <p:cTn id="13" presetID="23" presetClass="entr" presetSubtype="272" fill="hold" nodeType="withEffect">
                                  <p:stCondLst>
                                    <p:cond delay="0"/>
                                  </p:stCondLst>
                                  <p:childTnLst>
                                    <p:set>
                                      <p:cBhvr>
                                        <p:cTn id="14" dur="1" fill="hold">
                                          <p:stCondLst>
                                            <p:cond delay="0"/>
                                          </p:stCondLst>
                                        </p:cTn>
                                        <p:tgtEl>
                                          <p:spTgt spid="82"/>
                                        </p:tgtEl>
                                        <p:attrNameLst>
                                          <p:attrName>style.visibility</p:attrName>
                                        </p:attrNameLst>
                                      </p:cBhvr>
                                      <p:to>
                                        <p:strVal val="visible"/>
                                      </p:to>
                                    </p:set>
                                    <p:anim calcmode="lin" valueType="num">
                                      <p:cBhvr>
                                        <p:cTn id="15" dur="500" fill="hold"/>
                                        <p:tgtEl>
                                          <p:spTgt spid="82"/>
                                        </p:tgtEl>
                                        <p:attrNameLst>
                                          <p:attrName>ppt_w</p:attrName>
                                        </p:attrNameLst>
                                      </p:cBhvr>
                                      <p:tavLst>
                                        <p:tav tm="0">
                                          <p:val>
                                            <p:strVal val="2/3*#ppt_w"/>
                                          </p:val>
                                        </p:tav>
                                        <p:tav tm="100000">
                                          <p:val>
                                            <p:strVal val="#ppt_w"/>
                                          </p:val>
                                        </p:tav>
                                      </p:tavLst>
                                    </p:anim>
                                    <p:anim calcmode="lin" valueType="num">
                                      <p:cBhvr>
                                        <p:cTn id="16" dur="500" fill="hold"/>
                                        <p:tgtEl>
                                          <p:spTgt spid="82"/>
                                        </p:tgtEl>
                                        <p:attrNameLst>
                                          <p:attrName>ppt_h</p:attrName>
                                        </p:attrNameLst>
                                      </p:cBhvr>
                                      <p:tavLst>
                                        <p:tav tm="0">
                                          <p:val>
                                            <p:strVal val="2/3*#ppt_h"/>
                                          </p:val>
                                        </p:tav>
                                        <p:tav tm="100000">
                                          <p:val>
                                            <p:strVal val="#ppt_h"/>
                                          </p:val>
                                        </p:tav>
                                      </p:tavLst>
                                    </p:anim>
                                  </p:childTnLst>
                                </p:cTn>
                              </p:par>
                              <p:par>
                                <p:cTn id="17" presetID="23" presetClass="entr" presetSubtype="288" fill="hold" nodeType="withEffect">
                                  <p:stCondLst>
                                    <p:cond delay="0"/>
                                  </p:stCondLst>
                                  <p:childTnLst>
                                    <p:set>
                                      <p:cBhvr>
                                        <p:cTn id="18" dur="1" fill="hold">
                                          <p:stCondLst>
                                            <p:cond delay="0"/>
                                          </p:stCondLst>
                                        </p:cTn>
                                        <p:tgtEl>
                                          <p:spTgt spid="97"/>
                                        </p:tgtEl>
                                        <p:attrNameLst>
                                          <p:attrName>style.visibility</p:attrName>
                                        </p:attrNameLst>
                                      </p:cBhvr>
                                      <p:to>
                                        <p:strVal val="visible"/>
                                      </p:to>
                                    </p:set>
                                    <p:anim calcmode="lin" valueType="num">
                                      <p:cBhvr>
                                        <p:cTn id="19" dur="500" fill="hold"/>
                                        <p:tgtEl>
                                          <p:spTgt spid="97"/>
                                        </p:tgtEl>
                                        <p:attrNameLst>
                                          <p:attrName>ppt_w</p:attrName>
                                        </p:attrNameLst>
                                      </p:cBhvr>
                                      <p:tavLst>
                                        <p:tav tm="0">
                                          <p:val>
                                            <p:strVal val="4/3*#ppt_w"/>
                                          </p:val>
                                        </p:tav>
                                        <p:tav tm="100000">
                                          <p:val>
                                            <p:strVal val="#ppt_w"/>
                                          </p:val>
                                        </p:tav>
                                      </p:tavLst>
                                    </p:anim>
                                    <p:anim calcmode="lin" valueType="num">
                                      <p:cBhvr>
                                        <p:cTn id="20" dur="500" fill="hold"/>
                                        <p:tgtEl>
                                          <p:spTgt spid="97"/>
                                        </p:tgtEl>
                                        <p:attrNameLst>
                                          <p:attrName>ppt_h</p:attrName>
                                        </p:attrNameLst>
                                      </p:cBhvr>
                                      <p:tavLst>
                                        <p:tav tm="0">
                                          <p:val>
                                            <p:strVal val="4/3*#ppt_h"/>
                                          </p:val>
                                        </p:tav>
                                        <p:tav tm="100000">
                                          <p:val>
                                            <p:strVal val="#ppt_h"/>
                                          </p:val>
                                        </p:tav>
                                      </p:tavLst>
                                    </p:anim>
                                  </p:childTnLst>
                                </p:cTn>
                              </p:par>
                              <p:par>
                                <p:cTn id="21" presetID="22" presetClass="entr" presetSubtype="1" fill="hold" grpId="0" nodeType="withEffect">
                                  <p:stCondLst>
                                    <p:cond delay="500"/>
                                  </p:stCondLst>
                                  <p:childTnLst>
                                    <p:set>
                                      <p:cBhvr>
                                        <p:cTn id="22" dur="1" fill="hold">
                                          <p:stCondLst>
                                            <p:cond delay="0"/>
                                          </p:stCondLst>
                                        </p:cTn>
                                        <p:tgtEl>
                                          <p:spTgt spid="114"/>
                                        </p:tgtEl>
                                        <p:attrNameLst>
                                          <p:attrName>style.visibility</p:attrName>
                                        </p:attrNameLst>
                                      </p:cBhvr>
                                      <p:to>
                                        <p:strVal val="visible"/>
                                      </p:to>
                                    </p:set>
                                    <p:animEffect transition="in" filter="wipe(up)">
                                      <p:cBhvr>
                                        <p:cTn id="23" dur="500"/>
                                        <p:tgtEl>
                                          <p:spTgt spid="114"/>
                                        </p:tgtEl>
                                      </p:cBhvr>
                                    </p:animEffect>
                                  </p:childTnLst>
                                </p:cTn>
                              </p:par>
                              <p:par>
                                <p:cTn id="24" presetID="23" presetClass="entr" presetSubtype="272" fill="hold" nodeType="withEffect">
                                  <p:stCondLst>
                                    <p:cond delay="700"/>
                                  </p:stCondLst>
                                  <p:childTnLst>
                                    <p:set>
                                      <p:cBhvr>
                                        <p:cTn id="25" dur="1" fill="hold">
                                          <p:stCondLst>
                                            <p:cond delay="0"/>
                                          </p:stCondLst>
                                        </p:cTn>
                                        <p:tgtEl>
                                          <p:spTgt spid="108"/>
                                        </p:tgtEl>
                                        <p:attrNameLst>
                                          <p:attrName>style.visibility</p:attrName>
                                        </p:attrNameLst>
                                      </p:cBhvr>
                                      <p:to>
                                        <p:strVal val="visible"/>
                                      </p:to>
                                    </p:set>
                                    <p:anim calcmode="lin" valueType="num">
                                      <p:cBhvr>
                                        <p:cTn id="26" dur="500" fill="hold"/>
                                        <p:tgtEl>
                                          <p:spTgt spid="108"/>
                                        </p:tgtEl>
                                        <p:attrNameLst>
                                          <p:attrName>ppt_w</p:attrName>
                                        </p:attrNameLst>
                                      </p:cBhvr>
                                      <p:tavLst>
                                        <p:tav tm="0">
                                          <p:val>
                                            <p:strVal val="2/3*#ppt_w"/>
                                          </p:val>
                                        </p:tav>
                                        <p:tav tm="100000">
                                          <p:val>
                                            <p:strVal val="#ppt_w"/>
                                          </p:val>
                                        </p:tav>
                                      </p:tavLst>
                                    </p:anim>
                                    <p:anim calcmode="lin" valueType="num">
                                      <p:cBhvr>
                                        <p:cTn id="27" dur="500" fill="hold"/>
                                        <p:tgtEl>
                                          <p:spTgt spid="108"/>
                                        </p:tgtEl>
                                        <p:attrNameLst>
                                          <p:attrName>ppt_h</p:attrName>
                                        </p:attrNameLst>
                                      </p:cBhvr>
                                      <p:tavLst>
                                        <p:tav tm="0">
                                          <p:val>
                                            <p:strVal val="2/3*#ppt_h"/>
                                          </p:val>
                                        </p:tav>
                                        <p:tav tm="100000">
                                          <p:val>
                                            <p:strVal val="#ppt_h"/>
                                          </p:val>
                                        </p:tav>
                                      </p:tavLst>
                                    </p:anim>
                                  </p:childTnLst>
                                </p:cTn>
                              </p:par>
                              <p:par>
                                <p:cTn id="28" presetID="23" presetClass="entr" presetSubtype="288" fill="hold" nodeType="withEffect">
                                  <p:stCondLst>
                                    <p:cond delay="700"/>
                                  </p:stCondLst>
                                  <p:childTnLst>
                                    <p:set>
                                      <p:cBhvr>
                                        <p:cTn id="29" dur="1" fill="hold">
                                          <p:stCondLst>
                                            <p:cond delay="0"/>
                                          </p:stCondLst>
                                        </p:cTn>
                                        <p:tgtEl>
                                          <p:spTgt spid="111"/>
                                        </p:tgtEl>
                                        <p:attrNameLst>
                                          <p:attrName>style.visibility</p:attrName>
                                        </p:attrNameLst>
                                      </p:cBhvr>
                                      <p:to>
                                        <p:strVal val="visible"/>
                                      </p:to>
                                    </p:set>
                                    <p:anim calcmode="lin" valueType="num">
                                      <p:cBhvr>
                                        <p:cTn id="30" dur="500" fill="hold"/>
                                        <p:tgtEl>
                                          <p:spTgt spid="111"/>
                                        </p:tgtEl>
                                        <p:attrNameLst>
                                          <p:attrName>ppt_w</p:attrName>
                                        </p:attrNameLst>
                                      </p:cBhvr>
                                      <p:tavLst>
                                        <p:tav tm="0">
                                          <p:val>
                                            <p:strVal val="4/3*#ppt_w"/>
                                          </p:val>
                                        </p:tav>
                                        <p:tav tm="100000">
                                          <p:val>
                                            <p:strVal val="#ppt_w"/>
                                          </p:val>
                                        </p:tav>
                                      </p:tavLst>
                                    </p:anim>
                                    <p:anim calcmode="lin" valueType="num">
                                      <p:cBhvr>
                                        <p:cTn id="31" dur="500" fill="hold"/>
                                        <p:tgtEl>
                                          <p:spTgt spid="111"/>
                                        </p:tgtEl>
                                        <p:attrNameLst>
                                          <p:attrName>ppt_h</p:attrName>
                                        </p:attrNameLst>
                                      </p:cBhvr>
                                      <p:tavLst>
                                        <p:tav tm="0">
                                          <p:val>
                                            <p:strVal val="4/3*#ppt_h"/>
                                          </p:val>
                                        </p:tav>
                                        <p:tav tm="100000">
                                          <p:val>
                                            <p:strVal val="#ppt_h"/>
                                          </p:val>
                                        </p:tav>
                                      </p:tavLst>
                                    </p:anim>
                                  </p:childTnLst>
                                </p:cTn>
                              </p:par>
                              <p:par>
                                <p:cTn id="32" presetID="22" presetClass="entr" presetSubtype="2" fill="hold" grpId="0" nodeType="withEffect">
                                  <p:stCondLst>
                                    <p:cond delay="1200"/>
                                  </p:stCondLst>
                                  <p:childTnLst>
                                    <p:set>
                                      <p:cBhvr>
                                        <p:cTn id="33" dur="1" fill="hold">
                                          <p:stCondLst>
                                            <p:cond delay="0"/>
                                          </p:stCondLst>
                                        </p:cTn>
                                        <p:tgtEl>
                                          <p:spTgt spid="115"/>
                                        </p:tgtEl>
                                        <p:attrNameLst>
                                          <p:attrName>style.visibility</p:attrName>
                                        </p:attrNameLst>
                                      </p:cBhvr>
                                      <p:to>
                                        <p:strVal val="visible"/>
                                      </p:to>
                                    </p:set>
                                    <p:animEffect transition="in" filter="wipe(right)">
                                      <p:cBhvr>
                                        <p:cTn id="34" dur="500"/>
                                        <p:tgtEl>
                                          <p:spTgt spid="115"/>
                                        </p:tgtEl>
                                      </p:cBhvr>
                                    </p:animEffect>
                                  </p:childTnLst>
                                </p:cTn>
                              </p:par>
                              <p:par>
                                <p:cTn id="35" presetID="23" presetClass="entr" presetSubtype="272" fill="hold" nodeType="withEffect">
                                  <p:stCondLst>
                                    <p:cond delay="1400"/>
                                  </p:stCondLst>
                                  <p:childTnLst>
                                    <p:set>
                                      <p:cBhvr>
                                        <p:cTn id="36" dur="1" fill="hold">
                                          <p:stCondLst>
                                            <p:cond delay="0"/>
                                          </p:stCondLst>
                                        </p:cTn>
                                        <p:tgtEl>
                                          <p:spTgt spid="102"/>
                                        </p:tgtEl>
                                        <p:attrNameLst>
                                          <p:attrName>style.visibility</p:attrName>
                                        </p:attrNameLst>
                                      </p:cBhvr>
                                      <p:to>
                                        <p:strVal val="visible"/>
                                      </p:to>
                                    </p:set>
                                    <p:anim calcmode="lin" valueType="num">
                                      <p:cBhvr>
                                        <p:cTn id="37" dur="500" fill="hold"/>
                                        <p:tgtEl>
                                          <p:spTgt spid="102"/>
                                        </p:tgtEl>
                                        <p:attrNameLst>
                                          <p:attrName>ppt_w</p:attrName>
                                        </p:attrNameLst>
                                      </p:cBhvr>
                                      <p:tavLst>
                                        <p:tav tm="0">
                                          <p:val>
                                            <p:strVal val="2/3*#ppt_w"/>
                                          </p:val>
                                        </p:tav>
                                        <p:tav tm="100000">
                                          <p:val>
                                            <p:strVal val="#ppt_w"/>
                                          </p:val>
                                        </p:tav>
                                      </p:tavLst>
                                    </p:anim>
                                    <p:anim calcmode="lin" valueType="num">
                                      <p:cBhvr>
                                        <p:cTn id="38" dur="500" fill="hold"/>
                                        <p:tgtEl>
                                          <p:spTgt spid="102"/>
                                        </p:tgtEl>
                                        <p:attrNameLst>
                                          <p:attrName>ppt_h</p:attrName>
                                        </p:attrNameLst>
                                      </p:cBhvr>
                                      <p:tavLst>
                                        <p:tav tm="0">
                                          <p:val>
                                            <p:strVal val="2/3*#ppt_h"/>
                                          </p:val>
                                        </p:tav>
                                        <p:tav tm="100000">
                                          <p:val>
                                            <p:strVal val="#ppt_h"/>
                                          </p:val>
                                        </p:tav>
                                      </p:tavLst>
                                    </p:anim>
                                  </p:childTnLst>
                                </p:cTn>
                              </p:par>
                              <p:par>
                                <p:cTn id="39" presetID="23" presetClass="entr" presetSubtype="288" fill="hold" nodeType="withEffect">
                                  <p:stCondLst>
                                    <p:cond delay="1400"/>
                                  </p:stCondLst>
                                  <p:childTnLst>
                                    <p:set>
                                      <p:cBhvr>
                                        <p:cTn id="40" dur="1" fill="hold">
                                          <p:stCondLst>
                                            <p:cond delay="0"/>
                                          </p:stCondLst>
                                        </p:cTn>
                                        <p:tgtEl>
                                          <p:spTgt spid="105"/>
                                        </p:tgtEl>
                                        <p:attrNameLst>
                                          <p:attrName>style.visibility</p:attrName>
                                        </p:attrNameLst>
                                      </p:cBhvr>
                                      <p:to>
                                        <p:strVal val="visible"/>
                                      </p:to>
                                    </p:set>
                                    <p:anim calcmode="lin" valueType="num">
                                      <p:cBhvr>
                                        <p:cTn id="41" dur="500" fill="hold"/>
                                        <p:tgtEl>
                                          <p:spTgt spid="105"/>
                                        </p:tgtEl>
                                        <p:attrNameLst>
                                          <p:attrName>ppt_w</p:attrName>
                                        </p:attrNameLst>
                                      </p:cBhvr>
                                      <p:tavLst>
                                        <p:tav tm="0">
                                          <p:val>
                                            <p:strVal val="4/3*#ppt_w"/>
                                          </p:val>
                                        </p:tav>
                                        <p:tav tm="100000">
                                          <p:val>
                                            <p:strVal val="#ppt_w"/>
                                          </p:val>
                                        </p:tav>
                                      </p:tavLst>
                                    </p:anim>
                                    <p:anim calcmode="lin" valueType="num">
                                      <p:cBhvr>
                                        <p:cTn id="42" dur="500" fill="hold"/>
                                        <p:tgtEl>
                                          <p:spTgt spid="105"/>
                                        </p:tgtEl>
                                        <p:attrNameLst>
                                          <p:attrName>ppt_h</p:attrName>
                                        </p:attrNameLst>
                                      </p:cBhvr>
                                      <p:tavLst>
                                        <p:tav tm="0">
                                          <p:val>
                                            <p:strVal val="4/3*#ppt_h"/>
                                          </p:val>
                                        </p:tav>
                                        <p:tav tm="100000">
                                          <p:val>
                                            <p:strVal val="#ppt_h"/>
                                          </p:val>
                                        </p:tav>
                                      </p:tavLst>
                                    </p:anim>
                                  </p:childTnLst>
                                </p:cTn>
                              </p:par>
                              <p:par>
                                <p:cTn id="43" presetID="22" presetClass="entr" presetSubtype="4" fill="hold" grpId="0" nodeType="withEffect">
                                  <p:stCondLst>
                                    <p:cond delay="1800"/>
                                  </p:stCondLst>
                                  <p:childTnLst>
                                    <p:set>
                                      <p:cBhvr>
                                        <p:cTn id="44" dur="1" fill="hold">
                                          <p:stCondLst>
                                            <p:cond delay="0"/>
                                          </p:stCondLst>
                                        </p:cTn>
                                        <p:tgtEl>
                                          <p:spTgt spid="116"/>
                                        </p:tgtEl>
                                        <p:attrNameLst>
                                          <p:attrName>style.visibility</p:attrName>
                                        </p:attrNameLst>
                                      </p:cBhvr>
                                      <p:to>
                                        <p:strVal val="visible"/>
                                      </p:to>
                                    </p:set>
                                    <p:animEffect transition="in" filter="wipe(down)">
                                      <p:cBhvr>
                                        <p:cTn id="45" dur="500"/>
                                        <p:tgtEl>
                                          <p:spTgt spid="116"/>
                                        </p:tgtEl>
                                      </p:cBhvr>
                                    </p:animEffect>
                                  </p:childTnLst>
                                </p:cTn>
                              </p:par>
                              <p:par>
                                <p:cTn id="46" presetID="42" presetClass="entr" presetSubtype="0" fill="hold" grpId="0" nodeType="withEffect">
                                  <p:stCondLst>
                                    <p:cond delay="2200"/>
                                  </p:stCondLst>
                                  <p:childTnLst>
                                    <p:set>
                                      <p:cBhvr>
                                        <p:cTn id="47" dur="1" fill="hold">
                                          <p:stCondLst>
                                            <p:cond delay="0"/>
                                          </p:stCondLst>
                                        </p:cTn>
                                        <p:tgtEl>
                                          <p:spTgt spid="4"/>
                                        </p:tgtEl>
                                        <p:attrNameLst>
                                          <p:attrName>style.visibility</p:attrName>
                                        </p:attrNameLst>
                                      </p:cBhvr>
                                      <p:to>
                                        <p:strVal val="visible"/>
                                      </p:to>
                                    </p:set>
                                    <p:animEffect transition="in" filter="fade">
                                      <p:cBhvr>
                                        <p:cTn id="48" dur="1000"/>
                                        <p:tgtEl>
                                          <p:spTgt spid="4"/>
                                        </p:tgtEl>
                                      </p:cBhvr>
                                    </p:animEffect>
                                    <p:anim calcmode="lin" valueType="num">
                                      <p:cBhvr>
                                        <p:cTn id="49" dur="1000" fill="hold"/>
                                        <p:tgtEl>
                                          <p:spTgt spid="4"/>
                                        </p:tgtEl>
                                        <p:attrNameLst>
                                          <p:attrName>ppt_x</p:attrName>
                                        </p:attrNameLst>
                                      </p:cBhvr>
                                      <p:tavLst>
                                        <p:tav tm="0">
                                          <p:val>
                                            <p:strVal val="#ppt_x"/>
                                          </p:val>
                                        </p:tav>
                                        <p:tav tm="100000">
                                          <p:val>
                                            <p:strVal val="#ppt_x"/>
                                          </p:val>
                                        </p:tav>
                                      </p:tavLst>
                                    </p:anim>
                                    <p:anim calcmode="lin" valueType="num">
                                      <p:cBhvr>
                                        <p:cTn id="50" dur="1000" fill="hold"/>
                                        <p:tgtEl>
                                          <p:spTgt spid="4"/>
                                        </p:tgtEl>
                                        <p:attrNameLst>
                                          <p:attrName>ppt_y</p:attrName>
                                        </p:attrNameLst>
                                      </p:cBhvr>
                                      <p:tavLst>
                                        <p:tav tm="0">
                                          <p:val>
                                            <p:strVal val="#ppt_y+.1"/>
                                          </p:val>
                                        </p:tav>
                                        <p:tav tm="100000">
                                          <p:val>
                                            <p:strVal val="#ppt_y"/>
                                          </p:val>
                                        </p:tav>
                                      </p:tavLst>
                                    </p:anim>
                                  </p:childTnLst>
                                </p:cTn>
                              </p:par>
                            </p:childTnLst>
                          </p:cTn>
                        </p:par>
                        <p:par>
                          <p:cTn id="51" fill="hold">
                            <p:stCondLst>
                              <p:cond delay="3700"/>
                            </p:stCondLst>
                            <p:childTnLst>
                              <p:par>
                                <p:cTn id="52" presetID="10" presetClass="entr" presetSubtype="0" fill="hold" grpId="0" nodeType="afterEffect">
                                  <p:stCondLst>
                                    <p:cond delay="0"/>
                                  </p:stCondLst>
                                  <p:childTnLst>
                                    <p:set>
                                      <p:cBhvr>
                                        <p:cTn id="53" dur="1" fill="hold">
                                          <p:stCondLst>
                                            <p:cond delay="0"/>
                                          </p:stCondLst>
                                        </p:cTn>
                                        <p:tgtEl>
                                          <p:spTgt spid="56"/>
                                        </p:tgtEl>
                                        <p:attrNameLst>
                                          <p:attrName>style.visibility</p:attrName>
                                        </p:attrNameLst>
                                      </p:cBhvr>
                                      <p:to>
                                        <p:strVal val="visible"/>
                                      </p:to>
                                    </p:set>
                                    <p:animEffect transition="in" filter="fade">
                                      <p:cBhvr>
                                        <p:cTn id="54" dur="500"/>
                                        <p:tgtEl>
                                          <p:spTgt spid="56"/>
                                        </p:tgtEl>
                                      </p:cBhvr>
                                    </p:animEffect>
                                  </p:childTnLst>
                                </p:cTn>
                              </p:par>
                            </p:childTnLst>
                          </p:cTn>
                        </p:par>
                        <p:par>
                          <p:cTn id="55" fill="hold">
                            <p:stCondLst>
                              <p:cond delay="4200"/>
                            </p:stCondLst>
                            <p:childTnLst>
                              <p:par>
                                <p:cTn id="56" presetID="42" presetClass="entr" presetSubtype="0" fill="hold" nodeType="afterEffect">
                                  <p:stCondLst>
                                    <p:cond delay="0"/>
                                  </p:stCondLst>
                                  <p:childTnLst>
                                    <p:set>
                                      <p:cBhvr>
                                        <p:cTn id="57" dur="1" fill="hold">
                                          <p:stCondLst>
                                            <p:cond delay="0"/>
                                          </p:stCondLst>
                                        </p:cTn>
                                        <p:tgtEl>
                                          <p:spTgt spid="117"/>
                                        </p:tgtEl>
                                        <p:attrNameLst>
                                          <p:attrName>style.visibility</p:attrName>
                                        </p:attrNameLst>
                                      </p:cBhvr>
                                      <p:to>
                                        <p:strVal val="visible"/>
                                      </p:to>
                                    </p:set>
                                    <p:animEffect transition="in" filter="fade">
                                      <p:cBhvr>
                                        <p:cTn id="58" dur="500"/>
                                        <p:tgtEl>
                                          <p:spTgt spid="117"/>
                                        </p:tgtEl>
                                      </p:cBhvr>
                                    </p:animEffect>
                                    <p:anim calcmode="lin" valueType="num">
                                      <p:cBhvr>
                                        <p:cTn id="59" dur="500" fill="hold"/>
                                        <p:tgtEl>
                                          <p:spTgt spid="117"/>
                                        </p:tgtEl>
                                        <p:attrNameLst>
                                          <p:attrName>ppt_x</p:attrName>
                                        </p:attrNameLst>
                                      </p:cBhvr>
                                      <p:tavLst>
                                        <p:tav tm="0">
                                          <p:val>
                                            <p:strVal val="#ppt_x"/>
                                          </p:val>
                                        </p:tav>
                                        <p:tav tm="100000">
                                          <p:val>
                                            <p:strVal val="#ppt_x"/>
                                          </p:val>
                                        </p:tav>
                                      </p:tavLst>
                                    </p:anim>
                                    <p:anim calcmode="lin" valueType="num">
                                      <p:cBhvr>
                                        <p:cTn id="60" dur="500" fill="hold"/>
                                        <p:tgtEl>
                                          <p:spTgt spid="117"/>
                                        </p:tgtEl>
                                        <p:attrNameLst>
                                          <p:attrName>ppt_y</p:attrName>
                                        </p:attrNameLst>
                                      </p:cBhvr>
                                      <p:tavLst>
                                        <p:tav tm="0">
                                          <p:val>
                                            <p:strVal val="#ppt_y+.1"/>
                                          </p:val>
                                        </p:tav>
                                        <p:tav tm="100000">
                                          <p:val>
                                            <p:strVal val="#ppt_y"/>
                                          </p:val>
                                        </p:tav>
                                      </p:tavLst>
                                    </p:anim>
                                  </p:childTnLst>
                                </p:cTn>
                              </p:par>
                            </p:childTnLst>
                          </p:cTn>
                        </p:par>
                        <p:par>
                          <p:cTn id="61" fill="hold">
                            <p:stCondLst>
                              <p:cond delay="4700"/>
                            </p:stCondLst>
                            <p:childTnLst>
                              <p:par>
                                <p:cTn id="62" presetID="10" presetClass="entr" presetSubtype="0" fill="hold" grpId="0" nodeType="afterEffect">
                                  <p:stCondLst>
                                    <p:cond delay="0"/>
                                  </p:stCondLst>
                                  <p:childTnLst>
                                    <p:set>
                                      <p:cBhvr>
                                        <p:cTn id="63" dur="1" fill="hold">
                                          <p:stCondLst>
                                            <p:cond delay="0"/>
                                          </p:stCondLst>
                                        </p:cTn>
                                        <p:tgtEl>
                                          <p:spTgt spid="120"/>
                                        </p:tgtEl>
                                        <p:attrNameLst>
                                          <p:attrName>style.visibility</p:attrName>
                                        </p:attrNameLst>
                                      </p:cBhvr>
                                      <p:to>
                                        <p:strVal val="visible"/>
                                      </p:to>
                                    </p:set>
                                    <p:animEffect transition="in" filter="fade">
                                      <p:cBhvr>
                                        <p:cTn id="64" dur="500"/>
                                        <p:tgtEl>
                                          <p:spTgt spid="1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6" grpId="0"/>
      <p:bldP spid="81" grpId="0" animBg="1"/>
      <p:bldP spid="81" grpId="1" animBg="1"/>
      <p:bldP spid="114" grpId="0" animBg="1"/>
      <p:bldP spid="115" grpId="0" animBg="1"/>
      <p:bldP spid="116" grpId="0" animBg="1"/>
      <p:bldP spid="120"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algn="l"/>
            <a:r>
              <a:rPr lang="zh-CN" altLang="en-US" dirty="0"/>
              <a:t>成果展示</a:t>
            </a:r>
          </a:p>
        </p:txBody>
      </p:sp>
      <p:grpSp>
        <p:nvGrpSpPr>
          <p:cNvPr id="6" name="组合 5"/>
          <p:cNvGrpSpPr/>
          <p:nvPr/>
        </p:nvGrpSpPr>
        <p:grpSpPr>
          <a:xfrm>
            <a:off x="1843679" y="1943611"/>
            <a:ext cx="3089739" cy="2034706"/>
            <a:chOff x="1791097" y="2088140"/>
            <a:chExt cx="3001620" cy="1976676"/>
          </a:xfrm>
          <a:effectLst>
            <a:outerShdw blurRad="368300" dist="342900" dir="8100000" algn="tr" rotWithShape="0">
              <a:prstClr val="black">
                <a:alpha val="25000"/>
              </a:prstClr>
            </a:outerShdw>
          </a:effectLst>
        </p:grpSpPr>
        <p:sp>
          <p:nvSpPr>
            <p:cNvPr id="3" name="对角圆角矩形 2"/>
            <p:cNvSpPr/>
            <p:nvPr/>
          </p:nvSpPr>
          <p:spPr>
            <a:xfrm>
              <a:off x="1791097" y="2088140"/>
              <a:ext cx="3001620" cy="1976676"/>
            </a:xfrm>
            <a:prstGeom prst="round2DiagRect">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71">
                <a:solidFill>
                  <a:schemeClr val="tx1"/>
                </a:solidFill>
              </a:endParaRPr>
            </a:p>
          </p:txBody>
        </p:sp>
        <p:pic>
          <p:nvPicPr>
            <p:cNvPr id="19" name="图片 18" descr="1555-1103021421109.jpg"/>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871986" y="2134863"/>
              <a:ext cx="2824041" cy="1884172"/>
            </a:xfrm>
            <a:prstGeom prst="round2DiagRect">
              <a:avLst/>
            </a:prstGeom>
          </p:spPr>
        </p:pic>
      </p:grpSp>
      <p:grpSp>
        <p:nvGrpSpPr>
          <p:cNvPr id="5" name="组合 4"/>
          <p:cNvGrpSpPr/>
          <p:nvPr/>
        </p:nvGrpSpPr>
        <p:grpSpPr>
          <a:xfrm>
            <a:off x="5707161" y="1943611"/>
            <a:ext cx="3089739" cy="2034706"/>
            <a:chOff x="5544393" y="2058160"/>
            <a:chExt cx="3001620" cy="1976676"/>
          </a:xfrm>
          <a:effectLst>
            <a:outerShdw blurRad="368300" dist="342900" dir="8100000" algn="tr" rotWithShape="0">
              <a:prstClr val="black">
                <a:alpha val="25000"/>
              </a:prstClr>
            </a:outerShdw>
          </a:effectLst>
        </p:grpSpPr>
        <p:sp>
          <p:nvSpPr>
            <p:cNvPr id="33" name="对角圆角矩形 32"/>
            <p:cNvSpPr/>
            <p:nvPr/>
          </p:nvSpPr>
          <p:spPr>
            <a:xfrm>
              <a:off x="5544393" y="2058160"/>
              <a:ext cx="3001620" cy="1976676"/>
            </a:xfrm>
            <a:prstGeom prst="round2DiagRect">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71">
                <a:solidFill>
                  <a:schemeClr val="tx1"/>
                </a:solidFill>
              </a:endParaRPr>
            </a:p>
          </p:txBody>
        </p:sp>
        <p:pic>
          <p:nvPicPr>
            <p:cNvPr id="22" name="图片 21" descr="1555-1103021421109.jpg"/>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5633183" y="2104413"/>
              <a:ext cx="2824041" cy="1884171"/>
            </a:xfrm>
            <a:prstGeom prst="round2DiagRect">
              <a:avLst/>
            </a:prstGeom>
          </p:spPr>
        </p:pic>
      </p:grpSp>
      <p:grpSp>
        <p:nvGrpSpPr>
          <p:cNvPr id="4" name="组合 3"/>
          <p:cNvGrpSpPr/>
          <p:nvPr/>
        </p:nvGrpSpPr>
        <p:grpSpPr>
          <a:xfrm>
            <a:off x="9491097" y="1943611"/>
            <a:ext cx="3089739" cy="2034706"/>
            <a:chOff x="9220412" y="2073798"/>
            <a:chExt cx="3001620" cy="1976676"/>
          </a:xfrm>
          <a:effectLst>
            <a:outerShdw blurRad="368300" dist="342900" dir="8100000" algn="tr" rotWithShape="0">
              <a:prstClr val="black">
                <a:alpha val="25000"/>
              </a:prstClr>
            </a:outerShdw>
          </a:effectLst>
        </p:grpSpPr>
        <p:sp>
          <p:nvSpPr>
            <p:cNvPr id="34" name="对角圆角矩形 33"/>
            <p:cNvSpPr/>
            <p:nvPr/>
          </p:nvSpPr>
          <p:spPr>
            <a:xfrm>
              <a:off x="9220412" y="2073798"/>
              <a:ext cx="3001620" cy="1976676"/>
            </a:xfrm>
            <a:prstGeom prst="round2DiagRect">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71">
                <a:solidFill>
                  <a:schemeClr val="tx1"/>
                </a:solidFill>
              </a:endParaRPr>
            </a:p>
          </p:txBody>
        </p:sp>
        <p:pic>
          <p:nvPicPr>
            <p:cNvPr id="23" name="图片 22" descr="1555-1103021421109.jpg"/>
            <p:cNvPicPr>
              <a:picLocks/>
            </p:cNvPicPr>
            <p:nvPr/>
          </p:nvPicPr>
          <p:blipFill>
            <a:blip r:embed="rId5" cstate="screen">
              <a:extLst>
                <a:ext uri="{28A0092B-C50C-407E-A947-70E740481C1C}">
                  <a14:useLocalDpi xmlns:a14="http://schemas.microsoft.com/office/drawing/2010/main"/>
                </a:ext>
              </a:extLst>
            </a:blip>
            <a:stretch>
              <a:fillRect/>
            </a:stretch>
          </p:blipFill>
          <p:spPr>
            <a:xfrm>
              <a:off x="9309202" y="2118839"/>
              <a:ext cx="2824041" cy="1886594"/>
            </a:xfrm>
            <a:prstGeom prst="round2DiagRect">
              <a:avLst/>
            </a:prstGeom>
          </p:spPr>
        </p:pic>
      </p:grpSp>
      <p:grpSp>
        <p:nvGrpSpPr>
          <p:cNvPr id="7" name="组合 6"/>
          <p:cNvGrpSpPr/>
          <p:nvPr/>
        </p:nvGrpSpPr>
        <p:grpSpPr>
          <a:xfrm>
            <a:off x="1778697" y="5164678"/>
            <a:ext cx="2941872" cy="1390402"/>
            <a:chOff x="1727969" y="4847737"/>
            <a:chExt cx="2857970" cy="1350748"/>
          </a:xfrm>
        </p:grpSpPr>
        <p:sp>
          <p:nvSpPr>
            <p:cNvPr id="46" name="对角圆角矩形 45"/>
            <p:cNvSpPr/>
            <p:nvPr/>
          </p:nvSpPr>
          <p:spPr>
            <a:xfrm>
              <a:off x="1727969" y="4847737"/>
              <a:ext cx="2857970" cy="1350748"/>
            </a:xfrm>
            <a:prstGeom prst="round2DiagRect">
              <a:avLst/>
            </a:prstGeom>
            <a:solidFill>
              <a:srgbClr val="F7F7F7"/>
            </a:solidFill>
            <a:ln>
              <a:noFill/>
            </a:ln>
            <a:effectLst>
              <a:outerShdw blurRad="165100" dist="38100" dir="5400000" algn="t"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71"/>
            </a:p>
          </p:txBody>
        </p:sp>
        <p:grpSp>
          <p:nvGrpSpPr>
            <p:cNvPr id="37" name="组合 36"/>
            <p:cNvGrpSpPr/>
            <p:nvPr/>
          </p:nvGrpSpPr>
          <p:grpSpPr>
            <a:xfrm>
              <a:off x="1871985" y="4866728"/>
              <a:ext cx="2497930" cy="1203283"/>
              <a:chOff x="6084168" y="1274556"/>
              <a:chExt cx="1669538" cy="781291"/>
            </a:xfrm>
          </p:grpSpPr>
          <p:sp>
            <p:nvSpPr>
              <p:cNvPr id="38" name="TextBox 37"/>
              <p:cNvSpPr txBox="1"/>
              <p:nvPr/>
            </p:nvSpPr>
            <p:spPr>
              <a:xfrm>
                <a:off x="6084168" y="1514664"/>
                <a:ext cx="1669538" cy="541183"/>
              </a:xfrm>
              <a:prstGeom prst="rect">
                <a:avLst/>
              </a:prstGeom>
              <a:noFill/>
            </p:spPr>
            <p:txBody>
              <a:bodyPr wrap="square" lIns="94115" tIns="47057" rIns="94115" bIns="47057" rtlCol="0">
                <a:spAutoFit/>
              </a:bodyPr>
              <a:lstStyle/>
              <a:p>
                <a:pPr>
                  <a:lnSpc>
                    <a:spcPct val="130000"/>
                  </a:lnSpc>
                </a:pPr>
                <a:r>
                  <a:rPr lang="zh-CN" altLang="en-US" sz="1235" dirty="0">
                    <a:solidFill>
                      <a:schemeClr val="tx1">
                        <a:lumMod val="75000"/>
                        <a:lumOff val="25000"/>
                      </a:schemeClr>
                    </a:solidFill>
                    <a:latin typeface="微软雅黑" pitchFamily="34" charset="-122"/>
                    <a:ea typeface="微软雅黑" pitchFamily="34" charset="-122"/>
                  </a:rPr>
                  <a:t>您的内容打在这里，或者通过您的内容打在这里，或者您的内容打在这里，</a:t>
                </a:r>
              </a:p>
            </p:txBody>
          </p:sp>
          <p:sp>
            <p:nvSpPr>
              <p:cNvPr id="39" name="TextBox 38"/>
              <p:cNvSpPr txBox="1"/>
              <p:nvPr/>
            </p:nvSpPr>
            <p:spPr>
              <a:xfrm>
                <a:off x="6532344" y="1274556"/>
                <a:ext cx="1008112" cy="276999"/>
              </a:xfrm>
              <a:prstGeom prst="rect">
                <a:avLst/>
              </a:prstGeom>
              <a:noFill/>
            </p:spPr>
            <p:txBody>
              <a:bodyPr wrap="square" lIns="94115" tIns="0" rIns="94115" bIns="0" rtlCol="0" anchor="t">
                <a:spAutoFit/>
              </a:bodyPr>
              <a:lstStyle/>
              <a:p>
                <a:pPr>
                  <a:lnSpc>
                    <a:spcPct val="150000"/>
                  </a:lnSpc>
                </a:pPr>
                <a:r>
                  <a:rPr lang="zh-CN" altLang="en-US" sz="1853" dirty="0">
                    <a:solidFill>
                      <a:schemeClr val="tx1">
                        <a:lumMod val="75000"/>
                        <a:lumOff val="25000"/>
                      </a:schemeClr>
                    </a:solidFill>
                    <a:latin typeface="微软雅黑" pitchFamily="34" charset="-122"/>
                    <a:ea typeface="微软雅黑" pitchFamily="34" charset="-122"/>
                    <a:cs typeface="华文黑体" pitchFamily="2" charset="-122"/>
                  </a:rPr>
                  <a:t>添加标题</a:t>
                </a:r>
              </a:p>
            </p:txBody>
          </p:sp>
        </p:grpSp>
      </p:grpSp>
      <p:grpSp>
        <p:nvGrpSpPr>
          <p:cNvPr id="8" name="组合 7"/>
          <p:cNvGrpSpPr/>
          <p:nvPr/>
        </p:nvGrpSpPr>
        <p:grpSpPr>
          <a:xfrm>
            <a:off x="5781094" y="5164678"/>
            <a:ext cx="2941872" cy="1390402"/>
            <a:chOff x="5616218" y="4847737"/>
            <a:chExt cx="2857970" cy="1350748"/>
          </a:xfrm>
        </p:grpSpPr>
        <p:sp>
          <p:nvSpPr>
            <p:cNvPr id="47" name="对角圆角矩形 46"/>
            <p:cNvSpPr/>
            <p:nvPr/>
          </p:nvSpPr>
          <p:spPr>
            <a:xfrm>
              <a:off x="5616218" y="4847737"/>
              <a:ext cx="2857970" cy="1350748"/>
            </a:xfrm>
            <a:prstGeom prst="round2DiagRect">
              <a:avLst/>
            </a:prstGeom>
            <a:solidFill>
              <a:srgbClr val="F7F7F7"/>
            </a:solidFill>
            <a:ln>
              <a:noFill/>
            </a:ln>
            <a:effectLst>
              <a:outerShdw blurRad="165100" dist="38100" dir="5400000" algn="t"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71"/>
            </a:p>
          </p:txBody>
        </p:sp>
        <p:grpSp>
          <p:nvGrpSpPr>
            <p:cNvPr id="40" name="组合 39"/>
            <p:cNvGrpSpPr/>
            <p:nvPr/>
          </p:nvGrpSpPr>
          <p:grpSpPr>
            <a:xfrm>
              <a:off x="5782767" y="4866728"/>
              <a:ext cx="2497930" cy="1203283"/>
              <a:chOff x="6084168" y="1274556"/>
              <a:chExt cx="1669538" cy="781291"/>
            </a:xfrm>
          </p:grpSpPr>
          <p:sp>
            <p:nvSpPr>
              <p:cNvPr id="41" name="TextBox 40"/>
              <p:cNvSpPr txBox="1"/>
              <p:nvPr/>
            </p:nvSpPr>
            <p:spPr>
              <a:xfrm>
                <a:off x="6084168" y="1514664"/>
                <a:ext cx="1669538" cy="541183"/>
              </a:xfrm>
              <a:prstGeom prst="rect">
                <a:avLst/>
              </a:prstGeom>
              <a:noFill/>
            </p:spPr>
            <p:txBody>
              <a:bodyPr wrap="square" lIns="94115" tIns="47057" rIns="94115" bIns="47057" rtlCol="0">
                <a:spAutoFit/>
              </a:bodyPr>
              <a:lstStyle/>
              <a:p>
                <a:pPr>
                  <a:lnSpc>
                    <a:spcPct val="130000"/>
                  </a:lnSpc>
                </a:pPr>
                <a:r>
                  <a:rPr lang="zh-CN" altLang="en-US" sz="1235" dirty="0">
                    <a:solidFill>
                      <a:schemeClr val="tx1">
                        <a:lumMod val="75000"/>
                        <a:lumOff val="25000"/>
                      </a:schemeClr>
                    </a:solidFill>
                    <a:latin typeface="微软雅黑" pitchFamily="34" charset="-122"/>
                    <a:ea typeface="微软雅黑" pitchFamily="34" charset="-122"/>
                  </a:rPr>
                  <a:t>您的内容打在这里，或者通过您的内容打在这里，或者您的内容打在这里，</a:t>
                </a:r>
              </a:p>
            </p:txBody>
          </p:sp>
          <p:sp>
            <p:nvSpPr>
              <p:cNvPr id="42" name="TextBox 41"/>
              <p:cNvSpPr txBox="1"/>
              <p:nvPr/>
            </p:nvSpPr>
            <p:spPr>
              <a:xfrm>
                <a:off x="6532344" y="1274556"/>
                <a:ext cx="1008112" cy="276999"/>
              </a:xfrm>
              <a:prstGeom prst="rect">
                <a:avLst/>
              </a:prstGeom>
              <a:noFill/>
            </p:spPr>
            <p:txBody>
              <a:bodyPr wrap="square" lIns="94115" tIns="0" rIns="94115" bIns="0" rtlCol="0" anchor="t">
                <a:spAutoFit/>
              </a:bodyPr>
              <a:lstStyle/>
              <a:p>
                <a:pPr>
                  <a:lnSpc>
                    <a:spcPct val="150000"/>
                  </a:lnSpc>
                </a:pPr>
                <a:r>
                  <a:rPr lang="zh-CN" altLang="en-US" sz="1853" dirty="0">
                    <a:solidFill>
                      <a:schemeClr val="tx1">
                        <a:lumMod val="75000"/>
                        <a:lumOff val="25000"/>
                      </a:schemeClr>
                    </a:solidFill>
                    <a:latin typeface="微软雅黑" pitchFamily="34" charset="-122"/>
                    <a:ea typeface="微软雅黑" pitchFamily="34" charset="-122"/>
                    <a:cs typeface="华文黑体" pitchFamily="2" charset="-122"/>
                  </a:rPr>
                  <a:t>添加标题</a:t>
                </a:r>
              </a:p>
            </p:txBody>
          </p:sp>
        </p:grpSp>
      </p:grpSp>
      <p:grpSp>
        <p:nvGrpSpPr>
          <p:cNvPr id="9" name="组合 8"/>
          <p:cNvGrpSpPr/>
          <p:nvPr/>
        </p:nvGrpSpPr>
        <p:grpSpPr>
          <a:xfrm>
            <a:off x="9584671" y="5164678"/>
            <a:ext cx="2941872" cy="1390402"/>
            <a:chOff x="9311317" y="4847737"/>
            <a:chExt cx="2857970" cy="1350748"/>
          </a:xfrm>
        </p:grpSpPr>
        <p:sp>
          <p:nvSpPr>
            <p:cNvPr id="48" name="对角圆角矩形 47"/>
            <p:cNvSpPr/>
            <p:nvPr/>
          </p:nvSpPr>
          <p:spPr>
            <a:xfrm>
              <a:off x="9311317" y="4847737"/>
              <a:ext cx="2857970" cy="1350748"/>
            </a:xfrm>
            <a:prstGeom prst="round2DiagRect">
              <a:avLst/>
            </a:prstGeom>
            <a:solidFill>
              <a:srgbClr val="F7F7F7"/>
            </a:solidFill>
            <a:ln>
              <a:noFill/>
            </a:ln>
            <a:effectLst>
              <a:outerShdw blurRad="165100" dist="38100" dir="5400000" algn="t"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71"/>
            </a:p>
          </p:txBody>
        </p:sp>
        <p:grpSp>
          <p:nvGrpSpPr>
            <p:cNvPr id="43" name="组合 42"/>
            <p:cNvGrpSpPr/>
            <p:nvPr/>
          </p:nvGrpSpPr>
          <p:grpSpPr>
            <a:xfrm>
              <a:off x="9504833" y="4866728"/>
              <a:ext cx="2497930" cy="1203283"/>
              <a:chOff x="6084168" y="1274556"/>
              <a:chExt cx="1669538" cy="781291"/>
            </a:xfrm>
          </p:grpSpPr>
          <p:sp>
            <p:nvSpPr>
              <p:cNvPr id="44" name="TextBox 43"/>
              <p:cNvSpPr txBox="1"/>
              <p:nvPr/>
            </p:nvSpPr>
            <p:spPr>
              <a:xfrm>
                <a:off x="6084168" y="1514664"/>
                <a:ext cx="1669538" cy="541183"/>
              </a:xfrm>
              <a:prstGeom prst="rect">
                <a:avLst/>
              </a:prstGeom>
              <a:noFill/>
            </p:spPr>
            <p:txBody>
              <a:bodyPr wrap="square" lIns="94115" tIns="47057" rIns="94115" bIns="47057" rtlCol="0">
                <a:spAutoFit/>
              </a:bodyPr>
              <a:lstStyle/>
              <a:p>
                <a:pPr>
                  <a:lnSpc>
                    <a:spcPct val="130000"/>
                  </a:lnSpc>
                </a:pPr>
                <a:r>
                  <a:rPr lang="zh-CN" altLang="en-US" sz="1235" dirty="0">
                    <a:solidFill>
                      <a:schemeClr val="tx1">
                        <a:lumMod val="75000"/>
                        <a:lumOff val="25000"/>
                      </a:schemeClr>
                    </a:solidFill>
                    <a:latin typeface="微软雅黑" pitchFamily="34" charset="-122"/>
                    <a:ea typeface="微软雅黑" pitchFamily="34" charset="-122"/>
                  </a:rPr>
                  <a:t>您的内容打在这里，或者通过您的内容打在这里，或者您的内容打在这里，</a:t>
                </a:r>
              </a:p>
            </p:txBody>
          </p:sp>
          <p:sp>
            <p:nvSpPr>
              <p:cNvPr id="45" name="TextBox 44"/>
              <p:cNvSpPr txBox="1"/>
              <p:nvPr/>
            </p:nvSpPr>
            <p:spPr>
              <a:xfrm>
                <a:off x="6532344" y="1274556"/>
                <a:ext cx="1008112" cy="276999"/>
              </a:xfrm>
              <a:prstGeom prst="rect">
                <a:avLst/>
              </a:prstGeom>
              <a:noFill/>
            </p:spPr>
            <p:txBody>
              <a:bodyPr wrap="square" lIns="94115" tIns="0" rIns="94115" bIns="0" rtlCol="0" anchor="t">
                <a:spAutoFit/>
              </a:bodyPr>
              <a:lstStyle/>
              <a:p>
                <a:pPr>
                  <a:lnSpc>
                    <a:spcPct val="150000"/>
                  </a:lnSpc>
                </a:pPr>
                <a:r>
                  <a:rPr lang="zh-CN" altLang="en-US" sz="1853" dirty="0">
                    <a:solidFill>
                      <a:schemeClr val="tx1">
                        <a:lumMod val="75000"/>
                        <a:lumOff val="25000"/>
                      </a:schemeClr>
                    </a:solidFill>
                    <a:latin typeface="微软雅黑" pitchFamily="34" charset="-122"/>
                    <a:ea typeface="微软雅黑" pitchFamily="34" charset="-122"/>
                    <a:cs typeface="华文黑体" pitchFamily="2" charset="-122"/>
                  </a:rPr>
                  <a:t>添加标题</a:t>
                </a:r>
              </a:p>
            </p:txBody>
          </p:sp>
        </p:grpSp>
      </p:grpSp>
      <p:sp>
        <p:nvSpPr>
          <p:cNvPr id="52" name="丁字箭头 51"/>
          <p:cNvSpPr/>
          <p:nvPr/>
        </p:nvSpPr>
        <p:spPr>
          <a:xfrm flipV="1">
            <a:off x="2894633" y="4534306"/>
            <a:ext cx="8681550" cy="315969"/>
          </a:xfrm>
          <a:prstGeom prst="leftRightUpArrow">
            <a:avLst/>
          </a:prstGeom>
          <a:solidFill>
            <a:schemeClr val="accent2"/>
          </a:solid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47408" tIns="23705" rIns="47408" bIns="23705" rtlCol="0" anchor="ctr"/>
          <a:lstStyle/>
          <a:p>
            <a:pPr algn="ctr"/>
            <a:endParaRPr lang="zh-CN" altLang="en-US" sz="2471"/>
          </a:p>
        </p:txBody>
      </p:sp>
      <p:sp>
        <p:nvSpPr>
          <p:cNvPr id="53" name="TextBox 52"/>
          <p:cNvSpPr txBox="1"/>
          <p:nvPr/>
        </p:nvSpPr>
        <p:spPr>
          <a:xfrm>
            <a:off x="2547166" y="8884826"/>
            <a:ext cx="1170225" cy="486438"/>
          </a:xfrm>
          <a:prstGeom prst="rect">
            <a:avLst/>
          </a:prstGeom>
          <a:noFill/>
        </p:spPr>
        <p:txBody>
          <a:bodyPr wrap="none" rtlCol="0">
            <a:spAutoFit/>
          </a:bodyPr>
          <a:lstStyle/>
          <a:p>
            <a:r>
              <a:rPr lang="zh-CN" altLang="en-US" sz="2471" dirty="0"/>
              <a:t>延迟符</a:t>
            </a:r>
          </a:p>
        </p:txBody>
      </p:sp>
    </p:spTree>
    <p:extLst>
      <p:ext uri="{BB962C8B-B14F-4D97-AF65-F5344CB8AC3E}">
        <p14:creationId xmlns:p14="http://schemas.microsoft.com/office/powerpoint/2010/main" val="2615533740"/>
      </p:ext>
    </p:extLst>
  </p:cSld>
  <p:clrMapOvr>
    <a:masterClrMapping/>
  </p:clrMapOvr>
  <mc:AlternateContent xmlns:mc="http://schemas.openxmlformats.org/markup-compatibility/2006" xmlns:p14="http://schemas.microsoft.com/office/powerpoint/2010/main">
    <mc:Choice Requires="p14">
      <p:transition spd="slow" p14:dur="1200" advTm="0">
        <p14:prism dir="u"/>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30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1000"/>
                                        <p:tgtEl>
                                          <p:spTgt spid="5"/>
                                        </p:tgtEl>
                                      </p:cBhvr>
                                    </p:animEffect>
                                    <p:anim calcmode="lin" valueType="num">
                                      <p:cBhvr>
                                        <p:cTn id="13" dur="1000" fill="hold"/>
                                        <p:tgtEl>
                                          <p:spTgt spid="5"/>
                                        </p:tgtEl>
                                        <p:attrNameLst>
                                          <p:attrName>ppt_x</p:attrName>
                                        </p:attrNameLst>
                                      </p:cBhvr>
                                      <p:tavLst>
                                        <p:tav tm="0">
                                          <p:val>
                                            <p:strVal val="#ppt_x"/>
                                          </p:val>
                                        </p:tav>
                                        <p:tav tm="100000">
                                          <p:val>
                                            <p:strVal val="#ppt_x"/>
                                          </p:val>
                                        </p:tav>
                                      </p:tavLst>
                                    </p:anim>
                                    <p:anim calcmode="lin" valueType="num">
                                      <p:cBhvr>
                                        <p:cTn id="14" dur="1000" fill="hold"/>
                                        <p:tgtEl>
                                          <p:spTgt spid="5"/>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600"/>
                                  </p:stCondLst>
                                  <p:childTnLst>
                                    <p:set>
                                      <p:cBhvr>
                                        <p:cTn id="16" dur="1" fill="hold">
                                          <p:stCondLst>
                                            <p:cond delay="0"/>
                                          </p:stCondLst>
                                        </p:cTn>
                                        <p:tgtEl>
                                          <p:spTgt spid="4"/>
                                        </p:tgtEl>
                                        <p:attrNameLst>
                                          <p:attrName>style.visibility</p:attrName>
                                        </p:attrNameLst>
                                      </p:cBhvr>
                                      <p:to>
                                        <p:strVal val="visible"/>
                                      </p:to>
                                    </p:set>
                                    <p:animEffect transition="in" filter="fade">
                                      <p:cBhvr>
                                        <p:cTn id="17" dur="1000"/>
                                        <p:tgtEl>
                                          <p:spTgt spid="4"/>
                                        </p:tgtEl>
                                      </p:cBhvr>
                                    </p:animEffect>
                                    <p:anim calcmode="lin" valueType="num">
                                      <p:cBhvr>
                                        <p:cTn id="18" dur="1000" fill="hold"/>
                                        <p:tgtEl>
                                          <p:spTgt spid="4"/>
                                        </p:tgtEl>
                                        <p:attrNameLst>
                                          <p:attrName>ppt_x</p:attrName>
                                        </p:attrNameLst>
                                      </p:cBhvr>
                                      <p:tavLst>
                                        <p:tav tm="0">
                                          <p:val>
                                            <p:strVal val="#ppt_x"/>
                                          </p:val>
                                        </p:tav>
                                        <p:tav tm="100000">
                                          <p:val>
                                            <p:strVal val="#ppt_x"/>
                                          </p:val>
                                        </p:tav>
                                      </p:tavLst>
                                    </p:anim>
                                    <p:anim calcmode="lin" valueType="num">
                                      <p:cBhvr>
                                        <p:cTn id="19" dur="1000" fill="hold"/>
                                        <p:tgtEl>
                                          <p:spTgt spid="4"/>
                                        </p:tgtEl>
                                        <p:attrNameLst>
                                          <p:attrName>ppt_y</p:attrName>
                                        </p:attrNameLst>
                                      </p:cBhvr>
                                      <p:tavLst>
                                        <p:tav tm="0">
                                          <p:val>
                                            <p:strVal val="#ppt_y+.1"/>
                                          </p:val>
                                        </p:tav>
                                        <p:tav tm="100000">
                                          <p:val>
                                            <p:strVal val="#ppt_y"/>
                                          </p:val>
                                        </p:tav>
                                      </p:tavLst>
                                    </p:anim>
                                  </p:childTnLst>
                                </p:cTn>
                              </p:par>
                            </p:childTnLst>
                          </p:cTn>
                        </p:par>
                        <p:par>
                          <p:cTn id="20" fill="hold">
                            <p:stCondLst>
                              <p:cond delay="1600"/>
                            </p:stCondLst>
                            <p:childTnLst>
                              <p:par>
                                <p:cTn id="21" presetID="22" presetClass="entr" presetSubtype="1" fill="hold" grpId="0" nodeType="afterEffect">
                                  <p:stCondLst>
                                    <p:cond delay="0"/>
                                  </p:stCondLst>
                                  <p:childTnLst>
                                    <p:set>
                                      <p:cBhvr>
                                        <p:cTn id="22" dur="1" fill="hold">
                                          <p:stCondLst>
                                            <p:cond delay="0"/>
                                          </p:stCondLst>
                                        </p:cTn>
                                        <p:tgtEl>
                                          <p:spTgt spid="52"/>
                                        </p:tgtEl>
                                        <p:attrNameLst>
                                          <p:attrName>style.visibility</p:attrName>
                                        </p:attrNameLst>
                                      </p:cBhvr>
                                      <p:to>
                                        <p:strVal val="visible"/>
                                      </p:to>
                                    </p:set>
                                    <p:animEffect transition="in" filter="wipe(up)">
                                      <p:cBhvr>
                                        <p:cTn id="23" dur="500"/>
                                        <p:tgtEl>
                                          <p:spTgt spid="52"/>
                                        </p:tgtEl>
                                      </p:cBhvr>
                                    </p:animEffect>
                                  </p:childTnLst>
                                </p:cTn>
                              </p:par>
                            </p:childTnLst>
                          </p:cTn>
                        </p:par>
                        <p:par>
                          <p:cTn id="24" fill="hold">
                            <p:stCondLst>
                              <p:cond delay="2100"/>
                            </p:stCondLst>
                            <p:childTnLst>
                              <p:par>
                                <p:cTn id="25" presetID="42" presetClass="entr" presetSubtype="0" fill="hold" nodeType="after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fade">
                                      <p:cBhvr>
                                        <p:cTn id="27" dur="1000"/>
                                        <p:tgtEl>
                                          <p:spTgt spid="7"/>
                                        </p:tgtEl>
                                      </p:cBhvr>
                                    </p:animEffect>
                                    <p:anim calcmode="lin" valueType="num">
                                      <p:cBhvr>
                                        <p:cTn id="28" dur="1000" fill="hold"/>
                                        <p:tgtEl>
                                          <p:spTgt spid="7"/>
                                        </p:tgtEl>
                                        <p:attrNameLst>
                                          <p:attrName>ppt_x</p:attrName>
                                        </p:attrNameLst>
                                      </p:cBhvr>
                                      <p:tavLst>
                                        <p:tav tm="0">
                                          <p:val>
                                            <p:strVal val="#ppt_x"/>
                                          </p:val>
                                        </p:tav>
                                        <p:tav tm="100000">
                                          <p:val>
                                            <p:strVal val="#ppt_x"/>
                                          </p:val>
                                        </p:tav>
                                      </p:tavLst>
                                    </p:anim>
                                    <p:anim calcmode="lin" valueType="num">
                                      <p:cBhvr>
                                        <p:cTn id="29" dur="1000" fill="hold"/>
                                        <p:tgtEl>
                                          <p:spTgt spid="7"/>
                                        </p:tgtEl>
                                        <p:attrNameLst>
                                          <p:attrName>ppt_y</p:attrName>
                                        </p:attrNameLst>
                                      </p:cBhvr>
                                      <p:tavLst>
                                        <p:tav tm="0">
                                          <p:val>
                                            <p:strVal val="#ppt_y+.1"/>
                                          </p:val>
                                        </p:tav>
                                        <p:tav tm="100000">
                                          <p:val>
                                            <p:strVal val="#ppt_y"/>
                                          </p:val>
                                        </p:tav>
                                      </p:tavLst>
                                    </p:anim>
                                  </p:childTnLst>
                                </p:cTn>
                              </p:par>
                              <p:par>
                                <p:cTn id="30" presetID="42" presetClass="entr" presetSubtype="0" fill="hold" nodeType="withEffect">
                                  <p:stCondLst>
                                    <p:cond delay="300"/>
                                  </p:stCondLst>
                                  <p:childTnLst>
                                    <p:set>
                                      <p:cBhvr>
                                        <p:cTn id="31" dur="1" fill="hold">
                                          <p:stCondLst>
                                            <p:cond delay="0"/>
                                          </p:stCondLst>
                                        </p:cTn>
                                        <p:tgtEl>
                                          <p:spTgt spid="8"/>
                                        </p:tgtEl>
                                        <p:attrNameLst>
                                          <p:attrName>style.visibility</p:attrName>
                                        </p:attrNameLst>
                                      </p:cBhvr>
                                      <p:to>
                                        <p:strVal val="visible"/>
                                      </p:to>
                                    </p:set>
                                    <p:animEffect transition="in" filter="fade">
                                      <p:cBhvr>
                                        <p:cTn id="32" dur="1000"/>
                                        <p:tgtEl>
                                          <p:spTgt spid="8"/>
                                        </p:tgtEl>
                                      </p:cBhvr>
                                    </p:animEffect>
                                    <p:anim calcmode="lin" valueType="num">
                                      <p:cBhvr>
                                        <p:cTn id="33" dur="1000" fill="hold"/>
                                        <p:tgtEl>
                                          <p:spTgt spid="8"/>
                                        </p:tgtEl>
                                        <p:attrNameLst>
                                          <p:attrName>ppt_x</p:attrName>
                                        </p:attrNameLst>
                                      </p:cBhvr>
                                      <p:tavLst>
                                        <p:tav tm="0">
                                          <p:val>
                                            <p:strVal val="#ppt_x"/>
                                          </p:val>
                                        </p:tav>
                                        <p:tav tm="100000">
                                          <p:val>
                                            <p:strVal val="#ppt_x"/>
                                          </p:val>
                                        </p:tav>
                                      </p:tavLst>
                                    </p:anim>
                                    <p:anim calcmode="lin" valueType="num">
                                      <p:cBhvr>
                                        <p:cTn id="34" dur="1000" fill="hold"/>
                                        <p:tgtEl>
                                          <p:spTgt spid="8"/>
                                        </p:tgtEl>
                                        <p:attrNameLst>
                                          <p:attrName>ppt_y</p:attrName>
                                        </p:attrNameLst>
                                      </p:cBhvr>
                                      <p:tavLst>
                                        <p:tav tm="0">
                                          <p:val>
                                            <p:strVal val="#ppt_y+.1"/>
                                          </p:val>
                                        </p:tav>
                                        <p:tav tm="100000">
                                          <p:val>
                                            <p:strVal val="#ppt_y"/>
                                          </p:val>
                                        </p:tav>
                                      </p:tavLst>
                                    </p:anim>
                                  </p:childTnLst>
                                </p:cTn>
                              </p:par>
                              <p:par>
                                <p:cTn id="35" presetID="42" presetClass="entr" presetSubtype="0" fill="hold" nodeType="withEffect">
                                  <p:stCondLst>
                                    <p:cond delay="600"/>
                                  </p:stCondLst>
                                  <p:childTnLst>
                                    <p:set>
                                      <p:cBhvr>
                                        <p:cTn id="36" dur="1" fill="hold">
                                          <p:stCondLst>
                                            <p:cond delay="0"/>
                                          </p:stCondLst>
                                        </p:cTn>
                                        <p:tgtEl>
                                          <p:spTgt spid="9"/>
                                        </p:tgtEl>
                                        <p:attrNameLst>
                                          <p:attrName>style.visibility</p:attrName>
                                        </p:attrNameLst>
                                      </p:cBhvr>
                                      <p:to>
                                        <p:strVal val="visible"/>
                                      </p:to>
                                    </p:set>
                                    <p:animEffect transition="in" filter="fade">
                                      <p:cBhvr>
                                        <p:cTn id="37" dur="1000"/>
                                        <p:tgtEl>
                                          <p:spTgt spid="9"/>
                                        </p:tgtEl>
                                      </p:cBhvr>
                                    </p:animEffect>
                                    <p:anim calcmode="lin" valueType="num">
                                      <p:cBhvr>
                                        <p:cTn id="38" dur="1000" fill="hold"/>
                                        <p:tgtEl>
                                          <p:spTgt spid="9"/>
                                        </p:tgtEl>
                                        <p:attrNameLst>
                                          <p:attrName>ppt_x</p:attrName>
                                        </p:attrNameLst>
                                      </p:cBhvr>
                                      <p:tavLst>
                                        <p:tav tm="0">
                                          <p:val>
                                            <p:strVal val="#ppt_x"/>
                                          </p:val>
                                        </p:tav>
                                        <p:tav tm="100000">
                                          <p:val>
                                            <p:strVal val="#ppt_x"/>
                                          </p:val>
                                        </p:tav>
                                      </p:tavLst>
                                    </p:anim>
                                    <p:anim calcmode="lin" valueType="num">
                                      <p:cBhvr>
                                        <p:cTn id="39" dur="1000" fill="hold"/>
                                        <p:tgtEl>
                                          <p:spTgt spid="9"/>
                                        </p:tgtEl>
                                        <p:attrNameLst>
                                          <p:attrName>ppt_y</p:attrName>
                                        </p:attrNameLst>
                                      </p:cBhvr>
                                      <p:tavLst>
                                        <p:tav tm="0">
                                          <p:val>
                                            <p:strVal val="#ppt_y+.1"/>
                                          </p:val>
                                        </p:tav>
                                        <p:tav tm="100000">
                                          <p:val>
                                            <p:strVal val="#ppt_y"/>
                                          </p:val>
                                        </p:tav>
                                      </p:tavLst>
                                    </p:anim>
                                  </p:childTnLst>
                                </p:cTn>
                              </p:par>
                            </p:childTnLst>
                          </p:cTn>
                        </p:par>
                        <p:par>
                          <p:cTn id="40" fill="hold">
                            <p:stCondLst>
                              <p:cond delay="3700"/>
                            </p:stCondLst>
                            <p:childTnLst>
                              <p:par>
                                <p:cTn id="41" presetID="10" presetClass="entr" presetSubtype="0" fill="hold" grpId="0" nodeType="afterEffect">
                                  <p:stCondLst>
                                    <p:cond delay="0"/>
                                  </p:stCondLst>
                                  <p:childTnLst>
                                    <p:set>
                                      <p:cBhvr>
                                        <p:cTn id="42" dur="1" fill="hold">
                                          <p:stCondLst>
                                            <p:cond delay="0"/>
                                          </p:stCondLst>
                                        </p:cTn>
                                        <p:tgtEl>
                                          <p:spTgt spid="53"/>
                                        </p:tgtEl>
                                        <p:attrNameLst>
                                          <p:attrName>style.visibility</p:attrName>
                                        </p:attrNameLst>
                                      </p:cBhvr>
                                      <p:to>
                                        <p:strVal val="visible"/>
                                      </p:to>
                                    </p:set>
                                    <p:animEffect transition="in" filter="fade">
                                      <p:cBhvr>
                                        <p:cTn id="43" dur="500"/>
                                        <p:tgtEl>
                                          <p:spTgt spid="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 grpId="0" animBg="1"/>
      <p:bldP spid="53"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矩形 30"/>
          <p:cNvSpPr/>
          <p:nvPr/>
        </p:nvSpPr>
        <p:spPr>
          <a:xfrm>
            <a:off x="1" y="2439624"/>
            <a:ext cx="14082713" cy="1492372"/>
          </a:xfrm>
          <a:prstGeom prst="rect">
            <a:avLst/>
          </a:prstGeom>
          <a:solidFill>
            <a:schemeClr val="bg1">
              <a:alpha val="84000"/>
            </a:schemeClr>
          </a:solidFill>
          <a:ln>
            <a:noFill/>
          </a:ln>
          <a:effectLst>
            <a:outerShdw blurRad="139700" dist="38100" dir="5400000" algn="t"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71"/>
          </a:p>
        </p:txBody>
      </p:sp>
      <p:sp>
        <p:nvSpPr>
          <p:cNvPr id="34" name="TextBox 33"/>
          <p:cNvSpPr txBox="1"/>
          <p:nvPr/>
        </p:nvSpPr>
        <p:spPr>
          <a:xfrm>
            <a:off x="6789113" y="4191698"/>
            <a:ext cx="1583045" cy="388558"/>
          </a:xfrm>
          <a:prstGeom prst="rect">
            <a:avLst/>
          </a:prstGeom>
          <a:noFill/>
        </p:spPr>
        <p:txBody>
          <a:bodyPr wrap="square" rtlCol="0">
            <a:spAutoFit/>
          </a:bodyPr>
          <a:lstStyle/>
          <a:p>
            <a:r>
              <a:rPr lang="zh-CN" altLang="en-US" sz="1853" dirty="0">
                <a:solidFill>
                  <a:schemeClr val="accent1"/>
                </a:solidFill>
                <a:latin typeface="微软雅黑" panose="020B0503020204020204" pitchFamily="34" charset="-122"/>
                <a:ea typeface="微软雅黑" panose="020B0503020204020204" pitchFamily="34" charset="-122"/>
              </a:rPr>
              <a:t>√</a:t>
            </a:r>
            <a:r>
              <a:rPr lang="zh-CN" altLang="en-US" sz="1853" dirty="0">
                <a:solidFill>
                  <a:srgbClr val="D00000"/>
                </a:solidFill>
                <a:latin typeface="微软雅黑" panose="020B0503020204020204" pitchFamily="34" charset="-122"/>
                <a:ea typeface="微软雅黑" panose="020B0503020204020204" pitchFamily="34" charset="-122"/>
              </a:rPr>
              <a:t> </a:t>
            </a:r>
            <a:r>
              <a:rPr lang="zh-CN" altLang="en-US" sz="1853" dirty="0">
                <a:solidFill>
                  <a:schemeClr val="tx1">
                    <a:lumMod val="65000"/>
                    <a:lumOff val="35000"/>
                  </a:schemeClr>
                </a:solidFill>
                <a:latin typeface="微软雅黑" panose="020B0503020204020204" pitchFamily="34" charset="-122"/>
                <a:ea typeface="微软雅黑" panose="020B0503020204020204" pitchFamily="34" charset="-122"/>
              </a:rPr>
              <a:t>努力方向</a:t>
            </a:r>
          </a:p>
        </p:txBody>
      </p:sp>
      <p:sp>
        <p:nvSpPr>
          <p:cNvPr id="36" name="TextBox 35"/>
          <p:cNvSpPr txBox="1"/>
          <p:nvPr/>
        </p:nvSpPr>
        <p:spPr>
          <a:xfrm>
            <a:off x="8449856" y="4191698"/>
            <a:ext cx="1517366" cy="388558"/>
          </a:xfrm>
          <a:prstGeom prst="rect">
            <a:avLst/>
          </a:prstGeom>
          <a:noFill/>
        </p:spPr>
        <p:txBody>
          <a:bodyPr wrap="square" rtlCol="0">
            <a:spAutoFit/>
          </a:bodyPr>
          <a:lstStyle/>
          <a:p>
            <a:r>
              <a:rPr lang="zh-CN" altLang="en-US" sz="1853" dirty="0">
                <a:solidFill>
                  <a:schemeClr val="accent1"/>
                </a:solidFill>
                <a:latin typeface="微软雅黑" panose="020B0503020204020204" pitchFamily="34" charset="-122"/>
                <a:ea typeface="微软雅黑" panose="020B0503020204020204" pitchFamily="34" charset="-122"/>
              </a:rPr>
              <a:t>√</a:t>
            </a:r>
            <a:r>
              <a:rPr lang="zh-CN" altLang="en-US" sz="1853" dirty="0">
                <a:solidFill>
                  <a:srgbClr val="D00000"/>
                </a:solidFill>
                <a:latin typeface="微软雅黑" panose="020B0503020204020204" pitchFamily="34" charset="-122"/>
                <a:ea typeface="微软雅黑" panose="020B0503020204020204" pitchFamily="34" charset="-122"/>
              </a:rPr>
              <a:t> </a:t>
            </a:r>
            <a:r>
              <a:rPr lang="zh-CN" altLang="en-US" sz="1853" dirty="0">
                <a:solidFill>
                  <a:schemeClr val="tx1">
                    <a:lumMod val="65000"/>
                    <a:lumOff val="35000"/>
                  </a:schemeClr>
                </a:solidFill>
                <a:latin typeface="微软雅黑" panose="020B0503020204020204" pitchFamily="34" charset="-122"/>
                <a:ea typeface="微软雅黑" panose="020B0503020204020204" pitchFamily="34" charset="-122"/>
              </a:rPr>
              <a:t>工作效率</a:t>
            </a:r>
          </a:p>
        </p:txBody>
      </p:sp>
      <p:sp>
        <p:nvSpPr>
          <p:cNvPr id="37" name="TextBox 36"/>
          <p:cNvSpPr txBox="1"/>
          <p:nvPr/>
        </p:nvSpPr>
        <p:spPr>
          <a:xfrm>
            <a:off x="6789113" y="4828916"/>
            <a:ext cx="1583045" cy="388558"/>
          </a:xfrm>
          <a:prstGeom prst="rect">
            <a:avLst/>
          </a:prstGeom>
          <a:noFill/>
        </p:spPr>
        <p:txBody>
          <a:bodyPr wrap="square" rtlCol="0">
            <a:spAutoFit/>
          </a:bodyPr>
          <a:lstStyle/>
          <a:p>
            <a:r>
              <a:rPr lang="zh-CN" altLang="en-US" sz="1853" dirty="0">
                <a:solidFill>
                  <a:schemeClr val="accent1"/>
                </a:solidFill>
                <a:latin typeface="微软雅黑" panose="020B0503020204020204" pitchFamily="34" charset="-122"/>
                <a:ea typeface="微软雅黑" panose="020B0503020204020204" pitchFamily="34" charset="-122"/>
              </a:rPr>
              <a:t>√</a:t>
            </a:r>
            <a:r>
              <a:rPr lang="zh-CN" altLang="en-US" sz="1853" dirty="0">
                <a:solidFill>
                  <a:srgbClr val="D00000"/>
                </a:solidFill>
                <a:latin typeface="微软雅黑" panose="020B0503020204020204" pitchFamily="34" charset="-122"/>
                <a:ea typeface="微软雅黑" panose="020B0503020204020204" pitchFamily="34" charset="-122"/>
              </a:rPr>
              <a:t> </a:t>
            </a:r>
            <a:r>
              <a:rPr lang="zh-CN" altLang="en-US" sz="1853" dirty="0">
                <a:solidFill>
                  <a:schemeClr val="tx1">
                    <a:lumMod val="65000"/>
                    <a:lumOff val="35000"/>
                  </a:schemeClr>
                </a:solidFill>
                <a:latin typeface="微软雅黑" panose="020B0503020204020204" pitchFamily="34" charset="-122"/>
                <a:ea typeface="微软雅黑" panose="020B0503020204020204" pitchFamily="34" charset="-122"/>
              </a:rPr>
              <a:t>团队提高</a:t>
            </a:r>
          </a:p>
        </p:txBody>
      </p:sp>
      <p:sp>
        <p:nvSpPr>
          <p:cNvPr id="41" name="TextBox 40"/>
          <p:cNvSpPr txBox="1"/>
          <p:nvPr/>
        </p:nvSpPr>
        <p:spPr>
          <a:xfrm>
            <a:off x="8449856" y="4828916"/>
            <a:ext cx="1517366" cy="388558"/>
          </a:xfrm>
          <a:prstGeom prst="rect">
            <a:avLst/>
          </a:prstGeom>
          <a:noFill/>
        </p:spPr>
        <p:txBody>
          <a:bodyPr wrap="square" rtlCol="0">
            <a:spAutoFit/>
          </a:bodyPr>
          <a:lstStyle/>
          <a:p>
            <a:r>
              <a:rPr lang="zh-CN" altLang="en-US" sz="1853" dirty="0">
                <a:solidFill>
                  <a:schemeClr val="accent1"/>
                </a:solidFill>
                <a:latin typeface="微软雅黑" panose="020B0503020204020204" pitchFamily="34" charset="-122"/>
                <a:ea typeface="微软雅黑" panose="020B0503020204020204" pitchFamily="34" charset="-122"/>
              </a:rPr>
              <a:t>√ </a:t>
            </a:r>
            <a:r>
              <a:rPr lang="zh-CN" altLang="en-US" sz="1853" dirty="0">
                <a:solidFill>
                  <a:schemeClr val="tx1">
                    <a:lumMod val="65000"/>
                    <a:lumOff val="35000"/>
                  </a:schemeClr>
                </a:solidFill>
                <a:latin typeface="微软雅黑" panose="020B0503020204020204" pitchFamily="34" charset="-122"/>
                <a:ea typeface="微软雅黑" panose="020B0503020204020204" pitchFamily="34" charset="-122"/>
              </a:rPr>
              <a:t>扩展销售</a:t>
            </a:r>
          </a:p>
        </p:txBody>
      </p:sp>
      <p:grpSp>
        <p:nvGrpSpPr>
          <p:cNvPr id="44" name="组合 43"/>
          <p:cNvGrpSpPr/>
          <p:nvPr/>
        </p:nvGrpSpPr>
        <p:grpSpPr>
          <a:xfrm>
            <a:off x="2696796" y="6227262"/>
            <a:ext cx="452009" cy="452172"/>
            <a:chOff x="1463339" y="1072758"/>
            <a:chExt cx="1546058" cy="1546058"/>
          </a:xfrm>
          <a:effectLst>
            <a:outerShdw blurRad="330200" dist="215900" dir="6900000" sx="71000" sy="71000" algn="t" rotWithShape="0">
              <a:prstClr val="black">
                <a:alpha val="54000"/>
              </a:prstClr>
            </a:outerShdw>
          </a:effectLst>
        </p:grpSpPr>
        <p:sp>
          <p:nvSpPr>
            <p:cNvPr id="45" name="同心圆 44"/>
            <p:cNvSpPr/>
            <p:nvPr/>
          </p:nvSpPr>
          <p:spPr>
            <a:xfrm>
              <a:off x="1463339" y="1072758"/>
              <a:ext cx="1546058" cy="1546058"/>
            </a:xfrm>
            <a:prstGeom prst="donut">
              <a:avLst>
                <a:gd name="adj" fmla="val 4879"/>
              </a:avLst>
            </a:prstGeom>
            <a:gradFill>
              <a:gsLst>
                <a:gs pos="0">
                  <a:schemeClr val="bg1">
                    <a:lumMod val="95000"/>
                  </a:schemeClr>
                </a:gs>
                <a:gs pos="55000">
                  <a:schemeClr val="bg1">
                    <a:lumMod val="95000"/>
                  </a:schemeClr>
                </a:gs>
                <a:gs pos="100000">
                  <a:schemeClr val="bg1">
                    <a:lumMod val="8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71">
                <a:solidFill>
                  <a:schemeClr val="tx1"/>
                </a:solidFill>
              </a:endParaRPr>
            </a:p>
          </p:txBody>
        </p:sp>
        <p:sp>
          <p:nvSpPr>
            <p:cNvPr id="46" name="椭圆 45"/>
            <p:cNvSpPr/>
            <p:nvPr/>
          </p:nvSpPr>
          <p:spPr>
            <a:xfrm>
              <a:off x="1484232" y="1093651"/>
              <a:ext cx="1504274" cy="1504273"/>
            </a:xfrm>
            <a:prstGeom prst="ellipse">
              <a:avLst/>
            </a:prstGeom>
            <a:gradFill>
              <a:gsLst>
                <a:gs pos="0">
                  <a:schemeClr val="bg1"/>
                </a:gs>
                <a:gs pos="51000">
                  <a:schemeClr val="bg1">
                    <a:lumMod val="95000"/>
                  </a:schemeClr>
                </a:gs>
                <a:gs pos="100000">
                  <a:srgbClr val="C5C5C5"/>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71"/>
            </a:p>
          </p:txBody>
        </p:sp>
      </p:grpSp>
      <p:sp>
        <p:nvSpPr>
          <p:cNvPr id="47" name="矩形 46"/>
          <p:cNvSpPr/>
          <p:nvPr/>
        </p:nvSpPr>
        <p:spPr>
          <a:xfrm>
            <a:off x="-2499" y="7518665"/>
            <a:ext cx="14082713" cy="51923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71"/>
          </a:p>
        </p:txBody>
      </p:sp>
      <p:grpSp>
        <p:nvGrpSpPr>
          <p:cNvPr id="48" name="组合 47"/>
          <p:cNvGrpSpPr/>
          <p:nvPr/>
        </p:nvGrpSpPr>
        <p:grpSpPr>
          <a:xfrm>
            <a:off x="4230609" y="1922705"/>
            <a:ext cx="2268993" cy="2268993"/>
            <a:chOff x="4508674" y="2118116"/>
            <a:chExt cx="2204282" cy="2204282"/>
          </a:xfrm>
        </p:grpSpPr>
        <p:grpSp>
          <p:nvGrpSpPr>
            <p:cNvPr id="49" name="组合 48"/>
            <p:cNvGrpSpPr/>
            <p:nvPr/>
          </p:nvGrpSpPr>
          <p:grpSpPr>
            <a:xfrm>
              <a:off x="4508674" y="2118116"/>
              <a:ext cx="2204282" cy="2204282"/>
              <a:chOff x="1517331" y="1125257"/>
              <a:chExt cx="2204282" cy="2204282"/>
            </a:xfrm>
          </p:grpSpPr>
          <p:sp>
            <p:nvSpPr>
              <p:cNvPr id="63" name="椭圆 62"/>
              <p:cNvSpPr/>
              <p:nvPr/>
            </p:nvSpPr>
            <p:spPr>
              <a:xfrm>
                <a:off x="1517331" y="1125257"/>
                <a:ext cx="2204282" cy="2204282"/>
              </a:xfrm>
              <a:prstGeom prst="ellipse">
                <a:avLst/>
              </a:prstGeom>
              <a:gradFill>
                <a:gsLst>
                  <a:gs pos="0">
                    <a:srgbClr val="EBEBEB"/>
                  </a:gs>
                  <a:gs pos="100000">
                    <a:srgbClr val="FEFEFE"/>
                  </a:gs>
                </a:gsLst>
                <a:lin ang="7530000" scaled="0"/>
              </a:gradFill>
              <a:ln w="12700">
                <a:solidFill>
                  <a:schemeClr val="bg1"/>
                </a:solidFill>
              </a:ln>
              <a:effectLst>
                <a:outerShdw blurRad="457200" dist="444500" dir="7800000" sx="89000" sy="89000" algn="tr" rotWithShape="0">
                  <a:prstClr val="black">
                    <a:alpha val="3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71"/>
              </a:p>
            </p:txBody>
          </p:sp>
          <p:sp>
            <p:nvSpPr>
              <p:cNvPr id="64" name="椭圆 63"/>
              <p:cNvSpPr/>
              <p:nvPr/>
            </p:nvSpPr>
            <p:spPr>
              <a:xfrm>
                <a:off x="1719372" y="1327298"/>
                <a:ext cx="1800200" cy="1800200"/>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71">
                  <a:solidFill>
                    <a:schemeClr val="tx1"/>
                  </a:solidFill>
                </a:endParaRPr>
              </a:p>
            </p:txBody>
          </p:sp>
        </p:grpSp>
        <p:sp>
          <p:nvSpPr>
            <p:cNvPr id="50" name="TextBox 49"/>
            <p:cNvSpPr txBox="1"/>
            <p:nvPr/>
          </p:nvSpPr>
          <p:spPr>
            <a:xfrm>
              <a:off x="5044082" y="2653915"/>
              <a:ext cx="1133465" cy="1137876"/>
            </a:xfrm>
            <a:prstGeom prst="rect">
              <a:avLst/>
            </a:prstGeom>
            <a:noFill/>
          </p:spPr>
          <p:txBody>
            <a:bodyPr wrap="square" rtlCol="0">
              <a:spAutoFit/>
            </a:bodyPr>
            <a:lstStyle/>
            <a:p>
              <a:r>
                <a:rPr lang="en-US" altLang="zh-CN" sz="6794" dirty="0">
                  <a:solidFill>
                    <a:schemeClr val="bg1"/>
                  </a:solidFill>
                  <a:latin typeface="DFGothic-EB" panose="02010609010101010101" pitchFamily="1" charset="-128"/>
                  <a:ea typeface="DFGothic-EB" panose="02010609010101010101" pitchFamily="1" charset="-128"/>
                </a:rPr>
                <a:t>04</a:t>
              </a:r>
              <a:endParaRPr lang="zh-CN" altLang="en-US" sz="6794" dirty="0">
                <a:solidFill>
                  <a:schemeClr val="bg1"/>
                </a:solidFill>
                <a:latin typeface="DFGothic-EB" panose="02010609010101010101" pitchFamily="1" charset="-128"/>
                <a:ea typeface="DFGothic-EB" panose="02010609010101010101" pitchFamily="1" charset="-128"/>
              </a:endParaRPr>
            </a:p>
          </p:txBody>
        </p:sp>
      </p:grpSp>
      <p:grpSp>
        <p:nvGrpSpPr>
          <p:cNvPr id="65" name="组合 64"/>
          <p:cNvGrpSpPr/>
          <p:nvPr/>
        </p:nvGrpSpPr>
        <p:grpSpPr>
          <a:xfrm>
            <a:off x="643361" y="5370105"/>
            <a:ext cx="655637" cy="655637"/>
            <a:chOff x="1517331" y="1125257"/>
            <a:chExt cx="2204282" cy="2204282"/>
          </a:xfrm>
        </p:grpSpPr>
        <p:sp>
          <p:nvSpPr>
            <p:cNvPr id="66" name="椭圆 65"/>
            <p:cNvSpPr/>
            <p:nvPr/>
          </p:nvSpPr>
          <p:spPr>
            <a:xfrm>
              <a:off x="1517331" y="1125257"/>
              <a:ext cx="2204282" cy="2204282"/>
            </a:xfrm>
            <a:prstGeom prst="ellipse">
              <a:avLst/>
            </a:prstGeom>
            <a:gradFill>
              <a:gsLst>
                <a:gs pos="0">
                  <a:srgbClr val="EBEBEB"/>
                </a:gs>
                <a:gs pos="100000">
                  <a:srgbClr val="FEFEFE"/>
                </a:gs>
              </a:gsLst>
              <a:lin ang="7530000" scaled="0"/>
            </a:gradFill>
            <a:ln w="12700">
              <a:solidFill>
                <a:schemeClr val="bg1"/>
              </a:solidFill>
            </a:ln>
            <a:effectLst>
              <a:outerShdw blurRad="457200" dist="444500" dir="7800000" sx="89000" sy="89000" algn="tr" rotWithShape="0">
                <a:prstClr val="black">
                  <a:alpha val="3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71"/>
            </a:p>
          </p:txBody>
        </p:sp>
        <p:sp>
          <p:nvSpPr>
            <p:cNvPr id="67" name="椭圆 66"/>
            <p:cNvSpPr/>
            <p:nvPr/>
          </p:nvSpPr>
          <p:spPr>
            <a:xfrm>
              <a:off x="1719372" y="1327298"/>
              <a:ext cx="1800200" cy="18002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71">
                <a:solidFill>
                  <a:schemeClr val="tx1"/>
                </a:solidFill>
              </a:endParaRPr>
            </a:p>
          </p:txBody>
        </p:sp>
      </p:grpSp>
      <p:grpSp>
        <p:nvGrpSpPr>
          <p:cNvPr id="68" name="组合 67"/>
          <p:cNvGrpSpPr/>
          <p:nvPr/>
        </p:nvGrpSpPr>
        <p:grpSpPr>
          <a:xfrm>
            <a:off x="315542" y="6453348"/>
            <a:ext cx="655637" cy="655637"/>
            <a:chOff x="1517331" y="1125257"/>
            <a:chExt cx="2204282" cy="2204282"/>
          </a:xfrm>
        </p:grpSpPr>
        <p:sp>
          <p:nvSpPr>
            <p:cNvPr id="69" name="椭圆 68"/>
            <p:cNvSpPr/>
            <p:nvPr/>
          </p:nvSpPr>
          <p:spPr>
            <a:xfrm>
              <a:off x="1517331" y="1125257"/>
              <a:ext cx="2204282" cy="2204282"/>
            </a:xfrm>
            <a:prstGeom prst="ellipse">
              <a:avLst/>
            </a:prstGeom>
            <a:gradFill>
              <a:gsLst>
                <a:gs pos="0">
                  <a:srgbClr val="EBEBEB"/>
                </a:gs>
                <a:gs pos="100000">
                  <a:srgbClr val="FEFEFE"/>
                </a:gs>
              </a:gsLst>
              <a:lin ang="7530000" scaled="0"/>
            </a:gradFill>
            <a:ln w="12700">
              <a:solidFill>
                <a:schemeClr val="bg1"/>
              </a:solidFill>
            </a:ln>
            <a:effectLst>
              <a:outerShdw blurRad="457200" dist="444500" dir="7800000" sx="89000" sy="89000" algn="tr" rotWithShape="0">
                <a:prstClr val="black">
                  <a:alpha val="3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71"/>
            </a:p>
          </p:txBody>
        </p:sp>
        <p:sp>
          <p:nvSpPr>
            <p:cNvPr id="70" name="椭圆 69"/>
            <p:cNvSpPr/>
            <p:nvPr/>
          </p:nvSpPr>
          <p:spPr>
            <a:xfrm>
              <a:off x="1719372" y="1327298"/>
              <a:ext cx="1800200" cy="180020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71">
                <a:solidFill>
                  <a:schemeClr val="tx1"/>
                </a:solidFill>
              </a:endParaRPr>
            </a:p>
          </p:txBody>
        </p:sp>
      </p:grpSp>
      <p:grpSp>
        <p:nvGrpSpPr>
          <p:cNvPr id="71" name="组合 70"/>
          <p:cNvGrpSpPr/>
          <p:nvPr/>
        </p:nvGrpSpPr>
        <p:grpSpPr>
          <a:xfrm>
            <a:off x="1376527" y="6025742"/>
            <a:ext cx="535449" cy="535449"/>
            <a:chOff x="1517331" y="1125257"/>
            <a:chExt cx="2204282" cy="2204282"/>
          </a:xfrm>
        </p:grpSpPr>
        <p:sp>
          <p:nvSpPr>
            <p:cNvPr id="72" name="椭圆 71"/>
            <p:cNvSpPr/>
            <p:nvPr/>
          </p:nvSpPr>
          <p:spPr>
            <a:xfrm>
              <a:off x="1517331" y="1125257"/>
              <a:ext cx="2204282" cy="2204282"/>
            </a:xfrm>
            <a:prstGeom prst="ellipse">
              <a:avLst/>
            </a:prstGeom>
            <a:gradFill>
              <a:gsLst>
                <a:gs pos="0">
                  <a:srgbClr val="EBEBEB"/>
                </a:gs>
                <a:gs pos="100000">
                  <a:srgbClr val="FEFEFE"/>
                </a:gs>
              </a:gsLst>
              <a:lin ang="7530000" scaled="0"/>
            </a:gradFill>
            <a:ln w="12700">
              <a:solidFill>
                <a:schemeClr val="bg1"/>
              </a:solidFill>
            </a:ln>
            <a:effectLst>
              <a:outerShdw blurRad="457200" dist="444500" dir="7800000" sx="89000" sy="89000" algn="tr" rotWithShape="0">
                <a:prstClr val="black">
                  <a:alpha val="3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71"/>
            </a:p>
          </p:txBody>
        </p:sp>
        <p:sp>
          <p:nvSpPr>
            <p:cNvPr id="73" name="椭圆 72"/>
            <p:cNvSpPr/>
            <p:nvPr/>
          </p:nvSpPr>
          <p:spPr>
            <a:xfrm>
              <a:off x="1719372" y="1327298"/>
              <a:ext cx="1800200" cy="18002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71">
                <a:solidFill>
                  <a:schemeClr val="tx1"/>
                </a:solidFill>
              </a:endParaRPr>
            </a:p>
          </p:txBody>
        </p:sp>
      </p:grpSp>
      <p:sp>
        <p:nvSpPr>
          <p:cNvPr id="74" name="TextBox 73"/>
          <p:cNvSpPr txBox="1"/>
          <p:nvPr/>
        </p:nvSpPr>
        <p:spPr>
          <a:xfrm>
            <a:off x="6897896" y="2880302"/>
            <a:ext cx="3832314" cy="682070"/>
          </a:xfrm>
          <a:prstGeom prst="rect">
            <a:avLst/>
          </a:prstGeom>
          <a:noFill/>
        </p:spPr>
        <p:txBody>
          <a:bodyPr wrap="square" rtlCol="0">
            <a:spAutoFit/>
          </a:bodyPr>
          <a:lstStyle/>
          <a:p>
            <a:r>
              <a:rPr lang="zh-CN" altLang="en-US" sz="3706" b="1" spc="-154" dirty="0">
                <a:solidFill>
                  <a:schemeClr val="accent4"/>
                </a:solidFill>
                <a:latin typeface="思源黑体 CN Bold" pitchFamily="34" charset="-122"/>
                <a:ea typeface="思源黑体 CN Bold" pitchFamily="34" charset="-122"/>
              </a:rPr>
              <a:t>工作不足及提高</a:t>
            </a:r>
          </a:p>
        </p:txBody>
      </p:sp>
      <p:grpSp>
        <p:nvGrpSpPr>
          <p:cNvPr id="75" name="组合 74"/>
          <p:cNvGrpSpPr/>
          <p:nvPr/>
        </p:nvGrpSpPr>
        <p:grpSpPr>
          <a:xfrm>
            <a:off x="12028831" y="120416"/>
            <a:ext cx="655637" cy="655637"/>
            <a:chOff x="1517331" y="1125257"/>
            <a:chExt cx="2204282" cy="2204282"/>
          </a:xfrm>
        </p:grpSpPr>
        <p:sp>
          <p:nvSpPr>
            <p:cNvPr id="76" name="椭圆 75"/>
            <p:cNvSpPr/>
            <p:nvPr/>
          </p:nvSpPr>
          <p:spPr>
            <a:xfrm>
              <a:off x="1517331" y="1125257"/>
              <a:ext cx="2204282" cy="2204282"/>
            </a:xfrm>
            <a:prstGeom prst="ellipse">
              <a:avLst/>
            </a:prstGeom>
            <a:gradFill>
              <a:gsLst>
                <a:gs pos="0">
                  <a:srgbClr val="EBEBEB"/>
                </a:gs>
                <a:gs pos="100000">
                  <a:srgbClr val="FEFEFE"/>
                </a:gs>
              </a:gsLst>
              <a:lin ang="7530000" scaled="0"/>
            </a:gradFill>
            <a:ln w="12700">
              <a:solidFill>
                <a:schemeClr val="bg1"/>
              </a:solidFill>
            </a:ln>
            <a:effectLst>
              <a:outerShdw blurRad="457200" dist="444500" dir="7800000" sx="89000" sy="89000" algn="tr" rotWithShape="0">
                <a:prstClr val="black">
                  <a:alpha val="3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71"/>
            </a:p>
          </p:txBody>
        </p:sp>
        <p:sp>
          <p:nvSpPr>
            <p:cNvPr id="77" name="椭圆 76"/>
            <p:cNvSpPr/>
            <p:nvPr/>
          </p:nvSpPr>
          <p:spPr>
            <a:xfrm>
              <a:off x="1719372" y="1327298"/>
              <a:ext cx="1800200" cy="18002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71">
                <a:solidFill>
                  <a:schemeClr val="tx1"/>
                </a:solidFill>
              </a:endParaRPr>
            </a:p>
          </p:txBody>
        </p:sp>
      </p:grpSp>
      <p:grpSp>
        <p:nvGrpSpPr>
          <p:cNvPr id="78" name="组合 77"/>
          <p:cNvGrpSpPr/>
          <p:nvPr/>
        </p:nvGrpSpPr>
        <p:grpSpPr>
          <a:xfrm>
            <a:off x="13187539" y="204731"/>
            <a:ext cx="655637" cy="655637"/>
            <a:chOff x="1517331" y="1125257"/>
            <a:chExt cx="2204282" cy="2204282"/>
          </a:xfrm>
        </p:grpSpPr>
        <p:sp>
          <p:nvSpPr>
            <p:cNvPr id="79" name="椭圆 78"/>
            <p:cNvSpPr/>
            <p:nvPr/>
          </p:nvSpPr>
          <p:spPr>
            <a:xfrm>
              <a:off x="1517331" y="1125257"/>
              <a:ext cx="2204282" cy="2204282"/>
            </a:xfrm>
            <a:prstGeom prst="ellipse">
              <a:avLst/>
            </a:prstGeom>
            <a:gradFill>
              <a:gsLst>
                <a:gs pos="0">
                  <a:srgbClr val="EBEBEB"/>
                </a:gs>
                <a:gs pos="100000">
                  <a:srgbClr val="FEFEFE"/>
                </a:gs>
              </a:gsLst>
              <a:lin ang="7530000" scaled="0"/>
            </a:gradFill>
            <a:ln w="12700">
              <a:solidFill>
                <a:schemeClr val="bg1"/>
              </a:solidFill>
            </a:ln>
            <a:effectLst>
              <a:outerShdw blurRad="457200" dist="444500" dir="7800000" sx="89000" sy="89000" algn="tr" rotWithShape="0">
                <a:prstClr val="black">
                  <a:alpha val="3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71"/>
            </a:p>
          </p:txBody>
        </p:sp>
        <p:sp>
          <p:nvSpPr>
            <p:cNvPr id="80" name="椭圆 79"/>
            <p:cNvSpPr/>
            <p:nvPr/>
          </p:nvSpPr>
          <p:spPr>
            <a:xfrm>
              <a:off x="1719372" y="1327298"/>
              <a:ext cx="1800200" cy="180020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71">
                <a:solidFill>
                  <a:schemeClr val="tx1"/>
                </a:solidFill>
              </a:endParaRPr>
            </a:p>
          </p:txBody>
        </p:sp>
      </p:grpSp>
      <p:grpSp>
        <p:nvGrpSpPr>
          <p:cNvPr id="83" name="组合 82"/>
          <p:cNvGrpSpPr/>
          <p:nvPr/>
        </p:nvGrpSpPr>
        <p:grpSpPr>
          <a:xfrm>
            <a:off x="12371064" y="769537"/>
            <a:ext cx="935391" cy="935391"/>
            <a:chOff x="1517331" y="1125257"/>
            <a:chExt cx="2204282" cy="2204282"/>
          </a:xfrm>
        </p:grpSpPr>
        <p:sp>
          <p:nvSpPr>
            <p:cNvPr id="84" name="椭圆 83"/>
            <p:cNvSpPr/>
            <p:nvPr/>
          </p:nvSpPr>
          <p:spPr>
            <a:xfrm>
              <a:off x="1517331" y="1125257"/>
              <a:ext cx="2204282" cy="2204282"/>
            </a:xfrm>
            <a:prstGeom prst="ellipse">
              <a:avLst/>
            </a:prstGeom>
            <a:gradFill>
              <a:gsLst>
                <a:gs pos="0">
                  <a:srgbClr val="EBEBEB"/>
                </a:gs>
                <a:gs pos="100000">
                  <a:srgbClr val="FEFEFE"/>
                </a:gs>
              </a:gsLst>
              <a:lin ang="7530000" scaled="0"/>
            </a:gradFill>
            <a:ln w="12700">
              <a:solidFill>
                <a:schemeClr val="bg1"/>
              </a:solidFill>
            </a:ln>
            <a:effectLst>
              <a:outerShdw blurRad="457200" dist="444500" dir="7800000" sx="89000" sy="89000" algn="tr" rotWithShape="0">
                <a:prstClr val="black">
                  <a:alpha val="3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71"/>
            </a:p>
          </p:txBody>
        </p:sp>
        <p:sp>
          <p:nvSpPr>
            <p:cNvPr id="85" name="椭圆 84"/>
            <p:cNvSpPr/>
            <p:nvPr/>
          </p:nvSpPr>
          <p:spPr>
            <a:xfrm>
              <a:off x="1719372" y="1327298"/>
              <a:ext cx="1800200" cy="18002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71">
                <a:solidFill>
                  <a:schemeClr val="tx1"/>
                </a:solidFill>
              </a:endParaRPr>
            </a:p>
          </p:txBody>
        </p:sp>
      </p:grpSp>
      <p:grpSp>
        <p:nvGrpSpPr>
          <p:cNvPr id="86" name="组合 85"/>
          <p:cNvGrpSpPr/>
          <p:nvPr/>
        </p:nvGrpSpPr>
        <p:grpSpPr>
          <a:xfrm>
            <a:off x="11636917" y="1284982"/>
            <a:ext cx="452009" cy="452172"/>
            <a:chOff x="1463339" y="1072758"/>
            <a:chExt cx="1546058" cy="1546058"/>
          </a:xfrm>
          <a:effectLst>
            <a:outerShdw blurRad="330200" dist="215900" dir="6900000" sx="71000" sy="71000" algn="t" rotWithShape="0">
              <a:prstClr val="black">
                <a:alpha val="54000"/>
              </a:prstClr>
            </a:outerShdw>
          </a:effectLst>
        </p:grpSpPr>
        <p:sp>
          <p:nvSpPr>
            <p:cNvPr id="87" name="同心圆 86"/>
            <p:cNvSpPr/>
            <p:nvPr/>
          </p:nvSpPr>
          <p:spPr>
            <a:xfrm>
              <a:off x="1463339" y="1072758"/>
              <a:ext cx="1546058" cy="1546058"/>
            </a:xfrm>
            <a:prstGeom prst="donut">
              <a:avLst>
                <a:gd name="adj" fmla="val 4879"/>
              </a:avLst>
            </a:prstGeom>
            <a:gradFill>
              <a:gsLst>
                <a:gs pos="0">
                  <a:schemeClr val="bg1">
                    <a:lumMod val="95000"/>
                  </a:schemeClr>
                </a:gs>
                <a:gs pos="55000">
                  <a:schemeClr val="bg1">
                    <a:lumMod val="95000"/>
                  </a:schemeClr>
                </a:gs>
                <a:gs pos="100000">
                  <a:schemeClr val="bg1">
                    <a:lumMod val="8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71">
                <a:solidFill>
                  <a:schemeClr val="tx1"/>
                </a:solidFill>
              </a:endParaRPr>
            </a:p>
          </p:txBody>
        </p:sp>
        <p:sp>
          <p:nvSpPr>
            <p:cNvPr id="88" name="椭圆 87"/>
            <p:cNvSpPr/>
            <p:nvPr/>
          </p:nvSpPr>
          <p:spPr>
            <a:xfrm>
              <a:off x="1484232" y="1093651"/>
              <a:ext cx="1504274" cy="1504273"/>
            </a:xfrm>
            <a:prstGeom prst="ellipse">
              <a:avLst/>
            </a:prstGeom>
            <a:gradFill>
              <a:gsLst>
                <a:gs pos="0">
                  <a:schemeClr val="bg1"/>
                </a:gs>
                <a:gs pos="51000">
                  <a:schemeClr val="bg1">
                    <a:lumMod val="95000"/>
                  </a:schemeClr>
                </a:gs>
                <a:gs pos="100000">
                  <a:srgbClr val="C5C5C5"/>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71"/>
            </a:p>
          </p:txBody>
        </p:sp>
      </p:grpSp>
      <p:sp>
        <p:nvSpPr>
          <p:cNvPr id="89" name="TextBox 88"/>
          <p:cNvSpPr txBox="1"/>
          <p:nvPr/>
        </p:nvSpPr>
        <p:spPr>
          <a:xfrm>
            <a:off x="2547166" y="8884826"/>
            <a:ext cx="1170225" cy="486438"/>
          </a:xfrm>
          <a:prstGeom prst="rect">
            <a:avLst/>
          </a:prstGeom>
          <a:noFill/>
        </p:spPr>
        <p:txBody>
          <a:bodyPr wrap="none" rtlCol="0">
            <a:spAutoFit/>
          </a:bodyPr>
          <a:lstStyle/>
          <a:p>
            <a:r>
              <a:rPr lang="zh-CN" altLang="en-US" sz="2471" dirty="0"/>
              <a:t>延迟符</a:t>
            </a:r>
          </a:p>
        </p:txBody>
      </p:sp>
    </p:spTree>
    <p:extLst>
      <p:ext uri="{BB962C8B-B14F-4D97-AF65-F5344CB8AC3E}">
        <p14:creationId xmlns:p14="http://schemas.microsoft.com/office/powerpoint/2010/main" val="2655649673"/>
      </p:ext>
    </p:extLst>
  </p:cSld>
  <p:clrMapOvr>
    <a:masterClrMapping/>
  </p:clrMapOvr>
  <mc:AlternateContent xmlns:mc="http://schemas.openxmlformats.org/markup-compatibility/2006" xmlns:p14="http://schemas.microsoft.com/office/powerpoint/2010/main">
    <mc:Choice Requires="p14">
      <p:transition spd="slow" p14:dur="900" advTm="0">
        <p14:warp dir="in"/>
      </p:transition>
    </mc:Choice>
    <mc:Fallback xmlns="">
      <p:transition spd="slow"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additive="base">
                                            <p:cTn id="7" dur="500"/>
                                            <p:tgtEl>
                                              <p:spTgt spid="31"/>
                                            </p:tgtEl>
                                            <p:attrNameLst>
                                              <p:attrName>ppt_x</p:attrName>
                                            </p:attrNameLst>
                                          </p:cBhvr>
                                          <p:tavLst>
                                            <p:tav tm="0">
                                              <p:val>
                                                <p:strVal val="#ppt_x-#ppt_w*1.125000"/>
                                              </p:val>
                                            </p:tav>
                                            <p:tav tm="100000">
                                              <p:val>
                                                <p:strVal val="#ppt_x"/>
                                              </p:val>
                                            </p:tav>
                                          </p:tavLst>
                                        </p:anim>
                                        <p:animEffect transition="in" filter="wipe(right)">
                                          <p:cBhvr>
                                            <p:cTn id="8" dur="500"/>
                                            <p:tgtEl>
                                              <p:spTgt spid="31"/>
                                            </p:tgtEl>
                                          </p:cBhvr>
                                        </p:animEffect>
                                      </p:childTnLst>
                                    </p:cTn>
                                  </p:par>
                                </p:childTnLst>
                              </p:cTn>
                            </p:par>
                            <p:par>
                              <p:cTn id="9" fill="hold">
                                <p:stCondLst>
                                  <p:cond delay="500"/>
                                </p:stCondLst>
                                <p:childTnLst>
                                  <p:par>
                                    <p:cTn id="10" presetID="2" presetClass="entr" presetSubtype="12" fill="hold" nodeType="afterEffect">
                                      <p:stCondLst>
                                        <p:cond delay="0"/>
                                      </p:stCondLst>
                                      <p:childTnLst>
                                        <p:set>
                                          <p:cBhvr>
                                            <p:cTn id="11" dur="1" fill="hold">
                                              <p:stCondLst>
                                                <p:cond delay="0"/>
                                              </p:stCondLst>
                                            </p:cTn>
                                            <p:tgtEl>
                                              <p:spTgt spid="44"/>
                                            </p:tgtEl>
                                            <p:attrNameLst>
                                              <p:attrName>style.visibility</p:attrName>
                                            </p:attrNameLst>
                                          </p:cBhvr>
                                          <p:to>
                                            <p:strVal val="visible"/>
                                          </p:to>
                                        </p:set>
                                        <p:anim calcmode="lin" valueType="num">
                                          <p:cBhvr additive="base">
                                            <p:cTn id="12" dur="500" fill="hold"/>
                                            <p:tgtEl>
                                              <p:spTgt spid="44"/>
                                            </p:tgtEl>
                                            <p:attrNameLst>
                                              <p:attrName>ppt_x</p:attrName>
                                            </p:attrNameLst>
                                          </p:cBhvr>
                                          <p:tavLst>
                                            <p:tav tm="0">
                                              <p:val>
                                                <p:strVal val="0-#ppt_w/2"/>
                                              </p:val>
                                            </p:tav>
                                            <p:tav tm="100000">
                                              <p:val>
                                                <p:strVal val="#ppt_x"/>
                                              </p:val>
                                            </p:tav>
                                          </p:tavLst>
                                        </p:anim>
                                        <p:anim calcmode="lin" valueType="num">
                                          <p:cBhvr additive="base">
                                            <p:cTn id="13" dur="500" fill="hold"/>
                                            <p:tgtEl>
                                              <p:spTgt spid="44"/>
                                            </p:tgtEl>
                                            <p:attrNameLst>
                                              <p:attrName>ppt_y</p:attrName>
                                            </p:attrNameLst>
                                          </p:cBhvr>
                                          <p:tavLst>
                                            <p:tav tm="0">
                                              <p:val>
                                                <p:strVal val="1+#ppt_h/2"/>
                                              </p:val>
                                            </p:tav>
                                            <p:tav tm="100000">
                                              <p:val>
                                                <p:strVal val="#ppt_y"/>
                                              </p:val>
                                            </p:tav>
                                          </p:tavLst>
                                        </p:anim>
                                      </p:childTnLst>
                                    </p:cTn>
                                  </p:par>
                                  <p:par>
                                    <p:cTn id="14" presetID="2" presetClass="entr" presetSubtype="12" accel="90000" fill="hold" nodeType="withEffect" p14:presetBounceEnd="52000">
                                      <p:stCondLst>
                                        <p:cond delay="300"/>
                                      </p:stCondLst>
                                      <p:childTnLst>
                                        <p:set>
                                          <p:cBhvr>
                                            <p:cTn id="15" dur="1" fill="hold">
                                              <p:stCondLst>
                                                <p:cond delay="0"/>
                                              </p:stCondLst>
                                            </p:cTn>
                                            <p:tgtEl>
                                              <p:spTgt spid="71"/>
                                            </p:tgtEl>
                                            <p:attrNameLst>
                                              <p:attrName>style.visibility</p:attrName>
                                            </p:attrNameLst>
                                          </p:cBhvr>
                                          <p:to>
                                            <p:strVal val="visible"/>
                                          </p:to>
                                        </p:set>
                                        <p:anim calcmode="lin" valueType="num" p14:bounceEnd="52000">
                                          <p:cBhvr additive="base">
                                            <p:cTn id="16" dur="500" fill="hold"/>
                                            <p:tgtEl>
                                              <p:spTgt spid="71"/>
                                            </p:tgtEl>
                                            <p:attrNameLst>
                                              <p:attrName>ppt_x</p:attrName>
                                            </p:attrNameLst>
                                          </p:cBhvr>
                                          <p:tavLst>
                                            <p:tav tm="0">
                                              <p:val>
                                                <p:strVal val="0-#ppt_w/2"/>
                                              </p:val>
                                            </p:tav>
                                            <p:tav tm="100000">
                                              <p:val>
                                                <p:strVal val="#ppt_x"/>
                                              </p:val>
                                            </p:tav>
                                          </p:tavLst>
                                        </p:anim>
                                        <p:anim calcmode="lin" valueType="num" p14:bounceEnd="52000">
                                          <p:cBhvr additive="base">
                                            <p:cTn id="17" dur="500" fill="hold"/>
                                            <p:tgtEl>
                                              <p:spTgt spid="71"/>
                                            </p:tgtEl>
                                            <p:attrNameLst>
                                              <p:attrName>ppt_y</p:attrName>
                                            </p:attrNameLst>
                                          </p:cBhvr>
                                          <p:tavLst>
                                            <p:tav tm="0">
                                              <p:val>
                                                <p:strVal val="1+#ppt_h/2"/>
                                              </p:val>
                                            </p:tav>
                                            <p:tav tm="100000">
                                              <p:val>
                                                <p:strVal val="#ppt_y"/>
                                              </p:val>
                                            </p:tav>
                                          </p:tavLst>
                                        </p:anim>
                                      </p:childTnLst>
                                    </p:cTn>
                                  </p:par>
                                  <p:par>
                                    <p:cTn id="18" presetID="2" presetClass="entr" presetSubtype="12" accel="90000" fill="hold" nodeType="withEffect" p14:presetBounceEnd="52000">
                                      <p:stCondLst>
                                        <p:cond delay="600"/>
                                      </p:stCondLst>
                                      <p:childTnLst>
                                        <p:set>
                                          <p:cBhvr>
                                            <p:cTn id="19" dur="1" fill="hold">
                                              <p:stCondLst>
                                                <p:cond delay="0"/>
                                              </p:stCondLst>
                                            </p:cTn>
                                            <p:tgtEl>
                                              <p:spTgt spid="65"/>
                                            </p:tgtEl>
                                            <p:attrNameLst>
                                              <p:attrName>style.visibility</p:attrName>
                                            </p:attrNameLst>
                                          </p:cBhvr>
                                          <p:to>
                                            <p:strVal val="visible"/>
                                          </p:to>
                                        </p:set>
                                        <p:anim calcmode="lin" valueType="num" p14:bounceEnd="52000">
                                          <p:cBhvr additive="base">
                                            <p:cTn id="20" dur="500" fill="hold"/>
                                            <p:tgtEl>
                                              <p:spTgt spid="65"/>
                                            </p:tgtEl>
                                            <p:attrNameLst>
                                              <p:attrName>ppt_x</p:attrName>
                                            </p:attrNameLst>
                                          </p:cBhvr>
                                          <p:tavLst>
                                            <p:tav tm="0">
                                              <p:val>
                                                <p:strVal val="0-#ppt_w/2"/>
                                              </p:val>
                                            </p:tav>
                                            <p:tav tm="100000">
                                              <p:val>
                                                <p:strVal val="#ppt_x"/>
                                              </p:val>
                                            </p:tav>
                                          </p:tavLst>
                                        </p:anim>
                                        <p:anim calcmode="lin" valueType="num" p14:bounceEnd="52000">
                                          <p:cBhvr additive="base">
                                            <p:cTn id="21" dur="500" fill="hold"/>
                                            <p:tgtEl>
                                              <p:spTgt spid="65"/>
                                            </p:tgtEl>
                                            <p:attrNameLst>
                                              <p:attrName>ppt_y</p:attrName>
                                            </p:attrNameLst>
                                          </p:cBhvr>
                                          <p:tavLst>
                                            <p:tav tm="0">
                                              <p:val>
                                                <p:strVal val="1+#ppt_h/2"/>
                                              </p:val>
                                            </p:tav>
                                            <p:tav tm="100000">
                                              <p:val>
                                                <p:strVal val="#ppt_y"/>
                                              </p:val>
                                            </p:tav>
                                          </p:tavLst>
                                        </p:anim>
                                      </p:childTnLst>
                                    </p:cTn>
                                  </p:par>
                                  <p:par>
                                    <p:cTn id="22" presetID="2" presetClass="entr" presetSubtype="12" accel="90000" fill="hold" nodeType="withEffect" p14:presetBounceEnd="52000">
                                      <p:stCondLst>
                                        <p:cond delay="900"/>
                                      </p:stCondLst>
                                      <p:childTnLst>
                                        <p:set>
                                          <p:cBhvr>
                                            <p:cTn id="23" dur="1" fill="hold">
                                              <p:stCondLst>
                                                <p:cond delay="0"/>
                                              </p:stCondLst>
                                            </p:cTn>
                                            <p:tgtEl>
                                              <p:spTgt spid="68"/>
                                            </p:tgtEl>
                                            <p:attrNameLst>
                                              <p:attrName>style.visibility</p:attrName>
                                            </p:attrNameLst>
                                          </p:cBhvr>
                                          <p:to>
                                            <p:strVal val="visible"/>
                                          </p:to>
                                        </p:set>
                                        <p:anim calcmode="lin" valueType="num" p14:bounceEnd="52000">
                                          <p:cBhvr additive="base">
                                            <p:cTn id="24" dur="500" fill="hold"/>
                                            <p:tgtEl>
                                              <p:spTgt spid="68"/>
                                            </p:tgtEl>
                                            <p:attrNameLst>
                                              <p:attrName>ppt_x</p:attrName>
                                            </p:attrNameLst>
                                          </p:cBhvr>
                                          <p:tavLst>
                                            <p:tav tm="0">
                                              <p:val>
                                                <p:strVal val="0-#ppt_w/2"/>
                                              </p:val>
                                            </p:tav>
                                            <p:tav tm="100000">
                                              <p:val>
                                                <p:strVal val="#ppt_x"/>
                                              </p:val>
                                            </p:tav>
                                          </p:tavLst>
                                        </p:anim>
                                        <p:anim calcmode="lin" valueType="num" p14:bounceEnd="52000">
                                          <p:cBhvr additive="base">
                                            <p:cTn id="25" dur="500" fill="hold"/>
                                            <p:tgtEl>
                                              <p:spTgt spid="68"/>
                                            </p:tgtEl>
                                            <p:attrNameLst>
                                              <p:attrName>ppt_y</p:attrName>
                                            </p:attrNameLst>
                                          </p:cBhvr>
                                          <p:tavLst>
                                            <p:tav tm="0">
                                              <p:val>
                                                <p:strVal val="1+#ppt_h/2"/>
                                              </p:val>
                                            </p:tav>
                                            <p:tav tm="100000">
                                              <p:val>
                                                <p:strVal val="#ppt_y"/>
                                              </p:val>
                                            </p:tav>
                                          </p:tavLst>
                                        </p:anim>
                                      </p:childTnLst>
                                    </p:cTn>
                                  </p:par>
                                  <p:par>
                                    <p:cTn id="26" presetID="2" presetClass="entr" presetSubtype="3" accel="90000" fill="hold" nodeType="withEffect" p14:presetBounceEnd="52000">
                                      <p:stCondLst>
                                        <p:cond delay="0"/>
                                      </p:stCondLst>
                                      <p:childTnLst>
                                        <p:set>
                                          <p:cBhvr>
                                            <p:cTn id="27" dur="1" fill="hold">
                                              <p:stCondLst>
                                                <p:cond delay="0"/>
                                              </p:stCondLst>
                                            </p:cTn>
                                            <p:tgtEl>
                                              <p:spTgt spid="83"/>
                                            </p:tgtEl>
                                            <p:attrNameLst>
                                              <p:attrName>style.visibility</p:attrName>
                                            </p:attrNameLst>
                                          </p:cBhvr>
                                          <p:to>
                                            <p:strVal val="visible"/>
                                          </p:to>
                                        </p:set>
                                        <p:anim calcmode="lin" valueType="num" p14:bounceEnd="52000">
                                          <p:cBhvr additive="base">
                                            <p:cTn id="28" dur="500" fill="hold"/>
                                            <p:tgtEl>
                                              <p:spTgt spid="83"/>
                                            </p:tgtEl>
                                            <p:attrNameLst>
                                              <p:attrName>ppt_x</p:attrName>
                                            </p:attrNameLst>
                                          </p:cBhvr>
                                          <p:tavLst>
                                            <p:tav tm="0">
                                              <p:val>
                                                <p:strVal val="1+#ppt_w/2"/>
                                              </p:val>
                                            </p:tav>
                                            <p:tav tm="100000">
                                              <p:val>
                                                <p:strVal val="#ppt_x"/>
                                              </p:val>
                                            </p:tav>
                                          </p:tavLst>
                                        </p:anim>
                                        <p:anim calcmode="lin" valueType="num" p14:bounceEnd="52000">
                                          <p:cBhvr additive="base">
                                            <p:cTn id="29" dur="500" fill="hold"/>
                                            <p:tgtEl>
                                              <p:spTgt spid="83"/>
                                            </p:tgtEl>
                                            <p:attrNameLst>
                                              <p:attrName>ppt_y</p:attrName>
                                            </p:attrNameLst>
                                          </p:cBhvr>
                                          <p:tavLst>
                                            <p:tav tm="0">
                                              <p:val>
                                                <p:strVal val="0-#ppt_h/2"/>
                                              </p:val>
                                            </p:tav>
                                            <p:tav tm="100000">
                                              <p:val>
                                                <p:strVal val="#ppt_y"/>
                                              </p:val>
                                            </p:tav>
                                          </p:tavLst>
                                        </p:anim>
                                      </p:childTnLst>
                                    </p:cTn>
                                  </p:par>
                                  <p:par>
                                    <p:cTn id="30" presetID="2" presetClass="entr" presetSubtype="3" accel="90000" fill="hold" nodeType="withEffect" p14:presetBounceEnd="52000">
                                      <p:stCondLst>
                                        <p:cond delay="300"/>
                                      </p:stCondLst>
                                      <p:childTnLst>
                                        <p:set>
                                          <p:cBhvr>
                                            <p:cTn id="31" dur="1" fill="hold">
                                              <p:stCondLst>
                                                <p:cond delay="0"/>
                                              </p:stCondLst>
                                            </p:cTn>
                                            <p:tgtEl>
                                              <p:spTgt spid="75"/>
                                            </p:tgtEl>
                                            <p:attrNameLst>
                                              <p:attrName>style.visibility</p:attrName>
                                            </p:attrNameLst>
                                          </p:cBhvr>
                                          <p:to>
                                            <p:strVal val="visible"/>
                                          </p:to>
                                        </p:set>
                                        <p:anim calcmode="lin" valueType="num" p14:bounceEnd="52000">
                                          <p:cBhvr additive="base">
                                            <p:cTn id="32" dur="500" fill="hold"/>
                                            <p:tgtEl>
                                              <p:spTgt spid="75"/>
                                            </p:tgtEl>
                                            <p:attrNameLst>
                                              <p:attrName>ppt_x</p:attrName>
                                            </p:attrNameLst>
                                          </p:cBhvr>
                                          <p:tavLst>
                                            <p:tav tm="0">
                                              <p:val>
                                                <p:strVal val="1+#ppt_w/2"/>
                                              </p:val>
                                            </p:tav>
                                            <p:tav tm="100000">
                                              <p:val>
                                                <p:strVal val="#ppt_x"/>
                                              </p:val>
                                            </p:tav>
                                          </p:tavLst>
                                        </p:anim>
                                        <p:anim calcmode="lin" valueType="num" p14:bounceEnd="52000">
                                          <p:cBhvr additive="base">
                                            <p:cTn id="33" dur="500" fill="hold"/>
                                            <p:tgtEl>
                                              <p:spTgt spid="75"/>
                                            </p:tgtEl>
                                            <p:attrNameLst>
                                              <p:attrName>ppt_y</p:attrName>
                                            </p:attrNameLst>
                                          </p:cBhvr>
                                          <p:tavLst>
                                            <p:tav tm="0">
                                              <p:val>
                                                <p:strVal val="0-#ppt_h/2"/>
                                              </p:val>
                                            </p:tav>
                                            <p:tav tm="100000">
                                              <p:val>
                                                <p:strVal val="#ppt_y"/>
                                              </p:val>
                                            </p:tav>
                                          </p:tavLst>
                                        </p:anim>
                                      </p:childTnLst>
                                    </p:cTn>
                                  </p:par>
                                  <p:par>
                                    <p:cTn id="34" presetID="2" presetClass="entr" presetSubtype="3" accel="90000" fill="hold" nodeType="withEffect" p14:presetBounceEnd="52000">
                                      <p:stCondLst>
                                        <p:cond delay="600"/>
                                      </p:stCondLst>
                                      <p:childTnLst>
                                        <p:set>
                                          <p:cBhvr>
                                            <p:cTn id="35" dur="1" fill="hold">
                                              <p:stCondLst>
                                                <p:cond delay="0"/>
                                              </p:stCondLst>
                                            </p:cTn>
                                            <p:tgtEl>
                                              <p:spTgt spid="78"/>
                                            </p:tgtEl>
                                            <p:attrNameLst>
                                              <p:attrName>style.visibility</p:attrName>
                                            </p:attrNameLst>
                                          </p:cBhvr>
                                          <p:to>
                                            <p:strVal val="visible"/>
                                          </p:to>
                                        </p:set>
                                        <p:anim calcmode="lin" valueType="num" p14:bounceEnd="52000">
                                          <p:cBhvr additive="base">
                                            <p:cTn id="36" dur="500" fill="hold"/>
                                            <p:tgtEl>
                                              <p:spTgt spid="78"/>
                                            </p:tgtEl>
                                            <p:attrNameLst>
                                              <p:attrName>ppt_x</p:attrName>
                                            </p:attrNameLst>
                                          </p:cBhvr>
                                          <p:tavLst>
                                            <p:tav tm="0">
                                              <p:val>
                                                <p:strVal val="1+#ppt_w/2"/>
                                              </p:val>
                                            </p:tav>
                                            <p:tav tm="100000">
                                              <p:val>
                                                <p:strVal val="#ppt_x"/>
                                              </p:val>
                                            </p:tav>
                                          </p:tavLst>
                                        </p:anim>
                                        <p:anim calcmode="lin" valueType="num" p14:bounceEnd="52000">
                                          <p:cBhvr additive="base">
                                            <p:cTn id="37" dur="500" fill="hold"/>
                                            <p:tgtEl>
                                              <p:spTgt spid="78"/>
                                            </p:tgtEl>
                                            <p:attrNameLst>
                                              <p:attrName>ppt_y</p:attrName>
                                            </p:attrNameLst>
                                          </p:cBhvr>
                                          <p:tavLst>
                                            <p:tav tm="0">
                                              <p:val>
                                                <p:strVal val="0-#ppt_h/2"/>
                                              </p:val>
                                            </p:tav>
                                            <p:tav tm="100000">
                                              <p:val>
                                                <p:strVal val="#ppt_y"/>
                                              </p:val>
                                            </p:tav>
                                          </p:tavLst>
                                        </p:anim>
                                      </p:childTnLst>
                                    </p:cTn>
                                  </p:par>
                                  <p:par>
                                    <p:cTn id="38" presetID="2" presetClass="entr" presetSubtype="3" accel="90000" fill="hold" nodeType="withEffect" p14:presetBounceEnd="52000">
                                      <p:stCondLst>
                                        <p:cond delay="900"/>
                                      </p:stCondLst>
                                      <p:childTnLst>
                                        <p:set>
                                          <p:cBhvr>
                                            <p:cTn id="39" dur="1" fill="hold">
                                              <p:stCondLst>
                                                <p:cond delay="0"/>
                                              </p:stCondLst>
                                            </p:cTn>
                                            <p:tgtEl>
                                              <p:spTgt spid="86"/>
                                            </p:tgtEl>
                                            <p:attrNameLst>
                                              <p:attrName>style.visibility</p:attrName>
                                            </p:attrNameLst>
                                          </p:cBhvr>
                                          <p:to>
                                            <p:strVal val="visible"/>
                                          </p:to>
                                        </p:set>
                                        <p:anim calcmode="lin" valueType="num" p14:bounceEnd="52000">
                                          <p:cBhvr additive="base">
                                            <p:cTn id="40" dur="500" fill="hold"/>
                                            <p:tgtEl>
                                              <p:spTgt spid="86"/>
                                            </p:tgtEl>
                                            <p:attrNameLst>
                                              <p:attrName>ppt_x</p:attrName>
                                            </p:attrNameLst>
                                          </p:cBhvr>
                                          <p:tavLst>
                                            <p:tav tm="0">
                                              <p:val>
                                                <p:strVal val="1+#ppt_w/2"/>
                                              </p:val>
                                            </p:tav>
                                            <p:tav tm="100000">
                                              <p:val>
                                                <p:strVal val="#ppt_x"/>
                                              </p:val>
                                            </p:tav>
                                          </p:tavLst>
                                        </p:anim>
                                        <p:anim calcmode="lin" valueType="num" p14:bounceEnd="52000">
                                          <p:cBhvr additive="base">
                                            <p:cTn id="41" dur="500" fill="hold"/>
                                            <p:tgtEl>
                                              <p:spTgt spid="86"/>
                                            </p:tgtEl>
                                            <p:attrNameLst>
                                              <p:attrName>ppt_y</p:attrName>
                                            </p:attrNameLst>
                                          </p:cBhvr>
                                          <p:tavLst>
                                            <p:tav tm="0">
                                              <p:val>
                                                <p:strVal val="0-#ppt_h/2"/>
                                              </p:val>
                                            </p:tav>
                                            <p:tav tm="100000">
                                              <p:val>
                                                <p:strVal val="#ppt_y"/>
                                              </p:val>
                                            </p:tav>
                                          </p:tavLst>
                                        </p:anim>
                                      </p:childTnLst>
                                    </p:cTn>
                                  </p:par>
                                </p:childTnLst>
                              </p:cTn>
                            </p:par>
                            <p:par>
                              <p:cTn id="42" fill="hold">
                                <p:stCondLst>
                                  <p:cond delay="1900"/>
                                </p:stCondLst>
                                <p:childTnLst>
                                  <p:par>
                                    <p:cTn id="43" presetID="23" presetClass="entr" presetSubtype="16" fill="hold" nodeType="afterEffect">
                                      <p:stCondLst>
                                        <p:cond delay="0"/>
                                      </p:stCondLst>
                                      <p:childTnLst>
                                        <p:set>
                                          <p:cBhvr>
                                            <p:cTn id="44" dur="1" fill="hold">
                                              <p:stCondLst>
                                                <p:cond delay="0"/>
                                              </p:stCondLst>
                                            </p:cTn>
                                            <p:tgtEl>
                                              <p:spTgt spid="48"/>
                                            </p:tgtEl>
                                            <p:attrNameLst>
                                              <p:attrName>style.visibility</p:attrName>
                                            </p:attrNameLst>
                                          </p:cBhvr>
                                          <p:to>
                                            <p:strVal val="visible"/>
                                          </p:to>
                                        </p:set>
                                        <p:anim calcmode="lin" valueType="num">
                                          <p:cBhvr>
                                            <p:cTn id="45" dur="500" fill="hold"/>
                                            <p:tgtEl>
                                              <p:spTgt spid="48"/>
                                            </p:tgtEl>
                                            <p:attrNameLst>
                                              <p:attrName>ppt_w</p:attrName>
                                            </p:attrNameLst>
                                          </p:cBhvr>
                                          <p:tavLst>
                                            <p:tav tm="0">
                                              <p:val>
                                                <p:fltVal val="0"/>
                                              </p:val>
                                            </p:tav>
                                            <p:tav tm="100000">
                                              <p:val>
                                                <p:strVal val="#ppt_w"/>
                                              </p:val>
                                            </p:tav>
                                          </p:tavLst>
                                        </p:anim>
                                        <p:anim calcmode="lin" valueType="num">
                                          <p:cBhvr>
                                            <p:cTn id="46" dur="500" fill="hold"/>
                                            <p:tgtEl>
                                              <p:spTgt spid="48"/>
                                            </p:tgtEl>
                                            <p:attrNameLst>
                                              <p:attrName>ppt_h</p:attrName>
                                            </p:attrNameLst>
                                          </p:cBhvr>
                                          <p:tavLst>
                                            <p:tav tm="0">
                                              <p:val>
                                                <p:fltVal val="0"/>
                                              </p:val>
                                            </p:tav>
                                            <p:tav tm="100000">
                                              <p:val>
                                                <p:strVal val="#ppt_h"/>
                                              </p:val>
                                            </p:tav>
                                          </p:tavLst>
                                        </p:anim>
                                      </p:childTnLst>
                                    </p:cTn>
                                  </p:par>
                                  <p:par>
                                    <p:cTn id="47" presetID="10" presetClass="entr" presetSubtype="0" fill="hold" grpId="0" nodeType="withEffect">
                                      <p:stCondLst>
                                        <p:cond delay="200"/>
                                      </p:stCondLst>
                                      <p:childTnLst>
                                        <p:set>
                                          <p:cBhvr>
                                            <p:cTn id="48" dur="1" fill="hold">
                                              <p:stCondLst>
                                                <p:cond delay="0"/>
                                              </p:stCondLst>
                                            </p:cTn>
                                            <p:tgtEl>
                                              <p:spTgt spid="47"/>
                                            </p:tgtEl>
                                            <p:attrNameLst>
                                              <p:attrName>style.visibility</p:attrName>
                                            </p:attrNameLst>
                                          </p:cBhvr>
                                          <p:to>
                                            <p:strVal val="visible"/>
                                          </p:to>
                                        </p:set>
                                        <p:animEffect transition="in" filter="fade">
                                          <p:cBhvr>
                                            <p:cTn id="49" dur="900"/>
                                            <p:tgtEl>
                                              <p:spTgt spid="47"/>
                                            </p:tgtEl>
                                          </p:cBhvr>
                                        </p:animEffect>
                                      </p:childTnLst>
                                    </p:cTn>
                                  </p:par>
                                </p:childTnLst>
                              </p:cTn>
                            </p:par>
                            <p:par>
                              <p:cTn id="50" fill="hold">
                                <p:stCondLst>
                                  <p:cond delay="3000"/>
                                </p:stCondLst>
                                <p:childTnLst>
                                  <p:par>
                                    <p:cTn id="51" presetID="47" presetClass="entr" presetSubtype="0" fill="hold" grpId="0" nodeType="afterEffect">
                                      <p:stCondLst>
                                        <p:cond delay="0"/>
                                      </p:stCondLst>
                                      <p:childTnLst>
                                        <p:set>
                                          <p:cBhvr>
                                            <p:cTn id="52" dur="1" fill="hold">
                                              <p:stCondLst>
                                                <p:cond delay="0"/>
                                              </p:stCondLst>
                                            </p:cTn>
                                            <p:tgtEl>
                                              <p:spTgt spid="74"/>
                                            </p:tgtEl>
                                            <p:attrNameLst>
                                              <p:attrName>style.visibility</p:attrName>
                                            </p:attrNameLst>
                                          </p:cBhvr>
                                          <p:to>
                                            <p:strVal val="visible"/>
                                          </p:to>
                                        </p:set>
                                        <p:animEffect transition="in" filter="fade">
                                          <p:cBhvr>
                                            <p:cTn id="53" dur="500"/>
                                            <p:tgtEl>
                                              <p:spTgt spid="74"/>
                                            </p:tgtEl>
                                          </p:cBhvr>
                                        </p:animEffect>
                                        <p:anim calcmode="lin" valueType="num">
                                          <p:cBhvr>
                                            <p:cTn id="54" dur="500" fill="hold"/>
                                            <p:tgtEl>
                                              <p:spTgt spid="74"/>
                                            </p:tgtEl>
                                            <p:attrNameLst>
                                              <p:attrName>ppt_x</p:attrName>
                                            </p:attrNameLst>
                                          </p:cBhvr>
                                          <p:tavLst>
                                            <p:tav tm="0">
                                              <p:val>
                                                <p:strVal val="#ppt_x"/>
                                              </p:val>
                                            </p:tav>
                                            <p:tav tm="100000">
                                              <p:val>
                                                <p:strVal val="#ppt_x"/>
                                              </p:val>
                                            </p:tav>
                                          </p:tavLst>
                                        </p:anim>
                                        <p:anim calcmode="lin" valueType="num">
                                          <p:cBhvr>
                                            <p:cTn id="55" dur="500" fill="hold"/>
                                            <p:tgtEl>
                                              <p:spTgt spid="74"/>
                                            </p:tgtEl>
                                            <p:attrNameLst>
                                              <p:attrName>ppt_y</p:attrName>
                                            </p:attrNameLst>
                                          </p:cBhvr>
                                          <p:tavLst>
                                            <p:tav tm="0">
                                              <p:val>
                                                <p:strVal val="#ppt_y-.1"/>
                                              </p:val>
                                            </p:tav>
                                            <p:tav tm="100000">
                                              <p:val>
                                                <p:strVal val="#ppt_y"/>
                                              </p:val>
                                            </p:tav>
                                          </p:tavLst>
                                        </p:anim>
                                      </p:childTnLst>
                                    </p:cTn>
                                  </p:par>
                                </p:childTnLst>
                              </p:cTn>
                            </p:par>
                            <p:par>
                              <p:cTn id="56" fill="hold">
                                <p:stCondLst>
                                  <p:cond delay="3500"/>
                                </p:stCondLst>
                                <p:childTnLst>
                                  <p:par>
                                    <p:cTn id="57" presetID="2" presetClass="entr" presetSubtype="4" fill="hold" grpId="0" nodeType="afterEffect">
                                      <p:stCondLst>
                                        <p:cond delay="0"/>
                                      </p:stCondLst>
                                      <p:childTnLst>
                                        <p:set>
                                          <p:cBhvr>
                                            <p:cTn id="58" dur="1" fill="hold">
                                              <p:stCondLst>
                                                <p:cond delay="0"/>
                                              </p:stCondLst>
                                            </p:cTn>
                                            <p:tgtEl>
                                              <p:spTgt spid="34"/>
                                            </p:tgtEl>
                                            <p:attrNameLst>
                                              <p:attrName>style.visibility</p:attrName>
                                            </p:attrNameLst>
                                          </p:cBhvr>
                                          <p:to>
                                            <p:strVal val="visible"/>
                                          </p:to>
                                        </p:set>
                                        <p:anim calcmode="lin" valueType="num">
                                          <p:cBhvr additive="base">
                                            <p:cTn id="59" dur="500" fill="hold"/>
                                            <p:tgtEl>
                                              <p:spTgt spid="34"/>
                                            </p:tgtEl>
                                            <p:attrNameLst>
                                              <p:attrName>ppt_x</p:attrName>
                                            </p:attrNameLst>
                                          </p:cBhvr>
                                          <p:tavLst>
                                            <p:tav tm="0">
                                              <p:val>
                                                <p:strVal val="#ppt_x"/>
                                              </p:val>
                                            </p:tav>
                                            <p:tav tm="100000">
                                              <p:val>
                                                <p:strVal val="#ppt_x"/>
                                              </p:val>
                                            </p:tav>
                                          </p:tavLst>
                                        </p:anim>
                                        <p:anim calcmode="lin" valueType="num">
                                          <p:cBhvr additive="base">
                                            <p:cTn id="60" dur="500" fill="hold"/>
                                            <p:tgtEl>
                                              <p:spTgt spid="34"/>
                                            </p:tgtEl>
                                            <p:attrNameLst>
                                              <p:attrName>ppt_y</p:attrName>
                                            </p:attrNameLst>
                                          </p:cBhvr>
                                          <p:tavLst>
                                            <p:tav tm="0">
                                              <p:val>
                                                <p:strVal val="1+#ppt_h/2"/>
                                              </p:val>
                                            </p:tav>
                                            <p:tav tm="100000">
                                              <p:val>
                                                <p:strVal val="#ppt_y"/>
                                              </p:val>
                                            </p:tav>
                                          </p:tavLst>
                                        </p:anim>
                                      </p:childTnLst>
                                    </p:cTn>
                                  </p:par>
                                  <p:par>
                                    <p:cTn id="61" presetID="2" presetClass="entr" presetSubtype="4" fill="hold" grpId="0" nodeType="withEffect">
                                      <p:stCondLst>
                                        <p:cond delay="200"/>
                                      </p:stCondLst>
                                      <p:childTnLst>
                                        <p:set>
                                          <p:cBhvr>
                                            <p:cTn id="62" dur="1" fill="hold">
                                              <p:stCondLst>
                                                <p:cond delay="0"/>
                                              </p:stCondLst>
                                            </p:cTn>
                                            <p:tgtEl>
                                              <p:spTgt spid="36"/>
                                            </p:tgtEl>
                                            <p:attrNameLst>
                                              <p:attrName>style.visibility</p:attrName>
                                            </p:attrNameLst>
                                          </p:cBhvr>
                                          <p:to>
                                            <p:strVal val="visible"/>
                                          </p:to>
                                        </p:set>
                                        <p:anim calcmode="lin" valueType="num">
                                          <p:cBhvr additive="base">
                                            <p:cTn id="63" dur="500" fill="hold"/>
                                            <p:tgtEl>
                                              <p:spTgt spid="36"/>
                                            </p:tgtEl>
                                            <p:attrNameLst>
                                              <p:attrName>ppt_x</p:attrName>
                                            </p:attrNameLst>
                                          </p:cBhvr>
                                          <p:tavLst>
                                            <p:tav tm="0">
                                              <p:val>
                                                <p:strVal val="#ppt_x"/>
                                              </p:val>
                                            </p:tav>
                                            <p:tav tm="100000">
                                              <p:val>
                                                <p:strVal val="#ppt_x"/>
                                              </p:val>
                                            </p:tav>
                                          </p:tavLst>
                                        </p:anim>
                                        <p:anim calcmode="lin" valueType="num">
                                          <p:cBhvr additive="base">
                                            <p:cTn id="64" dur="500" fill="hold"/>
                                            <p:tgtEl>
                                              <p:spTgt spid="36"/>
                                            </p:tgtEl>
                                            <p:attrNameLst>
                                              <p:attrName>ppt_y</p:attrName>
                                            </p:attrNameLst>
                                          </p:cBhvr>
                                          <p:tavLst>
                                            <p:tav tm="0">
                                              <p:val>
                                                <p:strVal val="1+#ppt_h/2"/>
                                              </p:val>
                                            </p:tav>
                                            <p:tav tm="100000">
                                              <p:val>
                                                <p:strVal val="#ppt_y"/>
                                              </p:val>
                                            </p:tav>
                                          </p:tavLst>
                                        </p:anim>
                                      </p:childTnLst>
                                    </p:cTn>
                                  </p:par>
                                  <p:par>
                                    <p:cTn id="65" presetID="2" presetClass="entr" presetSubtype="4" fill="hold" grpId="0" nodeType="withEffect">
                                      <p:stCondLst>
                                        <p:cond delay="400"/>
                                      </p:stCondLst>
                                      <p:childTnLst>
                                        <p:set>
                                          <p:cBhvr>
                                            <p:cTn id="66" dur="1" fill="hold">
                                              <p:stCondLst>
                                                <p:cond delay="0"/>
                                              </p:stCondLst>
                                            </p:cTn>
                                            <p:tgtEl>
                                              <p:spTgt spid="37"/>
                                            </p:tgtEl>
                                            <p:attrNameLst>
                                              <p:attrName>style.visibility</p:attrName>
                                            </p:attrNameLst>
                                          </p:cBhvr>
                                          <p:to>
                                            <p:strVal val="visible"/>
                                          </p:to>
                                        </p:set>
                                        <p:anim calcmode="lin" valueType="num">
                                          <p:cBhvr additive="base">
                                            <p:cTn id="67" dur="500" fill="hold"/>
                                            <p:tgtEl>
                                              <p:spTgt spid="37"/>
                                            </p:tgtEl>
                                            <p:attrNameLst>
                                              <p:attrName>ppt_x</p:attrName>
                                            </p:attrNameLst>
                                          </p:cBhvr>
                                          <p:tavLst>
                                            <p:tav tm="0">
                                              <p:val>
                                                <p:strVal val="#ppt_x"/>
                                              </p:val>
                                            </p:tav>
                                            <p:tav tm="100000">
                                              <p:val>
                                                <p:strVal val="#ppt_x"/>
                                              </p:val>
                                            </p:tav>
                                          </p:tavLst>
                                        </p:anim>
                                        <p:anim calcmode="lin" valueType="num">
                                          <p:cBhvr additive="base">
                                            <p:cTn id="68" dur="500" fill="hold"/>
                                            <p:tgtEl>
                                              <p:spTgt spid="37"/>
                                            </p:tgtEl>
                                            <p:attrNameLst>
                                              <p:attrName>ppt_y</p:attrName>
                                            </p:attrNameLst>
                                          </p:cBhvr>
                                          <p:tavLst>
                                            <p:tav tm="0">
                                              <p:val>
                                                <p:strVal val="1+#ppt_h/2"/>
                                              </p:val>
                                            </p:tav>
                                            <p:tav tm="100000">
                                              <p:val>
                                                <p:strVal val="#ppt_y"/>
                                              </p:val>
                                            </p:tav>
                                          </p:tavLst>
                                        </p:anim>
                                      </p:childTnLst>
                                    </p:cTn>
                                  </p:par>
                                  <p:par>
                                    <p:cTn id="69" presetID="2" presetClass="entr" presetSubtype="4" fill="hold" grpId="0" nodeType="withEffect">
                                      <p:stCondLst>
                                        <p:cond delay="600"/>
                                      </p:stCondLst>
                                      <p:childTnLst>
                                        <p:set>
                                          <p:cBhvr>
                                            <p:cTn id="70" dur="1" fill="hold">
                                              <p:stCondLst>
                                                <p:cond delay="0"/>
                                              </p:stCondLst>
                                            </p:cTn>
                                            <p:tgtEl>
                                              <p:spTgt spid="41"/>
                                            </p:tgtEl>
                                            <p:attrNameLst>
                                              <p:attrName>style.visibility</p:attrName>
                                            </p:attrNameLst>
                                          </p:cBhvr>
                                          <p:to>
                                            <p:strVal val="visible"/>
                                          </p:to>
                                        </p:set>
                                        <p:anim calcmode="lin" valueType="num">
                                          <p:cBhvr additive="base">
                                            <p:cTn id="71" dur="500" fill="hold"/>
                                            <p:tgtEl>
                                              <p:spTgt spid="41"/>
                                            </p:tgtEl>
                                            <p:attrNameLst>
                                              <p:attrName>ppt_x</p:attrName>
                                            </p:attrNameLst>
                                          </p:cBhvr>
                                          <p:tavLst>
                                            <p:tav tm="0">
                                              <p:val>
                                                <p:strVal val="#ppt_x"/>
                                              </p:val>
                                            </p:tav>
                                            <p:tav tm="100000">
                                              <p:val>
                                                <p:strVal val="#ppt_x"/>
                                              </p:val>
                                            </p:tav>
                                          </p:tavLst>
                                        </p:anim>
                                        <p:anim calcmode="lin" valueType="num">
                                          <p:cBhvr additive="base">
                                            <p:cTn id="72" dur="500" fill="hold"/>
                                            <p:tgtEl>
                                              <p:spTgt spid="41"/>
                                            </p:tgtEl>
                                            <p:attrNameLst>
                                              <p:attrName>ppt_y</p:attrName>
                                            </p:attrNameLst>
                                          </p:cBhvr>
                                          <p:tavLst>
                                            <p:tav tm="0">
                                              <p:val>
                                                <p:strVal val="1+#ppt_h/2"/>
                                              </p:val>
                                            </p:tav>
                                            <p:tav tm="100000">
                                              <p:val>
                                                <p:strVal val="#ppt_y"/>
                                              </p:val>
                                            </p:tav>
                                          </p:tavLst>
                                        </p:anim>
                                      </p:childTnLst>
                                    </p:cTn>
                                  </p:par>
                                </p:childTnLst>
                              </p:cTn>
                            </p:par>
                            <p:par>
                              <p:cTn id="73" fill="hold">
                                <p:stCondLst>
                                  <p:cond delay="4600"/>
                                </p:stCondLst>
                                <p:childTnLst>
                                  <p:par>
                                    <p:cTn id="74" presetID="10" presetClass="entr" presetSubtype="0" fill="hold" grpId="0" nodeType="afterEffect">
                                      <p:stCondLst>
                                        <p:cond delay="0"/>
                                      </p:stCondLst>
                                      <p:childTnLst>
                                        <p:set>
                                          <p:cBhvr>
                                            <p:cTn id="75" dur="1" fill="hold">
                                              <p:stCondLst>
                                                <p:cond delay="0"/>
                                              </p:stCondLst>
                                            </p:cTn>
                                            <p:tgtEl>
                                              <p:spTgt spid="89"/>
                                            </p:tgtEl>
                                            <p:attrNameLst>
                                              <p:attrName>style.visibility</p:attrName>
                                            </p:attrNameLst>
                                          </p:cBhvr>
                                          <p:to>
                                            <p:strVal val="visible"/>
                                          </p:to>
                                        </p:set>
                                        <p:animEffect transition="in" filter="fade">
                                          <p:cBhvr>
                                            <p:cTn id="76" dur="500"/>
                                            <p:tgtEl>
                                              <p:spTgt spid="8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animBg="1"/>
          <p:bldP spid="34" grpId="0"/>
          <p:bldP spid="36" grpId="0"/>
          <p:bldP spid="37" grpId="0"/>
          <p:bldP spid="41" grpId="0"/>
          <p:bldP spid="47" grpId="0" animBg="1"/>
          <p:bldP spid="74" grpId="0"/>
          <p:bldP spid="89"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additive="base">
                                            <p:cTn id="7" dur="500"/>
                                            <p:tgtEl>
                                              <p:spTgt spid="31"/>
                                            </p:tgtEl>
                                            <p:attrNameLst>
                                              <p:attrName>ppt_x</p:attrName>
                                            </p:attrNameLst>
                                          </p:cBhvr>
                                          <p:tavLst>
                                            <p:tav tm="0">
                                              <p:val>
                                                <p:strVal val="#ppt_x-#ppt_w*1.125000"/>
                                              </p:val>
                                            </p:tav>
                                            <p:tav tm="100000">
                                              <p:val>
                                                <p:strVal val="#ppt_x"/>
                                              </p:val>
                                            </p:tav>
                                          </p:tavLst>
                                        </p:anim>
                                        <p:animEffect transition="in" filter="wipe(right)">
                                          <p:cBhvr>
                                            <p:cTn id="8" dur="500"/>
                                            <p:tgtEl>
                                              <p:spTgt spid="31"/>
                                            </p:tgtEl>
                                          </p:cBhvr>
                                        </p:animEffect>
                                      </p:childTnLst>
                                    </p:cTn>
                                  </p:par>
                                </p:childTnLst>
                              </p:cTn>
                            </p:par>
                            <p:par>
                              <p:cTn id="9" fill="hold">
                                <p:stCondLst>
                                  <p:cond delay="500"/>
                                </p:stCondLst>
                                <p:childTnLst>
                                  <p:par>
                                    <p:cTn id="10" presetID="2" presetClass="entr" presetSubtype="12" fill="hold" nodeType="afterEffect">
                                      <p:stCondLst>
                                        <p:cond delay="0"/>
                                      </p:stCondLst>
                                      <p:childTnLst>
                                        <p:set>
                                          <p:cBhvr>
                                            <p:cTn id="11" dur="1" fill="hold">
                                              <p:stCondLst>
                                                <p:cond delay="0"/>
                                              </p:stCondLst>
                                            </p:cTn>
                                            <p:tgtEl>
                                              <p:spTgt spid="44"/>
                                            </p:tgtEl>
                                            <p:attrNameLst>
                                              <p:attrName>style.visibility</p:attrName>
                                            </p:attrNameLst>
                                          </p:cBhvr>
                                          <p:to>
                                            <p:strVal val="visible"/>
                                          </p:to>
                                        </p:set>
                                        <p:anim calcmode="lin" valueType="num">
                                          <p:cBhvr additive="base">
                                            <p:cTn id="12" dur="500" fill="hold"/>
                                            <p:tgtEl>
                                              <p:spTgt spid="44"/>
                                            </p:tgtEl>
                                            <p:attrNameLst>
                                              <p:attrName>ppt_x</p:attrName>
                                            </p:attrNameLst>
                                          </p:cBhvr>
                                          <p:tavLst>
                                            <p:tav tm="0">
                                              <p:val>
                                                <p:strVal val="0-#ppt_w/2"/>
                                              </p:val>
                                            </p:tav>
                                            <p:tav tm="100000">
                                              <p:val>
                                                <p:strVal val="#ppt_x"/>
                                              </p:val>
                                            </p:tav>
                                          </p:tavLst>
                                        </p:anim>
                                        <p:anim calcmode="lin" valueType="num">
                                          <p:cBhvr additive="base">
                                            <p:cTn id="13" dur="500" fill="hold"/>
                                            <p:tgtEl>
                                              <p:spTgt spid="44"/>
                                            </p:tgtEl>
                                            <p:attrNameLst>
                                              <p:attrName>ppt_y</p:attrName>
                                            </p:attrNameLst>
                                          </p:cBhvr>
                                          <p:tavLst>
                                            <p:tav tm="0">
                                              <p:val>
                                                <p:strVal val="1+#ppt_h/2"/>
                                              </p:val>
                                            </p:tav>
                                            <p:tav tm="100000">
                                              <p:val>
                                                <p:strVal val="#ppt_y"/>
                                              </p:val>
                                            </p:tav>
                                          </p:tavLst>
                                        </p:anim>
                                      </p:childTnLst>
                                    </p:cTn>
                                  </p:par>
                                  <p:par>
                                    <p:cTn id="14" presetID="2" presetClass="entr" presetSubtype="12" accel="90000" fill="hold" nodeType="withEffect">
                                      <p:stCondLst>
                                        <p:cond delay="300"/>
                                      </p:stCondLst>
                                      <p:childTnLst>
                                        <p:set>
                                          <p:cBhvr>
                                            <p:cTn id="15" dur="1" fill="hold">
                                              <p:stCondLst>
                                                <p:cond delay="0"/>
                                              </p:stCondLst>
                                            </p:cTn>
                                            <p:tgtEl>
                                              <p:spTgt spid="71"/>
                                            </p:tgtEl>
                                            <p:attrNameLst>
                                              <p:attrName>style.visibility</p:attrName>
                                            </p:attrNameLst>
                                          </p:cBhvr>
                                          <p:to>
                                            <p:strVal val="visible"/>
                                          </p:to>
                                        </p:set>
                                        <p:anim calcmode="lin" valueType="num">
                                          <p:cBhvr additive="base">
                                            <p:cTn id="16" dur="500" fill="hold"/>
                                            <p:tgtEl>
                                              <p:spTgt spid="71"/>
                                            </p:tgtEl>
                                            <p:attrNameLst>
                                              <p:attrName>ppt_x</p:attrName>
                                            </p:attrNameLst>
                                          </p:cBhvr>
                                          <p:tavLst>
                                            <p:tav tm="0">
                                              <p:val>
                                                <p:strVal val="0-#ppt_w/2"/>
                                              </p:val>
                                            </p:tav>
                                            <p:tav tm="100000">
                                              <p:val>
                                                <p:strVal val="#ppt_x"/>
                                              </p:val>
                                            </p:tav>
                                          </p:tavLst>
                                        </p:anim>
                                        <p:anim calcmode="lin" valueType="num">
                                          <p:cBhvr additive="base">
                                            <p:cTn id="17" dur="500" fill="hold"/>
                                            <p:tgtEl>
                                              <p:spTgt spid="71"/>
                                            </p:tgtEl>
                                            <p:attrNameLst>
                                              <p:attrName>ppt_y</p:attrName>
                                            </p:attrNameLst>
                                          </p:cBhvr>
                                          <p:tavLst>
                                            <p:tav tm="0">
                                              <p:val>
                                                <p:strVal val="1+#ppt_h/2"/>
                                              </p:val>
                                            </p:tav>
                                            <p:tav tm="100000">
                                              <p:val>
                                                <p:strVal val="#ppt_y"/>
                                              </p:val>
                                            </p:tav>
                                          </p:tavLst>
                                        </p:anim>
                                      </p:childTnLst>
                                    </p:cTn>
                                  </p:par>
                                  <p:par>
                                    <p:cTn id="18" presetID="2" presetClass="entr" presetSubtype="12" accel="90000" fill="hold" nodeType="withEffect">
                                      <p:stCondLst>
                                        <p:cond delay="600"/>
                                      </p:stCondLst>
                                      <p:childTnLst>
                                        <p:set>
                                          <p:cBhvr>
                                            <p:cTn id="19" dur="1" fill="hold">
                                              <p:stCondLst>
                                                <p:cond delay="0"/>
                                              </p:stCondLst>
                                            </p:cTn>
                                            <p:tgtEl>
                                              <p:spTgt spid="65"/>
                                            </p:tgtEl>
                                            <p:attrNameLst>
                                              <p:attrName>style.visibility</p:attrName>
                                            </p:attrNameLst>
                                          </p:cBhvr>
                                          <p:to>
                                            <p:strVal val="visible"/>
                                          </p:to>
                                        </p:set>
                                        <p:anim calcmode="lin" valueType="num">
                                          <p:cBhvr additive="base">
                                            <p:cTn id="20" dur="500" fill="hold"/>
                                            <p:tgtEl>
                                              <p:spTgt spid="65"/>
                                            </p:tgtEl>
                                            <p:attrNameLst>
                                              <p:attrName>ppt_x</p:attrName>
                                            </p:attrNameLst>
                                          </p:cBhvr>
                                          <p:tavLst>
                                            <p:tav tm="0">
                                              <p:val>
                                                <p:strVal val="0-#ppt_w/2"/>
                                              </p:val>
                                            </p:tav>
                                            <p:tav tm="100000">
                                              <p:val>
                                                <p:strVal val="#ppt_x"/>
                                              </p:val>
                                            </p:tav>
                                          </p:tavLst>
                                        </p:anim>
                                        <p:anim calcmode="lin" valueType="num">
                                          <p:cBhvr additive="base">
                                            <p:cTn id="21" dur="500" fill="hold"/>
                                            <p:tgtEl>
                                              <p:spTgt spid="65"/>
                                            </p:tgtEl>
                                            <p:attrNameLst>
                                              <p:attrName>ppt_y</p:attrName>
                                            </p:attrNameLst>
                                          </p:cBhvr>
                                          <p:tavLst>
                                            <p:tav tm="0">
                                              <p:val>
                                                <p:strVal val="1+#ppt_h/2"/>
                                              </p:val>
                                            </p:tav>
                                            <p:tav tm="100000">
                                              <p:val>
                                                <p:strVal val="#ppt_y"/>
                                              </p:val>
                                            </p:tav>
                                          </p:tavLst>
                                        </p:anim>
                                      </p:childTnLst>
                                    </p:cTn>
                                  </p:par>
                                  <p:par>
                                    <p:cTn id="22" presetID="2" presetClass="entr" presetSubtype="12" accel="90000" fill="hold" nodeType="withEffect">
                                      <p:stCondLst>
                                        <p:cond delay="900"/>
                                      </p:stCondLst>
                                      <p:childTnLst>
                                        <p:set>
                                          <p:cBhvr>
                                            <p:cTn id="23" dur="1" fill="hold">
                                              <p:stCondLst>
                                                <p:cond delay="0"/>
                                              </p:stCondLst>
                                            </p:cTn>
                                            <p:tgtEl>
                                              <p:spTgt spid="68"/>
                                            </p:tgtEl>
                                            <p:attrNameLst>
                                              <p:attrName>style.visibility</p:attrName>
                                            </p:attrNameLst>
                                          </p:cBhvr>
                                          <p:to>
                                            <p:strVal val="visible"/>
                                          </p:to>
                                        </p:set>
                                        <p:anim calcmode="lin" valueType="num">
                                          <p:cBhvr additive="base">
                                            <p:cTn id="24" dur="500" fill="hold"/>
                                            <p:tgtEl>
                                              <p:spTgt spid="68"/>
                                            </p:tgtEl>
                                            <p:attrNameLst>
                                              <p:attrName>ppt_x</p:attrName>
                                            </p:attrNameLst>
                                          </p:cBhvr>
                                          <p:tavLst>
                                            <p:tav tm="0">
                                              <p:val>
                                                <p:strVal val="0-#ppt_w/2"/>
                                              </p:val>
                                            </p:tav>
                                            <p:tav tm="100000">
                                              <p:val>
                                                <p:strVal val="#ppt_x"/>
                                              </p:val>
                                            </p:tav>
                                          </p:tavLst>
                                        </p:anim>
                                        <p:anim calcmode="lin" valueType="num">
                                          <p:cBhvr additive="base">
                                            <p:cTn id="25" dur="500" fill="hold"/>
                                            <p:tgtEl>
                                              <p:spTgt spid="68"/>
                                            </p:tgtEl>
                                            <p:attrNameLst>
                                              <p:attrName>ppt_y</p:attrName>
                                            </p:attrNameLst>
                                          </p:cBhvr>
                                          <p:tavLst>
                                            <p:tav tm="0">
                                              <p:val>
                                                <p:strVal val="1+#ppt_h/2"/>
                                              </p:val>
                                            </p:tav>
                                            <p:tav tm="100000">
                                              <p:val>
                                                <p:strVal val="#ppt_y"/>
                                              </p:val>
                                            </p:tav>
                                          </p:tavLst>
                                        </p:anim>
                                      </p:childTnLst>
                                    </p:cTn>
                                  </p:par>
                                  <p:par>
                                    <p:cTn id="26" presetID="2" presetClass="entr" presetSubtype="3" accel="90000" fill="hold" nodeType="withEffect">
                                      <p:stCondLst>
                                        <p:cond delay="0"/>
                                      </p:stCondLst>
                                      <p:childTnLst>
                                        <p:set>
                                          <p:cBhvr>
                                            <p:cTn id="27" dur="1" fill="hold">
                                              <p:stCondLst>
                                                <p:cond delay="0"/>
                                              </p:stCondLst>
                                            </p:cTn>
                                            <p:tgtEl>
                                              <p:spTgt spid="83"/>
                                            </p:tgtEl>
                                            <p:attrNameLst>
                                              <p:attrName>style.visibility</p:attrName>
                                            </p:attrNameLst>
                                          </p:cBhvr>
                                          <p:to>
                                            <p:strVal val="visible"/>
                                          </p:to>
                                        </p:set>
                                        <p:anim calcmode="lin" valueType="num">
                                          <p:cBhvr additive="base">
                                            <p:cTn id="28" dur="500" fill="hold"/>
                                            <p:tgtEl>
                                              <p:spTgt spid="83"/>
                                            </p:tgtEl>
                                            <p:attrNameLst>
                                              <p:attrName>ppt_x</p:attrName>
                                            </p:attrNameLst>
                                          </p:cBhvr>
                                          <p:tavLst>
                                            <p:tav tm="0">
                                              <p:val>
                                                <p:strVal val="1+#ppt_w/2"/>
                                              </p:val>
                                            </p:tav>
                                            <p:tav tm="100000">
                                              <p:val>
                                                <p:strVal val="#ppt_x"/>
                                              </p:val>
                                            </p:tav>
                                          </p:tavLst>
                                        </p:anim>
                                        <p:anim calcmode="lin" valueType="num">
                                          <p:cBhvr additive="base">
                                            <p:cTn id="29" dur="500" fill="hold"/>
                                            <p:tgtEl>
                                              <p:spTgt spid="83"/>
                                            </p:tgtEl>
                                            <p:attrNameLst>
                                              <p:attrName>ppt_y</p:attrName>
                                            </p:attrNameLst>
                                          </p:cBhvr>
                                          <p:tavLst>
                                            <p:tav tm="0">
                                              <p:val>
                                                <p:strVal val="0-#ppt_h/2"/>
                                              </p:val>
                                            </p:tav>
                                            <p:tav tm="100000">
                                              <p:val>
                                                <p:strVal val="#ppt_y"/>
                                              </p:val>
                                            </p:tav>
                                          </p:tavLst>
                                        </p:anim>
                                      </p:childTnLst>
                                    </p:cTn>
                                  </p:par>
                                  <p:par>
                                    <p:cTn id="30" presetID="2" presetClass="entr" presetSubtype="3" accel="90000" fill="hold" nodeType="withEffect">
                                      <p:stCondLst>
                                        <p:cond delay="300"/>
                                      </p:stCondLst>
                                      <p:childTnLst>
                                        <p:set>
                                          <p:cBhvr>
                                            <p:cTn id="31" dur="1" fill="hold">
                                              <p:stCondLst>
                                                <p:cond delay="0"/>
                                              </p:stCondLst>
                                            </p:cTn>
                                            <p:tgtEl>
                                              <p:spTgt spid="75"/>
                                            </p:tgtEl>
                                            <p:attrNameLst>
                                              <p:attrName>style.visibility</p:attrName>
                                            </p:attrNameLst>
                                          </p:cBhvr>
                                          <p:to>
                                            <p:strVal val="visible"/>
                                          </p:to>
                                        </p:set>
                                        <p:anim calcmode="lin" valueType="num">
                                          <p:cBhvr additive="base">
                                            <p:cTn id="32" dur="500" fill="hold"/>
                                            <p:tgtEl>
                                              <p:spTgt spid="75"/>
                                            </p:tgtEl>
                                            <p:attrNameLst>
                                              <p:attrName>ppt_x</p:attrName>
                                            </p:attrNameLst>
                                          </p:cBhvr>
                                          <p:tavLst>
                                            <p:tav tm="0">
                                              <p:val>
                                                <p:strVal val="1+#ppt_w/2"/>
                                              </p:val>
                                            </p:tav>
                                            <p:tav tm="100000">
                                              <p:val>
                                                <p:strVal val="#ppt_x"/>
                                              </p:val>
                                            </p:tav>
                                          </p:tavLst>
                                        </p:anim>
                                        <p:anim calcmode="lin" valueType="num">
                                          <p:cBhvr additive="base">
                                            <p:cTn id="33" dur="500" fill="hold"/>
                                            <p:tgtEl>
                                              <p:spTgt spid="75"/>
                                            </p:tgtEl>
                                            <p:attrNameLst>
                                              <p:attrName>ppt_y</p:attrName>
                                            </p:attrNameLst>
                                          </p:cBhvr>
                                          <p:tavLst>
                                            <p:tav tm="0">
                                              <p:val>
                                                <p:strVal val="0-#ppt_h/2"/>
                                              </p:val>
                                            </p:tav>
                                            <p:tav tm="100000">
                                              <p:val>
                                                <p:strVal val="#ppt_y"/>
                                              </p:val>
                                            </p:tav>
                                          </p:tavLst>
                                        </p:anim>
                                      </p:childTnLst>
                                    </p:cTn>
                                  </p:par>
                                  <p:par>
                                    <p:cTn id="34" presetID="2" presetClass="entr" presetSubtype="3" accel="90000" fill="hold" nodeType="withEffect">
                                      <p:stCondLst>
                                        <p:cond delay="600"/>
                                      </p:stCondLst>
                                      <p:childTnLst>
                                        <p:set>
                                          <p:cBhvr>
                                            <p:cTn id="35" dur="1" fill="hold">
                                              <p:stCondLst>
                                                <p:cond delay="0"/>
                                              </p:stCondLst>
                                            </p:cTn>
                                            <p:tgtEl>
                                              <p:spTgt spid="78"/>
                                            </p:tgtEl>
                                            <p:attrNameLst>
                                              <p:attrName>style.visibility</p:attrName>
                                            </p:attrNameLst>
                                          </p:cBhvr>
                                          <p:to>
                                            <p:strVal val="visible"/>
                                          </p:to>
                                        </p:set>
                                        <p:anim calcmode="lin" valueType="num">
                                          <p:cBhvr additive="base">
                                            <p:cTn id="36" dur="500" fill="hold"/>
                                            <p:tgtEl>
                                              <p:spTgt spid="78"/>
                                            </p:tgtEl>
                                            <p:attrNameLst>
                                              <p:attrName>ppt_x</p:attrName>
                                            </p:attrNameLst>
                                          </p:cBhvr>
                                          <p:tavLst>
                                            <p:tav tm="0">
                                              <p:val>
                                                <p:strVal val="1+#ppt_w/2"/>
                                              </p:val>
                                            </p:tav>
                                            <p:tav tm="100000">
                                              <p:val>
                                                <p:strVal val="#ppt_x"/>
                                              </p:val>
                                            </p:tav>
                                          </p:tavLst>
                                        </p:anim>
                                        <p:anim calcmode="lin" valueType="num">
                                          <p:cBhvr additive="base">
                                            <p:cTn id="37" dur="500" fill="hold"/>
                                            <p:tgtEl>
                                              <p:spTgt spid="78"/>
                                            </p:tgtEl>
                                            <p:attrNameLst>
                                              <p:attrName>ppt_y</p:attrName>
                                            </p:attrNameLst>
                                          </p:cBhvr>
                                          <p:tavLst>
                                            <p:tav tm="0">
                                              <p:val>
                                                <p:strVal val="0-#ppt_h/2"/>
                                              </p:val>
                                            </p:tav>
                                            <p:tav tm="100000">
                                              <p:val>
                                                <p:strVal val="#ppt_y"/>
                                              </p:val>
                                            </p:tav>
                                          </p:tavLst>
                                        </p:anim>
                                      </p:childTnLst>
                                    </p:cTn>
                                  </p:par>
                                  <p:par>
                                    <p:cTn id="38" presetID="2" presetClass="entr" presetSubtype="3" accel="90000" fill="hold" nodeType="withEffect">
                                      <p:stCondLst>
                                        <p:cond delay="900"/>
                                      </p:stCondLst>
                                      <p:childTnLst>
                                        <p:set>
                                          <p:cBhvr>
                                            <p:cTn id="39" dur="1" fill="hold">
                                              <p:stCondLst>
                                                <p:cond delay="0"/>
                                              </p:stCondLst>
                                            </p:cTn>
                                            <p:tgtEl>
                                              <p:spTgt spid="86"/>
                                            </p:tgtEl>
                                            <p:attrNameLst>
                                              <p:attrName>style.visibility</p:attrName>
                                            </p:attrNameLst>
                                          </p:cBhvr>
                                          <p:to>
                                            <p:strVal val="visible"/>
                                          </p:to>
                                        </p:set>
                                        <p:anim calcmode="lin" valueType="num">
                                          <p:cBhvr additive="base">
                                            <p:cTn id="40" dur="500" fill="hold"/>
                                            <p:tgtEl>
                                              <p:spTgt spid="86"/>
                                            </p:tgtEl>
                                            <p:attrNameLst>
                                              <p:attrName>ppt_x</p:attrName>
                                            </p:attrNameLst>
                                          </p:cBhvr>
                                          <p:tavLst>
                                            <p:tav tm="0">
                                              <p:val>
                                                <p:strVal val="1+#ppt_w/2"/>
                                              </p:val>
                                            </p:tav>
                                            <p:tav tm="100000">
                                              <p:val>
                                                <p:strVal val="#ppt_x"/>
                                              </p:val>
                                            </p:tav>
                                          </p:tavLst>
                                        </p:anim>
                                        <p:anim calcmode="lin" valueType="num">
                                          <p:cBhvr additive="base">
                                            <p:cTn id="41" dur="500" fill="hold"/>
                                            <p:tgtEl>
                                              <p:spTgt spid="86"/>
                                            </p:tgtEl>
                                            <p:attrNameLst>
                                              <p:attrName>ppt_y</p:attrName>
                                            </p:attrNameLst>
                                          </p:cBhvr>
                                          <p:tavLst>
                                            <p:tav tm="0">
                                              <p:val>
                                                <p:strVal val="0-#ppt_h/2"/>
                                              </p:val>
                                            </p:tav>
                                            <p:tav tm="100000">
                                              <p:val>
                                                <p:strVal val="#ppt_y"/>
                                              </p:val>
                                            </p:tav>
                                          </p:tavLst>
                                        </p:anim>
                                      </p:childTnLst>
                                    </p:cTn>
                                  </p:par>
                                </p:childTnLst>
                              </p:cTn>
                            </p:par>
                            <p:par>
                              <p:cTn id="42" fill="hold">
                                <p:stCondLst>
                                  <p:cond delay="1900"/>
                                </p:stCondLst>
                                <p:childTnLst>
                                  <p:par>
                                    <p:cTn id="43" presetID="23" presetClass="entr" presetSubtype="16" fill="hold" nodeType="afterEffect">
                                      <p:stCondLst>
                                        <p:cond delay="0"/>
                                      </p:stCondLst>
                                      <p:childTnLst>
                                        <p:set>
                                          <p:cBhvr>
                                            <p:cTn id="44" dur="1" fill="hold">
                                              <p:stCondLst>
                                                <p:cond delay="0"/>
                                              </p:stCondLst>
                                            </p:cTn>
                                            <p:tgtEl>
                                              <p:spTgt spid="48"/>
                                            </p:tgtEl>
                                            <p:attrNameLst>
                                              <p:attrName>style.visibility</p:attrName>
                                            </p:attrNameLst>
                                          </p:cBhvr>
                                          <p:to>
                                            <p:strVal val="visible"/>
                                          </p:to>
                                        </p:set>
                                        <p:anim calcmode="lin" valueType="num">
                                          <p:cBhvr>
                                            <p:cTn id="45" dur="500" fill="hold"/>
                                            <p:tgtEl>
                                              <p:spTgt spid="48"/>
                                            </p:tgtEl>
                                            <p:attrNameLst>
                                              <p:attrName>ppt_w</p:attrName>
                                            </p:attrNameLst>
                                          </p:cBhvr>
                                          <p:tavLst>
                                            <p:tav tm="0">
                                              <p:val>
                                                <p:fltVal val="0"/>
                                              </p:val>
                                            </p:tav>
                                            <p:tav tm="100000">
                                              <p:val>
                                                <p:strVal val="#ppt_w"/>
                                              </p:val>
                                            </p:tav>
                                          </p:tavLst>
                                        </p:anim>
                                        <p:anim calcmode="lin" valueType="num">
                                          <p:cBhvr>
                                            <p:cTn id="46" dur="500" fill="hold"/>
                                            <p:tgtEl>
                                              <p:spTgt spid="48"/>
                                            </p:tgtEl>
                                            <p:attrNameLst>
                                              <p:attrName>ppt_h</p:attrName>
                                            </p:attrNameLst>
                                          </p:cBhvr>
                                          <p:tavLst>
                                            <p:tav tm="0">
                                              <p:val>
                                                <p:fltVal val="0"/>
                                              </p:val>
                                            </p:tav>
                                            <p:tav tm="100000">
                                              <p:val>
                                                <p:strVal val="#ppt_h"/>
                                              </p:val>
                                            </p:tav>
                                          </p:tavLst>
                                        </p:anim>
                                      </p:childTnLst>
                                    </p:cTn>
                                  </p:par>
                                  <p:par>
                                    <p:cTn id="47" presetID="10" presetClass="entr" presetSubtype="0" fill="hold" grpId="0" nodeType="withEffect">
                                      <p:stCondLst>
                                        <p:cond delay="200"/>
                                      </p:stCondLst>
                                      <p:childTnLst>
                                        <p:set>
                                          <p:cBhvr>
                                            <p:cTn id="48" dur="1" fill="hold">
                                              <p:stCondLst>
                                                <p:cond delay="0"/>
                                              </p:stCondLst>
                                            </p:cTn>
                                            <p:tgtEl>
                                              <p:spTgt spid="47"/>
                                            </p:tgtEl>
                                            <p:attrNameLst>
                                              <p:attrName>style.visibility</p:attrName>
                                            </p:attrNameLst>
                                          </p:cBhvr>
                                          <p:to>
                                            <p:strVal val="visible"/>
                                          </p:to>
                                        </p:set>
                                        <p:animEffect transition="in" filter="fade">
                                          <p:cBhvr>
                                            <p:cTn id="49" dur="900"/>
                                            <p:tgtEl>
                                              <p:spTgt spid="47"/>
                                            </p:tgtEl>
                                          </p:cBhvr>
                                        </p:animEffect>
                                      </p:childTnLst>
                                    </p:cTn>
                                  </p:par>
                                </p:childTnLst>
                              </p:cTn>
                            </p:par>
                            <p:par>
                              <p:cTn id="50" fill="hold">
                                <p:stCondLst>
                                  <p:cond delay="3000"/>
                                </p:stCondLst>
                                <p:childTnLst>
                                  <p:par>
                                    <p:cTn id="51" presetID="47" presetClass="entr" presetSubtype="0" fill="hold" grpId="0" nodeType="afterEffect">
                                      <p:stCondLst>
                                        <p:cond delay="0"/>
                                      </p:stCondLst>
                                      <p:childTnLst>
                                        <p:set>
                                          <p:cBhvr>
                                            <p:cTn id="52" dur="1" fill="hold">
                                              <p:stCondLst>
                                                <p:cond delay="0"/>
                                              </p:stCondLst>
                                            </p:cTn>
                                            <p:tgtEl>
                                              <p:spTgt spid="74"/>
                                            </p:tgtEl>
                                            <p:attrNameLst>
                                              <p:attrName>style.visibility</p:attrName>
                                            </p:attrNameLst>
                                          </p:cBhvr>
                                          <p:to>
                                            <p:strVal val="visible"/>
                                          </p:to>
                                        </p:set>
                                        <p:animEffect transition="in" filter="fade">
                                          <p:cBhvr>
                                            <p:cTn id="53" dur="500"/>
                                            <p:tgtEl>
                                              <p:spTgt spid="74"/>
                                            </p:tgtEl>
                                          </p:cBhvr>
                                        </p:animEffect>
                                        <p:anim calcmode="lin" valueType="num">
                                          <p:cBhvr>
                                            <p:cTn id="54" dur="500" fill="hold"/>
                                            <p:tgtEl>
                                              <p:spTgt spid="74"/>
                                            </p:tgtEl>
                                            <p:attrNameLst>
                                              <p:attrName>ppt_x</p:attrName>
                                            </p:attrNameLst>
                                          </p:cBhvr>
                                          <p:tavLst>
                                            <p:tav tm="0">
                                              <p:val>
                                                <p:strVal val="#ppt_x"/>
                                              </p:val>
                                            </p:tav>
                                            <p:tav tm="100000">
                                              <p:val>
                                                <p:strVal val="#ppt_x"/>
                                              </p:val>
                                            </p:tav>
                                          </p:tavLst>
                                        </p:anim>
                                        <p:anim calcmode="lin" valueType="num">
                                          <p:cBhvr>
                                            <p:cTn id="55" dur="500" fill="hold"/>
                                            <p:tgtEl>
                                              <p:spTgt spid="74"/>
                                            </p:tgtEl>
                                            <p:attrNameLst>
                                              <p:attrName>ppt_y</p:attrName>
                                            </p:attrNameLst>
                                          </p:cBhvr>
                                          <p:tavLst>
                                            <p:tav tm="0">
                                              <p:val>
                                                <p:strVal val="#ppt_y-.1"/>
                                              </p:val>
                                            </p:tav>
                                            <p:tav tm="100000">
                                              <p:val>
                                                <p:strVal val="#ppt_y"/>
                                              </p:val>
                                            </p:tav>
                                          </p:tavLst>
                                        </p:anim>
                                      </p:childTnLst>
                                    </p:cTn>
                                  </p:par>
                                </p:childTnLst>
                              </p:cTn>
                            </p:par>
                            <p:par>
                              <p:cTn id="56" fill="hold">
                                <p:stCondLst>
                                  <p:cond delay="3500"/>
                                </p:stCondLst>
                                <p:childTnLst>
                                  <p:par>
                                    <p:cTn id="57" presetID="2" presetClass="entr" presetSubtype="4" fill="hold" grpId="0" nodeType="afterEffect">
                                      <p:stCondLst>
                                        <p:cond delay="0"/>
                                      </p:stCondLst>
                                      <p:childTnLst>
                                        <p:set>
                                          <p:cBhvr>
                                            <p:cTn id="58" dur="1" fill="hold">
                                              <p:stCondLst>
                                                <p:cond delay="0"/>
                                              </p:stCondLst>
                                            </p:cTn>
                                            <p:tgtEl>
                                              <p:spTgt spid="34"/>
                                            </p:tgtEl>
                                            <p:attrNameLst>
                                              <p:attrName>style.visibility</p:attrName>
                                            </p:attrNameLst>
                                          </p:cBhvr>
                                          <p:to>
                                            <p:strVal val="visible"/>
                                          </p:to>
                                        </p:set>
                                        <p:anim calcmode="lin" valueType="num">
                                          <p:cBhvr additive="base">
                                            <p:cTn id="59" dur="500" fill="hold"/>
                                            <p:tgtEl>
                                              <p:spTgt spid="34"/>
                                            </p:tgtEl>
                                            <p:attrNameLst>
                                              <p:attrName>ppt_x</p:attrName>
                                            </p:attrNameLst>
                                          </p:cBhvr>
                                          <p:tavLst>
                                            <p:tav tm="0">
                                              <p:val>
                                                <p:strVal val="#ppt_x"/>
                                              </p:val>
                                            </p:tav>
                                            <p:tav tm="100000">
                                              <p:val>
                                                <p:strVal val="#ppt_x"/>
                                              </p:val>
                                            </p:tav>
                                          </p:tavLst>
                                        </p:anim>
                                        <p:anim calcmode="lin" valueType="num">
                                          <p:cBhvr additive="base">
                                            <p:cTn id="60" dur="500" fill="hold"/>
                                            <p:tgtEl>
                                              <p:spTgt spid="34"/>
                                            </p:tgtEl>
                                            <p:attrNameLst>
                                              <p:attrName>ppt_y</p:attrName>
                                            </p:attrNameLst>
                                          </p:cBhvr>
                                          <p:tavLst>
                                            <p:tav tm="0">
                                              <p:val>
                                                <p:strVal val="1+#ppt_h/2"/>
                                              </p:val>
                                            </p:tav>
                                            <p:tav tm="100000">
                                              <p:val>
                                                <p:strVal val="#ppt_y"/>
                                              </p:val>
                                            </p:tav>
                                          </p:tavLst>
                                        </p:anim>
                                      </p:childTnLst>
                                    </p:cTn>
                                  </p:par>
                                  <p:par>
                                    <p:cTn id="61" presetID="2" presetClass="entr" presetSubtype="4" fill="hold" grpId="0" nodeType="withEffect">
                                      <p:stCondLst>
                                        <p:cond delay="200"/>
                                      </p:stCondLst>
                                      <p:childTnLst>
                                        <p:set>
                                          <p:cBhvr>
                                            <p:cTn id="62" dur="1" fill="hold">
                                              <p:stCondLst>
                                                <p:cond delay="0"/>
                                              </p:stCondLst>
                                            </p:cTn>
                                            <p:tgtEl>
                                              <p:spTgt spid="36"/>
                                            </p:tgtEl>
                                            <p:attrNameLst>
                                              <p:attrName>style.visibility</p:attrName>
                                            </p:attrNameLst>
                                          </p:cBhvr>
                                          <p:to>
                                            <p:strVal val="visible"/>
                                          </p:to>
                                        </p:set>
                                        <p:anim calcmode="lin" valueType="num">
                                          <p:cBhvr additive="base">
                                            <p:cTn id="63" dur="500" fill="hold"/>
                                            <p:tgtEl>
                                              <p:spTgt spid="36"/>
                                            </p:tgtEl>
                                            <p:attrNameLst>
                                              <p:attrName>ppt_x</p:attrName>
                                            </p:attrNameLst>
                                          </p:cBhvr>
                                          <p:tavLst>
                                            <p:tav tm="0">
                                              <p:val>
                                                <p:strVal val="#ppt_x"/>
                                              </p:val>
                                            </p:tav>
                                            <p:tav tm="100000">
                                              <p:val>
                                                <p:strVal val="#ppt_x"/>
                                              </p:val>
                                            </p:tav>
                                          </p:tavLst>
                                        </p:anim>
                                        <p:anim calcmode="lin" valueType="num">
                                          <p:cBhvr additive="base">
                                            <p:cTn id="64" dur="500" fill="hold"/>
                                            <p:tgtEl>
                                              <p:spTgt spid="36"/>
                                            </p:tgtEl>
                                            <p:attrNameLst>
                                              <p:attrName>ppt_y</p:attrName>
                                            </p:attrNameLst>
                                          </p:cBhvr>
                                          <p:tavLst>
                                            <p:tav tm="0">
                                              <p:val>
                                                <p:strVal val="1+#ppt_h/2"/>
                                              </p:val>
                                            </p:tav>
                                            <p:tav tm="100000">
                                              <p:val>
                                                <p:strVal val="#ppt_y"/>
                                              </p:val>
                                            </p:tav>
                                          </p:tavLst>
                                        </p:anim>
                                      </p:childTnLst>
                                    </p:cTn>
                                  </p:par>
                                  <p:par>
                                    <p:cTn id="65" presetID="2" presetClass="entr" presetSubtype="4" fill="hold" grpId="0" nodeType="withEffect">
                                      <p:stCondLst>
                                        <p:cond delay="400"/>
                                      </p:stCondLst>
                                      <p:childTnLst>
                                        <p:set>
                                          <p:cBhvr>
                                            <p:cTn id="66" dur="1" fill="hold">
                                              <p:stCondLst>
                                                <p:cond delay="0"/>
                                              </p:stCondLst>
                                            </p:cTn>
                                            <p:tgtEl>
                                              <p:spTgt spid="37"/>
                                            </p:tgtEl>
                                            <p:attrNameLst>
                                              <p:attrName>style.visibility</p:attrName>
                                            </p:attrNameLst>
                                          </p:cBhvr>
                                          <p:to>
                                            <p:strVal val="visible"/>
                                          </p:to>
                                        </p:set>
                                        <p:anim calcmode="lin" valueType="num">
                                          <p:cBhvr additive="base">
                                            <p:cTn id="67" dur="500" fill="hold"/>
                                            <p:tgtEl>
                                              <p:spTgt spid="37"/>
                                            </p:tgtEl>
                                            <p:attrNameLst>
                                              <p:attrName>ppt_x</p:attrName>
                                            </p:attrNameLst>
                                          </p:cBhvr>
                                          <p:tavLst>
                                            <p:tav tm="0">
                                              <p:val>
                                                <p:strVal val="#ppt_x"/>
                                              </p:val>
                                            </p:tav>
                                            <p:tav tm="100000">
                                              <p:val>
                                                <p:strVal val="#ppt_x"/>
                                              </p:val>
                                            </p:tav>
                                          </p:tavLst>
                                        </p:anim>
                                        <p:anim calcmode="lin" valueType="num">
                                          <p:cBhvr additive="base">
                                            <p:cTn id="68" dur="500" fill="hold"/>
                                            <p:tgtEl>
                                              <p:spTgt spid="37"/>
                                            </p:tgtEl>
                                            <p:attrNameLst>
                                              <p:attrName>ppt_y</p:attrName>
                                            </p:attrNameLst>
                                          </p:cBhvr>
                                          <p:tavLst>
                                            <p:tav tm="0">
                                              <p:val>
                                                <p:strVal val="1+#ppt_h/2"/>
                                              </p:val>
                                            </p:tav>
                                            <p:tav tm="100000">
                                              <p:val>
                                                <p:strVal val="#ppt_y"/>
                                              </p:val>
                                            </p:tav>
                                          </p:tavLst>
                                        </p:anim>
                                      </p:childTnLst>
                                    </p:cTn>
                                  </p:par>
                                  <p:par>
                                    <p:cTn id="69" presetID="2" presetClass="entr" presetSubtype="4" fill="hold" grpId="0" nodeType="withEffect">
                                      <p:stCondLst>
                                        <p:cond delay="600"/>
                                      </p:stCondLst>
                                      <p:childTnLst>
                                        <p:set>
                                          <p:cBhvr>
                                            <p:cTn id="70" dur="1" fill="hold">
                                              <p:stCondLst>
                                                <p:cond delay="0"/>
                                              </p:stCondLst>
                                            </p:cTn>
                                            <p:tgtEl>
                                              <p:spTgt spid="41"/>
                                            </p:tgtEl>
                                            <p:attrNameLst>
                                              <p:attrName>style.visibility</p:attrName>
                                            </p:attrNameLst>
                                          </p:cBhvr>
                                          <p:to>
                                            <p:strVal val="visible"/>
                                          </p:to>
                                        </p:set>
                                        <p:anim calcmode="lin" valueType="num">
                                          <p:cBhvr additive="base">
                                            <p:cTn id="71" dur="500" fill="hold"/>
                                            <p:tgtEl>
                                              <p:spTgt spid="41"/>
                                            </p:tgtEl>
                                            <p:attrNameLst>
                                              <p:attrName>ppt_x</p:attrName>
                                            </p:attrNameLst>
                                          </p:cBhvr>
                                          <p:tavLst>
                                            <p:tav tm="0">
                                              <p:val>
                                                <p:strVal val="#ppt_x"/>
                                              </p:val>
                                            </p:tav>
                                            <p:tav tm="100000">
                                              <p:val>
                                                <p:strVal val="#ppt_x"/>
                                              </p:val>
                                            </p:tav>
                                          </p:tavLst>
                                        </p:anim>
                                        <p:anim calcmode="lin" valueType="num">
                                          <p:cBhvr additive="base">
                                            <p:cTn id="72" dur="500" fill="hold"/>
                                            <p:tgtEl>
                                              <p:spTgt spid="41"/>
                                            </p:tgtEl>
                                            <p:attrNameLst>
                                              <p:attrName>ppt_y</p:attrName>
                                            </p:attrNameLst>
                                          </p:cBhvr>
                                          <p:tavLst>
                                            <p:tav tm="0">
                                              <p:val>
                                                <p:strVal val="1+#ppt_h/2"/>
                                              </p:val>
                                            </p:tav>
                                            <p:tav tm="100000">
                                              <p:val>
                                                <p:strVal val="#ppt_y"/>
                                              </p:val>
                                            </p:tav>
                                          </p:tavLst>
                                        </p:anim>
                                      </p:childTnLst>
                                    </p:cTn>
                                  </p:par>
                                </p:childTnLst>
                              </p:cTn>
                            </p:par>
                            <p:par>
                              <p:cTn id="73" fill="hold">
                                <p:stCondLst>
                                  <p:cond delay="4600"/>
                                </p:stCondLst>
                                <p:childTnLst>
                                  <p:par>
                                    <p:cTn id="74" presetID="10" presetClass="entr" presetSubtype="0" fill="hold" grpId="0" nodeType="afterEffect">
                                      <p:stCondLst>
                                        <p:cond delay="0"/>
                                      </p:stCondLst>
                                      <p:childTnLst>
                                        <p:set>
                                          <p:cBhvr>
                                            <p:cTn id="75" dur="1" fill="hold">
                                              <p:stCondLst>
                                                <p:cond delay="0"/>
                                              </p:stCondLst>
                                            </p:cTn>
                                            <p:tgtEl>
                                              <p:spTgt spid="89"/>
                                            </p:tgtEl>
                                            <p:attrNameLst>
                                              <p:attrName>style.visibility</p:attrName>
                                            </p:attrNameLst>
                                          </p:cBhvr>
                                          <p:to>
                                            <p:strVal val="visible"/>
                                          </p:to>
                                        </p:set>
                                        <p:animEffect transition="in" filter="fade">
                                          <p:cBhvr>
                                            <p:cTn id="76" dur="500"/>
                                            <p:tgtEl>
                                              <p:spTgt spid="8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animBg="1"/>
          <p:bldP spid="34" grpId="0"/>
          <p:bldP spid="36" grpId="0"/>
          <p:bldP spid="37" grpId="0"/>
          <p:bldP spid="41" grpId="0"/>
          <p:bldP spid="47" grpId="0" animBg="1"/>
          <p:bldP spid="74" grpId="0"/>
          <p:bldP spid="89" grpId="0"/>
        </p:bldLst>
      </p:timing>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组合 10"/>
          <p:cNvGrpSpPr/>
          <p:nvPr/>
        </p:nvGrpSpPr>
        <p:grpSpPr>
          <a:xfrm>
            <a:off x="2143364" y="3072318"/>
            <a:ext cx="1583045" cy="696698"/>
            <a:chOff x="2328257" y="4927865"/>
            <a:chExt cx="1537897" cy="676828"/>
          </a:xfrm>
        </p:grpSpPr>
        <p:sp>
          <p:nvSpPr>
            <p:cNvPr id="53" name="TextBox 52"/>
            <p:cNvSpPr txBox="1"/>
            <p:nvPr/>
          </p:nvSpPr>
          <p:spPr>
            <a:xfrm>
              <a:off x="2328257" y="4927865"/>
              <a:ext cx="1537897" cy="456728"/>
            </a:xfrm>
            <a:prstGeom prst="rect">
              <a:avLst/>
            </a:prstGeom>
            <a:noFill/>
          </p:spPr>
          <p:txBody>
            <a:bodyPr wrap="square" rtlCol="0">
              <a:spAutoFit/>
            </a:bodyPr>
            <a:lstStyle/>
            <a:p>
              <a:r>
                <a:rPr lang="zh-CN" altLang="en-US" sz="2368" dirty="0">
                  <a:solidFill>
                    <a:schemeClr val="tx1">
                      <a:lumMod val="65000"/>
                      <a:lumOff val="35000"/>
                    </a:schemeClr>
                  </a:solidFill>
                  <a:latin typeface="+mj-ea"/>
                  <a:ea typeface="+mj-ea"/>
                </a:rPr>
                <a:t>工作汇报</a:t>
              </a:r>
            </a:p>
          </p:txBody>
        </p:sp>
        <p:sp>
          <p:nvSpPr>
            <p:cNvPr id="76" name="TextBox 75"/>
            <p:cNvSpPr txBox="1"/>
            <p:nvPr/>
          </p:nvSpPr>
          <p:spPr>
            <a:xfrm>
              <a:off x="2419470" y="5322308"/>
              <a:ext cx="1286284" cy="282385"/>
            </a:xfrm>
            <a:prstGeom prst="rect">
              <a:avLst/>
            </a:prstGeom>
            <a:noFill/>
          </p:spPr>
          <p:txBody>
            <a:bodyPr wrap="square" rtlCol="0">
              <a:spAutoFit/>
            </a:bodyPr>
            <a:lstStyle/>
            <a:p>
              <a:r>
                <a:rPr lang="en-US" altLang="zh-CN" sz="1235" dirty="0">
                  <a:solidFill>
                    <a:schemeClr val="tx1">
                      <a:lumMod val="50000"/>
                      <a:lumOff val="50000"/>
                    </a:schemeClr>
                  </a:solidFill>
                  <a:latin typeface="+mj-ea"/>
                  <a:ea typeface="+mj-ea"/>
                </a:rPr>
                <a:t>WORKREPORT</a:t>
              </a:r>
              <a:endParaRPr lang="zh-CN" altLang="en-US" sz="1235" dirty="0">
                <a:solidFill>
                  <a:schemeClr val="tx1">
                    <a:lumMod val="50000"/>
                    <a:lumOff val="50000"/>
                  </a:schemeClr>
                </a:solidFill>
                <a:latin typeface="+mj-ea"/>
                <a:ea typeface="+mj-ea"/>
              </a:endParaRPr>
            </a:p>
          </p:txBody>
        </p:sp>
      </p:grpSp>
      <p:grpSp>
        <p:nvGrpSpPr>
          <p:cNvPr id="12" name="组合 11"/>
          <p:cNvGrpSpPr/>
          <p:nvPr/>
        </p:nvGrpSpPr>
        <p:grpSpPr>
          <a:xfrm>
            <a:off x="4297386" y="4580002"/>
            <a:ext cx="1583045" cy="665650"/>
            <a:chOff x="4246958" y="2731461"/>
            <a:chExt cx="1537897" cy="646666"/>
          </a:xfrm>
        </p:grpSpPr>
        <p:sp>
          <p:nvSpPr>
            <p:cNvPr id="101" name="TextBox 100"/>
            <p:cNvSpPr txBox="1"/>
            <p:nvPr/>
          </p:nvSpPr>
          <p:spPr>
            <a:xfrm>
              <a:off x="4246958" y="2731461"/>
              <a:ext cx="1537897" cy="456728"/>
            </a:xfrm>
            <a:prstGeom prst="rect">
              <a:avLst/>
            </a:prstGeom>
            <a:noFill/>
          </p:spPr>
          <p:txBody>
            <a:bodyPr wrap="square" rtlCol="0">
              <a:spAutoFit/>
            </a:bodyPr>
            <a:lstStyle/>
            <a:p>
              <a:r>
                <a:rPr lang="zh-CN" altLang="en-US" sz="2368" dirty="0">
                  <a:solidFill>
                    <a:schemeClr val="tx1">
                      <a:lumMod val="65000"/>
                      <a:lumOff val="35000"/>
                    </a:schemeClr>
                  </a:solidFill>
                  <a:latin typeface="+mj-ea"/>
                  <a:ea typeface="+mj-ea"/>
                </a:rPr>
                <a:t>完成情况</a:t>
              </a:r>
            </a:p>
          </p:txBody>
        </p:sp>
        <p:sp>
          <p:nvSpPr>
            <p:cNvPr id="102" name="TextBox 101"/>
            <p:cNvSpPr txBox="1"/>
            <p:nvPr/>
          </p:nvSpPr>
          <p:spPr>
            <a:xfrm>
              <a:off x="4335082" y="3111579"/>
              <a:ext cx="1286284" cy="266548"/>
            </a:xfrm>
            <a:prstGeom prst="rect">
              <a:avLst/>
            </a:prstGeom>
            <a:noFill/>
          </p:spPr>
          <p:txBody>
            <a:bodyPr wrap="square" rtlCol="0">
              <a:spAutoFit/>
            </a:bodyPr>
            <a:lstStyle/>
            <a:p>
              <a:r>
                <a:rPr lang="en-US" altLang="zh-CN" sz="1132" dirty="0">
                  <a:solidFill>
                    <a:schemeClr val="tx1">
                      <a:lumMod val="50000"/>
                      <a:lumOff val="50000"/>
                    </a:schemeClr>
                  </a:solidFill>
                  <a:latin typeface="+mj-ea"/>
                  <a:ea typeface="+mj-ea"/>
                </a:rPr>
                <a:t>WORKREPORT</a:t>
              </a:r>
              <a:endParaRPr lang="zh-CN" altLang="en-US" sz="1132" dirty="0">
                <a:solidFill>
                  <a:schemeClr val="tx1">
                    <a:lumMod val="50000"/>
                    <a:lumOff val="50000"/>
                  </a:schemeClr>
                </a:solidFill>
                <a:latin typeface="+mj-ea"/>
                <a:ea typeface="+mj-ea"/>
              </a:endParaRPr>
            </a:p>
          </p:txBody>
        </p:sp>
      </p:grpSp>
      <p:grpSp>
        <p:nvGrpSpPr>
          <p:cNvPr id="14" name="组合 13"/>
          <p:cNvGrpSpPr/>
          <p:nvPr/>
        </p:nvGrpSpPr>
        <p:grpSpPr>
          <a:xfrm>
            <a:off x="6372801" y="2996633"/>
            <a:ext cx="1583045" cy="697025"/>
            <a:chOff x="5982926" y="4927865"/>
            <a:chExt cx="1537897" cy="677146"/>
          </a:xfrm>
        </p:grpSpPr>
        <p:sp>
          <p:nvSpPr>
            <p:cNvPr id="107" name="TextBox 106"/>
            <p:cNvSpPr txBox="1"/>
            <p:nvPr/>
          </p:nvSpPr>
          <p:spPr>
            <a:xfrm>
              <a:off x="5982926" y="4927865"/>
              <a:ext cx="1537897" cy="456728"/>
            </a:xfrm>
            <a:prstGeom prst="rect">
              <a:avLst/>
            </a:prstGeom>
            <a:noFill/>
          </p:spPr>
          <p:txBody>
            <a:bodyPr wrap="square" rtlCol="0">
              <a:spAutoFit/>
            </a:bodyPr>
            <a:lstStyle/>
            <a:p>
              <a:r>
                <a:rPr lang="zh-CN" altLang="en-US" sz="2368" dirty="0">
                  <a:solidFill>
                    <a:schemeClr val="tx1">
                      <a:lumMod val="65000"/>
                      <a:lumOff val="35000"/>
                    </a:schemeClr>
                  </a:solidFill>
                  <a:latin typeface="+mj-ea"/>
                  <a:ea typeface="+mj-ea"/>
                </a:rPr>
                <a:t>成果展示</a:t>
              </a:r>
            </a:p>
          </p:txBody>
        </p:sp>
        <p:sp>
          <p:nvSpPr>
            <p:cNvPr id="108" name="TextBox 107"/>
            <p:cNvSpPr txBox="1"/>
            <p:nvPr/>
          </p:nvSpPr>
          <p:spPr>
            <a:xfrm>
              <a:off x="6071050" y="5338463"/>
              <a:ext cx="1286284" cy="266548"/>
            </a:xfrm>
            <a:prstGeom prst="rect">
              <a:avLst/>
            </a:prstGeom>
            <a:noFill/>
          </p:spPr>
          <p:txBody>
            <a:bodyPr wrap="square" rtlCol="0">
              <a:spAutoFit/>
            </a:bodyPr>
            <a:lstStyle/>
            <a:p>
              <a:r>
                <a:rPr lang="en-US" altLang="zh-CN" sz="1132" dirty="0">
                  <a:solidFill>
                    <a:schemeClr val="tx1">
                      <a:lumMod val="50000"/>
                      <a:lumOff val="50000"/>
                    </a:schemeClr>
                  </a:solidFill>
                  <a:latin typeface="+mj-ea"/>
                  <a:ea typeface="+mj-ea"/>
                </a:rPr>
                <a:t>WORKREPORT</a:t>
              </a:r>
              <a:endParaRPr lang="zh-CN" altLang="en-US" sz="1132" dirty="0">
                <a:solidFill>
                  <a:schemeClr val="tx1">
                    <a:lumMod val="50000"/>
                    <a:lumOff val="50000"/>
                  </a:schemeClr>
                </a:solidFill>
                <a:latin typeface="+mj-ea"/>
                <a:ea typeface="+mj-ea"/>
              </a:endParaRPr>
            </a:p>
          </p:txBody>
        </p:sp>
      </p:grpSp>
      <p:grpSp>
        <p:nvGrpSpPr>
          <p:cNvPr id="16" name="组合 15"/>
          <p:cNvGrpSpPr/>
          <p:nvPr/>
        </p:nvGrpSpPr>
        <p:grpSpPr>
          <a:xfrm>
            <a:off x="8622943" y="4492941"/>
            <a:ext cx="1583045" cy="665650"/>
            <a:chOff x="7839376" y="2731461"/>
            <a:chExt cx="1537897" cy="646666"/>
          </a:xfrm>
        </p:grpSpPr>
        <p:sp>
          <p:nvSpPr>
            <p:cNvPr id="109" name="TextBox 108"/>
            <p:cNvSpPr txBox="1"/>
            <p:nvPr/>
          </p:nvSpPr>
          <p:spPr>
            <a:xfrm>
              <a:off x="7839376" y="2731461"/>
              <a:ext cx="1537897" cy="456728"/>
            </a:xfrm>
            <a:prstGeom prst="rect">
              <a:avLst/>
            </a:prstGeom>
            <a:noFill/>
          </p:spPr>
          <p:txBody>
            <a:bodyPr wrap="square" rtlCol="0">
              <a:spAutoFit/>
            </a:bodyPr>
            <a:lstStyle/>
            <a:p>
              <a:r>
                <a:rPr lang="zh-CN" altLang="en-US" sz="2368" dirty="0">
                  <a:solidFill>
                    <a:schemeClr val="tx1">
                      <a:lumMod val="65000"/>
                      <a:lumOff val="35000"/>
                    </a:schemeClr>
                  </a:solidFill>
                  <a:latin typeface="+mj-ea"/>
                  <a:ea typeface="+mj-ea"/>
                </a:rPr>
                <a:t>工作不足</a:t>
              </a:r>
            </a:p>
          </p:txBody>
        </p:sp>
        <p:sp>
          <p:nvSpPr>
            <p:cNvPr id="110" name="TextBox 109"/>
            <p:cNvSpPr txBox="1"/>
            <p:nvPr/>
          </p:nvSpPr>
          <p:spPr>
            <a:xfrm>
              <a:off x="7947820" y="3111579"/>
              <a:ext cx="1286284" cy="266548"/>
            </a:xfrm>
            <a:prstGeom prst="rect">
              <a:avLst/>
            </a:prstGeom>
            <a:noFill/>
          </p:spPr>
          <p:txBody>
            <a:bodyPr wrap="square" rtlCol="0">
              <a:spAutoFit/>
            </a:bodyPr>
            <a:lstStyle/>
            <a:p>
              <a:r>
                <a:rPr lang="en-US" altLang="zh-CN" sz="1132" dirty="0">
                  <a:solidFill>
                    <a:schemeClr val="tx1">
                      <a:lumMod val="50000"/>
                      <a:lumOff val="50000"/>
                    </a:schemeClr>
                  </a:solidFill>
                  <a:latin typeface="+mj-ea"/>
                  <a:ea typeface="+mj-ea"/>
                </a:rPr>
                <a:t>WORKREPORT</a:t>
              </a:r>
              <a:endParaRPr lang="zh-CN" altLang="en-US" sz="1132" dirty="0">
                <a:solidFill>
                  <a:schemeClr val="tx1">
                    <a:lumMod val="50000"/>
                    <a:lumOff val="50000"/>
                  </a:schemeClr>
                </a:solidFill>
                <a:latin typeface="+mj-ea"/>
                <a:ea typeface="+mj-ea"/>
              </a:endParaRPr>
            </a:p>
          </p:txBody>
        </p:sp>
      </p:grpSp>
      <p:grpSp>
        <p:nvGrpSpPr>
          <p:cNvPr id="15" name="组合 14"/>
          <p:cNvGrpSpPr/>
          <p:nvPr/>
        </p:nvGrpSpPr>
        <p:grpSpPr>
          <a:xfrm>
            <a:off x="10793992" y="2972243"/>
            <a:ext cx="1583045" cy="644734"/>
            <a:chOff x="9752962" y="4978665"/>
            <a:chExt cx="1537897" cy="626346"/>
          </a:xfrm>
        </p:grpSpPr>
        <p:sp>
          <p:nvSpPr>
            <p:cNvPr id="111" name="TextBox 110"/>
            <p:cNvSpPr txBox="1"/>
            <p:nvPr/>
          </p:nvSpPr>
          <p:spPr>
            <a:xfrm>
              <a:off x="9752962" y="4978665"/>
              <a:ext cx="1537897" cy="456728"/>
            </a:xfrm>
            <a:prstGeom prst="rect">
              <a:avLst/>
            </a:prstGeom>
            <a:noFill/>
          </p:spPr>
          <p:txBody>
            <a:bodyPr wrap="square" rtlCol="0">
              <a:spAutoFit/>
            </a:bodyPr>
            <a:lstStyle/>
            <a:p>
              <a:r>
                <a:rPr lang="zh-CN" altLang="en-US" sz="2368" dirty="0">
                  <a:solidFill>
                    <a:schemeClr val="tx1">
                      <a:lumMod val="65000"/>
                      <a:lumOff val="35000"/>
                    </a:schemeClr>
                  </a:solidFill>
                  <a:latin typeface="+mj-ea"/>
                  <a:ea typeface="+mj-ea"/>
                </a:rPr>
                <a:t>明年计划</a:t>
              </a:r>
            </a:p>
          </p:txBody>
        </p:sp>
        <p:sp>
          <p:nvSpPr>
            <p:cNvPr id="112" name="TextBox 111"/>
            <p:cNvSpPr txBox="1"/>
            <p:nvPr/>
          </p:nvSpPr>
          <p:spPr>
            <a:xfrm>
              <a:off x="9841086" y="5338463"/>
              <a:ext cx="1286284" cy="266548"/>
            </a:xfrm>
            <a:prstGeom prst="rect">
              <a:avLst/>
            </a:prstGeom>
            <a:noFill/>
          </p:spPr>
          <p:txBody>
            <a:bodyPr wrap="square" rtlCol="0">
              <a:spAutoFit/>
            </a:bodyPr>
            <a:lstStyle/>
            <a:p>
              <a:r>
                <a:rPr lang="en-US" altLang="zh-CN" sz="1132" dirty="0">
                  <a:solidFill>
                    <a:schemeClr val="tx1">
                      <a:lumMod val="50000"/>
                      <a:lumOff val="50000"/>
                    </a:schemeClr>
                  </a:solidFill>
                  <a:latin typeface="+mj-ea"/>
                  <a:ea typeface="+mj-ea"/>
                </a:rPr>
                <a:t>WORKREPORT</a:t>
              </a:r>
              <a:endParaRPr lang="zh-CN" altLang="en-US" sz="1132" dirty="0">
                <a:solidFill>
                  <a:schemeClr val="tx1">
                    <a:lumMod val="50000"/>
                    <a:lumOff val="50000"/>
                  </a:schemeClr>
                </a:solidFill>
                <a:latin typeface="+mj-ea"/>
                <a:ea typeface="+mj-ea"/>
              </a:endParaRPr>
            </a:p>
          </p:txBody>
        </p:sp>
      </p:grpSp>
      <p:sp>
        <p:nvSpPr>
          <p:cNvPr id="2" name="标题 1"/>
          <p:cNvSpPr>
            <a:spLocks noGrp="1"/>
          </p:cNvSpPr>
          <p:nvPr>
            <p:ph type="title"/>
          </p:nvPr>
        </p:nvSpPr>
        <p:spPr/>
        <p:txBody>
          <a:bodyPr/>
          <a:lstStyle/>
          <a:p>
            <a:pPr algn="l"/>
            <a:r>
              <a:rPr lang="zh-CN" altLang="en-US" dirty="0"/>
              <a:t>主目录</a:t>
            </a:r>
          </a:p>
        </p:txBody>
      </p:sp>
      <p:sp>
        <p:nvSpPr>
          <p:cNvPr id="54" name="任意多边形 53"/>
          <p:cNvSpPr/>
          <p:nvPr/>
        </p:nvSpPr>
        <p:spPr>
          <a:xfrm>
            <a:off x="2891109" y="3299971"/>
            <a:ext cx="8591339" cy="1559390"/>
          </a:xfrm>
          <a:custGeom>
            <a:avLst/>
            <a:gdLst>
              <a:gd name="connsiteX0" fmla="*/ 0 w 5689600"/>
              <a:gd name="connsiteY0" fmla="*/ 1079512 h 1079512"/>
              <a:gd name="connsiteX1" fmla="*/ 1917700 w 5689600"/>
              <a:gd name="connsiteY1" fmla="*/ 12 h 1079512"/>
              <a:gd name="connsiteX2" fmla="*/ 3810000 w 5689600"/>
              <a:gd name="connsiteY2" fmla="*/ 1054112 h 1079512"/>
              <a:gd name="connsiteX3" fmla="*/ 5689600 w 5689600"/>
              <a:gd name="connsiteY3" fmla="*/ 12712 h 1079512"/>
              <a:gd name="connsiteX0" fmla="*/ 0 w 7762075"/>
              <a:gd name="connsiteY0" fmla="*/ 1079512 h 1079512"/>
              <a:gd name="connsiteX1" fmla="*/ 1917700 w 7762075"/>
              <a:gd name="connsiteY1" fmla="*/ 12 h 1079512"/>
              <a:gd name="connsiteX2" fmla="*/ 3810000 w 7762075"/>
              <a:gd name="connsiteY2" fmla="*/ 1054112 h 1079512"/>
              <a:gd name="connsiteX3" fmla="*/ 7762075 w 7762075"/>
              <a:gd name="connsiteY3" fmla="*/ 887355 h 1079512"/>
              <a:gd name="connsiteX0" fmla="*/ 0 w 7762075"/>
              <a:gd name="connsiteY0" fmla="*/ 1258016 h 1258016"/>
              <a:gd name="connsiteX1" fmla="*/ 1917700 w 7762075"/>
              <a:gd name="connsiteY1" fmla="*/ 178516 h 1258016"/>
              <a:gd name="connsiteX2" fmla="*/ 3810000 w 7762075"/>
              <a:gd name="connsiteY2" fmla="*/ 1232616 h 1258016"/>
              <a:gd name="connsiteX3" fmla="*/ 6120167 w 7762075"/>
              <a:gd name="connsiteY3" fmla="*/ 511 h 1258016"/>
              <a:gd name="connsiteX4" fmla="*/ 7762075 w 7762075"/>
              <a:gd name="connsiteY4" fmla="*/ 1065859 h 1258016"/>
              <a:gd name="connsiteX0" fmla="*/ 0 w 7872948"/>
              <a:gd name="connsiteY0" fmla="*/ 1257930 h 1296609"/>
              <a:gd name="connsiteX1" fmla="*/ 1917700 w 7872948"/>
              <a:gd name="connsiteY1" fmla="*/ 178430 h 1296609"/>
              <a:gd name="connsiteX2" fmla="*/ 3810000 w 7872948"/>
              <a:gd name="connsiteY2" fmla="*/ 1232530 h 1296609"/>
              <a:gd name="connsiteX3" fmla="*/ 6120167 w 7872948"/>
              <a:gd name="connsiteY3" fmla="*/ 425 h 1296609"/>
              <a:gd name="connsiteX4" fmla="*/ 7872948 w 7872948"/>
              <a:gd name="connsiteY4" fmla="*/ 1296361 h 1296609"/>
              <a:gd name="connsiteX0" fmla="*/ 0 w 7872948"/>
              <a:gd name="connsiteY0" fmla="*/ 1257930 h 1296609"/>
              <a:gd name="connsiteX1" fmla="*/ 1650430 w 7872948"/>
              <a:gd name="connsiteY1" fmla="*/ 263677 h 1296609"/>
              <a:gd name="connsiteX2" fmla="*/ 3810000 w 7872948"/>
              <a:gd name="connsiteY2" fmla="*/ 1232530 h 1296609"/>
              <a:gd name="connsiteX3" fmla="*/ 6120167 w 7872948"/>
              <a:gd name="connsiteY3" fmla="*/ 425 h 1296609"/>
              <a:gd name="connsiteX4" fmla="*/ 7872948 w 7872948"/>
              <a:gd name="connsiteY4" fmla="*/ 1296361 h 1296609"/>
              <a:gd name="connsiteX0" fmla="*/ 0 w 7872948"/>
              <a:gd name="connsiteY0" fmla="*/ 1257930 h 1296609"/>
              <a:gd name="connsiteX1" fmla="*/ 1650430 w 7872948"/>
              <a:gd name="connsiteY1" fmla="*/ 263677 h 1296609"/>
              <a:gd name="connsiteX2" fmla="*/ 3430071 w 7872948"/>
              <a:gd name="connsiteY2" fmla="*/ 1226591 h 1296609"/>
              <a:gd name="connsiteX3" fmla="*/ 6120167 w 7872948"/>
              <a:gd name="connsiteY3" fmla="*/ 425 h 1296609"/>
              <a:gd name="connsiteX4" fmla="*/ 7872948 w 7872948"/>
              <a:gd name="connsiteY4" fmla="*/ 1296361 h 1296609"/>
              <a:gd name="connsiteX0" fmla="*/ 0 w 7872948"/>
              <a:gd name="connsiteY0" fmla="*/ 1191562 h 1230254"/>
              <a:gd name="connsiteX1" fmla="*/ 1650430 w 7872948"/>
              <a:gd name="connsiteY1" fmla="*/ 197309 h 1230254"/>
              <a:gd name="connsiteX2" fmla="*/ 3430071 w 7872948"/>
              <a:gd name="connsiteY2" fmla="*/ 1160223 h 1230254"/>
              <a:gd name="connsiteX3" fmla="*/ 5639957 w 7872948"/>
              <a:gd name="connsiteY3" fmla="*/ 447 h 1230254"/>
              <a:gd name="connsiteX4" fmla="*/ 7872948 w 7872948"/>
              <a:gd name="connsiteY4" fmla="*/ 1229993 h 1230254"/>
              <a:gd name="connsiteX0" fmla="*/ 0 w 7681228"/>
              <a:gd name="connsiteY0" fmla="*/ 1191632 h 1191632"/>
              <a:gd name="connsiteX1" fmla="*/ 1650430 w 7681228"/>
              <a:gd name="connsiteY1" fmla="*/ 197379 h 1191632"/>
              <a:gd name="connsiteX2" fmla="*/ 3430071 w 7681228"/>
              <a:gd name="connsiteY2" fmla="*/ 1160293 h 1191632"/>
              <a:gd name="connsiteX3" fmla="*/ 5639957 w 7681228"/>
              <a:gd name="connsiteY3" fmla="*/ 517 h 1191632"/>
              <a:gd name="connsiteX4" fmla="*/ 7681228 w 7681228"/>
              <a:gd name="connsiteY4" fmla="*/ 1053214 h 1191632"/>
              <a:gd name="connsiteX0" fmla="*/ 0 w 7681228"/>
              <a:gd name="connsiteY0" fmla="*/ 1191576 h 1191576"/>
              <a:gd name="connsiteX1" fmla="*/ 1650430 w 7681228"/>
              <a:gd name="connsiteY1" fmla="*/ 197323 h 1191576"/>
              <a:gd name="connsiteX2" fmla="*/ 3430071 w 7681228"/>
              <a:gd name="connsiteY2" fmla="*/ 1160237 h 1191576"/>
              <a:gd name="connsiteX3" fmla="*/ 5639957 w 7681228"/>
              <a:gd name="connsiteY3" fmla="*/ 461 h 1191576"/>
              <a:gd name="connsiteX4" fmla="*/ 7681228 w 7681228"/>
              <a:gd name="connsiteY4" fmla="*/ 1053158 h 1191576"/>
              <a:gd name="connsiteX0" fmla="*/ 0 w 7826216"/>
              <a:gd name="connsiteY0" fmla="*/ 1191456 h 1508838"/>
              <a:gd name="connsiteX1" fmla="*/ 1650430 w 7826216"/>
              <a:gd name="connsiteY1" fmla="*/ 197203 h 1508838"/>
              <a:gd name="connsiteX2" fmla="*/ 3430071 w 7826216"/>
              <a:gd name="connsiteY2" fmla="*/ 1160117 h 1508838"/>
              <a:gd name="connsiteX3" fmla="*/ 5639957 w 7826216"/>
              <a:gd name="connsiteY3" fmla="*/ 341 h 1508838"/>
              <a:gd name="connsiteX4" fmla="*/ 7826216 w 7826216"/>
              <a:gd name="connsiteY4" fmla="*/ 1498311 h 1508838"/>
              <a:gd name="connsiteX0" fmla="*/ 0 w 7826216"/>
              <a:gd name="connsiteY0" fmla="*/ 1008617 h 1327197"/>
              <a:gd name="connsiteX1" fmla="*/ 1650430 w 7826216"/>
              <a:gd name="connsiteY1" fmla="*/ 14364 h 1327197"/>
              <a:gd name="connsiteX2" fmla="*/ 3430071 w 7826216"/>
              <a:gd name="connsiteY2" fmla="*/ 977278 h 1327197"/>
              <a:gd name="connsiteX3" fmla="*/ 5725245 w 7826216"/>
              <a:gd name="connsiteY3" fmla="*/ 382 h 1327197"/>
              <a:gd name="connsiteX4" fmla="*/ 7826216 w 7826216"/>
              <a:gd name="connsiteY4" fmla="*/ 1315472 h 1327197"/>
              <a:gd name="connsiteX0" fmla="*/ 0 w 7826216"/>
              <a:gd name="connsiteY0" fmla="*/ 1008617 h 1327197"/>
              <a:gd name="connsiteX1" fmla="*/ 1650430 w 7826216"/>
              <a:gd name="connsiteY1" fmla="*/ 14364 h 1327197"/>
              <a:gd name="connsiteX2" fmla="*/ 3737105 w 7826216"/>
              <a:gd name="connsiteY2" fmla="*/ 1136304 h 1327197"/>
              <a:gd name="connsiteX3" fmla="*/ 5725245 w 7826216"/>
              <a:gd name="connsiteY3" fmla="*/ 382 h 1327197"/>
              <a:gd name="connsiteX4" fmla="*/ 7826216 w 7826216"/>
              <a:gd name="connsiteY4" fmla="*/ 1315472 h 1327197"/>
              <a:gd name="connsiteX0" fmla="*/ 0 w 7826216"/>
              <a:gd name="connsiteY0" fmla="*/ 1008617 h 1327197"/>
              <a:gd name="connsiteX1" fmla="*/ 1650430 w 7826216"/>
              <a:gd name="connsiteY1" fmla="*/ 14364 h 1327197"/>
              <a:gd name="connsiteX2" fmla="*/ 3737105 w 7826216"/>
              <a:gd name="connsiteY2" fmla="*/ 1136304 h 1327197"/>
              <a:gd name="connsiteX3" fmla="*/ 5725245 w 7826216"/>
              <a:gd name="connsiteY3" fmla="*/ 382 h 1327197"/>
              <a:gd name="connsiteX4" fmla="*/ 7826216 w 7826216"/>
              <a:gd name="connsiteY4" fmla="*/ 1315472 h 1327197"/>
              <a:gd name="connsiteX0" fmla="*/ 0 w 7826216"/>
              <a:gd name="connsiteY0" fmla="*/ 1008617 h 1327197"/>
              <a:gd name="connsiteX1" fmla="*/ 1650430 w 7826216"/>
              <a:gd name="connsiteY1" fmla="*/ 14364 h 1327197"/>
              <a:gd name="connsiteX2" fmla="*/ 3737105 w 7826216"/>
              <a:gd name="connsiteY2" fmla="*/ 1136304 h 1327197"/>
              <a:gd name="connsiteX3" fmla="*/ 5725245 w 7826216"/>
              <a:gd name="connsiteY3" fmla="*/ 382 h 1327197"/>
              <a:gd name="connsiteX4" fmla="*/ 7826216 w 7826216"/>
              <a:gd name="connsiteY4" fmla="*/ 1315472 h 1327197"/>
              <a:gd name="connsiteX0" fmla="*/ 0 w 7826216"/>
              <a:gd name="connsiteY0" fmla="*/ 994938 h 1314128"/>
              <a:gd name="connsiteX1" fmla="*/ 1650430 w 7826216"/>
              <a:gd name="connsiteY1" fmla="*/ 685 h 1314128"/>
              <a:gd name="connsiteX2" fmla="*/ 3737105 w 7826216"/>
              <a:gd name="connsiteY2" fmla="*/ 1122625 h 1314128"/>
              <a:gd name="connsiteX3" fmla="*/ 5946991 w 7826216"/>
              <a:gd name="connsiteY3" fmla="*/ 66216 h 1314128"/>
              <a:gd name="connsiteX4" fmla="*/ 7826216 w 7826216"/>
              <a:gd name="connsiteY4" fmla="*/ 1301793 h 1314128"/>
              <a:gd name="connsiteX0" fmla="*/ 0 w 7826216"/>
              <a:gd name="connsiteY0" fmla="*/ 929125 h 1248315"/>
              <a:gd name="connsiteX1" fmla="*/ 1641902 w 7826216"/>
              <a:gd name="connsiteY1" fmla="*/ 30287 h 1248315"/>
              <a:gd name="connsiteX2" fmla="*/ 3737105 w 7826216"/>
              <a:gd name="connsiteY2" fmla="*/ 1056812 h 1248315"/>
              <a:gd name="connsiteX3" fmla="*/ 5946991 w 7826216"/>
              <a:gd name="connsiteY3" fmla="*/ 403 h 1248315"/>
              <a:gd name="connsiteX4" fmla="*/ 7826216 w 7826216"/>
              <a:gd name="connsiteY4" fmla="*/ 1235980 h 1248315"/>
              <a:gd name="connsiteX0" fmla="*/ 0 w 7826216"/>
              <a:gd name="connsiteY0" fmla="*/ 929125 h 1248315"/>
              <a:gd name="connsiteX1" fmla="*/ 1641902 w 7826216"/>
              <a:gd name="connsiteY1" fmla="*/ 30287 h 1248315"/>
              <a:gd name="connsiteX2" fmla="*/ 3941795 w 7826216"/>
              <a:gd name="connsiteY2" fmla="*/ 1088617 h 1248315"/>
              <a:gd name="connsiteX3" fmla="*/ 5946991 w 7826216"/>
              <a:gd name="connsiteY3" fmla="*/ 403 h 1248315"/>
              <a:gd name="connsiteX4" fmla="*/ 7826216 w 7826216"/>
              <a:gd name="connsiteY4" fmla="*/ 1235980 h 1248315"/>
              <a:gd name="connsiteX0" fmla="*/ 0 w 7698285"/>
              <a:gd name="connsiteY0" fmla="*/ 929138 h 1201018"/>
              <a:gd name="connsiteX1" fmla="*/ 1641902 w 7698285"/>
              <a:gd name="connsiteY1" fmla="*/ 30300 h 1201018"/>
              <a:gd name="connsiteX2" fmla="*/ 3941795 w 7698285"/>
              <a:gd name="connsiteY2" fmla="*/ 1088630 h 1201018"/>
              <a:gd name="connsiteX3" fmla="*/ 5946991 w 7698285"/>
              <a:gd name="connsiteY3" fmla="*/ 416 h 1201018"/>
              <a:gd name="connsiteX4" fmla="*/ 7698285 w 7698285"/>
              <a:gd name="connsiteY4" fmla="*/ 1188285 h 1201018"/>
              <a:gd name="connsiteX0" fmla="*/ 0 w 7698285"/>
              <a:gd name="connsiteY0" fmla="*/ 929194 h 1188341"/>
              <a:gd name="connsiteX1" fmla="*/ 1641902 w 7698285"/>
              <a:gd name="connsiteY1" fmla="*/ 30356 h 1188341"/>
              <a:gd name="connsiteX2" fmla="*/ 3941795 w 7698285"/>
              <a:gd name="connsiteY2" fmla="*/ 1088686 h 1188341"/>
              <a:gd name="connsiteX3" fmla="*/ 5946991 w 7698285"/>
              <a:gd name="connsiteY3" fmla="*/ 472 h 1188341"/>
              <a:gd name="connsiteX4" fmla="*/ 7698285 w 7698285"/>
              <a:gd name="connsiteY4" fmla="*/ 1188341 h 1188341"/>
              <a:gd name="connsiteX0" fmla="*/ 0 w 7766515"/>
              <a:gd name="connsiteY0" fmla="*/ 1064367 h 1188341"/>
              <a:gd name="connsiteX1" fmla="*/ 1710132 w 7766515"/>
              <a:gd name="connsiteY1" fmla="*/ 30356 h 1188341"/>
              <a:gd name="connsiteX2" fmla="*/ 4010025 w 7766515"/>
              <a:gd name="connsiteY2" fmla="*/ 1088686 h 1188341"/>
              <a:gd name="connsiteX3" fmla="*/ 6015221 w 7766515"/>
              <a:gd name="connsiteY3" fmla="*/ 472 h 1188341"/>
              <a:gd name="connsiteX4" fmla="*/ 7766515 w 7766515"/>
              <a:gd name="connsiteY4" fmla="*/ 1188341 h 1188341"/>
              <a:gd name="connsiteX0" fmla="*/ 0 w 7809158"/>
              <a:gd name="connsiteY0" fmla="*/ 682705 h 1188341"/>
              <a:gd name="connsiteX1" fmla="*/ 1752775 w 7809158"/>
              <a:gd name="connsiteY1" fmla="*/ 30356 h 1188341"/>
              <a:gd name="connsiteX2" fmla="*/ 4052668 w 7809158"/>
              <a:gd name="connsiteY2" fmla="*/ 1088686 h 1188341"/>
              <a:gd name="connsiteX3" fmla="*/ 6057864 w 7809158"/>
              <a:gd name="connsiteY3" fmla="*/ 472 h 1188341"/>
              <a:gd name="connsiteX4" fmla="*/ 7809158 w 7809158"/>
              <a:gd name="connsiteY4" fmla="*/ 1188341 h 1188341"/>
              <a:gd name="connsiteX0" fmla="*/ 0 w 7809158"/>
              <a:gd name="connsiteY0" fmla="*/ 682705 h 1188341"/>
              <a:gd name="connsiteX1" fmla="*/ 1752775 w 7809158"/>
              <a:gd name="connsiteY1" fmla="*/ 30356 h 1188341"/>
              <a:gd name="connsiteX2" fmla="*/ 4052668 w 7809158"/>
              <a:gd name="connsiteY2" fmla="*/ 1088686 h 1188341"/>
              <a:gd name="connsiteX3" fmla="*/ 6057864 w 7809158"/>
              <a:gd name="connsiteY3" fmla="*/ 472 h 1188341"/>
              <a:gd name="connsiteX4" fmla="*/ 7809158 w 7809158"/>
              <a:gd name="connsiteY4" fmla="*/ 1188341 h 1188341"/>
              <a:gd name="connsiteX0" fmla="*/ 0 w 7800630"/>
              <a:gd name="connsiteY0" fmla="*/ 1104124 h 1188341"/>
              <a:gd name="connsiteX1" fmla="*/ 1744247 w 7800630"/>
              <a:gd name="connsiteY1" fmla="*/ 30356 h 1188341"/>
              <a:gd name="connsiteX2" fmla="*/ 4044140 w 7800630"/>
              <a:gd name="connsiteY2" fmla="*/ 1088686 h 1188341"/>
              <a:gd name="connsiteX3" fmla="*/ 6049336 w 7800630"/>
              <a:gd name="connsiteY3" fmla="*/ 472 h 1188341"/>
              <a:gd name="connsiteX4" fmla="*/ 7800630 w 7800630"/>
              <a:gd name="connsiteY4" fmla="*/ 1188341 h 1188341"/>
              <a:gd name="connsiteX0" fmla="*/ 0 w 7800630"/>
              <a:gd name="connsiteY0" fmla="*/ 1120027 h 1188341"/>
              <a:gd name="connsiteX1" fmla="*/ 1744247 w 7800630"/>
              <a:gd name="connsiteY1" fmla="*/ 30356 h 1188341"/>
              <a:gd name="connsiteX2" fmla="*/ 4044140 w 7800630"/>
              <a:gd name="connsiteY2" fmla="*/ 1088686 h 1188341"/>
              <a:gd name="connsiteX3" fmla="*/ 6049336 w 7800630"/>
              <a:gd name="connsiteY3" fmla="*/ 472 h 1188341"/>
              <a:gd name="connsiteX4" fmla="*/ 7800630 w 7800630"/>
              <a:gd name="connsiteY4" fmla="*/ 1188341 h 1188341"/>
              <a:gd name="connsiteX0" fmla="*/ 0 w 7800630"/>
              <a:gd name="connsiteY0" fmla="*/ 1120027 h 1188341"/>
              <a:gd name="connsiteX1" fmla="*/ 1744247 w 7800630"/>
              <a:gd name="connsiteY1" fmla="*/ 30356 h 1188341"/>
              <a:gd name="connsiteX2" fmla="*/ 4044140 w 7800630"/>
              <a:gd name="connsiteY2" fmla="*/ 1088686 h 1188341"/>
              <a:gd name="connsiteX3" fmla="*/ 6049336 w 7800630"/>
              <a:gd name="connsiteY3" fmla="*/ 472 h 1188341"/>
              <a:gd name="connsiteX4" fmla="*/ 7800630 w 7800630"/>
              <a:gd name="connsiteY4" fmla="*/ 1188341 h 1188341"/>
              <a:gd name="connsiteX0" fmla="*/ 0 w 7851801"/>
              <a:gd name="connsiteY0" fmla="*/ 1120082 h 1120082"/>
              <a:gd name="connsiteX1" fmla="*/ 1744247 w 7851801"/>
              <a:gd name="connsiteY1" fmla="*/ 30411 h 1120082"/>
              <a:gd name="connsiteX2" fmla="*/ 4044140 w 7851801"/>
              <a:gd name="connsiteY2" fmla="*/ 1088741 h 1120082"/>
              <a:gd name="connsiteX3" fmla="*/ 6049336 w 7851801"/>
              <a:gd name="connsiteY3" fmla="*/ 527 h 1120082"/>
              <a:gd name="connsiteX4" fmla="*/ 7851801 w 7851801"/>
              <a:gd name="connsiteY4" fmla="*/ 1061175 h 1120082"/>
              <a:gd name="connsiteX0" fmla="*/ 0 w 7851801"/>
              <a:gd name="connsiteY0" fmla="*/ 1120082 h 1120082"/>
              <a:gd name="connsiteX1" fmla="*/ 1744247 w 7851801"/>
              <a:gd name="connsiteY1" fmla="*/ 30411 h 1120082"/>
              <a:gd name="connsiteX2" fmla="*/ 4044140 w 7851801"/>
              <a:gd name="connsiteY2" fmla="*/ 1088741 h 1120082"/>
              <a:gd name="connsiteX3" fmla="*/ 6049336 w 7851801"/>
              <a:gd name="connsiteY3" fmla="*/ 527 h 1120082"/>
              <a:gd name="connsiteX4" fmla="*/ 7851801 w 7851801"/>
              <a:gd name="connsiteY4" fmla="*/ 1061175 h 1120082"/>
              <a:gd name="connsiteX0" fmla="*/ 0 w 7851801"/>
              <a:gd name="connsiteY0" fmla="*/ 1120082 h 1120082"/>
              <a:gd name="connsiteX1" fmla="*/ 1744247 w 7851801"/>
              <a:gd name="connsiteY1" fmla="*/ 30411 h 1120082"/>
              <a:gd name="connsiteX2" fmla="*/ 4044140 w 7851801"/>
              <a:gd name="connsiteY2" fmla="*/ 1088741 h 1120082"/>
              <a:gd name="connsiteX3" fmla="*/ 6049336 w 7851801"/>
              <a:gd name="connsiteY3" fmla="*/ 527 h 1120082"/>
              <a:gd name="connsiteX4" fmla="*/ 7851801 w 7851801"/>
              <a:gd name="connsiteY4" fmla="*/ 1061175 h 1120082"/>
              <a:gd name="connsiteX0" fmla="*/ 0 w 7851801"/>
              <a:gd name="connsiteY0" fmla="*/ 1119555 h 1119555"/>
              <a:gd name="connsiteX1" fmla="*/ 1744247 w 7851801"/>
              <a:gd name="connsiteY1" fmla="*/ 29884 h 1119555"/>
              <a:gd name="connsiteX2" fmla="*/ 4044140 w 7851801"/>
              <a:gd name="connsiteY2" fmla="*/ 1088214 h 1119555"/>
              <a:gd name="connsiteX3" fmla="*/ 6049336 w 7851801"/>
              <a:gd name="connsiteY3" fmla="*/ 0 h 1119555"/>
              <a:gd name="connsiteX4" fmla="*/ 7851801 w 7851801"/>
              <a:gd name="connsiteY4" fmla="*/ 1060648 h 1119555"/>
              <a:gd name="connsiteX0" fmla="*/ 0 w 7851801"/>
              <a:gd name="connsiteY0" fmla="*/ 1119555 h 1119555"/>
              <a:gd name="connsiteX1" fmla="*/ 1744247 w 7851801"/>
              <a:gd name="connsiteY1" fmla="*/ 29884 h 1119555"/>
              <a:gd name="connsiteX2" fmla="*/ 4044140 w 7851801"/>
              <a:gd name="connsiteY2" fmla="*/ 1088214 h 1119555"/>
              <a:gd name="connsiteX3" fmla="*/ 6049336 w 7851801"/>
              <a:gd name="connsiteY3" fmla="*/ 0 h 1119555"/>
              <a:gd name="connsiteX4" fmla="*/ 7851801 w 7851801"/>
              <a:gd name="connsiteY4" fmla="*/ 1060648 h 1119555"/>
              <a:gd name="connsiteX0" fmla="*/ 0 w 7851801"/>
              <a:gd name="connsiteY0" fmla="*/ 1119555 h 1119555"/>
              <a:gd name="connsiteX1" fmla="*/ 2349784 w 7851801"/>
              <a:gd name="connsiteY1" fmla="*/ 13981 h 1119555"/>
              <a:gd name="connsiteX2" fmla="*/ 4044140 w 7851801"/>
              <a:gd name="connsiteY2" fmla="*/ 1088214 h 1119555"/>
              <a:gd name="connsiteX3" fmla="*/ 6049336 w 7851801"/>
              <a:gd name="connsiteY3" fmla="*/ 0 h 1119555"/>
              <a:gd name="connsiteX4" fmla="*/ 7851801 w 7851801"/>
              <a:gd name="connsiteY4" fmla="*/ 1060648 h 1119555"/>
              <a:gd name="connsiteX0" fmla="*/ 0 w 7118332"/>
              <a:gd name="connsiteY0" fmla="*/ 1079799 h 1088237"/>
              <a:gd name="connsiteX1" fmla="*/ 1616315 w 7118332"/>
              <a:gd name="connsiteY1" fmla="*/ 13981 h 1088237"/>
              <a:gd name="connsiteX2" fmla="*/ 3310671 w 7118332"/>
              <a:gd name="connsiteY2" fmla="*/ 1088214 h 1088237"/>
              <a:gd name="connsiteX3" fmla="*/ 5315867 w 7118332"/>
              <a:gd name="connsiteY3" fmla="*/ 0 h 1088237"/>
              <a:gd name="connsiteX4" fmla="*/ 7118332 w 7118332"/>
              <a:gd name="connsiteY4" fmla="*/ 1060648 h 1088237"/>
              <a:gd name="connsiteX0" fmla="*/ 0 w 7118332"/>
              <a:gd name="connsiteY0" fmla="*/ 1079799 h 1088237"/>
              <a:gd name="connsiteX1" fmla="*/ 1616315 w 7118332"/>
              <a:gd name="connsiteY1" fmla="*/ 13981 h 1088237"/>
              <a:gd name="connsiteX2" fmla="*/ 3310671 w 7118332"/>
              <a:gd name="connsiteY2" fmla="*/ 1088214 h 1088237"/>
              <a:gd name="connsiteX3" fmla="*/ 5315867 w 7118332"/>
              <a:gd name="connsiteY3" fmla="*/ 0 h 1088237"/>
              <a:gd name="connsiteX4" fmla="*/ 7118332 w 7118332"/>
              <a:gd name="connsiteY4" fmla="*/ 1060648 h 1088237"/>
              <a:gd name="connsiteX0" fmla="*/ 0 w 7118332"/>
              <a:gd name="connsiteY0" fmla="*/ 1065820 h 1074258"/>
              <a:gd name="connsiteX1" fmla="*/ 1616315 w 7118332"/>
              <a:gd name="connsiteY1" fmla="*/ 2 h 1074258"/>
              <a:gd name="connsiteX2" fmla="*/ 3310671 w 7118332"/>
              <a:gd name="connsiteY2" fmla="*/ 1074235 h 1074258"/>
              <a:gd name="connsiteX3" fmla="*/ 4974720 w 7118332"/>
              <a:gd name="connsiteY3" fmla="*/ 1924 h 1074258"/>
              <a:gd name="connsiteX4" fmla="*/ 7118332 w 7118332"/>
              <a:gd name="connsiteY4" fmla="*/ 1046669 h 1074258"/>
              <a:gd name="connsiteX0" fmla="*/ 0 w 6623667"/>
              <a:gd name="connsiteY0" fmla="*/ 1065820 h 1074258"/>
              <a:gd name="connsiteX1" fmla="*/ 1616315 w 6623667"/>
              <a:gd name="connsiteY1" fmla="*/ 2 h 1074258"/>
              <a:gd name="connsiteX2" fmla="*/ 3310671 w 6623667"/>
              <a:gd name="connsiteY2" fmla="*/ 1074235 h 1074258"/>
              <a:gd name="connsiteX3" fmla="*/ 4974720 w 6623667"/>
              <a:gd name="connsiteY3" fmla="*/ 1924 h 1074258"/>
              <a:gd name="connsiteX4" fmla="*/ 6623667 w 6623667"/>
              <a:gd name="connsiteY4" fmla="*/ 1038718 h 1074258"/>
              <a:gd name="connsiteX0" fmla="*/ 0 w 6478679"/>
              <a:gd name="connsiteY0" fmla="*/ 1065820 h 1074258"/>
              <a:gd name="connsiteX1" fmla="*/ 1616315 w 6478679"/>
              <a:gd name="connsiteY1" fmla="*/ 2 h 1074258"/>
              <a:gd name="connsiteX2" fmla="*/ 3310671 w 6478679"/>
              <a:gd name="connsiteY2" fmla="*/ 1074235 h 1074258"/>
              <a:gd name="connsiteX3" fmla="*/ 4974720 w 6478679"/>
              <a:gd name="connsiteY3" fmla="*/ 1924 h 1074258"/>
              <a:gd name="connsiteX4" fmla="*/ 6478679 w 6478679"/>
              <a:gd name="connsiteY4" fmla="*/ 1070523 h 1074258"/>
              <a:gd name="connsiteX0" fmla="*/ 0 w 6700425"/>
              <a:gd name="connsiteY0" fmla="*/ 1065820 h 1074258"/>
              <a:gd name="connsiteX1" fmla="*/ 1616315 w 6700425"/>
              <a:gd name="connsiteY1" fmla="*/ 2 h 1074258"/>
              <a:gd name="connsiteX2" fmla="*/ 3310671 w 6700425"/>
              <a:gd name="connsiteY2" fmla="*/ 1074235 h 1074258"/>
              <a:gd name="connsiteX3" fmla="*/ 4974720 w 6700425"/>
              <a:gd name="connsiteY3" fmla="*/ 1924 h 1074258"/>
              <a:gd name="connsiteX4" fmla="*/ 6700425 w 6700425"/>
              <a:gd name="connsiteY4" fmla="*/ 1038717 h 1074258"/>
              <a:gd name="connsiteX0" fmla="*/ 0 w 6700425"/>
              <a:gd name="connsiteY0" fmla="*/ 1127507 h 1135945"/>
              <a:gd name="connsiteX1" fmla="*/ 1616315 w 6700425"/>
              <a:gd name="connsiteY1" fmla="*/ 61689 h 1135945"/>
              <a:gd name="connsiteX2" fmla="*/ 3310671 w 6700425"/>
              <a:gd name="connsiteY2" fmla="*/ 1135922 h 1135945"/>
              <a:gd name="connsiteX3" fmla="*/ 5034421 w 6700425"/>
              <a:gd name="connsiteY3" fmla="*/ 0 h 1135945"/>
              <a:gd name="connsiteX4" fmla="*/ 6700425 w 6700425"/>
              <a:gd name="connsiteY4" fmla="*/ 1100404 h 1135945"/>
              <a:gd name="connsiteX0" fmla="*/ 0 w 6700425"/>
              <a:gd name="connsiteY0" fmla="*/ 1127507 h 1135945"/>
              <a:gd name="connsiteX1" fmla="*/ 1616315 w 6700425"/>
              <a:gd name="connsiteY1" fmla="*/ 61689 h 1135945"/>
              <a:gd name="connsiteX2" fmla="*/ 3310671 w 6700425"/>
              <a:gd name="connsiteY2" fmla="*/ 1135922 h 1135945"/>
              <a:gd name="connsiteX3" fmla="*/ 5034421 w 6700425"/>
              <a:gd name="connsiteY3" fmla="*/ 0 h 1135945"/>
              <a:gd name="connsiteX4" fmla="*/ 6700425 w 6700425"/>
              <a:gd name="connsiteY4" fmla="*/ 1100404 h 1135945"/>
              <a:gd name="connsiteX0" fmla="*/ 0 w 6700425"/>
              <a:gd name="connsiteY0" fmla="*/ 1127507 h 1135945"/>
              <a:gd name="connsiteX1" fmla="*/ 1616315 w 6700425"/>
              <a:gd name="connsiteY1" fmla="*/ 61689 h 1135945"/>
              <a:gd name="connsiteX2" fmla="*/ 3310671 w 6700425"/>
              <a:gd name="connsiteY2" fmla="*/ 1135922 h 1135945"/>
              <a:gd name="connsiteX3" fmla="*/ 5034421 w 6700425"/>
              <a:gd name="connsiteY3" fmla="*/ 0 h 1135945"/>
              <a:gd name="connsiteX4" fmla="*/ 6700425 w 6700425"/>
              <a:gd name="connsiteY4" fmla="*/ 1100404 h 1135945"/>
              <a:gd name="connsiteX0" fmla="*/ 0 w 6700425"/>
              <a:gd name="connsiteY0" fmla="*/ 1127507 h 1135945"/>
              <a:gd name="connsiteX1" fmla="*/ 1616315 w 6700425"/>
              <a:gd name="connsiteY1" fmla="*/ 61689 h 1135945"/>
              <a:gd name="connsiteX2" fmla="*/ 3310671 w 6700425"/>
              <a:gd name="connsiteY2" fmla="*/ 1135922 h 1135945"/>
              <a:gd name="connsiteX3" fmla="*/ 5034421 w 6700425"/>
              <a:gd name="connsiteY3" fmla="*/ 0 h 1135945"/>
              <a:gd name="connsiteX4" fmla="*/ 6700425 w 6700425"/>
              <a:gd name="connsiteY4" fmla="*/ 1100404 h 1135945"/>
              <a:gd name="connsiteX0" fmla="*/ 0 w 6700425"/>
              <a:gd name="connsiteY0" fmla="*/ 1127507 h 1135922"/>
              <a:gd name="connsiteX1" fmla="*/ 1616315 w 6700425"/>
              <a:gd name="connsiteY1" fmla="*/ 61689 h 1135922"/>
              <a:gd name="connsiteX2" fmla="*/ 3310671 w 6700425"/>
              <a:gd name="connsiteY2" fmla="*/ 1135922 h 1135922"/>
              <a:gd name="connsiteX3" fmla="*/ 5034421 w 6700425"/>
              <a:gd name="connsiteY3" fmla="*/ 0 h 1135922"/>
              <a:gd name="connsiteX4" fmla="*/ 6700425 w 6700425"/>
              <a:gd name="connsiteY4" fmla="*/ 1100404 h 1135922"/>
              <a:gd name="connsiteX0" fmla="*/ 0 w 6700425"/>
              <a:gd name="connsiteY0" fmla="*/ 1127509 h 1135924"/>
              <a:gd name="connsiteX1" fmla="*/ 1616315 w 6700425"/>
              <a:gd name="connsiteY1" fmla="*/ 61691 h 1135924"/>
              <a:gd name="connsiteX2" fmla="*/ 3310671 w 6700425"/>
              <a:gd name="connsiteY2" fmla="*/ 1135924 h 1135924"/>
              <a:gd name="connsiteX3" fmla="*/ 5034421 w 6700425"/>
              <a:gd name="connsiteY3" fmla="*/ 2 h 1135924"/>
              <a:gd name="connsiteX4" fmla="*/ 6700425 w 6700425"/>
              <a:gd name="connsiteY4" fmla="*/ 1100406 h 1135924"/>
              <a:gd name="connsiteX0" fmla="*/ 0 w 6700425"/>
              <a:gd name="connsiteY0" fmla="*/ 1127509 h 1135924"/>
              <a:gd name="connsiteX1" fmla="*/ 1616315 w 6700425"/>
              <a:gd name="connsiteY1" fmla="*/ 61691 h 1135924"/>
              <a:gd name="connsiteX2" fmla="*/ 3310671 w 6700425"/>
              <a:gd name="connsiteY2" fmla="*/ 1135924 h 1135924"/>
              <a:gd name="connsiteX3" fmla="*/ 5034421 w 6700425"/>
              <a:gd name="connsiteY3" fmla="*/ 2 h 1135924"/>
              <a:gd name="connsiteX4" fmla="*/ 6700425 w 6700425"/>
              <a:gd name="connsiteY4" fmla="*/ 1100406 h 1135924"/>
              <a:gd name="connsiteX0" fmla="*/ 0 w 6700425"/>
              <a:gd name="connsiteY0" fmla="*/ 1127509 h 1135924"/>
              <a:gd name="connsiteX1" fmla="*/ 1616315 w 6700425"/>
              <a:gd name="connsiteY1" fmla="*/ 61691 h 1135924"/>
              <a:gd name="connsiteX2" fmla="*/ 3310671 w 6700425"/>
              <a:gd name="connsiteY2" fmla="*/ 1135924 h 1135924"/>
              <a:gd name="connsiteX3" fmla="*/ 5034421 w 6700425"/>
              <a:gd name="connsiteY3" fmla="*/ 2 h 1135924"/>
              <a:gd name="connsiteX4" fmla="*/ 6700425 w 6700425"/>
              <a:gd name="connsiteY4" fmla="*/ 1072905 h 1135924"/>
              <a:gd name="connsiteX0" fmla="*/ 0 w 6715173"/>
              <a:gd name="connsiteY0" fmla="*/ 1127509 h 1135924"/>
              <a:gd name="connsiteX1" fmla="*/ 1616315 w 6715173"/>
              <a:gd name="connsiteY1" fmla="*/ 61691 h 1135924"/>
              <a:gd name="connsiteX2" fmla="*/ 3310671 w 6715173"/>
              <a:gd name="connsiteY2" fmla="*/ 1135924 h 1135924"/>
              <a:gd name="connsiteX3" fmla="*/ 5034421 w 6715173"/>
              <a:gd name="connsiteY3" fmla="*/ 2 h 1135924"/>
              <a:gd name="connsiteX4" fmla="*/ 6715173 w 6715173"/>
              <a:gd name="connsiteY4" fmla="*/ 1059155 h 11359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715173" h="1135924">
                <a:moveTo>
                  <a:pt x="0" y="1127509"/>
                </a:moveTo>
                <a:cubicBezTo>
                  <a:pt x="507007" y="1133134"/>
                  <a:pt x="1064537" y="60289"/>
                  <a:pt x="1616315" y="61691"/>
                </a:cubicBezTo>
                <a:cubicBezTo>
                  <a:pt x="2168093" y="63093"/>
                  <a:pt x="2778719" y="1127987"/>
                  <a:pt x="3310671" y="1135924"/>
                </a:cubicBezTo>
                <a:cubicBezTo>
                  <a:pt x="3866607" y="1117437"/>
                  <a:pt x="4488155" y="10816"/>
                  <a:pt x="5034421" y="2"/>
                </a:cubicBezTo>
                <a:cubicBezTo>
                  <a:pt x="5562285" y="-1785"/>
                  <a:pt x="6713956" y="1071307"/>
                  <a:pt x="6715173" y="1059155"/>
                </a:cubicBezTo>
              </a:path>
            </a:pathLst>
          </a:custGeom>
          <a:ln w="76200">
            <a:solidFill>
              <a:schemeClr val="tx1"/>
            </a:solidFill>
          </a:ln>
        </p:spPr>
        <p:style>
          <a:lnRef idx="1">
            <a:schemeClr val="accent1"/>
          </a:lnRef>
          <a:fillRef idx="0">
            <a:schemeClr val="accent1"/>
          </a:fillRef>
          <a:effectRef idx="0">
            <a:schemeClr val="accent1"/>
          </a:effectRef>
          <a:fontRef idx="minor">
            <a:schemeClr val="tx1"/>
          </a:fontRef>
        </p:style>
        <p:txBody>
          <a:bodyPr lIns="125496" tIns="62748" rIns="125496" bIns="62748" rtlCol="0" anchor="ctr"/>
          <a:lstStyle/>
          <a:p>
            <a:pPr algn="ctr"/>
            <a:endParaRPr lang="zh-CN" altLang="en-US" sz="2471">
              <a:latin typeface="Arial"/>
              <a:ea typeface="微软雅黑"/>
              <a:cs typeface="+mn-ea"/>
              <a:sym typeface="Arial"/>
            </a:endParaRPr>
          </a:p>
        </p:txBody>
      </p:sp>
      <p:grpSp>
        <p:nvGrpSpPr>
          <p:cNvPr id="22" name="组合 21"/>
          <p:cNvGrpSpPr/>
          <p:nvPr/>
        </p:nvGrpSpPr>
        <p:grpSpPr>
          <a:xfrm>
            <a:off x="8400577" y="2503399"/>
            <a:ext cx="1729831" cy="1729831"/>
            <a:chOff x="12529169" y="3967390"/>
            <a:chExt cx="1680496" cy="1680496"/>
          </a:xfrm>
        </p:grpSpPr>
        <p:grpSp>
          <p:nvGrpSpPr>
            <p:cNvPr id="21" name="组合 20"/>
            <p:cNvGrpSpPr/>
            <p:nvPr/>
          </p:nvGrpSpPr>
          <p:grpSpPr>
            <a:xfrm>
              <a:off x="12529169" y="3967390"/>
              <a:ext cx="1680496" cy="1680496"/>
              <a:chOff x="10515120" y="1090158"/>
              <a:chExt cx="1680496" cy="1680496"/>
            </a:xfrm>
          </p:grpSpPr>
          <p:sp>
            <p:nvSpPr>
              <p:cNvPr id="3" name="椭圆 2"/>
              <p:cNvSpPr/>
              <p:nvPr/>
            </p:nvSpPr>
            <p:spPr>
              <a:xfrm>
                <a:off x="10515120" y="1090158"/>
                <a:ext cx="1680496" cy="1680496"/>
              </a:xfrm>
              <a:prstGeom prst="ellipse">
                <a:avLst/>
              </a:prstGeom>
              <a:gradFill>
                <a:gsLst>
                  <a:gs pos="0">
                    <a:schemeClr val="bg1">
                      <a:lumMod val="82000"/>
                      <a:lumOff val="18000"/>
                    </a:schemeClr>
                  </a:gs>
                  <a:gs pos="47000">
                    <a:srgbClr val="F5F5F5"/>
                  </a:gs>
                  <a:gs pos="100000">
                    <a:schemeClr val="bg1">
                      <a:lumMod val="95000"/>
                      <a:lumOff val="5000"/>
                    </a:schemeClr>
                  </a:gs>
                </a:gsLst>
                <a:lin ang="18900000" scaled="0"/>
              </a:gradFill>
              <a:ln w="7938" cap="flat">
                <a:noFill/>
                <a:prstDash val="solid"/>
                <a:miter lim="800000"/>
                <a:headEnd/>
                <a:tailEnd/>
              </a:ln>
              <a:effectLst>
                <a:outerShdw blurRad="228600" dist="114300" dir="2700000" algn="tl" rotWithShape="0">
                  <a:prstClr val="black">
                    <a:alpha val="25000"/>
                  </a:prstClr>
                </a:outerShdw>
              </a:effectLst>
            </p:spPr>
            <p:txBody>
              <a:bodyPr vert="horz" wrap="square" lIns="94124" tIns="47062" rIns="94124" bIns="47062" numCol="1" anchor="t" anchorCtr="0" compatLnSpc="1">
                <a:prstTxWarp prst="textNoShape">
                  <a:avLst/>
                </a:prstTxWarp>
              </a:bodyPr>
              <a:lstStyle/>
              <a:p>
                <a:endParaRPr lang="zh-CN" altLang="en-US" sz="2471"/>
              </a:p>
            </p:txBody>
          </p:sp>
          <p:sp>
            <p:nvSpPr>
              <p:cNvPr id="122" name="椭圆 121"/>
              <p:cNvSpPr/>
              <p:nvPr/>
            </p:nvSpPr>
            <p:spPr>
              <a:xfrm>
                <a:off x="10660159" y="1235197"/>
                <a:ext cx="1390418" cy="1390418"/>
              </a:xfrm>
              <a:prstGeom prst="ellipse">
                <a:avLst/>
              </a:prstGeom>
              <a:solidFill>
                <a:schemeClr val="accent4"/>
              </a:solidFill>
              <a:ln w="7938" cap="flat">
                <a:noFill/>
                <a:prstDash val="solid"/>
                <a:miter lim="800000"/>
                <a:headEnd/>
                <a:tailEnd/>
              </a:ln>
              <a:effectLst/>
            </p:spPr>
            <p:txBody>
              <a:bodyPr vert="horz" wrap="square" lIns="94124" tIns="47062" rIns="94124" bIns="47062" numCol="1" anchor="t" anchorCtr="0" compatLnSpc="1">
                <a:prstTxWarp prst="textNoShape">
                  <a:avLst/>
                </a:prstTxWarp>
              </a:bodyPr>
              <a:lstStyle/>
              <a:p>
                <a:endParaRPr lang="zh-CN" altLang="en-US" sz="2471"/>
              </a:p>
            </p:txBody>
          </p:sp>
        </p:grpSp>
        <p:sp>
          <p:nvSpPr>
            <p:cNvPr id="91" name="TextBox 90"/>
            <p:cNvSpPr txBox="1"/>
            <p:nvPr/>
          </p:nvSpPr>
          <p:spPr>
            <a:xfrm>
              <a:off x="12939992" y="4293819"/>
              <a:ext cx="1010287" cy="947824"/>
            </a:xfrm>
            <a:prstGeom prst="rect">
              <a:avLst/>
            </a:prstGeom>
            <a:noFill/>
          </p:spPr>
          <p:txBody>
            <a:bodyPr wrap="square" rtlCol="0">
              <a:spAutoFit/>
            </a:bodyPr>
            <a:lstStyle/>
            <a:p>
              <a:r>
                <a:rPr lang="en-US" altLang="zh-CN" sz="5559" dirty="0">
                  <a:solidFill>
                    <a:schemeClr val="bg1"/>
                  </a:solidFill>
                  <a:latin typeface="DFGothic-EB" panose="02010609010101010101" pitchFamily="1" charset="-128"/>
                  <a:ea typeface="DFGothic-EB" panose="02010609010101010101" pitchFamily="1" charset="-128"/>
                </a:rPr>
                <a:t>04</a:t>
              </a:r>
              <a:endParaRPr lang="zh-CN" altLang="en-US" sz="5559" dirty="0">
                <a:solidFill>
                  <a:schemeClr val="bg1"/>
                </a:solidFill>
                <a:latin typeface="DFGothic-EB" panose="02010609010101010101" pitchFamily="1" charset="-128"/>
                <a:ea typeface="DFGothic-EB" panose="02010609010101010101" pitchFamily="1" charset="-128"/>
              </a:endParaRPr>
            </a:p>
          </p:txBody>
        </p:sp>
      </p:grpSp>
      <p:grpSp>
        <p:nvGrpSpPr>
          <p:cNvPr id="123" name="组合 122"/>
          <p:cNvGrpSpPr/>
          <p:nvPr/>
        </p:nvGrpSpPr>
        <p:grpSpPr>
          <a:xfrm>
            <a:off x="10698357" y="3911716"/>
            <a:ext cx="1729831" cy="1729831"/>
            <a:chOff x="12529169" y="3967390"/>
            <a:chExt cx="1680496" cy="1680496"/>
          </a:xfrm>
        </p:grpSpPr>
        <p:grpSp>
          <p:nvGrpSpPr>
            <p:cNvPr id="124" name="组合 123"/>
            <p:cNvGrpSpPr/>
            <p:nvPr/>
          </p:nvGrpSpPr>
          <p:grpSpPr>
            <a:xfrm>
              <a:off x="12529169" y="3967390"/>
              <a:ext cx="1680496" cy="1680496"/>
              <a:chOff x="10515120" y="1090158"/>
              <a:chExt cx="1680496" cy="1680496"/>
            </a:xfrm>
          </p:grpSpPr>
          <p:sp>
            <p:nvSpPr>
              <p:cNvPr id="126" name="椭圆 125"/>
              <p:cNvSpPr/>
              <p:nvPr/>
            </p:nvSpPr>
            <p:spPr>
              <a:xfrm>
                <a:off x="10515120" y="1090158"/>
                <a:ext cx="1680496" cy="1680496"/>
              </a:xfrm>
              <a:prstGeom prst="ellipse">
                <a:avLst/>
              </a:prstGeom>
              <a:gradFill>
                <a:gsLst>
                  <a:gs pos="0">
                    <a:schemeClr val="bg1">
                      <a:lumMod val="82000"/>
                      <a:lumOff val="18000"/>
                    </a:schemeClr>
                  </a:gs>
                  <a:gs pos="47000">
                    <a:srgbClr val="F5F5F5"/>
                  </a:gs>
                  <a:gs pos="100000">
                    <a:schemeClr val="bg1">
                      <a:lumMod val="95000"/>
                      <a:lumOff val="5000"/>
                    </a:schemeClr>
                  </a:gs>
                </a:gsLst>
                <a:lin ang="18900000" scaled="0"/>
              </a:gradFill>
              <a:ln w="7938" cap="flat">
                <a:noFill/>
                <a:prstDash val="solid"/>
                <a:miter lim="800000"/>
                <a:headEnd/>
                <a:tailEnd/>
              </a:ln>
              <a:effectLst>
                <a:outerShdw blurRad="228600" dist="114300" dir="2700000" algn="tl" rotWithShape="0">
                  <a:prstClr val="black">
                    <a:alpha val="25000"/>
                  </a:prstClr>
                </a:outerShdw>
              </a:effectLst>
            </p:spPr>
            <p:txBody>
              <a:bodyPr vert="horz" wrap="square" lIns="94124" tIns="47062" rIns="94124" bIns="47062" numCol="1" anchor="t" anchorCtr="0" compatLnSpc="1">
                <a:prstTxWarp prst="textNoShape">
                  <a:avLst/>
                </a:prstTxWarp>
              </a:bodyPr>
              <a:lstStyle/>
              <a:p>
                <a:endParaRPr lang="zh-CN" altLang="en-US" sz="2471"/>
              </a:p>
            </p:txBody>
          </p:sp>
          <p:sp>
            <p:nvSpPr>
              <p:cNvPr id="127" name="椭圆 126"/>
              <p:cNvSpPr/>
              <p:nvPr/>
            </p:nvSpPr>
            <p:spPr>
              <a:xfrm>
                <a:off x="10644507" y="1219545"/>
                <a:ext cx="1421722" cy="1421722"/>
              </a:xfrm>
              <a:prstGeom prst="ellipse">
                <a:avLst/>
              </a:prstGeom>
              <a:solidFill>
                <a:schemeClr val="accent5"/>
              </a:solidFill>
              <a:ln w="7938" cap="flat">
                <a:noFill/>
                <a:prstDash val="solid"/>
                <a:miter lim="800000"/>
                <a:headEnd/>
                <a:tailEnd/>
              </a:ln>
              <a:effectLst/>
            </p:spPr>
            <p:txBody>
              <a:bodyPr vert="horz" wrap="square" lIns="94124" tIns="47062" rIns="94124" bIns="47062" numCol="1" anchor="t" anchorCtr="0" compatLnSpc="1">
                <a:prstTxWarp prst="textNoShape">
                  <a:avLst/>
                </a:prstTxWarp>
              </a:bodyPr>
              <a:lstStyle/>
              <a:p>
                <a:endParaRPr lang="zh-CN" altLang="en-US" sz="2471"/>
              </a:p>
            </p:txBody>
          </p:sp>
        </p:grpSp>
        <p:sp>
          <p:nvSpPr>
            <p:cNvPr id="125" name="TextBox 124"/>
            <p:cNvSpPr txBox="1"/>
            <p:nvPr/>
          </p:nvSpPr>
          <p:spPr>
            <a:xfrm>
              <a:off x="12939992" y="4293819"/>
              <a:ext cx="1010287" cy="947824"/>
            </a:xfrm>
            <a:prstGeom prst="rect">
              <a:avLst/>
            </a:prstGeom>
            <a:noFill/>
          </p:spPr>
          <p:txBody>
            <a:bodyPr wrap="square" rtlCol="0">
              <a:spAutoFit/>
            </a:bodyPr>
            <a:lstStyle/>
            <a:p>
              <a:r>
                <a:rPr lang="en-US" altLang="zh-CN" sz="5559" dirty="0">
                  <a:solidFill>
                    <a:schemeClr val="bg1"/>
                  </a:solidFill>
                  <a:latin typeface="DFGothic-EB" panose="02010609010101010101" pitchFamily="1" charset="-128"/>
                  <a:ea typeface="DFGothic-EB" panose="02010609010101010101" pitchFamily="1" charset="-128"/>
                </a:rPr>
                <a:t>05</a:t>
              </a:r>
              <a:endParaRPr lang="zh-CN" altLang="en-US" sz="5559" dirty="0">
                <a:solidFill>
                  <a:schemeClr val="bg1"/>
                </a:solidFill>
                <a:latin typeface="DFGothic-EB" panose="02010609010101010101" pitchFamily="1" charset="-128"/>
                <a:ea typeface="DFGothic-EB" panose="02010609010101010101" pitchFamily="1" charset="-128"/>
              </a:endParaRPr>
            </a:p>
          </p:txBody>
        </p:sp>
      </p:grpSp>
      <p:grpSp>
        <p:nvGrpSpPr>
          <p:cNvPr id="128" name="组合 127"/>
          <p:cNvGrpSpPr/>
          <p:nvPr/>
        </p:nvGrpSpPr>
        <p:grpSpPr>
          <a:xfrm>
            <a:off x="6251040" y="3911716"/>
            <a:ext cx="1729831" cy="1729831"/>
            <a:chOff x="12529169" y="3967390"/>
            <a:chExt cx="1680496" cy="1680496"/>
          </a:xfrm>
        </p:grpSpPr>
        <p:grpSp>
          <p:nvGrpSpPr>
            <p:cNvPr id="129" name="组合 128"/>
            <p:cNvGrpSpPr/>
            <p:nvPr/>
          </p:nvGrpSpPr>
          <p:grpSpPr>
            <a:xfrm>
              <a:off x="12529169" y="3967390"/>
              <a:ext cx="1680496" cy="1680496"/>
              <a:chOff x="10515120" y="1090158"/>
              <a:chExt cx="1680496" cy="1680496"/>
            </a:xfrm>
          </p:grpSpPr>
          <p:sp>
            <p:nvSpPr>
              <p:cNvPr id="131" name="椭圆 130"/>
              <p:cNvSpPr/>
              <p:nvPr/>
            </p:nvSpPr>
            <p:spPr>
              <a:xfrm>
                <a:off x="10515120" y="1090158"/>
                <a:ext cx="1680496" cy="1680496"/>
              </a:xfrm>
              <a:prstGeom prst="ellipse">
                <a:avLst/>
              </a:prstGeom>
              <a:gradFill>
                <a:gsLst>
                  <a:gs pos="0">
                    <a:schemeClr val="bg1">
                      <a:lumMod val="82000"/>
                      <a:lumOff val="18000"/>
                    </a:schemeClr>
                  </a:gs>
                  <a:gs pos="47000">
                    <a:srgbClr val="F5F5F5"/>
                  </a:gs>
                  <a:gs pos="100000">
                    <a:schemeClr val="bg1">
                      <a:lumMod val="95000"/>
                      <a:lumOff val="5000"/>
                    </a:schemeClr>
                  </a:gs>
                </a:gsLst>
                <a:lin ang="18900000" scaled="0"/>
              </a:gradFill>
              <a:ln w="7938" cap="flat">
                <a:noFill/>
                <a:prstDash val="solid"/>
                <a:miter lim="800000"/>
                <a:headEnd/>
                <a:tailEnd/>
              </a:ln>
              <a:effectLst>
                <a:outerShdw blurRad="228600" dist="114300" dir="2700000" algn="tl" rotWithShape="0">
                  <a:prstClr val="black">
                    <a:alpha val="25000"/>
                  </a:prstClr>
                </a:outerShdw>
              </a:effectLst>
            </p:spPr>
            <p:txBody>
              <a:bodyPr vert="horz" wrap="square" lIns="94124" tIns="47062" rIns="94124" bIns="47062" numCol="1" anchor="t" anchorCtr="0" compatLnSpc="1">
                <a:prstTxWarp prst="textNoShape">
                  <a:avLst/>
                </a:prstTxWarp>
              </a:bodyPr>
              <a:lstStyle/>
              <a:p>
                <a:endParaRPr lang="zh-CN" altLang="en-US" sz="2471"/>
              </a:p>
            </p:txBody>
          </p:sp>
          <p:sp>
            <p:nvSpPr>
              <p:cNvPr id="132" name="椭圆 131"/>
              <p:cNvSpPr/>
              <p:nvPr/>
            </p:nvSpPr>
            <p:spPr>
              <a:xfrm>
                <a:off x="10648377" y="1223415"/>
                <a:ext cx="1413982" cy="1413982"/>
              </a:xfrm>
              <a:prstGeom prst="ellipse">
                <a:avLst/>
              </a:prstGeom>
              <a:solidFill>
                <a:schemeClr val="accent3"/>
              </a:solidFill>
              <a:ln w="7938" cap="flat">
                <a:noFill/>
                <a:prstDash val="solid"/>
                <a:miter lim="800000"/>
                <a:headEnd/>
                <a:tailEnd/>
              </a:ln>
              <a:effectLst/>
            </p:spPr>
            <p:txBody>
              <a:bodyPr vert="horz" wrap="square" lIns="94124" tIns="47062" rIns="94124" bIns="47062" numCol="1" anchor="t" anchorCtr="0" compatLnSpc="1">
                <a:prstTxWarp prst="textNoShape">
                  <a:avLst/>
                </a:prstTxWarp>
              </a:bodyPr>
              <a:lstStyle/>
              <a:p>
                <a:endParaRPr lang="zh-CN" altLang="en-US" sz="2471"/>
              </a:p>
            </p:txBody>
          </p:sp>
        </p:grpSp>
        <p:sp>
          <p:nvSpPr>
            <p:cNvPr id="130" name="TextBox 129"/>
            <p:cNvSpPr txBox="1"/>
            <p:nvPr/>
          </p:nvSpPr>
          <p:spPr>
            <a:xfrm>
              <a:off x="12939992" y="4293819"/>
              <a:ext cx="1010287" cy="947824"/>
            </a:xfrm>
            <a:prstGeom prst="rect">
              <a:avLst/>
            </a:prstGeom>
            <a:noFill/>
          </p:spPr>
          <p:txBody>
            <a:bodyPr wrap="square" rtlCol="0">
              <a:spAutoFit/>
            </a:bodyPr>
            <a:lstStyle/>
            <a:p>
              <a:r>
                <a:rPr lang="en-US" altLang="zh-CN" sz="5559" dirty="0">
                  <a:solidFill>
                    <a:schemeClr val="bg1"/>
                  </a:solidFill>
                  <a:latin typeface="DFGothic-EB" panose="02010609010101010101" pitchFamily="1" charset="-128"/>
                  <a:ea typeface="DFGothic-EB" panose="02010609010101010101" pitchFamily="1" charset="-128"/>
                </a:rPr>
                <a:t>03</a:t>
              </a:r>
              <a:endParaRPr lang="zh-CN" altLang="en-US" sz="5559" dirty="0">
                <a:solidFill>
                  <a:schemeClr val="bg1"/>
                </a:solidFill>
                <a:latin typeface="DFGothic-EB" panose="02010609010101010101" pitchFamily="1" charset="-128"/>
                <a:ea typeface="DFGothic-EB" panose="02010609010101010101" pitchFamily="1" charset="-128"/>
              </a:endParaRPr>
            </a:p>
          </p:txBody>
        </p:sp>
      </p:grpSp>
      <p:grpSp>
        <p:nvGrpSpPr>
          <p:cNvPr id="133" name="组合 132"/>
          <p:cNvGrpSpPr/>
          <p:nvPr/>
        </p:nvGrpSpPr>
        <p:grpSpPr>
          <a:xfrm>
            <a:off x="4076478" y="2478373"/>
            <a:ext cx="1729831" cy="1729831"/>
            <a:chOff x="12529169" y="3967390"/>
            <a:chExt cx="1680496" cy="1680496"/>
          </a:xfrm>
        </p:grpSpPr>
        <p:grpSp>
          <p:nvGrpSpPr>
            <p:cNvPr id="134" name="组合 133"/>
            <p:cNvGrpSpPr/>
            <p:nvPr/>
          </p:nvGrpSpPr>
          <p:grpSpPr>
            <a:xfrm>
              <a:off x="12529169" y="3967390"/>
              <a:ext cx="1680496" cy="1680496"/>
              <a:chOff x="10515120" y="1090158"/>
              <a:chExt cx="1680496" cy="1680496"/>
            </a:xfrm>
          </p:grpSpPr>
          <p:sp>
            <p:nvSpPr>
              <p:cNvPr id="136" name="椭圆 135"/>
              <p:cNvSpPr/>
              <p:nvPr/>
            </p:nvSpPr>
            <p:spPr>
              <a:xfrm>
                <a:off x="10515120" y="1090158"/>
                <a:ext cx="1680496" cy="1680496"/>
              </a:xfrm>
              <a:prstGeom prst="ellipse">
                <a:avLst/>
              </a:prstGeom>
              <a:gradFill>
                <a:gsLst>
                  <a:gs pos="0">
                    <a:schemeClr val="bg1">
                      <a:lumMod val="82000"/>
                      <a:lumOff val="18000"/>
                    </a:schemeClr>
                  </a:gs>
                  <a:gs pos="47000">
                    <a:srgbClr val="F5F5F5"/>
                  </a:gs>
                  <a:gs pos="100000">
                    <a:schemeClr val="bg1">
                      <a:lumMod val="95000"/>
                      <a:lumOff val="5000"/>
                    </a:schemeClr>
                  </a:gs>
                </a:gsLst>
                <a:lin ang="18900000" scaled="0"/>
              </a:gradFill>
              <a:ln w="7938" cap="flat">
                <a:noFill/>
                <a:prstDash val="solid"/>
                <a:miter lim="800000"/>
                <a:headEnd/>
                <a:tailEnd/>
              </a:ln>
              <a:effectLst>
                <a:outerShdw blurRad="228600" dist="114300" dir="2700000" algn="tl" rotWithShape="0">
                  <a:prstClr val="black">
                    <a:alpha val="25000"/>
                  </a:prstClr>
                </a:outerShdw>
              </a:effectLst>
            </p:spPr>
            <p:txBody>
              <a:bodyPr vert="horz" wrap="square" lIns="94124" tIns="47062" rIns="94124" bIns="47062" numCol="1" anchor="t" anchorCtr="0" compatLnSpc="1">
                <a:prstTxWarp prst="textNoShape">
                  <a:avLst/>
                </a:prstTxWarp>
              </a:bodyPr>
              <a:lstStyle/>
              <a:p>
                <a:endParaRPr lang="zh-CN" altLang="en-US" sz="2471"/>
              </a:p>
            </p:txBody>
          </p:sp>
          <p:sp>
            <p:nvSpPr>
              <p:cNvPr id="137" name="椭圆 136"/>
              <p:cNvSpPr/>
              <p:nvPr/>
            </p:nvSpPr>
            <p:spPr>
              <a:xfrm>
                <a:off x="10650383" y="1225421"/>
                <a:ext cx="1409970" cy="1409970"/>
              </a:xfrm>
              <a:prstGeom prst="ellipse">
                <a:avLst/>
              </a:prstGeom>
              <a:solidFill>
                <a:schemeClr val="accent2"/>
              </a:solidFill>
              <a:ln w="7938" cap="flat">
                <a:noFill/>
                <a:prstDash val="solid"/>
                <a:miter lim="800000"/>
                <a:headEnd/>
                <a:tailEnd/>
              </a:ln>
              <a:effectLst/>
            </p:spPr>
            <p:txBody>
              <a:bodyPr vert="horz" wrap="square" lIns="94124" tIns="47062" rIns="94124" bIns="47062" numCol="1" anchor="t" anchorCtr="0" compatLnSpc="1">
                <a:prstTxWarp prst="textNoShape">
                  <a:avLst/>
                </a:prstTxWarp>
              </a:bodyPr>
              <a:lstStyle/>
              <a:p>
                <a:endParaRPr lang="zh-CN" altLang="en-US" sz="2471"/>
              </a:p>
            </p:txBody>
          </p:sp>
        </p:grpSp>
        <p:sp>
          <p:nvSpPr>
            <p:cNvPr id="135" name="TextBox 134"/>
            <p:cNvSpPr txBox="1"/>
            <p:nvPr/>
          </p:nvSpPr>
          <p:spPr>
            <a:xfrm>
              <a:off x="12939992" y="4293819"/>
              <a:ext cx="1010287" cy="947824"/>
            </a:xfrm>
            <a:prstGeom prst="rect">
              <a:avLst/>
            </a:prstGeom>
            <a:noFill/>
          </p:spPr>
          <p:txBody>
            <a:bodyPr wrap="square" rtlCol="0">
              <a:spAutoFit/>
            </a:bodyPr>
            <a:lstStyle/>
            <a:p>
              <a:r>
                <a:rPr lang="en-US" altLang="zh-CN" sz="5559" dirty="0">
                  <a:solidFill>
                    <a:schemeClr val="bg1"/>
                  </a:solidFill>
                  <a:latin typeface="DFGothic-EB" panose="02010609010101010101" pitchFamily="1" charset="-128"/>
                  <a:ea typeface="DFGothic-EB" panose="02010609010101010101" pitchFamily="1" charset="-128"/>
                </a:rPr>
                <a:t>02</a:t>
              </a:r>
              <a:endParaRPr lang="zh-CN" altLang="en-US" sz="5559" dirty="0">
                <a:solidFill>
                  <a:schemeClr val="bg1"/>
                </a:solidFill>
                <a:latin typeface="DFGothic-EB" panose="02010609010101010101" pitchFamily="1" charset="-128"/>
                <a:ea typeface="DFGothic-EB" panose="02010609010101010101" pitchFamily="1" charset="-128"/>
              </a:endParaRPr>
            </a:p>
          </p:txBody>
        </p:sp>
      </p:grpSp>
      <p:grpSp>
        <p:nvGrpSpPr>
          <p:cNvPr id="138" name="组合 137"/>
          <p:cNvGrpSpPr/>
          <p:nvPr/>
        </p:nvGrpSpPr>
        <p:grpSpPr>
          <a:xfrm>
            <a:off x="2001063" y="3960812"/>
            <a:ext cx="1729831" cy="1729831"/>
            <a:chOff x="12529169" y="3967390"/>
            <a:chExt cx="1680496" cy="1680496"/>
          </a:xfrm>
        </p:grpSpPr>
        <p:grpSp>
          <p:nvGrpSpPr>
            <p:cNvPr id="139" name="组合 138"/>
            <p:cNvGrpSpPr/>
            <p:nvPr/>
          </p:nvGrpSpPr>
          <p:grpSpPr>
            <a:xfrm>
              <a:off x="12529169" y="3967390"/>
              <a:ext cx="1680496" cy="1680496"/>
              <a:chOff x="10515120" y="1090158"/>
              <a:chExt cx="1680496" cy="1680496"/>
            </a:xfrm>
          </p:grpSpPr>
          <p:sp>
            <p:nvSpPr>
              <p:cNvPr id="141" name="椭圆 140"/>
              <p:cNvSpPr/>
              <p:nvPr/>
            </p:nvSpPr>
            <p:spPr>
              <a:xfrm>
                <a:off x="10515120" y="1090158"/>
                <a:ext cx="1680496" cy="1680496"/>
              </a:xfrm>
              <a:prstGeom prst="ellipse">
                <a:avLst/>
              </a:prstGeom>
              <a:gradFill>
                <a:gsLst>
                  <a:gs pos="0">
                    <a:schemeClr val="bg1">
                      <a:lumMod val="82000"/>
                      <a:lumOff val="18000"/>
                    </a:schemeClr>
                  </a:gs>
                  <a:gs pos="47000">
                    <a:srgbClr val="F5F5F5"/>
                  </a:gs>
                  <a:gs pos="100000">
                    <a:schemeClr val="bg1">
                      <a:lumMod val="95000"/>
                      <a:lumOff val="5000"/>
                    </a:schemeClr>
                  </a:gs>
                </a:gsLst>
                <a:lin ang="18900000" scaled="0"/>
              </a:gradFill>
              <a:ln w="7938" cap="flat">
                <a:noFill/>
                <a:prstDash val="solid"/>
                <a:miter lim="800000"/>
                <a:headEnd/>
                <a:tailEnd/>
              </a:ln>
              <a:effectLst>
                <a:outerShdw blurRad="228600" dist="114300" dir="2700000" algn="tl" rotWithShape="0">
                  <a:prstClr val="black">
                    <a:alpha val="25000"/>
                  </a:prstClr>
                </a:outerShdw>
              </a:effectLst>
            </p:spPr>
            <p:txBody>
              <a:bodyPr vert="horz" wrap="square" lIns="94124" tIns="47062" rIns="94124" bIns="47062" numCol="1" anchor="t" anchorCtr="0" compatLnSpc="1">
                <a:prstTxWarp prst="textNoShape">
                  <a:avLst/>
                </a:prstTxWarp>
              </a:bodyPr>
              <a:lstStyle/>
              <a:p>
                <a:endParaRPr lang="zh-CN" altLang="en-US" sz="2471"/>
              </a:p>
            </p:txBody>
          </p:sp>
          <p:sp>
            <p:nvSpPr>
              <p:cNvPr id="142" name="椭圆 141"/>
              <p:cNvSpPr/>
              <p:nvPr/>
            </p:nvSpPr>
            <p:spPr>
              <a:xfrm>
                <a:off x="10672509" y="1247547"/>
                <a:ext cx="1365718" cy="1365718"/>
              </a:xfrm>
              <a:prstGeom prst="ellipse">
                <a:avLst/>
              </a:prstGeom>
              <a:solidFill>
                <a:schemeClr val="accent1"/>
              </a:solidFill>
              <a:ln w="7938" cap="flat">
                <a:noFill/>
                <a:prstDash val="solid"/>
                <a:miter lim="800000"/>
                <a:headEnd/>
                <a:tailEnd/>
              </a:ln>
              <a:effectLst/>
            </p:spPr>
            <p:txBody>
              <a:bodyPr vert="horz" wrap="square" lIns="94124" tIns="47062" rIns="94124" bIns="47062" numCol="1" anchor="t" anchorCtr="0" compatLnSpc="1">
                <a:prstTxWarp prst="textNoShape">
                  <a:avLst/>
                </a:prstTxWarp>
              </a:bodyPr>
              <a:lstStyle/>
              <a:p>
                <a:endParaRPr lang="zh-CN" altLang="en-US" sz="2471"/>
              </a:p>
            </p:txBody>
          </p:sp>
        </p:grpSp>
        <p:sp>
          <p:nvSpPr>
            <p:cNvPr id="140" name="TextBox 139"/>
            <p:cNvSpPr txBox="1"/>
            <p:nvPr/>
          </p:nvSpPr>
          <p:spPr>
            <a:xfrm>
              <a:off x="12939992" y="4293819"/>
              <a:ext cx="1010287" cy="947824"/>
            </a:xfrm>
            <a:prstGeom prst="rect">
              <a:avLst/>
            </a:prstGeom>
            <a:noFill/>
          </p:spPr>
          <p:txBody>
            <a:bodyPr wrap="square" rtlCol="0">
              <a:spAutoFit/>
            </a:bodyPr>
            <a:lstStyle/>
            <a:p>
              <a:r>
                <a:rPr lang="en-US" altLang="zh-CN" sz="5559" dirty="0">
                  <a:solidFill>
                    <a:schemeClr val="bg1"/>
                  </a:solidFill>
                  <a:latin typeface="DFGothic-EB" panose="02010609010101010101" pitchFamily="1" charset="-128"/>
                  <a:ea typeface="DFGothic-EB" panose="02010609010101010101" pitchFamily="1" charset="-128"/>
                </a:rPr>
                <a:t>01</a:t>
              </a:r>
              <a:endParaRPr lang="zh-CN" altLang="en-US" sz="5559" dirty="0">
                <a:solidFill>
                  <a:schemeClr val="bg1"/>
                </a:solidFill>
                <a:latin typeface="DFGothic-EB" panose="02010609010101010101" pitchFamily="1" charset="-128"/>
                <a:ea typeface="DFGothic-EB" panose="02010609010101010101" pitchFamily="1" charset="-128"/>
              </a:endParaRPr>
            </a:p>
          </p:txBody>
        </p:sp>
      </p:grpSp>
      <p:sp>
        <p:nvSpPr>
          <p:cNvPr id="44" name="TextBox 43"/>
          <p:cNvSpPr txBox="1"/>
          <p:nvPr/>
        </p:nvSpPr>
        <p:spPr>
          <a:xfrm>
            <a:off x="2547166" y="8884826"/>
            <a:ext cx="1170225" cy="486438"/>
          </a:xfrm>
          <a:prstGeom prst="rect">
            <a:avLst/>
          </a:prstGeom>
          <a:noFill/>
        </p:spPr>
        <p:txBody>
          <a:bodyPr wrap="none" rtlCol="0">
            <a:spAutoFit/>
          </a:bodyPr>
          <a:lstStyle/>
          <a:p>
            <a:r>
              <a:rPr lang="zh-CN" altLang="en-US" sz="2471" dirty="0"/>
              <a:t>延迟符</a:t>
            </a:r>
          </a:p>
        </p:txBody>
      </p:sp>
    </p:spTree>
    <p:extLst>
      <p:ext uri="{BB962C8B-B14F-4D97-AF65-F5344CB8AC3E}">
        <p14:creationId xmlns:p14="http://schemas.microsoft.com/office/powerpoint/2010/main" val="1075281145"/>
      </p:ext>
    </p:extLst>
  </p:cSld>
  <p:clrMapOvr>
    <a:masterClrMapping/>
  </p:clrMapOvr>
  <p:transition spd="slow"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54"/>
                                        </p:tgtEl>
                                        <p:attrNameLst>
                                          <p:attrName>style.visibility</p:attrName>
                                        </p:attrNameLst>
                                      </p:cBhvr>
                                      <p:to>
                                        <p:strVal val="visible"/>
                                      </p:to>
                                    </p:set>
                                    <p:animEffect transition="in" filter="wipe(left)">
                                      <p:cBhvr>
                                        <p:cTn id="7" dur="2000"/>
                                        <p:tgtEl>
                                          <p:spTgt spid="54"/>
                                        </p:tgtEl>
                                      </p:cBhvr>
                                    </p:animEffect>
                                  </p:childTnLst>
                                </p:cTn>
                              </p:par>
                              <p:par>
                                <p:cTn id="8" presetID="53" presetClass="entr" presetSubtype="16" fill="hold" nodeType="withEffect">
                                  <p:stCondLst>
                                    <p:cond delay="1400"/>
                                  </p:stCondLst>
                                  <p:childTnLst>
                                    <p:set>
                                      <p:cBhvr>
                                        <p:cTn id="9" dur="1" fill="hold">
                                          <p:stCondLst>
                                            <p:cond delay="0"/>
                                          </p:stCondLst>
                                        </p:cTn>
                                        <p:tgtEl>
                                          <p:spTgt spid="22"/>
                                        </p:tgtEl>
                                        <p:attrNameLst>
                                          <p:attrName>style.visibility</p:attrName>
                                        </p:attrNameLst>
                                      </p:cBhvr>
                                      <p:to>
                                        <p:strVal val="visible"/>
                                      </p:to>
                                    </p:set>
                                    <p:anim calcmode="lin" valueType="num">
                                      <p:cBhvr>
                                        <p:cTn id="10" dur="500" fill="hold"/>
                                        <p:tgtEl>
                                          <p:spTgt spid="22"/>
                                        </p:tgtEl>
                                        <p:attrNameLst>
                                          <p:attrName>ppt_w</p:attrName>
                                        </p:attrNameLst>
                                      </p:cBhvr>
                                      <p:tavLst>
                                        <p:tav tm="0">
                                          <p:val>
                                            <p:fltVal val="0"/>
                                          </p:val>
                                        </p:tav>
                                        <p:tav tm="100000">
                                          <p:val>
                                            <p:strVal val="#ppt_w"/>
                                          </p:val>
                                        </p:tav>
                                      </p:tavLst>
                                    </p:anim>
                                    <p:anim calcmode="lin" valueType="num">
                                      <p:cBhvr>
                                        <p:cTn id="11" dur="500" fill="hold"/>
                                        <p:tgtEl>
                                          <p:spTgt spid="22"/>
                                        </p:tgtEl>
                                        <p:attrNameLst>
                                          <p:attrName>ppt_h</p:attrName>
                                        </p:attrNameLst>
                                      </p:cBhvr>
                                      <p:tavLst>
                                        <p:tav tm="0">
                                          <p:val>
                                            <p:fltVal val="0"/>
                                          </p:val>
                                        </p:tav>
                                        <p:tav tm="100000">
                                          <p:val>
                                            <p:strVal val="#ppt_h"/>
                                          </p:val>
                                        </p:tav>
                                      </p:tavLst>
                                    </p:anim>
                                    <p:animEffect transition="in" filter="fade">
                                      <p:cBhvr>
                                        <p:cTn id="12" dur="500"/>
                                        <p:tgtEl>
                                          <p:spTgt spid="22"/>
                                        </p:tgtEl>
                                      </p:cBhvr>
                                    </p:animEffect>
                                  </p:childTnLst>
                                </p:cTn>
                              </p:par>
                              <p:par>
                                <p:cTn id="13" presetID="53" presetClass="entr" presetSubtype="16" fill="hold" nodeType="withEffect">
                                  <p:stCondLst>
                                    <p:cond delay="1400"/>
                                  </p:stCondLst>
                                  <p:childTnLst>
                                    <p:set>
                                      <p:cBhvr>
                                        <p:cTn id="14" dur="1" fill="hold">
                                          <p:stCondLst>
                                            <p:cond delay="0"/>
                                          </p:stCondLst>
                                        </p:cTn>
                                        <p:tgtEl>
                                          <p:spTgt spid="123"/>
                                        </p:tgtEl>
                                        <p:attrNameLst>
                                          <p:attrName>style.visibility</p:attrName>
                                        </p:attrNameLst>
                                      </p:cBhvr>
                                      <p:to>
                                        <p:strVal val="visible"/>
                                      </p:to>
                                    </p:set>
                                    <p:anim calcmode="lin" valueType="num">
                                      <p:cBhvr>
                                        <p:cTn id="15" dur="500" fill="hold"/>
                                        <p:tgtEl>
                                          <p:spTgt spid="123"/>
                                        </p:tgtEl>
                                        <p:attrNameLst>
                                          <p:attrName>ppt_w</p:attrName>
                                        </p:attrNameLst>
                                      </p:cBhvr>
                                      <p:tavLst>
                                        <p:tav tm="0">
                                          <p:val>
                                            <p:fltVal val="0"/>
                                          </p:val>
                                        </p:tav>
                                        <p:tav tm="100000">
                                          <p:val>
                                            <p:strVal val="#ppt_w"/>
                                          </p:val>
                                        </p:tav>
                                      </p:tavLst>
                                    </p:anim>
                                    <p:anim calcmode="lin" valueType="num">
                                      <p:cBhvr>
                                        <p:cTn id="16" dur="500" fill="hold"/>
                                        <p:tgtEl>
                                          <p:spTgt spid="123"/>
                                        </p:tgtEl>
                                        <p:attrNameLst>
                                          <p:attrName>ppt_h</p:attrName>
                                        </p:attrNameLst>
                                      </p:cBhvr>
                                      <p:tavLst>
                                        <p:tav tm="0">
                                          <p:val>
                                            <p:fltVal val="0"/>
                                          </p:val>
                                        </p:tav>
                                        <p:tav tm="100000">
                                          <p:val>
                                            <p:strVal val="#ppt_h"/>
                                          </p:val>
                                        </p:tav>
                                      </p:tavLst>
                                    </p:anim>
                                    <p:animEffect transition="in" filter="fade">
                                      <p:cBhvr>
                                        <p:cTn id="17" dur="500"/>
                                        <p:tgtEl>
                                          <p:spTgt spid="123"/>
                                        </p:tgtEl>
                                      </p:cBhvr>
                                    </p:animEffect>
                                  </p:childTnLst>
                                </p:cTn>
                              </p:par>
                              <p:par>
                                <p:cTn id="18" presetID="53" presetClass="entr" presetSubtype="16" fill="hold" nodeType="withEffect">
                                  <p:stCondLst>
                                    <p:cond delay="900"/>
                                  </p:stCondLst>
                                  <p:childTnLst>
                                    <p:set>
                                      <p:cBhvr>
                                        <p:cTn id="19" dur="1" fill="hold">
                                          <p:stCondLst>
                                            <p:cond delay="0"/>
                                          </p:stCondLst>
                                        </p:cTn>
                                        <p:tgtEl>
                                          <p:spTgt spid="128"/>
                                        </p:tgtEl>
                                        <p:attrNameLst>
                                          <p:attrName>style.visibility</p:attrName>
                                        </p:attrNameLst>
                                      </p:cBhvr>
                                      <p:to>
                                        <p:strVal val="visible"/>
                                      </p:to>
                                    </p:set>
                                    <p:anim calcmode="lin" valueType="num">
                                      <p:cBhvr>
                                        <p:cTn id="20" dur="500" fill="hold"/>
                                        <p:tgtEl>
                                          <p:spTgt spid="128"/>
                                        </p:tgtEl>
                                        <p:attrNameLst>
                                          <p:attrName>ppt_w</p:attrName>
                                        </p:attrNameLst>
                                      </p:cBhvr>
                                      <p:tavLst>
                                        <p:tav tm="0">
                                          <p:val>
                                            <p:fltVal val="0"/>
                                          </p:val>
                                        </p:tav>
                                        <p:tav tm="100000">
                                          <p:val>
                                            <p:strVal val="#ppt_w"/>
                                          </p:val>
                                        </p:tav>
                                      </p:tavLst>
                                    </p:anim>
                                    <p:anim calcmode="lin" valueType="num">
                                      <p:cBhvr>
                                        <p:cTn id="21" dur="500" fill="hold"/>
                                        <p:tgtEl>
                                          <p:spTgt spid="128"/>
                                        </p:tgtEl>
                                        <p:attrNameLst>
                                          <p:attrName>ppt_h</p:attrName>
                                        </p:attrNameLst>
                                      </p:cBhvr>
                                      <p:tavLst>
                                        <p:tav tm="0">
                                          <p:val>
                                            <p:fltVal val="0"/>
                                          </p:val>
                                        </p:tav>
                                        <p:tav tm="100000">
                                          <p:val>
                                            <p:strVal val="#ppt_h"/>
                                          </p:val>
                                        </p:tav>
                                      </p:tavLst>
                                    </p:anim>
                                    <p:animEffect transition="in" filter="fade">
                                      <p:cBhvr>
                                        <p:cTn id="22" dur="500"/>
                                        <p:tgtEl>
                                          <p:spTgt spid="128"/>
                                        </p:tgtEl>
                                      </p:cBhvr>
                                    </p:animEffect>
                                  </p:childTnLst>
                                </p:cTn>
                              </p:par>
                              <p:par>
                                <p:cTn id="23" presetID="53" presetClass="entr" presetSubtype="16" fill="hold" nodeType="withEffect">
                                  <p:stCondLst>
                                    <p:cond delay="300"/>
                                  </p:stCondLst>
                                  <p:childTnLst>
                                    <p:set>
                                      <p:cBhvr>
                                        <p:cTn id="24" dur="1" fill="hold">
                                          <p:stCondLst>
                                            <p:cond delay="0"/>
                                          </p:stCondLst>
                                        </p:cTn>
                                        <p:tgtEl>
                                          <p:spTgt spid="133"/>
                                        </p:tgtEl>
                                        <p:attrNameLst>
                                          <p:attrName>style.visibility</p:attrName>
                                        </p:attrNameLst>
                                      </p:cBhvr>
                                      <p:to>
                                        <p:strVal val="visible"/>
                                      </p:to>
                                    </p:set>
                                    <p:anim calcmode="lin" valueType="num">
                                      <p:cBhvr>
                                        <p:cTn id="25" dur="500" fill="hold"/>
                                        <p:tgtEl>
                                          <p:spTgt spid="133"/>
                                        </p:tgtEl>
                                        <p:attrNameLst>
                                          <p:attrName>ppt_w</p:attrName>
                                        </p:attrNameLst>
                                      </p:cBhvr>
                                      <p:tavLst>
                                        <p:tav tm="0">
                                          <p:val>
                                            <p:fltVal val="0"/>
                                          </p:val>
                                        </p:tav>
                                        <p:tav tm="100000">
                                          <p:val>
                                            <p:strVal val="#ppt_w"/>
                                          </p:val>
                                        </p:tav>
                                      </p:tavLst>
                                    </p:anim>
                                    <p:anim calcmode="lin" valueType="num">
                                      <p:cBhvr>
                                        <p:cTn id="26" dur="500" fill="hold"/>
                                        <p:tgtEl>
                                          <p:spTgt spid="133"/>
                                        </p:tgtEl>
                                        <p:attrNameLst>
                                          <p:attrName>ppt_h</p:attrName>
                                        </p:attrNameLst>
                                      </p:cBhvr>
                                      <p:tavLst>
                                        <p:tav tm="0">
                                          <p:val>
                                            <p:fltVal val="0"/>
                                          </p:val>
                                        </p:tav>
                                        <p:tav tm="100000">
                                          <p:val>
                                            <p:strVal val="#ppt_h"/>
                                          </p:val>
                                        </p:tav>
                                      </p:tavLst>
                                    </p:anim>
                                    <p:animEffect transition="in" filter="fade">
                                      <p:cBhvr>
                                        <p:cTn id="27" dur="500"/>
                                        <p:tgtEl>
                                          <p:spTgt spid="133"/>
                                        </p:tgtEl>
                                      </p:cBhvr>
                                    </p:animEffect>
                                  </p:childTnLst>
                                </p:cTn>
                              </p:par>
                              <p:par>
                                <p:cTn id="28" presetID="53" presetClass="entr" presetSubtype="16" fill="hold" nodeType="withEffect">
                                  <p:stCondLst>
                                    <p:cond delay="0"/>
                                  </p:stCondLst>
                                  <p:childTnLst>
                                    <p:set>
                                      <p:cBhvr>
                                        <p:cTn id="29" dur="1" fill="hold">
                                          <p:stCondLst>
                                            <p:cond delay="0"/>
                                          </p:stCondLst>
                                        </p:cTn>
                                        <p:tgtEl>
                                          <p:spTgt spid="138"/>
                                        </p:tgtEl>
                                        <p:attrNameLst>
                                          <p:attrName>style.visibility</p:attrName>
                                        </p:attrNameLst>
                                      </p:cBhvr>
                                      <p:to>
                                        <p:strVal val="visible"/>
                                      </p:to>
                                    </p:set>
                                    <p:anim calcmode="lin" valueType="num">
                                      <p:cBhvr>
                                        <p:cTn id="30" dur="500" fill="hold"/>
                                        <p:tgtEl>
                                          <p:spTgt spid="138"/>
                                        </p:tgtEl>
                                        <p:attrNameLst>
                                          <p:attrName>ppt_w</p:attrName>
                                        </p:attrNameLst>
                                      </p:cBhvr>
                                      <p:tavLst>
                                        <p:tav tm="0">
                                          <p:val>
                                            <p:fltVal val="0"/>
                                          </p:val>
                                        </p:tav>
                                        <p:tav tm="100000">
                                          <p:val>
                                            <p:strVal val="#ppt_w"/>
                                          </p:val>
                                        </p:tav>
                                      </p:tavLst>
                                    </p:anim>
                                    <p:anim calcmode="lin" valueType="num">
                                      <p:cBhvr>
                                        <p:cTn id="31" dur="500" fill="hold"/>
                                        <p:tgtEl>
                                          <p:spTgt spid="138"/>
                                        </p:tgtEl>
                                        <p:attrNameLst>
                                          <p:attrName>ppt_h</p:attrName>
                                        </p:attrNameLst>
                                      </p:cBhvr>
                                      <p:tavLst>
                                        <p:tav tm="0">
                                          <p:val>
                                            <p:fltVal val="0"/>
                                          </p:val>
                                        </p:tav>
                                        <p:tav tm="100000">
                                          <p:val>
                                            <p:strVal val="#ppt_h"/>
                                          </p:val>
                                        </p:tav>
                                      </p:tavLst>
                                    </p:anim>
                                    <p:animEffect transition="in" filter="fade">
                                      <p:cBhvr>
                                        <p:cTn id="32" dur="500"/>
                                        <p:tgtEl>
                                          <p:spTgt spid="138"/>
                                        </p:tgtEl>
                                      </p:cBhvr>
                                    </p:animEffect>
                                  </p:childTnLst>
                                </p:cTn>
                              </p:par>
                              <p:par>
                                <p:cTn id="33" presetID="42" presetClass="entr" presetSubtype="0" fill="hold" nodeType="withEffect">
                                  <p:stCondLst>
                                    <p:cond delay="1400"/>
                                  </p:stCondLst>
                                  <p:childTnLst>
                                    <p:set>
                                      <p:cBhvr>
                                        <p:cTn id="34" dur="1" fill="hold">
                                          <p:stCondLst>
                                            <p:cond delay="0"/>
                                          </p:stCondLst>
                                        </p:cTn>
                                        <p:tgtEl>
                                          <p:spTgt spid="11"/>
                                        </p:tgtEl>
                                        <p:attrNameLst>
                                          <p:attrName>style.visibility</p:attrName>
                                        </p:attrNameLst>
                                      </p:cBhvr>
                                      <p:to>
                                        <p:strVal val="visible"/>
                                      </p:to>
                                    </p:set>
                                    <p:animEffect transition="in" filter="fade">
                                      <p:cBhvr>
                                        <p:cTn id="35" dur="1000"/>
                                        <p:tgtEl>
                                          <p:spTgt spid="11"/>
                                        </p:tgtEl>
                                      </p:cBhvr>
                                    </p:animEffect>
                                    <p:anim calcmode="lin" valueType="num">
                                      <p:cBhvr>
                                        <p:cTn id="36" dur="1000" fill="hold"/>
                                        <p:tgtEl>
                                          <p:spTgt spid="11"/>
                                        </p:tgtEl>
                                        <p:attrNameLst>
                                          <p:attrName>ppt_x</p:attrName>
                                        </p:attrNameLst>
                                      </p:cBhvr>
                                      <p:tavLst>
                                        <p:tav tm="0">
                                          <p:val>
                                            <p:strVal val="#ppt_x"/>
                                          </p:val>
                                        </p:tav>
                                        <p:tav tm="100000">
                                          <p:val>
                                            <p:strVal val="#ppt_x"/>
                                          </p:val>
                                        </p:tav>
                                      </p:tavLst>
                                    </p:anim>
                                    <p:anim calcmode="lin" valueType="num">
                                      <p:cBhvr>
                                        <p:cTn id="37" dur="1000" fill="hold"/>
                                        <p:tgtEl>
                                          <p:spTgt spid="11"/>
                                        </p:tgtEl>
                                        <p:attrNameLst>
                                          <p:attrName>ppt_y</p:attrName>
                                        </p:attrNameLst>
                                      </p:cBhvr>
                                      <p:tavLst>
                                        <p:tav tm="0">
                                          <p:val>
                                            <p:strVal val="#ppt_y+.1"/>
                                          </p:val>
                                        </p:tav>
                                        <p:tav tm="100000">
                                          <p:val>
                                            <p:strVal val="#ppt_y"/>
                                          </p:val>
                                        </p:tav>
                                      </p:tavLst>
                                    </p:anim>
                                  </p:childTnLst>
                                </p:cTn>
                              </p:par>
                              <p:par>
                                <p:cTn id="38" presetID="47" presetClass="entr" presetSubtype="0" fill="hold" nodeType="withEffect">
                                  <p:stCondLst>
                                    <p:cond delay="1600"/>
                                  </p:stCondLst>
                                  <p:childTnLst>
                                    <p:set>
                                      <p:cBhvr>
                                        <p:cTn id="39" dur="1" fill="hold">
                                          <p:stCondLst>
                                            <p:cond delay="0"/>
                                          </p:stCondLst>
                                        </p:cTn>
                                        <p:tgtEl>
                                          <p:spTgt spid="12"/>
                                        </p:tgtEl>
                                        <p:attrNameLst>
                                          <p:attrName>style.visibility</p:attrName>
                                        </p:attrNameLst>
                                      </p:cBhvr>
                                      <p:to>
                                        <p:strVal val="visible"/>
                                      </p:to>
                                    </p:set>
                                    <p:animEffect transition="in" filter="fade">
                                      <p:cBhvr>
                                        <p:cTn id="40" dur="1000"/>
                                        <p:tgtEl>
                                          <p:spTgt spid="12"/>
                                        </p:tgtEl>
                                      </p:cBhvr>
                                    </p:animEffect>
                                    <p:anim calcmode="lin" valueType="num">
                                      <p:cBhvr>
                                        <p:cTn id="41" dur="1000" fill="hold"/>
                                        <p:tgtEl>
                                          <p:spTgt spid="12"/>
                                        </p:tgtEl>
                                        <p:attrNameLst>
                                          <p:attrName>ppt_x</p:attrName>
                                        </p:attrNameLst>
                                      </p:cBhvr>
                                      <p:tavLst>
                                        <p:tav tm="0">
                                          <p:val>
                                            <p:strVal val="#ppt_x"/>
                                          </p:val>
                                        </p:tav>
                                        <p:tav tm="100000">
                                          <p:val>
                                            <p:strVal val="#ppt_x"/>
                                          </p:val>
                                        </p:tav>
                                      </p:tavLst>
                                    </p:anim>
                                    <p:anim calcmode="lin" valueType="num">
                                      <p:cBhvr>
                                        <p:cTn id="42" dur="1000" fill="hold"/>
                                        <p:tgtEl>
                                          <p:spTgt spid="12"/>
                                        </p:tgtEl>
                                        <p:attrNameLst>
                                          <p:attrName>ppt_y</p:attrName>
                                        </p:attrNameLst>
                                      </p:cBhvr>
                                      <p:tavLst>
                                        <p:tav tm="0">
                                          <p:val>
                                            <p:strVal val="#ppt_y-.1"/>
                                          </p:val>
                                        </p:tav>
                                        <p:tav tm="100000">
                                          <p:val>
                                            <p:strVal val="#ppt_y"/>
                                          </p:val>
                                        </p:tav>
                                      </p:tavLst>
                                    </p:anim>
                                  </p:childTnLst>
                                </p:cTn>
                              </p:par>
                              <p:par>
                                <p:cTn id="43" presetID="42" presetClass="entr" presetSubtype="0" fill="hold" nodeType="withEffect">
                                  <p:stCondLst>
                                    <p:cond delay="1800"/>
                                  </p:stCondLst>
                                  <p:childTnLst>
                                    <p:set>
                                      <p:cBhvr>
                                        <p:cTn id="44" dur="1" fill="hold">
                                          <p:stCondLst>
                                            <p:cond delay="0"/>
                                          </p:stCondLst>
                                        </p:cTn>
                                        <p:tgtEl>
                                          <p:spTgt spid="14"/>
                                        </p:tgtEl>
                                        <p:attrNameLst>
                                          <p:attrName>style.visibility</p:attrName>
                                        </p:attrNameLst>
                                      </p:cBhvr>
                                      <p:to>
                                        <p:strVal val="visible"/>
                                      </p:to>
                                    </p:set>
                                    <p:animEffect transition="in" filter="fade">
                                      <p:cBhvr>
                                        <p:cTn id="45" dur="1000"/>
                                        <p:tgtEl>
                                          <p:spTgt spid="14"/>
                                        </p:tgtEl>
                                      </p:cBhvr>
                                    </p:animEffect>
                                    <p:anim calcmode="lin" valueType="num">
                                      <p:cBhvr>
                                        <p:cTn id="46" dur="1000" fill="hold"/>
                                        <p:tgtEl>
                                          <p:spTgt spid="14"/>
                                        </p:tgtEl>
                                        <p:attrNameLst>
                                          <p:attrName>ppt_x</p:attrName>
                                        </p:attrNameLst>
                                      </p:cBhvr>
                                      <p:tavLst>
                                        <p:tav tm="0">
                                          <p:val>
                                            <p:strVal val="#ppt_x"/>
                                          </p:val>
                                        </p:tav>
                                        <p:tav tm="100000">
                                          <p:val>
                                            <p:strVal val="#ppt_x"/>
                                          </p:val>
                                        </p:tav>
                                      </p:tavLst>
                                    </p:anim>
                                    <p:anim calcmode="lin" valueType="num">
                                      <p:cBhvr>
                                        <p:cTn id="47" dur="1000" fill="hold"/>
                                        <p:tgtEl>
                                          <p:spTgt spid="14"/>
                                        </p:tgtEl>
                                        <p:attrNameLst>
                                          <p:attrName>ppt_y</p:attrName>
                                        </p:attrNameLst>
                                      </p:cBhvr>
                                      <p:tavLst>
                                        <p:tav tm="0">
                                          <p:val>
                                            <p:strVal val="#ppt_y+.1"/>
                                          </p:val>
                                        </p:tav>
                                        <p:tav tm="100000">
                                          <p:val>
                                            <p:strVal val="#ppt_y"/>
                                          </p:val>
                                        </p:tav>
                                      </p:tavLst>
                                    </p:anim>
                                  </p:childTnLst>
                                </p:cTn>
                              </p:par>
                              <p:par>
                                <p:cTn id="48" presetID="47" presetClass="entr" presetSubtype="0" fill="hold" nodeType="withEffect">
                                  <p:stCondLst>
                                    <p:cond delay="2000"/>
                                  </p:stCondLst>
                                  <p:childTnLst>
                                    <p:set>
                                      <p:cBhvr>
                                        <p:cTn id="49" dur="1" fill="hold">
                                          <p:stCondLst>
                                            <p:cond delay="0"/>
                                          </p:stCondLst>
                                        </p:cTn>
                                        <p:tgtEl>
                                          <p:spTgt spid="16"/>
                                        </p:tgtEl>
                                        <p:attrNameLst>
                                          <p:attrName>style.visibility</p:attrName>
                                        </p:attrNameLst>
                                      </p:cBhvr>
                                      <p:to>
                                        <p:strVal val="visible"/>
                                      </p:to>
                                    </p:set>
                                    <p:animEffect transition="in" filter="fade">
                                      <p:cBhvr>
                                        <p:cTn id="50" dur="1000"/>
                                        <p:tgtEl>
                                          <p:spTgt spid="16"/>
                                        </p:tgtEl>
                                      </p:cBhvr>
                                    </p:animEffect>
                                    <p:anim calcmode="lin" valueType="num">
                                      <p:cBhvr>
                                        <p:cTn id="51" dur="1000" fill="hold"/>
                                        <p:tgtEl>
                                          <p:spTgt spid="16"/>
                                        </p:tgtEl>
                                        <p:attrNameLst>
                                          <p:attrName>ppt_x</p:attrName>
                                        </p:attrNameLst>
                                      </p:cBhvr>
                                      <p:tavLst>
                                        <p:tav tm="0">
                                          <p:val>
                                            <p:strVal val="#ppt_x"/>
                                          </p:val>
                                        </p:tav>
                                        <p:tav tm="100000">
                                          <p:val>
                                            <p:strVal val="#ppt_x"/>
                                          </p:val>
                                        </p:tav>
                                      </p:tavLst>
                                    </p:anim>
                                    <p:anim calcmode="lin" valueType="num">
                                      <p:cBhvr>
                                        <p:cTn id="52" dur="1000" fill="hold"/>
                                        <p:tgtEl>
                                          <p:spTgt spid="16"/>
                                        </p:tgtEl>
                                        <p:attrNameLst>
                                          <p:attrName>ppt_y</p:attrName>
                                        </p:attrNameLst>
                                      </p:cBhvr>
                                      <p:tavLst>
                                        <p:tav tm="0">
                                          <p:val>
                                            <p:strVal val="#ppt_y-.1"/>
                                          </p:val>
                                        </p:tav>
                                        <p:tav tm="100000">
                                          <p:val>
                                            <p:strVal val="#ppt_y"/>
                                          </p:val>
                                        </p:tav>
                                      </p:tavLst>
                                    </p:anim>
                                  </p:childTnLst>
                                </p:cTn>
                              </p:par>
                              <p:par>
                                <p:cTn id="53" presetID="42" presetClass="entr" presetSubtype="0" fill="hold" nodeType="withEffect">
                                  <p:stCondLst>
                                    <p:cond delay="2200"/>
                                  </p:stCondLst>
                                  <p:childTnLst>
                                    <p:set>
                                      <p:cBhvr>
                                        <p:cTn id="54" dur="1" fill="hold">
                                          <p:stCondLst>
                                            <p:cond delay="0"/>
                                          </p:stCondLst>
                                        </p:cTn>
                                        <p:tgtEl>
                                          <p:spTgt spid="15"/>
                                        </p:tgtEl>
                                        <p:attrNameLst>
                                          <p:attrName>style.visibility</p:attrName>
                                        </p:attrNameLst>
                                      </p:cBhvr>
                                      <p:to>
                                        <p:strVal val="visible"/>
                                      </p:to>
                                    </p:set>
                                    <p:animEffect transition="in" filter="fade">
                                      <p:cBhvr>
                                        <p:cTn id="55" dur="1700"/>
                                        <p:tgtEl>
                                          <p:spTgt spid="15"/>
                                        </p:tgtEl>
                                      </p:cBhvr>
                                    </p:animEffect>
                                    <p:anim calcmode="lin" valueType="num">
                                      <p:cBhvr>
                                        <p:cTn id="56" dur="1700" fill="hold"/>
                                        <p:tgtEl>
                                          <p:spTgt spid="15"/>
                                        </p:tgtEl>
                                        <p:attrNameLst>
                                          <p:attrName>ppt_x</p:attrName>
                                        </p:attrNameLst>
                                      </p:cBhvr>
                                      <p:tavLst>
                                        <p:tav tm="0">
                                          <p:val>
                                            <p:strVal val="#ppt_x"/>
                                          </p:val>
                                        </p:tav>
                                        <p:tav tm="100000">
                                          <p:val>
                                            <p:strVal val="#ppt_x"/>
                                          </p:val>
                                        </p:tav>
                                      </p:tavLst>
                                    </p:anim>
                                    <p:anim calcmode="lin" valueType="num">
                                      <p:cBhvr>
                                        <p:cTn id="57" dur="1700" fill="hold"/>
                                        <p:tgtEl>
                                          <p:spTgt spid="15"/>
                                        </p:tgtEl>
                                        <p:attrNameLst>
                                          <p:attrName>ppt_y</p:attrName>
                                        </p:attrNameLst>
                                      </p:cBhvr>
                                      <p:tavLst>
                                        <p:tav tm="0">
                                          <p:val>
                                            <p:strVal val="#ppt_y+.1"/>
                                          </p:val>
                                        </p:tav>
                                        <p:tav tm="100000">
                                          <p:val>
                                            <p:strVal val="#ppt_y"/>
                                          </p:val>
                                        </p:tav>
                                      </p:tavLst>
                                    </p:anim>
                                  </p:childTnLst>
                                </p:cTn>
                              </p:par>
                            </p:childTnLst>
                          </p:cTn>
                        </p:par>
                        <p:par>
                          <p:cTn id="58" fill="hold">
                            <p:stCondLst>
                              <p:cond delay="3900"/>
                            </p:stCondLst>
                            <p:childTnLst>
                              <p:par>
                                <p:cTn id="59" presetID="10" presetClass="entr" presetSubtype="0" fill="hold" grpId="0" nodeType="afterEffect">
                                  <p:stCondLst>
                                    <p:cond delay="0"/>
                                  </p:stCondLst>
                                  <p:childTnLst>
                                    <p:set>
                                      <p:cBhvr>
                                        <p:cTn id="60" dur="1" fill="hold">
                                          <p:stCondLst>
                                            <p:cond delay="0"/>
                                          </p:stCondLst>
                                        </p:cTn>
                                        <p:tgtEl>
                                          <p:spTgt spid="44"/>
                                        </p:tgtEl>
                                        <p:attrNameLst>
                                          <p:attrName>style.visibility</p:attrName>
                                        </p:attrNameLst>
                                      </p:cBhvr>
                                      <p:to>
                                        <p:strVal val="visible"/>
                                      </p:to>
                                    </p:set>
                                    <p:animEffect transition="in" filter="fade">
                                      <p:cBhvr>
                                        <p:cTn id="61" dur="5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 grpId="0" animBg="1"/>
      <p:bldP spid="44"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algn="l"/>
            <a:r>
              <a:rPr lang="zh-CN" altLang="en-US" dirty="0"/>
              <a:t>成果展示</a:t>
            </a:r>
          </a:p>
        </p:txBody>
      </p:sp>
      <p:pic>
        <p:nvPicPr>
          <p:cNvPr id="42" name="图片 41"/>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3786025" y="3109917"/>
            <a:ext cx="2439779" cy="1688723"/>
          </a:xfrm>
          <a:prstGeom prst="rect">
            <a:avLst/>
          </a:prstGeom>
        </p:spPr>
      </p:pic>
      <p:pic>
        <p:nvPicPr>
          <p:cNvPr id="43" name="Picture 2" descr="F:\360云盘\02-个人资料\！PPT图片及版面资源\06-PPT精选插图\02-商务\188141-12052214260792.jpg"/>
          <p:cNvPicPr>
            <a:picLocks noChangeAspect="1" noChangeArrowheads="1"/>
          </p:cNvPicPr>
          <p:nvPr/>
        </p:nvPicPr>
        <p:blipFill rotWithShape="1">
          <a:blip r:embed="rId4" cstate="screen">
            <a:extLst>
              <a:ext uri="{28A0092B-C50C-407E-A947-70E740481C1C}">
                <a14:useLocalDpi xmlns:a14="http://schemas.microsoft.com/office/drawing/2010/main"/>
              </a:ext>
            </a:extLst>
          </a:blip>
          <a:srcRect/>
          <a:stretch/>
        </p:blipFill>
        <p:spPr bwMode="auto">
          <a:xfrm>
            <a:off x="6361157" y="4895133"/>
            <a:ext cx="2377500" cy="1657686"/>
          </a:xfrm>
          <a:prstGeom prst="rect">
            <a:avLst/>
          </a:prstGeom>
          <a:noFill/>
          <a:extLst>
            <a:ext uri="{909E8E84-426E-40DD-AFC4-6F175D3DCCD1}">
              <a14:hiddenFill xmlns:a14="http://schemas.microsoft.com/office/drawing/2010/main">
                <a:solidFill>
                  <a:srgbClr val="FFFFFF"/>
                </a:solidFill>
              </a14:hiddenFill>
            </a:ext>
          </a:extLst>
        </p:spPr>
      </p:pic>
      <p:pic>
        <p:nvPicPr>
          <p:cNvPr id="44" name="Picture 2"/>
          <p:cNvPicPr>
            <a:picLocks noChangeAspect="1" noChangeArrowheads="1"/>
          </p:cNvPicPr>
          <p:nvPr/>
        </p:nvPicPr>
        <p:blipFill>
          <a:blip r:embed="rId5" cstate="screen">
            <a:extLst>
              <a:ext uri="{28A0092B-C50C-407E-A947-70E740481C1C}">
                <a14:useLocalDpi xmlns:a14="http://schemas.microsoft.com/office/drawing/2010/main"/>
              </a:ext>
            </a:extLst>
          </a:blip>
          <a:stretch>
            <a:fillRect/>
          </a:stretch>
        </p:blipFill>
        <p:spPr bwMode="auto">
          <a:xfrm>
            <a:off x="1259112" y="4922468"/>
            <a:ext cx="2403656" cy="160301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4" name="组合 3"/>
          <p:cNvGrpSpPr/>
          <p:nvPr/>
        </p:nvGrpSpPr>
        <p:grpSpPr>
          <a:xfrm>
            <a:off x="1259113" y="3109917"/>
            <a:ext cx="2403656" cy="1677609"/>
            <a:chOff x="1223203" y="3134184"/>
            <a:chExt cx="2335104" cy="1629764"/>
          </a:xfrm>
          <a:effectLst>
            <a:outerShdw blurRad="266700" dist="152400" dir="8100000" algn="tr" rotWithShape="0">
              <a:prstClr val="black">
                <a:alpha val="24000"/>
              </a:prstClr>
            </a:outerShdw>
          </a:effectLst>
        </p:grpSpPr>
        <p:grpSp>
          <p:nvGrpSpPr>
            <p:cNvPr id="3" name="组合 2"/>
            <p:cNvGrpSpPr/>
            <p:nvPr/>
          </p:nvGrpSpPr>
          <p:grpSpPr>
            <a:xfrm>
              <a:off x="1223203" y="3134184"/>
              <a:ext cx="2335104" cy="1629764"/>
              <a:chOff x="1223203" y="3134184"/>
              <a:chExt cx="2335104" cy="1629764"/>
            </a:xfrm>
          </p:grpSpPr>
          <p:sp>
            <p:nvSpPr>
              <p:cNvPr id="49" name="矩形 48"/>
              <p:cNvSpPr/>
              <p:nvPr/>
            </p:nvSpPr>
            <p:spPr>
              <a:xfrm>
                <a:off x="1223203" y="3134184"/>
                <a:ext cx="2335104" cy="1629764"/>
              </a:xfrm>
              <a:prstGeom prst="rect">
                <a:avLst/>
              </a:prstGeom>
              <a:gradFill>
                <a:gsLst>
                  <a:gs pos="0">
                    <a:schemeClr val="bg1">
                      <a:lumMod val="82000"/>
                      <a:lumOff val="18000"/>
                    </a:schemeClr>
                  </a:gs>
                  <a:gs pos="47000">
                    <a:srgbClr val="F5F5F5"/>
                  </a:gs>
                  <a:gs pos="100000">
                    <a:schemeClr val="bg1">
                      <a:lumMod val="95000"/>
                      <a:lumOff val="5000"/>
                    </a:schemeClr>
                  </a:gs>
                </a:gsLst>
                <a:lin ang="18900000" scaled="0"/>
              </a:gradFill>
              <a:ln w="7938" cap="flat">
                <a:noFill/>
                <a:prstDash val="solid"/>
                <a:miter lim="800000"/>
                <a:headEnd/>
                <a:tailEnd/>
              </a:ln>
              <a:effectLst/>
            </p:spPr>
            <p:txBody>
              <a:bodyPr vert="horz" wrap="square" lIns="94124" tIns="47062" rIns="94124" bIns="47062" numCol="1" anchor="t" anchorCtr="0" compatLnSpc="1">
                <a:prstTxWarp prst="textNoShape">
                  <a:avLst/>
                </a:prstTxWarp>
              </a:bodyPr>
              <a:lstStyle/>
              <a:p>
                <a:endParaRPr lang="zh-CN" altLang="en-US" sz="2471"/>
              </a:p>
            </p:txBody>
          </p:sp>
          <p:sp>
            <p:nvSpPr>
              <p:cNvPr id="72" name="矩形 71"/>
              <p:cNvSpPr/>
              <p:nvPr/>
            </p:nvSpPr>
            <p:spPr>
              <a:xfrm>
                <a:off x="1341435" y="3216703"/>
                <a:ext cx="2098640" cy="146472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71">
                  <a:latin typeface="+mj-ea"/>
                  <a:ea typeface="+mj-ea"/>
                </a:endParaRPr>
              </a:p>
            </p:txBody>
          </p:sp>
        </p:grpSp>
        <p:sp>
          <p:nvSpPr>
            <p:cNvPr id="66" name="TextBox 18"/>
            <p:cNvSpPr txBox="1">
              <a:spLocks noChangeArrowheads="1"/>
            </p:cNvSpPr>
            <p:nvPr/>
          </p:nvSpPr>
          <p:spPr bwMode="auto">
            <a:xfrm flipH="1">
              <a:off x="1571825" y="3682942"/>
              <a:ext cx="1902259" cy="520014"/>
            </a:xfrm>
            <a:prstGeom prst="rect">
              <a:avLst/>
            </a:prstGeom>
            <a:noFill/>
            <a:ln>
              <a:noFill/>
            </a:ln>
            <a:extLst/>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defRPr/>
              </a:pPr>
              <a:r>
                <a:rPr lang="zh-CN" altLang="en-US" sz="2779" b="1" kern="0" dirty="0">
                  <a:solidFill>
                    <a:sysClr val="window" lastClr="FFFFFF">
                      <a:lumMod val="95000"/>
                    </a:sysClr>
                  </a:solidFill>
                  <a:latin typeface="+mj-ea"/>
                </a:rPr>
                <a:t>填加文字</a:t>
              </a:r>
              <a:endParaRPr lang="en-US" altLang="zh-CN" sz="2779" b="1" kern="0" dirty="0">
                <a:solidFill>
                  <a:sysClr val="window" lastClr="FFFFFF">
                    <a:lumMod val="95000"/>
                  </a:sysClr>
                </a:solidFill>
                <a:latin typeface="+mj-ea"/>
              </a:endParaRPr>
            </a:p>
          </p:txBody>
        </p:sp>
      </p:grpSp>
      <p:sp>
        <p:nvSpPr>
          <p:cNvPr id="70" name="TextBox 69"/>
          <p:cNvSpPr txBox="1"/>
          <p:nvPr/>
        </p:nvSpPr>
        <p:spPr>
          <a:xfrm>
            <a:off x="1185722" y="2104476"/>
            <a:ext cx="7744662" cy="853514"/>
          </a:xfrm>
          <a:prstGeom prst="rect">
            <a:avLst/>
          </a:prstGeom>
          <a:noFill/>
        </p:spPr>
        <p:txBody>
          <a:bodyPr wrap="square" lIns="118539" tIns="59270" rIns="118539" bIns="59270" rtlCol="0">
            <a:spAutoFit/>
          </a:bodyPr>
          <a:lstStyle/>
          <a:p>
            <a:pPr>
              <a:lnSpc>
                <a:spcPct val="150000"/>
              </a:lnSpc>
            </a:pPr>
            <a:r>
              <a:rPr lang="zh-CN" altLang="en-US" sz="1544" dirty="0">
                <a:solidFill>
                  <a:schemeClr val="bg2"/>
                </a:solidFill>
                <a:latin typeface="+mn-ea"/>
              </a:rPr>
              <a:t>单击此处添加文本单击此处添加文本 单击此处添加文本单击此处添加文本单击此处添加文本单击此处添加文本单击此处添加文本单击此处添加文本</a:t>
            </a:r>
            <a:endParaRPr lang="en-US" altLang="zh-CN" sz="1544" dirty="0">
              <a:solidFill>
                <a:schemeClr val="bg2"/>
              </a:solidFill>
              <a:latin typeface="+mn-ea"/>
            </a:endParaRPr>
          </a:p>
        </p:txBody>
      </p:sp>
      <p:pic>
        <p:nvPicPr>
          <p:cNvPr id="71" name="图片 70" descr="Vista-desktop-12.png"/>
          <p:cNvPicPr>
            <a:picLocks noChangeAspect="1"/>
          </p:cNvPicPr>
          <p:nvPr/>
        </p:nvPicPr>
        <p:blipFill rotWithShape="1">
          <a:blip r:embed="rId6" cstate="screen">
            <a:extLst>
              <a:ext uri="{28A0092B-C50C-407E-A947-70E740481C1C}">
                <a14:useLocalDpi xmlns:a14="http://schemas.microsoft.com/office/drawing/2010/main"/>
              </a:ext>
            </a:extLst>
          </a:blip>
          <a:srcRect/>
          <a:stretch/>
        </p:blipFill>
        <p:spPr>
          <a:xfrm>
            <a:off x="9138506" y="1407695"/>
            <a:ext cx="4976664" cy="6387680"/>
          </a:xfrm>
          <a:prstGeom prst="rect">
            <a:avLst/>
          </a:prstGeom>
        </p:spPr>
      </p:pic>
      <p:grpSp>
        <p:nvGrpSpPr>
          <p:cNvPr id="84" name="组合 83"/>
          <p:cNvGrpSpPr/>
          <p:nvPr/>
        </p:nvGrpSpPr>
        <p:grpSpPr>
          <a:xfrm>
            <a:off x="3779990" y="4877471"/>
            <a:ext cx="2403656" cy="1677609"/>
            <a:chOff x="1223203" y="3134184"/>
            <a:chExt cx="2335104" cy="1629764"/>
          </a:xfrm>
          <a:effectLst>
            <a:outerShdw blurRad="266700" dist="152400" dir="8100000" algn="tr" rotWithShape="0">
              <a:prstClr val="black">
                <a:alpha val="24000"/>
              </a:prstClr>
            </a:outerShdw>
          </a:effectLst>
        </p:grpSpPr>
        <p:grpSp>
          <p:nvGrpSpPr>
            <p:cNvPr id="85" name="组合 84"/>
            <p:cNvGrpSpPr/>
            <p:nvPr/>
          </p:nvGrpSpPr>
          <p:grpSpPr>
            <a:xfrm>
              <a:off x="1223203" y="3134184"/>
              <a:ext cx="2335104" cy="1629764"/>
              <a:chOff x="1223203" y="3134184"/>
              <a:chExt cx="2335104" cy="1629764"/>
            </a:xfrm>
          </p:grpSpPr>
          <p:sp>
            <p:nvSpPr>
              <p:cNvPr id="87" name="矩形 86"/>
              <p:cNvSpPr/>
              <p:nvPr/>
            </p:nvSpPr>
            <p:spPr>
              <a:xfrm>
                <a:off x="1223203" y="3134184"/>
                <a:ext cx="2335104" cy="1629764"/>
              </a:xfrm>
              <a:prstGeom prst="rect">
                <a:avLst/>
              </a:prstGeom>
              <a:gradFill>
                <a:gsLst>
                  <a:gs pos="0">
                    <a:schemeClr val="bg1">
                      <a:lumMod val="82000"/>
                      <a:lumOff val="18000"/>
                    </a:schemeClr>
                  </a:gs>
                  <a:gs pos="47000">
                    <a:srgbClr val="F5F5F5"/>
                  </a:gs>
                  <a:gs pos="100000">
                    <a:schemeClr val="bg1">
                      <a:lumMod val="95000"/>
                      <a:lumOff val="5000"/>
                    </a:schemeClr>
                  </a:gs>
                </a:gsLst>
                <a:lin ang="18900000" scaled="0"/>
              </a:gradFill>
              <a:ln w="7938" cap="flat">
                <a:noFill/>
                <a:prstDash val="solid"/>
                <a:miter lim="800000"/>
                <a:headEnd/>
                <a:tailEnd/>
              </a:ln>
              <a:effectLst/>
            </p:spPr>
            <p:txBody>
              <a:bodyPr vert="horz" wrap="square" lIns="94124" tIns="47062" rIns="94124" bIns="47062" numCol="1" anchor="t" anchorCtr="0" compatLnSpc="1">
                <a:prstTxWarp prst="textNoShape">
                  <a:avLst/>
                </a:prstTxWarp>
              </a:bodyPr>
              <a:lstStyle/>
              <a:p>
                <a:endParaRPr lang="zh-CN" altLang="en-US" sz="2471"/>
              </a:p>
            </p:txBody>
          </p:sp>
          <p:sp>
            <p:nvSpPr>
              <p:cNvPr id="88" name="矩形 87"/>
              <p:cNvSpPr/>
              <p:nvPr/>
            </p:nvSpPr>
            <p:spPr>
              <a:xfrm>
                <a:off x="1341435" y="3216703"/>
                <a:ext cx="2098640" cy="146472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71">
                  <a:latin typeface="+mj-ea"/>
                  <a:ea typeface="+mj-ea"/>
                </a:endParaRPr>
              </a:p>
            </p:txBody>
          </p:sp>
        </p:grpSp>
        <p:sp>
          <p:nvSpPr>
            <p:cNvPr id="86" name="TextBox 18"/>
            <p:cNvSpPr txBox="1">
              <a:spLocks noChangeArrowheads="1"/>
            </p:cNvSpPr>
            <p:nvPr/>
          </p:nvSpPr>
          <p:spPr bwMode="auto">
            <a:xfrm flipH="1">
              <a:off x="1571825" y="3682942"/>
              <a:ext cx="1902259" cy="520014"/>
            </a:xfrm>
            <a:prstGeom prst="rect">
              <a:avLst/>
            </a:prstGeom>
            <a:noFill/>
            <a:ln>
              <a:noFill/>
            </a:ln>
            <a:extLst/>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defRPr/>
              </a:pPr>
              <a:r>
                <a:rPr lang="zh-CN" altLang="en-US" sz="2779" b="1" kern="0" dirty="0">
                  <a:solidFill>
                    <a:sysClr val="window" lastClr="FFFFFF">
                      <a:lumMod val="95000"/>
                    </a:sysClr>
                  </a:solidFill>
                  <a:latin typeface="+mj-ea"/>
                </a:rPr>
                <a:t>填加文字</a:t>
              </a:r>
              <a:endParaRPr lang="en-US" altLang="zh-CN" sz="2779" b="1" kern="0" dirty="0">
                <a:solidFill>
                  <a:sysClr val="window" lastClr="FFFFFF">
                    <a:lumMod val="95000"/>
                  </a:sysClr>
                </a:solidFill>
                <a:latin typeface="+mj-ea"/>
              </a:endParaRPr>
            </a:p>
          </p:txBody>
        </p:sp>
      </p:grpSp>
      <p:grpSp>
        <p:nvGrpSpPr>
          <p:cNvPr id="89" name="组合 88"/>
          <p:cNvGrpSpPr/>
          <p:nvPr/>
        </p:nvGrpSpPr>
        <p:grpSpPr>
          <a:xfrm>
            <a:off x="6342505" y="3109917"/>
            <a:ext cx="2403656" cy="1677609"/>
            <a:chOff x="1223203" y="3134184"/>
            <a:chExt cx="2335104" cy="1629764"/>
          </a:xfrm>
          <a:effectLst>
            <a:outerShdw blurRad="266700" dist="152400" dir="8100000" algn="tr" rotWithShape="0">
              <a:prstClr val="black">
                <a:alpha val="24000"/>
              </a:prstClr>
            </a:outerShdw>
          </a:effectLst>
        </p:grpSpPr>
        <p:grpSp>
          <p:nvGrpSpPr>
            <p:cNvPr id="90" name="组合 89"/>
            <p:cNvGrpSpPr/>
            <p:nvPr/>
          </p:nvGrpSpPr>
          <p:grpSpPr>
            <a:xfrm>
              <a:off x="1223203" y="3134184"/>
              <a:ext cx="2335104" cy="1629764"/>
              <a:chOff x="1223203" y="3134184"/>
              <a:chExt cx="2335104" cy="1629764"/>
            </a:xfrm>
          </p:grpSpPr>
          <p:sp>
            <p:nvSpPr>
              <p:cNvPr id="92" name="矩形 91"/>
              <p:cNvSpPr/>
              <p:nvPr/>
            </p:nvSpPr>
            <p:spPr>
              <a:xfrm>
                <a:off x="1223203" y="3134184"/>
                <a:ext cx="2335104" cy="1629764"/>
              </a:xfrm>
              <a:prstGeom prst="rect">
                <a:avLst/>
              </a:prstGeom>
              <a:gradFill>
                <a:gsLst>
                  <a:gs pos="0">
                    <a:schemeClr val="bg1">
                      <a:lumMod val="82000"/>
                      <a:lumOff val="18000"/>
                    </a:schemeClr>
                  </a:gs>
                  <a:gs pos="47000">
                    <a:srgbClr val="F5F5F5"/>
                  </a:gs>
                  <a:gs pos="100000">
                    <a:schemeClr val="bg1">
                      <a:lumMod val="95000"/>
                      <a:lumOff val="5000"/>
                    </a:schemeClr>
                  </a:gs>
                </a:gsLst>
                <a:lin ang="18900000" scaled="0"/>
              </a:gradFill>
              <a:ln w="7938" cap="flat">
                <a:noFill/>
                <a:prstDash val="solid"/>
                <a:miter lim="800000"/>
                <a:headEnd/>
                <a:tailEnd/>
              </a:ln>
              <a:effectLst/>
            </p:spPr>
            <p:txBody>
              <a:bodyPr vert="horz" wrap="square" lIns="94124" tIns="47062" rIns="94124" bIns="47062" numCol="1" anchor="t" anchorCtr="0" compatLnSpc="1">
                <a:prstTxWarp prst="textNoShape">
                  <a:avLst/>
                </a:prstTxWarp>
              </a:bodyPr>
              <a:lstStyle/>
              <a:p>
                <a:endParaRPr lang="zh-CN" altLang="en-US" sz="2471"/>
              </a:p>
            </p:txBody>
          </p:sp>
          <p:sp>
            <p:nvSpPr>
              <p:cNvPr id="93" name="矩形 92"/>
              <p:cNvSpPr/>
              <p:nvPr/>
            </p:nvSpPr>
            <p:spPr>
              <a:xfrm>
                <a:off x="1341435" y="3216703"/>
                <a:ext cx="2098640" cy="1464726"/>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71">
                  <a:latin typeface="+mj-ea"/>
                  <a:ea typeface="+mj-ea"/>
                </a:endParaRPr>
              </a:p>
            </p:txBody>
          </p:sp>
        </p:grpSp>
        <p:sp>
          <p:nvSpPr>
            <p:cNvPr id="91" name="TextBox 18"/>
            <p:cNvSpPr txBox="1">
              <a:spLocks noChangeArrowheads="1"/>
            </p:cNvSpPr>
            <p:nvPr/>
          </p:nvSpPr>
          <p:spPr bwMode="auto">
            <a:xfrm flipH="1">
              <a:off x="1571825" y="3682942"/>
              <a:ext cx="1902259" cy="520014"/>
            </a:xfrm>
            <a:prstGeom prst="rect">
              <a:avLst/>
            </a:prstGeom>
            <a:noFill/>
            <a:ln>
              <a:noFill/>
            </a:ln>
            <a:extLst/>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defRPr/>
              </a:pPr>
              <a:r>
                <a:rPr lang="zh-CN" altLang="en-US" sz="2779" b="1" kern="0" dirty="0">
                  <a:solidFill>
                    <a:sysClr val="window" lastClr="FFFFFF">
                      <a:lumMod val="95000"/>
                    </a:sysClr>
                  </a:solidFill>
                  <a:latin typeface="+mj-ea"/>
                </a:rPr>
                <a:t>填加文字</a:t>
              </a:r>
              <a:endParaRPr lang="en-US" altLang="zh-CN" sz="2779" b="1" kern="0" dirty="0">
                <a:solidFill>
                  <a:sysClr val="window" lastClr="FFFFFF">
                    <a:lumMod val="95000"/>
                  </a:sysClr>
                </a:solidFill>
                <a:latin typeface="+mj-ea"/>
              </a:endParaRPr>
            </a:p>
          </p:txBody>
        </p:sp>
      </p:grpSp>
      <p:sp>
        <p:nvSpPr>
          <p:cNvPr id="94" name="TextBox 93"/>
          <p:cNvSpPr txBox="1"/>
          <p:nvPr/>
        </p:nvSpPr>
        <p:spPr>
          <a:xfrm>
            <a:off x="2547166" y="8884826"/>
            <a:ext cx="1170225" cy="486438"/>
          </a:xfrm>
          <a:prstGeom prst="rect">
            <a:avLst/>
          </a:prstGeom>
          <a:noFill/>
        </p:spPr>
        <p:txBody>
          <a:bodyPr wrap="none" rtlCol="0">
            <a:spAutoFit/>
          </a:bodyPr>
          <a:lstStyle/>
          <a:p>
            <a:r>
              <a:rPr lang="zh-CN" altLang="en-US" sz="2471" dirty="0"/>
              <a:t>延迟符</a:t>
            </a:r>
          </a:p>
        </p:txBody>
      </p:sp>
    </p:spTree>
    <p:extLst>
      <p:ext uri="{BB962C8B-B14F-4D97-AF65-F5344CB8AC3E}">
        <p14:creationId xmlns:p14="http://schemas.microsoft.com/office/powerpoint/2010/main" val="2583316032"/>
      </p:ext>
    </p:extLst>
  </p:cSld>
  <p:clrMapOvr>
    <a:masterClrMapping/>
  </p:clrMapOvr>
  <mc:AlternateContent xmlns:mc="http://schemas.openxmlformats.org/markup-compatibility/2006" xmlns:p14="http://schemas.microsoft.com/office/powerpoint/2010/main">
    <mc:Choice Requires="p14">
      <p:transition spd="slow" p14:dur="120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70"/>
                                        </p:tgtEl>
                                        <p:attrNameLst>
                                          <p:attrName>style.visibility</p:attrName>
                                        </p:attrNameLst>
                                      </p:cBhvr>
                                      <p:to>
                                        <p:strVal val="visible"/>
                                      </p:to>
                                    </p:set>
                                    <p:animEffect transition="in" filter="wipe(left)">
                                      <p:cBhvr>
                                        <p:cTn id="7" dur="750"/>
                                        <p:tgtEl>
                                          <p:spTgt spid="70"/>
                                        </p:tgtEl>
                                      </p:cBhvr>
                                    </p:animEffect>
                                  </p:childTnLst>
                                </p:cTn>
                              </p:par>
                              <p:par>
                                <p:cTn id="8" presetID="23" presetClass="entr" presetSubtype="528" fill="hold" nodeType="withEffect">
                                  <p:stCondLst>
                                    <p:cond delay="250"/>
                                  </p:stCondLst>
                                  <p:childTnLst>
                                    <p:set>
                                      <p:cBhvr>
                                        <p:cTn id="9" dur="1" fill="hold">
                                          <p:stCondLst>
                                            <p:cond delay="0"/>
                                          </p:stCondLst>
                                        </p:cTn>
                                        <p:tgtEl>
                                          <p:spTgt spid="44"/>
                                        </p:tgtEl>
                                        <p:attrNameLst>
                                          <p:attrName>style.visibility</p:attrName>
                                        </p:attrNameLst>
                                      </p:cBhvr>
                                      <p:to>
                                        <p:strVal val="visible"/>
                                      </p:to>
                                    </p:set>
                                    <p:anim calcmode="lin" valueType="num">
                                      <p:cBhvr>
                                        <p:cTn id="10" dur="500" fill="hold"/>
                                        <p:tgtEl>
                                          <p:spTgt spid="44"/>
                                        </p:tgtEl>
                                        <p:attrNameLst>
                                          <p:attrName>ppt_w</p:attrName>
                                        </p:attrNameLst>
                                      </p:cBhvr>
                                      <p:tavLst>
                                        <p:tav tm="0">
                                          <p:val>
                                            <p:fltVal val="0"/>
                                          </p:val>
                                        </p:tav>
                                        <p:tav tm="100000">
                                          <p:val>
                                            <p:strVal val="#ppt_w"/>
                                          </p:val>
                                        </p:tav>
                                      </p:tavLst>
                                    </p:anim>
                                    <p:anim calcmode="lin" valueType="num">
                                      <p:cBhvr>
                                        <p:cTn id="11" dur="500" fill="hold"/>
                                        <p:tgtEl>
                                          <p:spTgt spid="44"/>
                                        </p:tgtEl>
                                        <p:attrNameLst>
                                          <p:attrName>ppt_h</p:attrName>
                                        </p:attrNameLst>
                                      </p:cBhvr>
                                      <p:tavLst>
                                        <p:tav tm="0">
                                          <p:val>
                                            <p:fltVal val="0"/>
                                          </p:val>
                                        </p:tav>
                                        <p:tav tm="100000">
                                          <p:val>
                                            <p:strVal val="#ppt_h"/>
                                          </p:val>
                                        </p:tav>
                                      </p:tavLst>
                                    </p:anim>
                                    <p:anim calcmode="lin" valueType="num">
                                      <p:cBhvr>
                                        <p:cTn id="12" dur="500" fill="hold"/>
                                        <p:tgtEl>
                                          <p:spTgt spid="44"/>
                                        </p:tgtEl>
                                        <p:attrNameLst>
                                          <p:attrName>ppt_x</p:attrName>
                                        </p:attrNameLst>
                                      </p:cBhvr>
                                      <p:tavLst>
                                        <p:tav tm="0">
                                          <p:val>
                                            <p:fltVal val="0.5"/>
                                          </p:val>
                                        </p:tav>
                                        <p:tav tm="100000">
                                          <p:val>
                                            <p:strVal val="#ppt_x"/>
                                          </p:val>
                                        </p:tav>
                                      </p:tavLst>
                                    </p:anim>
                                    <p:anim calcmode="lin" valueType="num">
                                      <p:cBhvr>
                                        <p:cTn id="13" dur="500" fill="hold"/>
                                        <p:tgtEl>
                                          <p:spTgt spid="44"/>
                                        </p:tgtEl>
                                        <p:attrNameLst>
                                          <p:attrName>ppt_y</p:attrName>
                                        </p:attrNameLst>
                                      </p:cBhvr>
                                      <p:tavLst>
                                        <p:tav tm="0">
                                          <p:val>
                                            <p:fltVal val="0.5"/>
                                          </p:val>
                                        </p:tav>
                                        <p:tav tm="100000">
                                          <p:val>
                                            <p:strVal val="#ppt_y"/>
                                          </p:val>
                                        </p:tav>
                                      </p:tavLst>
                                    </p:anim>
                                  </p:childTnLst>
                                </p:cTn>
                              </p:par>
                              <p:par>
                                <p:cTn id="14" presetID="23" presetClass="entr" presetSubtype="528" fill="hold" nodeType="withEffect">
                                  <p:stCondLst>
                                    <p:cond delay="500"/>
                                  </p:stCondLst>
                                  <p:childTnLst>
                                    <p:set>
                                      <p:cBhvr>
                                        <p:cTn id="15" dur="1" fill="hold">
                                          <p:stCondLst>
                                            <p:cond delay="0"/>
                                          </p:stCondLst>
                                        </p:cTn>
                                        <p:tgtEl>
                                          <p:spTgt spid="42"/>
                                        </p:tgtEl>
                                        <p:attrNameLst>
                                          <p:attrName>style.visibility</p:attrName>
                                        </p:attrNameLst>
                                      </p:cBhvr>
                                      <p:to>
                                        <p:strVal val="visible"/>
                                      </p:to>
                                    </p:set>
                                    <p:anim calcmode="lin" valueType="num">
                                      <p:cBhvr>
                                        <p:cTn id="16" dur="500" fill="hold"/>
                                        <p:tgtEl>
                                          <p:spTgt spid="42"/>
                                        </p:tgtEl>
                                        <p:attrNameLst>
                                          <p:attrName>ppt_w</p:attrName>
                                        </p:attrNameLst>
                                      </p:cBhvr>
                                      <p:tavLst>
                                        <p:tav tm="0">
                                          <p:val>
                                            <p:fltVal val="0"/>
                                          </p:val>
                                        </p:tav>
                                        <p:tav tm="100000">
                                          <p:val>
                                            <p:strVal val="#ppt_w"/>
                                          </p:val>
                                        </p:tav>
                                      </p:tavLst>
                                    </p:anim>
                                    <p:anim calcmode="lin" valueType="num">
                                      <p:cBhvr>
                                        <p:cTn id="17" dur="500" fill="hold"/>
                                        <p:tgtEl>
                                          <p:spTgt spid="42"/>
                                        </p:tgtEl>
                                        <p:attrNameLst>
                                          <p:attrName>ppt_h</p:attrName>
                                        </p:attrNameLst>
                                      </p:cBhvr>
                                      <p:tavLst>
                                        <p:tav tm="0">
                                          <p:val>
                                            <p:fltVal val="0"/>
                                          </p:val>
                                        </p:tav>
                                        <p:tav tm="100000">
                                          <p:val>
                                            <p:strVal val="#ppt_h"/>
                                          </p:val>
                                        </p:tav>
                                      </p:tavLst>
                                    </p:anim>
                                    <p:anim calcmode="lin" valueType="num">
                                      <p:cBhvr>
                                        <p:cTn id="18" dur="500" fill="hold"/>
                                        <p:tgtEl>
                                          <p:spTgt spid="42"/>
                                        </p:tgtEl>
                                        <p:attrNameLst>
                                          <p:attrName>ppt_x</p:attrName>
                                        </p:attrNameLst>
                                      </p:cBhvr>
                                      <p:tavLst>
                                        <p:tav tm="0">
                                          <p:val>
                                            <p:fltVal val="0.5"/>
                                          </p:val>
                                        </p:tav>
                                        <p:tav tm="100000">
                                          <p:val>
                                            <p:strVal val="#ppt_x"/>
                                          </p:val>
                                        </p:tav>
                                      </p:tavLst>
                                    </p:anim>
                                    <p:anim calcmode="lin" valueType="num">
                                      <p:cBhvr>
                                        <p:cTn id="19" dur="500" fill="hold"/>
                                        <p:tgtEl>
                                          <p:spTgt spid="42"/>
                                        </p:tgtEl>
                                        <p:attrNameLst>
                                          <p:attrName>ppt_y</p:attrName>
                                        </p:attrNameLst>
                                      </p:cBhvr>
                                      <p:tavLst>
                                        <p:tav tm="0">
                                          <p:val>
                                            <p:fltVal val="0.5"/>
                                          </p:val>
                                        </p:tav>
                                        <p:tav tm="100000">
                                          <p:val>
                                            <p:strVal val="#ppt_y"/>
                                          </p:val>
                                        </p:tav>
                                      </p:tavLst>
                                    </p:anim>
                                  </p:childTnLst>
                                </p:cTn>
                              </p:par>
                            </p:childTnLst>
                          </p:cTn>
                        </p:par>
                        <p:par>
                          <p:cTn id="20" fill="hold">
                            <p:stCondLst>
                              <p:cond delay="1000"/>
                            </p:stCondLst>
                            <p:childTnLst>
                              <p:par>
                                <p:cTn id="21" presetID="23" presetClass="entr" presetSubtype="528" fill="hold" nodeType="afterEffect">
                                  <p:stCondLst>
                                    <p:cond delay="0"/>
                                  </p:stCondLst>
                                  <p:childTnLst>
                                    <p:set>
                                      <p:cBhvr>
                                        <p:cTn id="22" dur="1" fill="hold">
                                          <p:stCondLst>
                                            <p:cond delay="0"/>
                                          </p:stCondLst>
                                        </p:cTn>
                                        <p:tgtEl>
                                          <p:spTgt spid="43"/>
                                        </p:tgtEl>
                                        <p:attrNameLst>
                                          <p:attrName>style.visibility</p:attrName>
                                        </p:attrNameLst>
                                      </p:cBhvr>
                                      <p:to>
                                        <p:strVal val="visible"/>
                                      </p:to>
                                    </p:set>
                                    <p:anim calcmode="lin" valueType="num">
                                      <p:cBhvr>
                                        <p:cTn id="23" dur="500" fill="hold"/>
                                        <p:tgtEl>
                                          <p:spTgt spid="43"/>
                                        </p:tgtEl>
                                        <p:attrNameLst>
                                          <p:attrName>ppt_w</p:attrName>
                                        </p:attrNameLst>
                                      </p:cBhvr>
                                      <p:tavLst>
                                        <p:tav tm="0">
                                          <p:val>
                                            <p:fltVal val="0"/>
                                          </p:val>
                                        </p:tav>
                                        <p:tav tm="100000">
                                          <p:val>
                                            <p:strVal val="#ppt_w"/>
                                          </p:val>
                                        </p:tav>
                                      </p:tavLst>
                                    </p:anim>
                                    <p:anim calcmode="lin" valueType="num">
                                      <p:cBhvr>
                                        <p:cTn id="24" dur="500" fill="hold"/>
                                        <p:tgtEl>
                                          <p:spTgt spid="43"/>
                                        </p:tgtEl>
                                        <p:attrNameLst>
                                          <p:attrName>ppt_h</p:attrName>
                                        </p:attrNameLst>
                                      </p:cBhvr>
                                      <p:tavLst>
                                        <p:tav tm="0">
                                          <p:val>
                                            <p:fltVal val="0"/>
                                          </p:val>
                                        </p:tav>
                                        <p:tav tm="100000">
                                          <p:val>
                                            <p:strVal val="#ppt_h"/>
                                          </p:val>
                                        </p:tav>
                                      </p:tavLst>
                                    </p:anim>
                                    <p:anim calcmode="lin" valueType="num">
                                      <p:cBhvr>
                                        <p:cTn id="25" dur="500" fill="hold"/>
                                        <p:tgtEl>
                                          <p:spTgt spid="43"/>
                                        </p:tgtEl>
                                        <p:attrNameLst>
                                          <p:attrName>ppt_x</p:attrName>
                                        </p:attrNameLst>
                                      </p:cBhvr>
                                      <p:tavLst>
                                        <p:tav tm="0">
                                          <p:val>
                                            <p:fltVal val="0.5"/>
                                          </p:val>
                                        </p:tav>
                                        <p:tav tm="100000">
                                          <p:val>
                                            <p:strVal val="#ppt_x"/>
                                          </p:val>
                                        </p:tav>
                                      </p:tavLst>
                                    </p:anim>
                                    <p:anim calcmode="lin" valueType="num">
                                      <p:cBhvr>
                                        <p:cTn id="26" dur="500" fill="hold"/>
                                        <p:tgtEl>
                                          <p:spTgt spid="43"/>
                                        </p:tgtEl>
                                        <p:attrNameLst>
                                          <p:attrName>ppt_y</p:attrName>
                                        </p:attrNameLst>
                                      </p:cBhvr>
                                      <p:tavLst>
                                        <p:tav tm="0">
                                          <p:val>
                                            <p:fltVal val="0.5"/>
                                          </p:val>
                                        </p:tav>
                                        <p:tav tm="100000">
                                          <p:val>
                                            <p:strVal val="#ppt_y"/>
                                          </p:val>
                                        </p:tav>
                                      </p:tavLst>
                                    </p:anim>
                                  </p:childTnLst>
                                </p:cTn>
                              </p:par>
                            </p:childTnLst>
                          </p:cTn>
                        </p:par>
                        <p:par>
                          <p:cTn id="27" fill="hold">
                            <p:stCondLst>
                              <p:cond delay="1500"/>
                            </p:stCondLst>
                            <p:childTnLst>
                              <p:par>
                                <p:cTn id="28" presetID="53" presetClass="entr" presetSubtype="16" fill="hold" nodeType="afterEffect">
                                  <p:stCondLst>
                                    <p:cond delay="0"/>
                                  </p:stCondLst>
                                  <p:childTnLst>
                                    <p:set>
                                      <p:cBhvr>
                                        <p:cTn id="29" dur="1" fill="hold">
                                          <p:stCondLst>
                                            <p:cond delay="0"/>
                                          </p:stCondLst>
                                        </p:cTn>
                                        <p:tgtEl>
                                          <p:spTgt spid="4"/>
                                        </p:tgtEl>
                                        <p:attrNameLst>
                                          <p:attrName>style.visibility</p:attrName>
                                        </p:attrNameLst>
                                      </p:cBhvr>
                                      <p:to>
                                        <p:strVal val="visible"/>
                                      </p:to>
                                    </p:set>
                                    <p:anim calcmode="lin" valueType="num">
                                      <p:cBhvr>
                                        <p:cTn id="30" dur="500" fill="hold"/>
                                        <p:tgtEl>
                                          <p:spTgt spid="4"/>
                                        </p:tgtEl>
                                        <p:attrNameLst>
                                          <p:attrName>ppt_w</p:attrName>
                                        </p:attrNameLst>
                                      </p:cBhvr>
                                      <p:tavLst>
                                        <p:tav tm="0">
                                          <p:val>
                                            <p:fltVal val="0"/>
                                          </p:val>
                                        </p:tav>
                                        <p:tav tm="100000">
                                          <p:val>
                                            <p:strVal val="#ppt_w"/>
                                          </p:val>
                                        </p:tav>
                                      </p:tavLst>
                                    </p:anim>
                                    <p:anim calcmode="lin" valueType="num">
                                      <p:cBhvr>
                                        <p:cTn id="31" dur="500" fill="hold"/>
                                        <p:tgtEl>
                                          <p:spTgt spid="4"/>
                                        </p:tgtEl>
                                        <p:attrNameLst>
                                          <p:attrName>ppt_h</p:attrName>
                                        </p:attrNameLst>
                                      </p:cBhvr>
                                      <p:tavLst>
                                        <p:tav tm="0">
                                          <p:val>
                                            <p:fltVal val="0"/>
                                          </p:val>
                                        </p:tav>
                                        <p:tav tm="100000">
                                          <p:val>
                                            <p:strVal val="#ppt_h"/>
                                          </p:val>
                                        </p:tav>
                                      </p:tavLst>
                                    </p:anim>
                                    <p:animEffect transition="in" filter="fade">
                                      <p:cBhvr>
                                        <p:cTn id="32" dur="500"/>
                                        <p:tgtEl>
                                          <p:spTgt spid="4"/>
                                        </p:tgtEl>
                                      </p:cBhvr>
                                    </p:animEffect>
                                  </p:childTnLst>
                                </p:cTn>
                              </p:par>
                            </p:childTnLst>
                          </p:cTn>
                        </p:par>
                        <p:par>
                          <p:cTn id="33" fill="hold">
                            <p:stCondLst>
                              <p:cond delay="2000"/>
                            </p:stCondLst>
                            <p:childTnLst>
                              <p:par>
                                <p:cTn id="34" presetID="53" presetClass="entr" presetSubtype="16" fill="hold" nodeType="afterEffect">
                                  <p:stCondLst>
                                    <p:cond delay="0"/>
                                  </p:stCondLst>
                                  <p:childTnLst>
                                    <p:set>
                                      <p:cBhvr>
                                        <p:cTn id="35" dur="1" fill="hold">
                                          <p:stCondLst>
                                            <p:cond delay="0"/>
                                          </p:stCondLst>
                                        </p:cTn>
                                        <p:tgtEl>
                                          <p:spTgt spid="84"/>
                                        </p:tgtEl>
                                        <p:attrNameLst>
                                          <p:attrName>style.visibility</p:attrName>
                                        </p:attrNameLst>
                                      </p:cBhvr>
                                      <p:to>
                                        <p:strVal val="visible"/>
                                      </p:to>
                                    </p:set>
                                    <p:anim calcmode="lin" valueType="num">
                                      <p:cBhvr>
                                        <p:cTn id="36" dur="500" fill="hold"/>
                                        <p:tgtEl>
                                          <p:spTgt spid="84"/>
                                        </p:tgtEl>
                                        <p:attrNameLst>
                                          <p:attrName>ppt_w</p:attrName>
                                        </p:attrNameLst>
                                      </p:cBhvr>
                                      <p:tavLst>
                                        <p:tav tm="0">
                                          <p:val>
                                            <p:fltVal val="0"/>
                                          </p:val>
                                        </p:tav>
                                        <p:tav tm="100000">
                                          <p:val>
                                            <p:strVal val="#ppt_w"/>
                                          </p:val>
                                        </p:tav>
                                      </p:tavLst>
                                    </p:anim>
                                    <p:anim calcmode="lin" valueType="num">
                                      <p:cBhvr>
                                        <p:cTn id="37" dur="500" fill="hold"/>
                                        <p:tgtEl>
                                          <p:spTgt spid="84"/>
                                        </p:tgtEl>
                                        <p:attrNameLst>
                                          <p:attrName>ppt_h</p:attrName>
                                        </p:attrNameLst>
                                      </p:cBhvr>
                                      <p:tavLst>
                                        <p:tav tm="0">
                                          <p:val>
                                            <p:fltVal val="0"/>
                                          </p:val>
                                        </p:tav>
                                        <p:tav tm="100000">
                                          <p:val>
                                            <p:strVal val="#ppt_h"/>
                                          </p:val>
                                        </p:tav>
                                      </p:tavLst>
                                    </p:anim>
                                    <p:animEffect transition="in" filter="fade">
                                      <p:cBhvr>
                                        <p:cTn id="38" dur="500"/>
                                        <p:tgtEl>
                                          <p:spTgt spid="84"/>
                                        </p:tgtEl>
                                      </p:cBhvr>
                                    </p:animEffect>
                                  </p:childTnLst>
                                </p:cTn>
                              </p:par>
                            </p:childTnLst>
                          </p:cTn>
                        </p:par>
                        <p:par>
                          <p:cTn id="39" fill="hold">
                            <p:stCondLst>
                              <p:cond delay="2500"/>
                            </p:stCondLst>
                            <p:childTnLst>
                              <p:par>
                                <p:cTn id="40" presetID="53" presetClass="entr" presetSubtype="16" fill="hold" nodeType="afterEffect">
                                  <p:stCondLst>
                                    <p:cond delay="0"/>
                                  </p:stCondLst>
                                  <p:childTnLst>
                                    <p:set>
                                      <p:cBhvr>
                                        <p:cTn id="41" dur="1" fill="hold">
                                          <p:stCondLst>
                                            <p:cond delay="0"/>
                                          </p:stCondLst>
                                        </p:cTn>
                                        <p:tgtEl>
                                          <p:spTgt spid="89"/>
                                        </p:tgtEl>
                                        <p:attrNameLst>
                                          <p:attrName>style.visibility</p:attrName>
                                        </p:attrNameLst>
                                      </p:cBhvr>
                                      <p:to>
                                        <p:strVal val="visible"/>
                                      </p:to>
                                    </p:set>
                                    <p:anim calcmode="lin" valueType="num">
                                      <p:cBhvr>
                                        <p:cTn id="42" dur="500" fill="hold"/>
                                        <p:tgtEl>
                                          <p:spTgt spid="89"/>
                                        </p:tgtEl>
                                        <p:attrNameLst>
                                          <p:attrName>ppt_w</p:attrName>
                                        </p:attrNameLst>
                                      </p:cBhvr>
                                      <p:tavLst>
                                        <p:tav tm="0">
                                          <p:val>
                                            <p:fltVal val="0"/>
                                          </p:val>
                                        </p:tav>
                                        <p:tav tm="100000">
                                          <p:val>
                                            <p:strVal val="#ppt_w"/>
                                          </p:val>
                                        </p:tav>
                                      </p:tavLst>
                                    </p:anim>
                                    <p:anim calcmode="lin" valueType="num">
                                      <p:cBhvr>
                                        <p:cTn id="43" dur="500" fill="hold"/>
                                        <p:tgtEl>
                                          <p:spTgt spid="89"/>
                                        </p:tgtEl>
                                        <p:attrNameLst>
                                          <p:attrName>ppt_h</p:attrName>
                                        </p:attrNameLst>
                                      </p:cBhvr>
                                      <p:tavLst>
                                        <p:tav tm="0">
                                          <p:val>
                                            <p:fltVal val="0"/>
                                          </p:val>
                                        </p:tav>
                                        <p:tav tm="100000">
                                          <p:val>
                                            <p:strVal val="#ppt_h"/>
                                          </p:val>
                                        </p:tav>
                                      </p:tavLst>
                                    </p:anim>
                                    <p:animEffect transition="in" filter="fade">
                                      <p:cBhvr>
                                        <p:cTn id="44" dur="500"/>
                                        <p:tgtEl>
                                          <p:spTgt spid="89"/>
                                        </p:tgtEl>
                                      </p:cBhvr>
                                    </p:animEffect>
                                  </p:childTnLst>
                                </p:cTn>
                              </p:par>
                            </p:childTnLst>
                          </p:cTn>
                        </p:par>
                        <p:par>
                          <p:cTn id="45" fill="hold">
                            <p:stCondLst>
                              <p:cond delay="3000"/>
                            </p:stCondLst>
                            <p:childTnLst>
                              <p:par>
                                <p:cTn id="46" presetID="42" presetClass="entr" presetSubtype="0" fill="hold" nodeType="afterEffect">
                                  <p:stCondLst>
                                    <p:cond delay="0"/>
                                  </p:stCondLst>
                                  <p:childTnLst>
                                    <p:set>
                                      <p:cBhvr>
                                        <p:cTn id="47" dur="1" fill="hold">
                                          <p:stCondLst>
                                            <p:cond delay="0"/>
                                          </p:stCondLst>
                                        </p:cTn>
                                        <p:tgtEl>
                                          <p:spTgt spid="71"/>
                                        </p:tgtEl>
                                        <p:attrNameLst>
                                          <p:attrName>style.visibility</p:attrName>
                                        </p:attrNameLst>
                                      </p:cBhvr>
                                      <p:to>
                                        <p:strVal val="visible"/>
                                      </p:to>
                                    </p:set>
                                    <p:animEffect transition="in" filter="fade">
                                      <p:cBhvr>
                                        <p:cTn id="48" dur="1000"/>
                                        <p:tgtEl>
                                          <p:spTgt spid="71"/>
                                        </p:tgtEl>
                                      </p:cBhvr>
                                    </p:animEffect>
                                    <p:anim calcmode="lin" valueType="num">
                                      <p:cBhvr>
                                        <p:cTn id="49" dur="1000" fill="hold"/>
                                        <p:tgtEl>
                                          <p:spTgt spid="71"/>
                                        </p:tgtEl>
                                        <p:attrNameLst>
                                          <p:attrName>ppt_x</p:attrName>
                                        </p:attrNameLst>
                                      </p:cBhvr>
                                      <p:tavLst>
                                        <p:tav tm="0">
                                          <p:val>
                                            <p:strVal val="#ppt_x"/>
                                          </p:val>
                                        </p:tav>
                                        <p:tav tm="100000">
                                          <p:val>
                                            <p:strVal val="#ppt_x"/>
                                          </p:val>
                                        </p:tav>
                                      </p:tavLst>
                                    </p:anim>
                                    <p:anim calcmode="lin" valueType="num">
                                      <p:cBhvr>
                                        <p:cTn id="50" dur="1000" fill="hold"/>
                                        <p:tgtEl>
                                          <p:spTgt spid="71"/>
                                        </p:tgtEl>
                                        <p:attrNameLst>
                                          <p:attrName>ppt_y</p:attrName>
                                        </p:attrNameLst>
                                      </p:cBhvr>
                                      <p:tavLst>
                                        <p:tav tm="0">
                                          <p:val>
                                            <p:strVal val="#ppt_y+.1"/>
                                          </p:val>
                                        </p:tav>
                                        <p:tav tm="100000">
                                          <p:val>
                                            <p:strVal val="#ppt_y"/>
                                          </p:val>
                                        </p:tav>
                                      </p:tavLst>
                                    </p:anim>
                                  </p:childTnLst>
                                </p:cTn>
                              </p:par>
                            </p:childTnLst>
                          </p:cTn>
                        </p:par>
                        <p:par>
                          <p:cTn id="51" fill="hold">
                            <p:stCondLst>
                              <p:cond delay="4000"/>
                            </p:stCondLst>
                            <p:childTnLst>
                              <p:par>
                                <p:cTn id="52" presetID="10" presetClass="entr" presetSubtype="0" fill="hold" grpId="0" nodeType="afterEffect">
                                  <p:stCondLst>
                                    <p:cond delay="0"/>
                                  </p:stCondLst>
                                  <p:childTnLst>
                                    <p:set>
                                      <p:cBhvr>
                                        <p:cTn id="53" dur="1" fill="hold">
                                          <p:stCondLst>
                                            <p:cond delay="0"/>
                                          </p:stCondLst>
                                        </p:cTn>
                                        <p:tgtEl>
                                          <p:spTgt spid="94"/>
                                        </p:tgtEl>
                                        <p:attrNameLst>
                                          <p:attrName>style.visibility</p:attrName>
                                        </p:attrNameLst>
                                      </p:cBhvr>
                                      <p:to>
                                        <p:strVal val="visible"/>
                                      </p:to>
                                    </p:set>
                                    <p:animEffect transition="in" filter="fade">
                                      <p:cBhvr>
                                        <p:cTn id="54" dur="500"/>
                                        <p:tgtEl>
                                          <p:spTgt spid="9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0" grpId="0"/>
      <p:bldP spid="94"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algn="l"/>
            <a:r>
              <a:rPr lang="zh-CN" altLang="en-US" dirty="0"/>
              <a:t>成果展示</a:t>
            </a:r>
          </a:p>
        </p:txBody>
      </p:sp>
      <p:sp>
        <p:nvSpPr>
          <p:cNvPr id="94" name="TextBox 93"/>
          <p:cNvSpPr txBox="1"/>
          <p:nvPr/>
        </p:nvSpPr>
        <p:spPr>
          <a:xfrm>
            <a:off x="2547166" y="8884826"/>
            <a:ext cx="1170225" cy="486438"/>
          </a:xfrm>
          <a:prstGeom prst="rect">
            <a:avLst/>
          </a:prstGeom>
          <a:noFill/>
        </p:spPr>
        <p:txBody>
          <a:bodyPr wrap="none" rtlCol="0">
            <a:spAutoFit/>
          </a:bodyPr>
          <a:lstStyle/>
          <a:p>
            <a:r>
              <a:rPr lang="zh-CN" altLang="en-US" sz="2471" dirty="0"/>
              <a:t>延迟符</a:t>
            </a:r>
          </a:p>
        </p:txBody>
      </p:sp>
      <p:pic>
        <p:nvPicPr>
          <p:cNvPr id="24" name="Picture 12"/>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7166292" y="2880692"/>
            <a:ext cx="7075864" cy="51678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5" name="Rectangle 4"/>
          <p:cNvSpPr>
            <a:spLocks noChangeAspect="1"/>
          </p:cNvSpPr>
          <p:nvPr/>
        </p:nvSpPr>
        <p:spPr bwMode="auto">
          <a:xfrm>
            <a:off x="1333849" y="2023650"/>
            <a:ext cx="2960292" cy="1418309"/>
          </a:xfrm>
          <a:prstGeom prst="rect">
            <a:avLst/>
          </a:prstGeom>
          <a:solidFill>
            <a:schemeClr val="accent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66675" tIns="33338" rIns="33338" bIns="66675" numCol="1" spcCol="0" rtlCol="0" fromWordArt="0" anchor="b" anchorCtr="0" forceAA="0" compatLnSpc="1">
            <a:prstTxWarp prst="textNoShape">
              <a:avLst/>
            </a:prstTxWarp>
            <a:noAutofit/>
          </a:bodyPr>
          <a:lstStyle/>
          <a:p>
            <a:pPr defTabSz="666570" fontAlgn="base">
              <a:spcBef>
                <a:spcPct val="0"/>
              </a:spcBef>
              <a:spcAft>
                <a:spcPct val="0"/>
              </a:spcAft>
            </a:pPr>
            <a:endParaRPr lang="en-US" altLang="zh-CN" sz="1750" spc="-37" dirty="0">
              <a:solidFill>
                <a:schemeClr val="bg1"/>
              </a:solidFill>
              <a:latin typeface="微软雅黑" pitchFamily="34" charset="-122"/>
              <a:ea typeface="微软雅黑" pitchFamily="34" charset="-122"/>
              <a:cs typeface="Segoe UI" pitchFamily="34" charset="0"/>
            </a:endParaRPr>
          </a:p>
          <a:p>
            <a:pPr defTabSz="666570" fontAlgn="base">
              <a:spcBef>
                <a:spcPct val="0"/>
              </a:spcBef>
              <a:spcAft>
                <a:spcPct val="0"/>
              </a:spcAft>
            </a:pPr>
            <a:endParaRPr lang="en-US" altLang="zh-CN" sz="1750" spc="-37" dirty="0">
              <a:solidFill>
                <a:schemeClr val="bg1"/>
              </a:solidFill>
              <a:latin typeface="微软雅黑" pitchFamily="34" charset="-122"/>
              <a:ea typeface="微软雅黑" pitchFamily="34" charset="-122"/>
              <a:cs typeface="Segoe UI" pitchFamily="34" charset="0"/>
            </a:endParaRPr>
          </a:p>
          <a:p>
            <a:pPr defTabSz="666570" fontAlgn="base">
              <a:spcBef>
                <a:spcPct val="0"/>
              </a:spcBef>
              <a:spcAft>
                <a:spcPct val="0"/>
              </a:spcAft>
            </a:pPr>
            <a:endParaRPr lang="en-US" altLang="zh-CN" sz="1750" spc="-37" dirty="0">
              <a:solidFill>
                <a:schemeClr val="bg1"/>
              </a:solidFill>
              <a:latin typeface="微软雅黑" pitchFamily="34" charset="-122"/>
              <a:ea typeface="微软雅黑" pitchFamily="34" charset="-122"/>
              <a:cs typeface="Segoe UI" pitchFamily="34" charset="0"/>
            </a:endParaRPr>
          </a:p>
          <a:p>
            <a:pPr defTabSz="666570" fontAlgn="base">
              <a:spcBef>
                <a:spcPct val="0"/>
              </a:spcBef>
              <a:spcAft>
                <a:spcPct val="0"/>
              </a:spcAft>
            </a:pPr>
            <a:endParaRPr lang="en-US" altLang="zh-CN" sz="1750" spc="-37" dirty="0">
              <a:solidFill>
                <a:schemeClr val="bg1"/>
              </a:solidFill>
              <a:latin typeface="微软雅黑" pitchFamily="34" charset="-122"/>
              <a:ea typeface="微软雅黑" pitchFamily="34" charset="-122"/>
              <a:cs typeface="Segoe UI" pitchFamily="34" charset="0"/>
            </a:endParaRPr>
          </a:p>
          <a:p>
            <a:pPr defTabSz="666570" fontAlgn="base">
              <a:spcBef>
                <a:spcPct val="0"/>
              </a:spcBef>
              <a:spcAft>
                <a:spcPct val="0"/>
              </a:spcAft>
            </a:pPr>
            <a:r>
              <a:rPr lang="zh-CN" altLang="en-US" sz="1750" spc="-37" dirty="0">
                <a:solidFill>
                  <a:schemeClr val="bg1"/>
                </a:solidFill>
                <a:latin typeface="微软雅黑" pitchFamily="34" charset="-122"/>
                <a:ea typeface="微软雅黑" pitchFamily="34" charset="-122"/>
                <a:cs typeface="Segoe UI" pitchFamily="34" charset="0"/>
              </a:rPr>
              <a:t>单击填加标题</a:t>
            </a:r>
            <a:endParaRPr lang="en-US" altLang="zh-CN" sz="1750" spc="-37" dirty="0">
              <a:solidFill>
                <a:schemeClr val="bg1"/>
              </a:solidFill>
              <a:latin typeface="微软雅黑" pitchFamily="34" charset="-122"/>
              <a:ea typeface="微软雅黑" pitchFamily="34" charset="-122"/>
              <a:cs typeface="Segoe UI" pitchFamily="34" charset="0"/>
            </a:endParaRPr>
          </a:p>
          <a:p>
            <a:pPr defTabSz="666570" fontAlgn="base">
              <a:spcBef>
                <a:spcPct val="0"/>
              </a:spcBef>
              <a:spcAft>
                <a:spcPct val="0"/>
              </a:spcAft>
            </a:pPr>
            <a:r>
              <a:rPr lang="zh-CN" altLang="en-US" sz="1029" spc="-37" dirty="0">
                <a:solidFill>
                  <a:schemeClr val="bg1"/>
                </a:solidFill>
                <a:latin typeface="微软雅黑" pitchFamily="34" charset="-122"/>
                <a:ea typeface="微软雅黑" pitchFamily="34" charset="-122"/>
                <a:cs typeface="Segoe UI" pitchFamily="34" charset="0"/>
              </a:rPr>
              <a:t>单击填加文字内容</a:t>
            </a:r>
            <a:endParaRPr lang="en-US" altLang="zh-CN" sz="1029" spc="-37" dirty="0">
              <a:solidFill>
                <a:schemeClr val="bg1"/>
              </a:solidFill>
              <a:latin typeface="微软雅黑" pitchFamily="34" charset="-122"/>
              <a:ea typeface="微软雅黑" pitchFamily="34" charset="-122"/>
              <a:cs typeface="Segoe UI" pitchFamily="34" charset="0"/>
            </a:endParaRPr>
          </a:p>
          <a:p>
            <a:pPr defTabSz="666570" fontAlgn="base">
              <a:spcBef>
                <a:spcPct val="0"/>
              </a:spcBef>
              <a:spcAft>
                <a:spcPct val="0"/>
              </a:spcAft>
            </a:pPr>
            <a:endParaRPr lang="en-US" altLang="zh-CN" sz="1029" spc="-37" dirty="0">
              <a:solidFill>
                <a:schemeClr val="bg1"/>
              </a:solidFill>
              <a:latin typeface="微软雅黑" pitchFamily="34" charset="-122"/>
              <a:ea typeface="微软雅黑" pitchFamily="34" charset="-122"/>
              <a:cs typeface="Segoe UI" pitchFamily="34" charset="0"/>
            </a:endParaRPr>
          </a:p>
          <a:p>
            <a:pPr defTabSz="666570" fontAlgn="base">
              <a:spcBef>
                <a:spcPct val="0"/>
              </a:spcBef>
              <a:spcAft>
                <a:spcPct val="0"/>
              </a:spcAft>
            </a:pPr>
            <a:endParaRPr lang="en-US" sz="1029" spc="-37" dirty="0">
              <a:solidFill>
                <a:schemeClr val="bg1"/>
              </a:solidFill>
              <a:latin typeface="微软雅黑" pitchFamily="34" charset="-122"/>
              <a:ea typeface="微软雅黑" pitchFamily="34" charset="-122"/>
              <a:cs typeface="Segoe UI" pitchFamily="34" charset="0"/>
            </a:endParaRPr>
          </a:p>
        </p:txBody>
      </p:sp>
      <p:sp>
        <p:nvSpPr>
          <p:cNvPr id="26" name="Rectangle 4"/>
          <p:cNvSpPr>
            <a:spLocks noChangeAspect="1"/>
          </p:cNvSpPr>
          <p:nvPr/>
        </p:nvSpPr>
        <p:spPr bwMode="auto">
          <a:xfrm>
            <a:off x="4427791" y="3589626"/>
            <a:ext cx="2960292" cy="1418309"/>
          </a:xfrm>
          <a:prstGeom prst="rect">
            <a:avLst/>
          </a:prstGeom>
          <a:solidFill>
            <a:schemeClr val="accent5"/>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66675" tIns="33338" rIns="33338" bIns="66675" numCol="1" spcCol="0" rtlCol="0" fromWordArt="0" anchor="b" anchorCtr="0" forceAA="0" compatLnSpc="1">
            <a:prstTxWarp prst="textNoShape">
              <a:avLst/>
            </a:prstTxWarp>
            <a:noAutofit/>
          </a:bodyPr>
          <a:lstStyle/>
          <a:p>
            <a:pPr defTabSz="666570" fontAlgn="base">
              <a:spcBef>
                <a:spcPct val="0"/>
              </a:spcBef>
              <a:spcAft>
                <a:spcPct val="0"/>
              </a:spcAft>
            </a:pPr>
            <a:endParaRPr lang="en-US" altLang="zh-CN" sz="1750" spc="-37" dirty="0">
              <a:solidFill>
                <a:schemeClr val="bg1"/>
              </a:solidFill>
              <a:latin typeface="微软雅黑" pitchFamily="34" charset="-122"/>
              <a:ea typeface="微软雅黑" pitchFamily="34" charset="-122"/>
              <a:cs typeface="Segoe UI" pitchFamily="34" charset="0"/>
            </a:endParaRPr>
          </a:p>
          <a:p>
            <a:pPr defTabSz="666570" fontAlgn="base">
              <a:spcBef>
                <a:spcPct val="0"/>
              </a:spcBef>
              <a:spcAft>
                <a:spcPct val="0"/>
              </a:spcAft>
            </a:pPr>
            <a:endParaRPr lang="en-US" altLang="zh-CN" sz="1750" spc="-37" dirty="0">
              <a:solidFill>
                <a:schemeClr val="bg1"/>
              </a:solidFill>
              <a:latin typeface="微软雅黑" pitchFamily="34" charset="-122"/>
              <a:ea typeface="微软雅黑" pitchFamily="34" charset="-122"/>
              <a:cs typeface="Segoe UI" pitchFamily="34" charset="0"/>
            </a:endParaRPr>
          </a:p>
          <a:p>
            <a:pPr defTabSz="666570" fontAlgn="base">
              <a:spcBef>
                <a:spcPct val="0"/>
              </a:spcBef>
              <a:spcAft>
                <a:spcPct val="0"/>
              </a:spcAft>
            </a:pPr>
            <a:endParaRPr lang="en-US" altLang="zh-CN" sz="1750" spc="-37" dirty="0">
              <a:solidFill>
                <a:schemeClr val="bg1"/>
              </a:solidFill>
              <a:latin typeface="微软雅黑" pitchFamily="34" charset="-122"/>
              <a:ea typeface="微软雅黑" pitchFamily="34" charset="-122"/>
              <a:cs typeface="Segoe UI" pitchFamily="34" charset="0"/>
            </a:endParaRPr>
          </a:p>
          <a:p>
            <a:pPr defTabSz="666570" fontAlgn="base">
              <a:spcBef>
                <a:spcPct val="0"/>
              </a:spcBef>
              <a:spcAft>
                <a:spcPct val="0"/>
              </a:spcAft>
            </a:pPr>
            <a:endParaRPr lang="en-US" altLang="zh-CN" sz="1750" spc="-37" dirty="0">
              <a:solidFill>
                <a:schemeClr val="bg1"/>
              </a:solidFill>
              <a:latin typeface="微软雅黑" pitchFamily="34" charset="-122"/>
              <a:ea typeface="微软雅黑" pitchFamily="34" charset="-122"/>
              <a:cs typeface="Segoe UI" pitchFamily="34" charset="0"/>
            </a:endParaRPr>
          </a:p>
          <a:p>
            <a:pPr defTabSz="666570" fontAlgn="base">
              <a:spcBef>
                <a:spcPct val="0"/>
              </a:spcBef>
              <a:spcAft>
                <a:spcPct val="0"/>
              </a:spcAft>
            </a:pPr>
            <a:r>
              <a:rPr lang="zh-CN" altLang="en-US" sz="1750" spc="-37" dirty="0">
                <a:solidFill>
                  <a:schemeClr val="bg1"/>
                </a:solidFill>
                <a:latin typeface="微软雅黑" pitchFamily="34" charset="-122"/>
                <a:ea typeface="微软雅黑" pitchFamily="34" charset="-122"/>
                <a:cs typeface="Segoe UI" pitchFamily="34" charset="0"/>
              </a:rPr>
              <a:t>单击填加标题</a:t>
            </a:r>
            <a:endParaRPr lang="en-US" altLang="zh-CN" sz="1750" spc="-37" dirty="0">
              <a:solidFill>
                <a:schemeClr val="bg1"/>
              </a:solidFill>
              <a:latin typeface="微软雅黑" pitchFamily="34" charset="-122"/>
              <a:ea typeface="微软雅黑" pitchFamily="34" charset="-122"/>
              <a:cs typeface="Segoe UI" pitchFamily="34" charset="0"/>
            </a:endParaRPr>
          </a:p>
          <a:p>
            <a:pPr defTabSz="666570" fontAlgn="base">
              <a:spcBef>
                <a:spcPct val="0"/>
              </a:spcBef>
              <a:spcAft>
                <a:spcPct val="0"/>
              </a:spcAft>
            </a:pPr>
            <a:r>
              <a:rPr lang="zh-CN" altLang="en-US" sz="1029" spc="-37" dirty="0">
                <a:solidFill>
                  <a:schemeClr val="bg1"/>
                </a:solidFill>
                <a:latin typeface="微软雅黑" pitchFamily="34" charset="-122"/>
                <a:ea typeface="微软雅黑" pitchFamily="34" charset="-122"/>
                <a:cs typeface="Segoe UI" pitchFamily="34" charset="0"/>
              </a:rPr>
              <a:t>单击填加文字内容</a:t>
            </a:r>
            <a:endParaRPr lang="en-US" altLang="zh-CN" sz="1029" spc="-37" dirty="0">
              <a:solidFill>
                <a:schemeClr val="bg1"/>
              </a:solidFill>
              <a:latin typeface="微软雅黑" pitchFamily="34" charset="-122"/>
              <a:ea typeface="微软雅黑" pitchFamily="34" charset="-122"/>
              <a:cs typeface="Segoe UI" pitchFamily="34" charset="0"/>
            </a:endParaRPr>
          </a:p>
          <a:p>
            <a:pPr defTabSz="666570" fontAlgn="base">
              <a:spcBef>
                <a:spcPct val="0"/>
              </a:spcBef>
              <a:spcAft>
                <a:spcPct val="0"/>
              </a:spcAft>
            </a:pPr>
            <a:endParaRPr lang="en-US" altLang="zh-CN" sz="1029" spc="-37" dirty="0">
              <a:solidFill>
                <a:schemeClr val="bg1"/>
              </a:solidFill>
              <a:latin typeface="微软雅黑" pitchFamily="34" charset="-122"/>
              <a:ea typeface="微软雅黑" pitchFamily="34" charset="-122"/>
              <a:cs typeface="Segoe UI" pitchFamily="34" charset="0"/>
            </a:endParaRPr>
          </a:p>
          <a:p>
            <a:pPr defTabSz="666570" fontAlgn="base">
              <a:spcBef>
                <a:spcPct val="0"/>
              </a:spcBef>
              <a:spcAft>
                <a:spcPct val="0"/>
              </a:spcAft>
            </a:pPr>
            <a:endParaRPr lang="en-US" sz="1029" spc="-37" dirty="0">
              <a:solidFill>
                <a:schemeClr val="bg1"/>
              </a:solidFill>
              <a:latin typeface="微软雅黑" pitchFamily="34" charset="-122"/>
              <a:ea typeface="微软雅黑" pitchFamily="34" charset="-122"/>
              <a:cs typeface="Segoe UI" pitchFamily="34" charset="0"/>
            </a:endParaRPr>
          </a:p>
        </p:txBody>
      </p:sp>
      <p:sp>
        <p:nvSpPr>
          <p:cNvPr id="27" name="Rectangle 4"/>
          <p:cNvSpPr>
            <a:spLocks noChangeAspect="1"/>
          </p:cNvSpPr>
          <p:nvPr/>
        </p:nvSpPr>
        <p:spPr bwMode="auto">
          <a:xfrm>
            <a:off x="7552140" y="3606716"/>
            <a:ext cx="2015376" cy="1418309"/>
          </a:xfrm>
          <a:prstGeom prst="rect">
            <a:avLst/>
          </a:prstGeom>
          <a:solidFill>
            <a:schemeClr val="accent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66675" tIns="33338" rIns="33338" bIns="66675" numCol="1" spcCol="0" rtlCol="0" fromWordArt="0" anchor="b" anchorCtr="0" forceAA="0" compatLnSpc="1">
            <a:prstTxWarp prst="textNoShape">
              <a:avLst/>
            </a:prstTxWarp>
            <a:noAutofit/>
          </a:bodyPr>
          <a:lstStyle/>
          <a:p>
            <a:pPr defTabSz="666570" fontAlgn="base">
              <a:spcBef>
                <a:spcPct val="0"/>
              </a:spcBef>
              <a:spcAft>
                <a:spcPct val="0"/>
              </a:spcAft>
            </a:pPr>
            <a:endParaRPr lang="en-US" altLang="zh-CN" sz="1750" spc="-37" dirty="0">
              <a:solidFill>
                <a:schemeClr val="tx1"/>
              </a:solidFill>
              <a:latin typeface="微软雅黑" pitchFamily="34" charset="-122"/>
              <a:ea typeface="微软雅黑" pitchFamily="34" charset="-122"/>
              <a:cs typeface="Segoe UI" pitchFamily="34" charset="0"/>
            </a:endParaRPr>
          </a:p>
          <a:p>
            <a:pPr defTabSz="666570" fontAlgn="base">
              <a:spcBef>
                <a:spcPct val="0"/>
              </a:spcBef>
              <a:spcAft>
                <a:spcPct val="0"/>
              </a:spcAft>
            </a:pPr>
            <a:endParaRPr lang="en-US" altLang="zh-CN" sz="1750" spc="-37" dirty="0">
              <a:solidFill>
                <a:schemeClr val="tx1"/>
              </a:solidFill>
              <a:latin typeface="微软雅黑" pitchFamily="34" charset="-122"/>
              <a:ea typeface="微软雅黑" pitchFamily="34" charset="-122"/>
              <a:cs typeface="Segoe UI" pitchFamily="34" charset="0"/>
            </a:endParaRPr>
          </a:p>
          <a:p>
            <a:pPr defTabSz="666570" fontAlgn="base">
              <a:spcBef>
                <a:spcPct val="0"/>
              </a:spcBef>
              <a:spcAft>
                <a:spcPct val="0"/>
              </a:spcAft>
            </a:pPr>
            <a:endParaRPr lang="en-US" altLang="zh-CN" sz="1750" spc="-37" dirty="0">
              <a:solidFill>
                <a:schemeClr val="tx1"/>
              </a:solidFill>
              <a:latin typeface="微软雅黑" pitchFamily="34" charset="-122"/>
              <a:ea typeface="微软雅黑" pitchFamily="34" charset="-122"/>
              <a:cs typeface="Segoe UI" pitchFamily="34" charset="0"/>
            </a:endParaRPr>
          </a:p>
          <a:p>
            <a:pPr defTabSz="666570" fontAlgn="base">
              <a:spcBef>
                <a:spcPct val="0"/>
              </a:spcBef>
              <a:spcAft>
                <a:spcPct val="0"/>
              </a:spcAft>
            </a:pPr>
            <a:endParaRPr lang="en-US" altLang="zh-CN" sz="1750" spc="-37" dirty="0">
              <a:solidFill>
                <a:schemeClr val="tx1"/>
              </a:solidFill>
              <a:latin typeface="微软雅黑" pitchFamily="34" charset="-122"/>
              <a:ea typeface="微软雅黑" pitchFamily="34" charset="-122"/>
              <a:cs typeface="Segoe UI" pitchFamily="34" charset="0"/>
            </a:endParaRPr>
          </a:p>
        </p:txBody>
      </p:sp>
      <p:grpSp>
        <p:nvGrpSpPr>
          <p:cNvPr id="28" name="组合 27"/>
          <p:cNvGrpSpPr>
            <a:grpSpLocks noChangeAspect="1"/>
          </p:cNvGrpSpPr>
          <p:nvPr/>
        </p:nvGrpSpPr>
        <p:grpSpPr>
          <a:xfrm>
            <a:off x="4437945" y="2023650"/>
            <a:ext cx="1400947" cy="1418309"/>
            <a:chOff x="5002274" y="955627"/>
            <a:chExt cx="1022400" cy="1022351"/>
          </a:xfrm>
        </p:grpSpPr>
        <p:sp>
          <p:nvSpPr>
            <p:cNvPr id="29" name="Rectangle 4"/>
            <p:cNvSpPr/>
            <p:nvPr/>
          </p:nvSpPr>
          <p:spPr bwMode="auto">
            <a:xfrm>
              <a:off x="5002274" y="955627"/>
              <a:ext cx="1022400" cy="1022351"/>
            </a:xfrm>
            <a:prstGeom prst="rect">
              <a:avLst/>
            </a:prstGeom>
            <a:solidFill>
              <a:schemeClr val="accent3"/>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70578" tIns="35289" rIns="35289" bIns="70578" numCol="1" spcCol="0" rtlCol="0" fromWordArt="0" anchor="b" anchorCtr="0" forceAA="0" compatLnSpc="1">
              <a:prstTxWarp prst="textNoShape">
                <a:avLst/>
              </a:prstTxWarp>
              <a:noAutofit/>
            </a:bodyPr>
            <a:lstStyle/>
            <a:p>
              <a:pPr defTabSz="666570" fontAlgn="base">
                <a:spcBef>
                  <a:spcPct val="0"/>
                </a:spcBef>
                <a:spcAft>
                  <a:spcPct val="0"/>
                </a:spcAft>
              </a:pPr>
              <a:endParaRPr lang="en-US" altLang="zh-CN" sz="1750" spc="-37" dirty="0">
                <a:solidFill>
                  <a:schemeClr val="tx1"/>
                </a:solidFill>
                <a:latin typeface="微软雅黑" pitchFamily="34" charset="-122"/>
                <a:ea typeface="微软雅黑" pitchFamily="34" charset="-122"/>
                <a:cs typeface="Segoe UI" pitchFamily="34" charset="0"/>
              </a:endParaRPr>
            </a:p>
            <a:p>
              <a:pPr defTabSz="666570" fontAlgn="base">
                <a:spcBef>
                  <a:spcPct val="0"/>
                </a:spcBef>
                <a:spcAft>
                  <a:spcPct val="0"/>
                </a:spcAft>
              </a:pPr>
              <a:endParaRPr lang="en-US" altLang="zh-CN" sz="1750" spc="-37" dirty="0">
                <a:solidFill>
                  <a:schemeClr val="tx1"/>
                </a:solidFill>
                <a:latin typeface="微软雅黑" pitchFamily="34" charset="-122"/>
                <a:ea typeface="微软雅黑" pitchFamily="34" charset="-122"/>
                <a:cs typeface="Segoe UI" pitchFamily="34" charset="0"/>
              </a:endParaRPr>
            </a:p>
            <a:p>
              <a:pPr defTabSz="666570" fontAlgn="base">
                <a:spcBef>
                  <a:spcPct val="0"/>
                </a:spcBef>
                <a:spcAft>
                  <a:spcPct val="0"/>
                </a:spcAft>
              </a:pPr>
              <a:endParaRPr lang="en-US" altLang="zh-CN" sz="1750" spc="-37" dirty="0">
                <a:solidFill>
                  <a:schemeClr val="tx1"/>
                </a:solidFill>
                <a:latin typeface="微软雅黑" pitchFamily="34" charset="-122"/>
                <a:ea typeface="微软雅黑" pitchFamily="34" charset="-122"/>
                <a:cs typeface="Segoe UI" pitchFamily="34" charset="0"/>
              </a:endParaRPr>
            </a:p>
            <a:p>
              <a:pPr defTabSz="666570" fontAlgn="base">
                <a:spcBef>
                  <a:spcPct val="0"/>
                </a:spcBef>
                <a:spcAft>
                  <a:spcPct val="0"/>
                </a:spcAft>
              </a:pPr>
              <a:endParaRPr lang="en-US" altLang="zh-CN" sz="1750" spc="-37" dirty="0">
                <a:solidFill>
                  <a:schemeClr val="tx1"/>
                </a:solidFill>
                <a:latin typeface="微软雅黑" pitchFamily="34" charset="-122"/>
                <a:ea typeface="微软雅黑" pitchFamily="34" charset="-122"/>
                <a:cs typeface="Segoe UI" pitchFamily="34" charset="0"/>
              </a:endParaRPr>
            </a:p>
            <a:p>
              <a:pPr defTabSz="666570" fontAlgn="base">
                <a:spcBef>
                  <a:spcPct val="0"/>
                </a:spcBef>
                <a:spcAft>
                  <a:spcPct val="0"/>
                </a:spcAft>
              </a:pPr>
              <a:endParaRPr lang="en-US" altLang="zh-CN" sz="1029" spc="-37" dirty="0">
                <a:solidFill>
                  <a:schemeClr val="tx1"/>
                </a:solidFill>
                <a:latin typeface="微软雅黑" pitchFamily="34" charset="-122"/>
                <a:ea typeface="微软雅黑" pitchFamily="34" charset="-122"/>
                <a:cs typeface="Segoe UI" pitchFamily="34" charset="0"/>
              </a:endParaRPr>
            </a:p>
            <a:p>
              <a:pPr defTabSz="666570" fontAlgn="base">
                <a:spcBef>
                  <a:spcPct val="0"/>
                </a:spcBef>
                <a:spcAft>
                  <a:spcPct val="0"/>
                </a:spcAft>
              </a:pPr>
              <a:endParaRPr lang="en-US" sz="1029" spc="-37" dirty="0">
                <a:solidFill>
                  <a:schemeClr val="tx1"/>
                </a:solidFill>
                <a:latin typeface="微软雅黑" pitchFamily="34" charset="-122"/>
                <a:ea typeface="微软雅黑" pitchFamily="34" charset="-122"/>
                <a:cs typeface="Segoe UI" pitchFamily="34" charset="0"/>
              </a:endParaRPr>
            </a:p>
          </p:txBody>
        </p:sp>
        <p:pic>
          <p:nvPicPr>
            <p:cNvPr id="30" name="Picture 6" descr="C:\Users\Jonahs\Dropbox\Projects SCOTT\MEET Windows Azure\source\Background\tile-icon-database.png"/>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5194083" y="1147494"/>
              <a:ext cx="638782" cy="638616"/>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31" name="组合 30"/>
          <p:cNvGrpSpPr>
            <a:grpSpLocks noChangeAspect="1"/>
          </p:cNvGrpSpPr>
          <p:nvPr/>
        </p:nvGrpSpPr>
        <p:grpSpPr>
          <a:xfrm>
            <a:off x="5987136" y="2023650"/>
            <a:ext cx="1400947" cy="1418309"/>
            <a:chOff x="6140400" y="955627"/>
            <a:chExt cx="1022400" cy="1022351"/>
          </a:xfrm>
        </p:grpSpPr>
        <p:sp>
          <p:nvSpPr>
            <p:cNvPr id="32" name="Rectangle 4"/>
            <p:cNvSpPr/>
            <p:nvPr/>
          </p:nvSpPr>
          <p:spPr bwMode="auto">
            <a:xfrm>
              <a:off x="6140400" y="955627"/>
              <a:ext cx="1022400" cy="1022351"/>
            </a:xfrm>
            <a:prstGeom prst="rect">
              <a:avLst/>
            </a:prstGeom>
            <a:solidFill>
              <a:schemeClr val="accent4"/>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70578" tIns="35289" rIns="35289" bIns="70578" numCol="1" spcCol="0" rtlCol="0" fromWordArt="0" anchor="b" anchorCtr="0" forceAA="0" compatLnSpc="1">
              <a:prstTxWarp prst="textNoShape">
                <a:avLst/>
              </a:prstTxWarp>
              <a:noAutofit/>
            </a:bodyPr>
            <a:lstStyle/>
            <a:p>
              <a:pPr defTabSz="666570" fontAlgn="base">
                <a:spcBef>
                  <a:spcPct val="0"/>
                </a:spcBef>
                <a:spcAft>
                  <a:spcPct val="0"/>
                </a:spcAft>
              </a:pPr>
              <a:endParaRPr lang="en-US" altLang="zh-CN" sz="1750" spc="-37" dirty="0">
                <a:solidFill>
                  <a:schemeClr val="tx1"/>
                </a:solidFill>
                <a:latin typeface="微软雅黑" pitchFamily="34" charset="-122"/>
                <a:ea typeface="微软雅黑" pitchFamily="34" charset="-122"/>
                <a:cs typeface="Segoe UI" pitchFamily="34" charset="0"/>
              </a:endParaRPr>
            </a:p>
            <a:p>
              <a:pPr defTabSz="666570" fontAlgn="base">
                <a:spcBef>
                  <a:spcPct val="0"/>
                </a:spcBef>
                <a:spcAft>
                  <a:spcPct val="0"/>
                </a:spcAft>
              </a:pPr>
              <a:endParaRPr lang="en-US" altLang="zh-CN" sz="1750" spc="-37" dirty="0">
                <a:solidFill>
                  <a:schemeClr val="tx1"/>
                </a:solidFill>
                <a:latin typeface="微软雅黑" pitchFamily="34" charset="-122"/>
                <a:ea typeface="微软雅黑" pitchFamily="34" charset="-122"/>
                <a:cs typeface="Segoe UI" pitchFamily="34" charset="0"/>
              </a:endParaRPr>
            </a:p>
            <a:p>
              <a:pPr defTabSz="666570" fontAlgn="base">
                <a:spcBef>
                  <a:spcPct val="0"/>
                </a:spcBef>
                <a:spcAft>
                  <a:spcPct val="0"/>
                </a:spcAft>
              </a:pPr>
              <a:endParaRPr lang="en-US" altLang="zh-CN" sz="1750" spc="-37" dirty="0">
                <a:solidFill>
                  <a:schemeClr val="tx1"/>
                </a:solidFill>
                <a:latin typeface="微软雅黑" pitchFamily="34" charset="-122"/>
                <a:ea typeface="微软雅黑" pitchFamily="34" charset="-122"/>
                <a:cs typeface="Segoe UI" pitchFamily="34" charset="0"/>
              </a:endParaRPr>
            </a:p>
            <a:p>
              <a:pPr defTabSz="666570" fontAlgn="base">
                <a:spcBef>
                  <a:spcPct val="0"/>
                </a:spcBef>
                <a:spcAft>
                  <a:spcPct val="0"/>
                </a:spcAft>
              </a:pPr>
              <a:endParaRPr lang="en-US" altLang="zh-CN" sz="1750" spc="-37" dirty="0">
                <a:solidFill>
                  <a:schemeClr val="tx1"/>
                </a:solidFill>
                <a:latin typeface="微软雅黑" pitchFamily="34" charset="-122"/>
                <a:ea typeface="微软雅黑" pitchFamily="34" charset="-122"/>
                <a:cs typeface="Segoe UI" pitchFamily="34" charset="0"/>
              </a:endParaRPr>
            </a:p>
            <a:p>
              <a:pPr defTabSz="666570" fontAlgn="base">
                <a:spcBef>
                  <a:spcPct val="0"/>
                </a:spcBef>
                <a:spcAft>
                  <a:spcPct val="0"/>
                </a:spcAft>
              </a:pPr>
              <a:endParaRPr lang="en-US" altLang="zh-CN" sz="1029" spc="-37" dirty="0">
                <a:solidFill>
                  <a:schemeClr val="tx1"/>
                </a:solidFill>
                <a:latin typeface="微软雅黑" pitchFamily="34" charset="-122"/>
                <a:ea typeface="微软雅黑" pitchFamily="34" charset="-122"/>
                <a:cs typeface="Segoe UI" pitchFamily="34" charset="0"/>
              </a:endParaRPr>
            </a:p>
            <a:p>
              <a:pPr defTabSz="666570" fontAlgn="base">
                <a:spcBef>
                  <a:spcPct val="0"/>
                </a:spcBef>
                <a:spcAft>
                  <a:spcPct val="0"/>
                </a:spcAft>
              </a:pPr>
              <a:endParaRPr lang="en-US" sz="1029" spc="-37" dirty="0">
                <a:solidFill>
                  <a:schemeClr val="tx1"/>
                </a:solidFill>
                <a:latin typeface="微软雅黑" pitchFamily="34" charset="-122"/>
                <a:ea typeface="微软雅黑" pitchFamily="34" charset="-122"/>
                <a:cs typeface="Segoe UI" pitchFamily="34" charset="0"/>
              </a:endParaRPr>
            </a:p>
          </p:txBody>
        </p:sp>
        <p:pic>
          <p:nvPicPr>
            <p:cNvPr id="33" name="Picture 5" descr="\\MAGNUM\Projects\Microsoft\Cloud Power FY12\Design\Icons\PNGs\Self_Service.png"/>
            <p:cNvPicPr>
              <a:picLocks noChangeAspect="1" noChangeArrowheads="1"/>
            </p:cNvPicPr>
            <p:nvPr/>
          </p:nvPicPr>
          <p:blipFill>
            <a:blip r:embed="rId5" cstate="screen">
              <a:extLst>
                <a:ext uri="{BEBA8EAE-BF5A-486C-A8C5-ECC9F3942E4B}">
                  <a14:imgProps xmlns:a14="http://schemas.microsoft.com/office/drawing/2010/main">
                    <a14:imgLayer r:embed="rId6">
                      <a14:imgEffect>
                        <a14:brightnessContrast bright="100000"/>
                      </a14:imgEffect>
                    </a14:imgLayer>
                  </a14:imgProps>
                </a:ext>
                <a:ext uri="{28A0092B-C50C-407E-A947-70E740481C1C}">
                  <a14:useLocalDpi xmlns:a14="http://schemas.microsoft.com/office/drawing/2010/main"/>
                </a:ext>
              </a:extLst>
            </a:blip>
            <a:srcRect/>
            <a:stretch>
              <a:fillRect/>
            </a:stretch>
          </p:blipFill>
          <p:spPr bwMode="auto">
            <a:xfrm>
              <a:off x="6219082" y="1031063"/>
              <a:ext cx="865036" cy="871477"/>
            </a:xfrm>
            <a:prstGeom prst="rect">
              <a:avLst/>
            </a:prstGeom>
            <a:noFill/>
          </p:spPr>
        </p:pic>
      </p:grpSp>
      <p:pic>
        <p:nvPicPr>
          <p:cNvPr id="34" name="图片 33"/>
          <p:cNvPicPr>
            <a:picLocks noChangeAspect="1"/>
          </p:cNvPicPr>
          <p:nvPr/>
        </p:nvPicPr>
        <p:blipFill rotWithShape="1">
          <a:blip r:embed="rId7" cstate="screen">
            <a:extLst>
              <a:ext uri="{28A0092B-C50C-407E-A947-70E740481C1C}">
                <a14:useLocalDpi xmlns:a14="http://schemas.microsoft.com/office/drawing/2010/main"/>
              </a:ext>
            </a:extLst>
          </a:blip>
          <a:srcRect/>
          <a:stretch/>
        </p:blipFill>
        <p:spPr>
          <a:xfrm>
            <a:off x="7552140" y="2005688"/>
            <a:ext cx="2015376" cy="1418309"/>
          </a:xfrm>
          <a:prstGeom prst="rect">
            <a:avLst/>
          </a:prstGeom>
        </p:spPr>
      </p:pic>
      <p:pic>
        <p:nvPicPr>
          <p:cNvPr id="35" name="Picture 6"/>
          <p:cNvPicPr>
            <a:picLocks noChangeAspect="1" noChangeArrowheads="1"/>
          </p:cNvPicPr>
          <p:nvPr/>
        </p:nvPicPr>
        <p:blipFill rotWithShape="1">
          <a:blip r:embed="rId8" cstate="screen">
            <a:extLst>
              <a:ext uri="{28A0092B-C50C-407E-A947-70E740481C1C}">
                <a14:useLocalDpi xmlns:a14="http://schemas.microsoft.com/office/drawing/2010/main"/>
              </a:ext>
            </a:extLst>
          </a:blip>
          <a:srcRect/>
          <a:stretch/>
        </p:blipFill>
        <p:spPr bwMode="auto">
          <a:xfrm>
            <a:off x="1333849" y="3606716"/>
            <a:ext cx="2960292" cy="1418309"/>
          </a:xfrm>
          <a:prstGeom prst="rect">
            <a:avLst/>
          </a:prstGeom>
          <a:solidFill>
            <a:schemeClr val="bg2"/>
          </a:solidFill>
          <a:ln>
            <a:noFill/>
          </a:ln>
          <a:extLst/>
        </p:spPr>
      </p:pic>
      <p:sp>
        <p:nvSpPr>
          <p:cNvPr id="36" name="TextBox 84"/>
          <p:cNvSpPr txBox="1">
            <a:spLocks noChangeAspect="1"/>
          </p:cNvSpPr>
          <p:nvPr/>
        </p:nvSpPr>
        <p:spPr>
          <a:xfrm>
            <a:off x="1334595" y="5220885"/>
            <a:ext cx="3587459" cy="1410697"/>
          </a:xfrm>
          <a:prstGeom prst="rect">
            <a:avLst/>
          </a:prstGeom>
          <a:noFill/>
        </p:spPr>
        <p:txBody>
          <a:bodyPr wrap="square" lIns="88919" tIns="44460" rIns="88919" bIns="44460" rtlCol="0">
            <a:spAutoFit/>
          </a:bodyPr>
          <a:lstStyle/>
          <a:p>
            <a:pPr>
              <a:lnSpc>
                <a:spcPct val="150000"/>
              </a:lnSpc>
            </a:pPr>
            <a:r>
              <a:rPr lang="zh-CN" altLang="en-US" sz="2471" b="1" dirty="0">
                <a:solidFill>
                  <a:schemeClr val="accent2"/>
                </a:solidFill>
                <a:latin typeface="+mn-ea"/>
              </a:rPr>
              <a:t>单击填加标题</a:t>
            </a:r>
            <a:endParaRPr lang="en-US" altLang="zh-CN" sz="2471" b="1" dirty="0">
              <a:solidFill>
                <a:schemeClr val="accent2"/>
              </a:solidFill>
              <a:latin typeface="+mn-ea"/>
            </a:endParaRPr>
          </a:p>
          <a:p>
            <a:pPr>
              <a:lnSpc>
                <a:spcPct val="150000"/>
              </a:lnSpc>
            </a:pPr>
            <a:r>
              <a:rPr lang="zh-CN" altLang="en-US" sz="1544" dirty="0">
                <a:solidFill>
                  <a:schemeClr val="tx1">
                    <a:lumMod val="65000"/>
                    <a:lumOff val="35000"/>
                  </a:schemeClr>
                </a:solidFill>
                <a:latin typeface="+mn-ea"/>
              </a:rPr>
              <a:t>单击此处添加文本单击此处添加文本 </a:t>
            </a:r>
            <a:endParaRPr lang="en-US" altLang="zh-CN" sz="1544" dirty="0">
              <a:solidFill>
                <a:schemeClr val="tx1">
                  <a:lumMod val="65000"/>
                  <a:lumOff val="35000"/>
                </a:schemeClr>
              </a:solidFill>
              <a:latin typeface="+mn-ea"/>
            </a:endParaRPr>
          </a:p>
          <a:p>
            <a:pPr>
              <a:lnSpc>
                <a:spcPct val="150000"/>
              </a:lnSpc>
            </a:pPr>
            <a:r>
              <a:rPr lang="zh-CN" altLang="en-US" sz="1544" dirty="0">
                <a:solidFill>
                  <a:schemeClr val="tx1">
                    <a:lumMod val="65000"/>
                    <a:lumOff val="35000"/>
                  </a:schemeClr>
                </a:solidFill>
                <a:latin typeface="+mn-ea"/>
              </a:rPr>
              <a:t>单击此处添加文本单击此处添加文本</a:t>
            </a:r>
            <a:endParaRPr lang="en-US" altLang="zh-CN" sz="1544" dirty="0">
              <a:solidFill>
                <a:schemeClr val="tx1">
                  <a:lumMod val="65000"/>
                  <a:lumOff val="35000"/>
                </a:schemeClr>
              </a:solidFill>
              <a:latin typeface="+mn-ea"/>
            </a:endParaRPr>
          </a:p>
        </p:txBody>
      </p:sp>
    </p:spTree>
    <p:extLst>
      <p:ext uri="{BB962C8B-B14F-4D97-AF65-F5344CB8AC3E}">
        <p14:creationId xmlns:p14="http://schemas.microsoft.com/office/powerpoint/2010/main" val="1951974074"/>
      </p:ext>
    </p:extLst>
  </p:cSld>
  <p:clrMapOvr>
    <a:masterClrMapping/>
  </p:clrMapOvr>
  <mc:AlternateContent xmlns:mc="http://schemas.openxmlformats.org/markup-compatibility/2006" xmlns:p14="http://schemas.microsoft.com/office/powerpoint/2010/main">
    <mc:Choice Requires="p14">
      <p:transition spd="slow" p14:dur="1200" advTm="0">
        <p14:flip dir="r"/>
      </p:transition>
    </mc:Choice>
    <mc:Fallback xmlns="">
      <p:transition spd="slow"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94"/>
                                            </p:tgtEl>
                                            <p:attrNameLst>
                                              <p:attrName>style.visibility</p:attrName>
                                            </p:attrNameLst>
                                          </p:cBhvr>
                                          <p:to>
                                            <p:strVal val="visible"/>
                                          </p:to>
                                        </p:set>
                                        <p:animEffect transition="in" filter="fade">
                                          <p:cBhvr>
                                            <p:cTn id="7" dur="500"/>
                                            <p:tgtEl>
                                              <p:spTgt spid="94"/>
                                            </p:tgtEl>
                                          </p:cBhvr>
                                        </p:animEffect>
                                      </p:childTnLst>
                                    </p:cTn>
                                  </p:par>
                                </p:childTnLst>
                              </p:cTn>
                            </p:par>
                            <p:par>
                              <p:cTn id="8" fill="hold">
                                <p:stCondLst>
                                  <p:cond delay="500"/>
                                </p:stCondLst>
                                <p:childTnLst>
                                  <p:par>
                                    <p:cTn id="9" presetID="2" presetClass="entr" presetSubtype="4" fill="hold" nodeType="afterEffect" p14:presetBounceEnd="48000">
                                      <p:stCondLst>
                                        <p:cond delay="0"/>
                                      </p:stCondLst>
                                      <p:childTnLst>
                                        <p:set>
                                          <p:cBhvr>
                                            <p:cTn id="10" dur="1" fill="hold">
                                              <p:stCondLst>
                                                <p:cond delay="0"/>
                                              </p:stCondLst>
                                            </p:cTn>
                                            <p:tgtEl>
                                              <p:spTgt spid="24"/>
                                            </p:tgtEl>
                                            <p:attrNameLst>
                                              <p:attrName>style.visibility</p:attrName>
                                            </p:attrNameLst>
                                          </p:cBhvr>
                                          <p:to>
                                            <p:strVal val="visible"/>
                                          </p:to>
                                        </p:set>
                                        <p:anim calcmode="lin" valueType="num" p14:bounceEnd="48000">
                                          <p:cBhvr additive="base">
                                            <p:cTn id="11" dur="500" fill="hold"/>
                                            <p:tgtEl>
                                              <p:spTgt spid="24"/>
                                            </p:tgtEl>
                                            <p:attrNameLst>
                                              <p:attrName>ppt_x</p:attrName>
                                            </p:attrNameLst>
                                          </p:cBhvr>
                                          <p:tavLst>
                                            <p:tav tm="0">
                                              <p:val>
                                                <p:strVal val="#ppt_x"/>
                                              </p:val>
                                            </p:tav>
                                            <p:tav tm="100000">
                                              <p:val>
                                                <p:strVal val="#ppt_x"/>
                                              </p:val>
                                            </p:tav>
                                          </p:tavLst>
                                        </p:anim>
                                        <p:anim calcmode="lin" valueType="num" p14:bounceEnd="48000">
                                          <p:cBhvr additive="base">
                                            <p:cTn id="12" dur="500" fill="hold"/>
                                            <p:tgtEl>
                                              <p:spTgt spid="24"/>
                                            </p:tgtEl>
                                            <p:attrNameLst>
                                              <p:attrName>ppt_y</p:attrName>
                                            </p:attrNameLst>
                                          </p:cBhvr>
                                          <p:tavLst>
                                            <p:tav tm="0">
                                              <p:val>
                                                <p:strVal val="1+#ppt_h/2"/>
                                              </p:val>
                                            </p:tav>
                                            <p:tav tm="100000">
                                              <p:val>
                                                <p:strVal val="#ppt_y"/>
                                              </p:val>
                                            </p:tav>
                                          </p:tavLst>
                                        </p:anim>
                                      </p:childTnLst>
                                    </p:cTn>
                                  </p:par>
                                </p:childTnLst>
                              </p:cTn>
                            </p:par>
                            <p:par>
                              <p:cTn id="13" fill="hold">
                                <p:stCondLst>
                                  <p:cond delay="1000"/>
                                </p:stCondLst>
                                <p:childTnLst>
                                  <p:par>
                                    <p:cTn id="14" presetID="10" presetClass="entr" presetSubtype="0" fill="hold" grpId="0" nodeType="afterEffect">
                                      <p:stCondLst>
                                        <p:cond delay="0"/>
                                      </p:stCondLst>
                                      <p:childTnLst>
                                        <p:set>
                                          <p:cBhvr>
                                            <p:cTn id="15" dur="1" fill="hold">
                                              <p:stCondLst>
                                                <p:cond delay="0"/>
                                              </p:stCondLst>
                                            </p:cTn>
                                            <p:tgtEl>
                                              <p:spTgt spid="25"/>
                                            </p:tgtEl>
                                            <p:attrNameLst>
                                              <p:attrName>style.visibility</p:attrName>
                                            </p:attrNameLst>
                                          </p:cBhvr>
                                          <p:to>
                                            <p:strVal val="visible"/>
                                          </p:to>
                                        </p:set>
                                        <p:animEffect transition="in" filter="fade">
                                          <p:cBhvr>
                                            <p:cTn id="16" dur="250"/>
                                            <p:tgtEl>
                                              <p:spTgt spid="25"/>
                                            </p:tgtEl>
                                          </p:cBhvr>
                                        </p:animEffect>
                                      </p:childTnLst>
                                    </p:cTn>
                                  </p:par>
                                </p:childTnLst>
                              </p:cTn>
                            </p:par>
                            <p:par>
                              <p:cTn id="17" fill="hold">
                                <p:stCondLst>
                                  <p:cond delay="1250"/>
                                </p:stCondLst>
                                <p:childTnLst>
                                  <p:par>
                                    <p:cTn id="18" presetID="10" presetClass="entr" presetSubtype="0" fill="hold" grpId="0" nodeType="afterEffect">
                                      <p:stCondLst>
                                        <p:cond delay="0"/>
                                      </p:stCondLst>
                                      <p:childTnLst>
                                        <p:set>
                                          <p:cBhvr>
                                            <p:cTn id="19" dur="1" fill="hold">
                                              <p:stCondLst>
                                                <p:cond delay="0"/>
                                              </p:stCondLst>
                                            </p:cTn>
                                            <p:tgtEl>
                                              <p:spTgt spid="26"/>
                                            </p:tgtEl>
                                            <p:attrNameLst>
                                              <p:attrName>style.visibility</p:attrName>
                                            </p:attrNameLst>
                                          </p:cBhvr>
                                          <p:to>
                                            <p:strVal val="visible"/>
                                          </p:to>
                                        </p:set>
                                        <p:animEffect transition="in" filter="fade">
                                          <p:cBhvr>
                                            <p:cTn id="20" dur="250"/>
                                            <p:tgtEl>
                                              <p:spTgt spid="26"/>
                                            </p:tgtEl>
                                          </p:cBhvr>
                                        </p:animEffect>
                                      </p:childTnLst>
                                    </p:cTn>
                                  </p:par>
                                </p:childTnLst>
                              </p:cTn>
                            </p:par>
                            <p:par>
                              <p:cTn id="21" fill="hold">
                                <p:stCondLst>
                                  <p:cond delay="1500"/>
                                </p:stCondLst>
                                <p:childTnLst>
                                  <p:par>
                                    <p:cTn id="22" presetID="10" presetClass="entr" presetSubtype="0" fill="hold" nodeType="afterEffect">
                                      <p:stCondLst>
                                        <p:cond delay="0"/>
                                      </p:stCondLst>
                                      <p:childTnLst>
                                        <p:set>
                                          <p:cBhvr>
                                            <p:cTn id="23" dur="1" fill="hold">
                                              <p:stCondLst>
                                                <p:cond delay="0"/>
                                              </p:stCondLst>
                                            </p:cTn>
                                            <p:tgtEl>
                                              <p:spTgt spid="28"/>
                                            </p:tgtEl>
                                            <p:attrNameLst>
                                              <p:attrName>style.visibility</p:attrName>
                                            </p:attrNameLst>
                                          </p:cBhvr>
                                          <p:to>
                                            <p:strVal val="visible"/>
                                          </p:to>
                                        </p:set>
                                        <p:animEffect transition="in" filter="fade">
                                          <p:cBhvr>
                                            <p:cTn id="24" dur="250"/>
                                            <p:tgtEl>
                                              <p:spTgt spid="28"/>
                                            </p:tgtEl>
                                          </p:cBhvr>
                                        </p:animEffect>
                                      </p:childTnLst>
                                    </p:cTn>
                                  </p:par>
                                </p:childTnLst>
                              </p:cTn>
                            </p:par>
                            <p:par>
                              <p:cTn id="25" fill="hold">
                                <p:stCondLst>
                                  <p:cond delay="1750"/>
                                </p:stCondLst>
                                <p:childTnLst>
                                  <p:par>
                                    <p:cTn id="26" presetID="10" presetClass="entr" presetSubtype="0" fill="hold" nodeType="afterEffect">
                                      <p:stCondLst>
                                        <p:cond delay="0"/>
                                      </p:stCondLst>
                                      <p:childTnLst>
                                        <p:set>
                                          <p:cBhvr>
                                            <p:cTn id="27" dur="1" fill="hold">
                                              <p:stCondLst>
                                                <p:cond delay="0"/>
                                              </p:stCondLst>
                                            </p:cTn>
                                            <p:tgtEl>
                                              <p:spTgt spid="35"/>
                                            </p:tgtEl>
                                            <p:attrNameLst>
                                              <p:attrName>style.visibility</p:attrName>
                                            </p:attrNameLst>
                                          </p:cBhvr>
                                          <p:to>
                                            <p:strVal val="visible"/>
                                          </p:to>
                                        </p:set>
                                        <p:animEffect transition="in" filter="fade">
                                          <p:cBhvr>
                                            <p:cTn id="28" dur="250"/>
                                            <p:tgtEl>
                                              <p:spTgt spid="35"/>
                                            </p:tgtEl>
                                          </p:cBhvr>
                                        </p:animEffect>
                                      </p:childTnLst>
                                    </p:cTn>
                                  </p:par>
                                </p:childTnLst>
                              </p:cTn>
                            </p:par>
                            <p:par>
                              <p:cTn id="29" fill="hold">
                                <p:stCondLst>
                                  <p:cond delay="2000"/>
                                </p:stCondLst>
                                <p:childTnLst>
                                  <p:par>
                                    <p:cTn id="30" presetID="10" presetClass="entr" presetSubtype="0" fill="hold" nodeType="afterEffect">
                                      <p:stCondLst>
                                        <p:cond delay="0"/>
                                      </p:stCondLst>
                                      <p:childTnLst>
                                        <p:set>
                                          <p:cBhvr>
                                            <p:cTn id="31" dur="1" fill="hold">
                                              <p:stCondLst>
                                                <p:cond delay="0"/>
                                              </p:stCondLst>
                                            </p:cTn>
                                            <p:tgtEl>
                                              <p:spTgt spid="31"/>
                                            </p:tgtEl>
                                            <p:attrNameLst>
                                              <p:attrName>style.visibility</p:attrName>
                                            </p:attrNameLst>
                                          </p:cBhvr>
                                          <p:to>
                                            <p:strVal val="visible"/>
                                          </p:to>
                                        </p:set>
                                        <p:animEffect transition="in" filter="fade">
                                          <p:cBhvr>
                                            <p:cTn id="32" dur="250"/>
                                            <p:tgtEl>
                                              <p:spTgt spid="31"/>
                                            </p:tgtEl>
                                          </p:cBhvr>
                                        </p:animEffect>
                                      </p:childTnLst>
                                    </p:cTn>
                                  </p:par>
                                </p:childTnLst>
                              </p:cTn>
                            </p:par>
                            <p:par>
                              <p:cTn id="33" fill="hold">
                                <p:stCondLst>
                                  <p:cond delay="2250"/>
                                </p:stCondLst>
                                <p:childTnLst>
                                  <p:par>
                                    <p:cTn id="34" presetID="10" presetClass="entr" presetSubtype="0" fill="hold" nodeType="afterEffect">
                                      <p:stCondLst>
                                        <p:cond delay="0"/>
                                      </p:stCondLst>
                                      <p:childTnLst>
                                        <p:set>
                                          <p:cBhvr>
                                            <p:cTn id="35" dur="1" fill="hold">
                                              <p:stCondLst>
                                                <p:cond delay="0"/>
                                              </p:stCondLst>
                                            </p:cTn>
                                            <p:tgtEl>
                                              <p:spTgt spid="34"/>
                                            </p:tgtEl>
                                            <p:attrNameLst>
                                              <p:attrName>style.visibility</p:attrName>
                                            </p:attrNameLst>
                                          </p:cBhvr>
                                          <p:to>
                                            <p:strVal val="visible"/>
                                          </p:to>
                                        </p:set>
                                        <p:animEffect transition="in" filter="fade">
                                          <p:cBhvr>
                                            <p:cTn id="36" dur="250"/>
                                            <p:tgtEl>
                                              <p:spTgt spid="34"/>
                                            </p:tgtEl>
                                          </p:cBhvr>
                                        </p:animEffect>
                                      </p:childTnLst>
                                    </p:cTn>
                                  </p:par>
                                </p:childTnLst>
                              </p:cTn>
                            </p:par>
                            <p:par>
                              <p:cTn id="37" fill="hold">
                                <p:stCondLst>
                                  <p:cond delay="2500"/>
                                </p:stCondLst>
                                <p:childTnLst>
                                  <p:par>
                                    <p:cTn id="38" presetID="10" presetClass="entr" presetSubtype="0" fill="hold" grpId="0" nodeType="afterEffect">
                                      <p:stCondLst>
                                        <p:cond delay="0"/>
                                      </p:stCondLst>
                                      <p:childTnLst>
                                        <p:set>
                                          <p:cBhvr>
                                            <p:cTn id="39" dur="1" fill="hold">
                                              <p:stCondLst>
                                                <p:cond delay="0"/>
                                              </p:stCondLst>
                                            </p:cTn>
                                            <p:tgtEl>
                                              <p:spTgt spid="27"/>
                                            </p:tgtEl>
                                            <p:attrNameLst>
                                              <p:attrName>style.visibility</p:attrName>
                                            </p:attrNameLst>
                                          </p:cBhvr>
                                          <p:to>
                                            <p:strVal val="visible"/>
                                          </p:to>
                                        </p:set>
                                        <p:animEffect transition="in" filter="fade">
                                          <p:cBhvr>
                                            <p:cTn id="40" dur="250"/>
                                            <p:tgtEl>
                                              <p:spTgt spid="27"/>
                                            </p:tgtEl>
                                          </p:cBhvr>
                                        </p:animEffect>
                                      </p:childTnLst>
                                    </p:cTn>
                                  </p:par>
                                </p:childTnLst>
                              </p:cTn>
                            </p:par>
                            <p:par>
                              <p:cTn id="41" fill="hold">
                                <p:stCondLst>
                                  <p:cond delay="2750"/>
                                </p:stCondLst>
                                <p:childTnLst>
                                  <p:par>
                                    <p:cTn id="42" presetID="22" presetClass="entr" presetSubtype="8" fill="hold" grpId="0" nodeType="afterEffect">
                                      <p:stCondLst>
                                        <p:cond delay="0"/>
                                      </p:stCondLst>
                                      <p:childTnLst>
                                        <p:set>
                                          <p:cBhvr>
                                            <p:cTn id="43" dur="1" fill="hold">
                                              <p:stCondLst>
                                                <p:cond delay="0"/>
                                              </p:stCondLst>
                                            </p:cTn>
                                            <p:tgtEl>
                                              <p:spTgt spid="36"/>
                                            </p:tgtEl>
                                            <p:attrNameLst>
                                              <p:attrName>style.visibility</p:attrName>
                                            </p:attrNameLst>
                                          </p:cBhvr>
                                          <p:to>
                                            <p:strVal val="visible"/>
                                          </p:to>
                                        </p:set>
                                        <p:animEffect transition="in" filter="wipe(left)">
                                          <p:cBhvr>
                                            <p:cTn id="44" dur="75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4" grpId="0"/>
          <p:bldP spid="25" grpId="0" animBg="1"/>
          <p:bldP spid="26" grpId="0" animBg="1"/>
          <p:bldP spid="27" grpId="0" animBg="1"/>
          <p:bldP spid="36"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94"/>
                                            </p:tgtEl>
                                            <p:attrNameLst>
                                              <p:attrName>style.visibility</p:attrName>
                                            </p:attrNameLst>
                                          </p:cBhvr>
                                          <p:to>
                                            <p:strVal val="visible"/>
                                          </p:to>
                                        </p:set>
                                        <p:animEffect transition="in" filter="fade">
                                          <p:cBhvr>
                                            <p:cTn id="7" dur="500"/>
                                            <p:tgtEl>
                                              <p:spTgt spid="94"/>
                                            </p:tgtEl>
                                          </p:cBhvr>
                                        </p:animEffect>
                                      </p:childTnLst>
                                    </p:cTn>
                                  </p:par>
                                </p:childTnLst>
                              </p:cTn>
                            </p:par>
                            <p:par>
                              <p:cTn id="8" fill="hold">
                                <p:stCondLst>
                                  <p:cond delay="500"/>
                                </p:stCondLst>
                                <p:childTnLst>
                                  <p:par>
                                    <p:cTn id="9" presetID="2" presetClass="entr" presetSubtype="4" fill="hold" nodeType="afterEffect">
                                      <p:stCondLst>
                                        <p:cond delay="0"/>
                                      </p:stCondLst>
                                      <p:childTnLst>
                                        <p:set>
                                          <p:cBhvr>
                                            <p:cTn id="10" dur="1" fill="hold">
                                              <p:stCondLst>
                                                <p:cond delay="0"/>
                                              </p:stCondLst>
                                            </p:cTn>
                                            <p:tgtEl>
                                              <p:spTgt spid="24"/>
                                            </p:tgtEl>
                                            <p:attrNameLst>
                                              <p:attrName>style.visibility</p:attrName>
                                            </p:attrNameLst>
                                          </p:cBhvr>
                                          <p:to>
                                            <p:strVal val="visible"/>
                                          </p:to>
                                        </p:set>
                                        <p:anim calcmode="lin" valueType="num">
                                          <p:cBhvr additive="base">
                                            <p:cTn id="11" dur="500" fill="hold"/>
                                            <p:tgtEl>
                                              <p:spTgt spid="24"/>
                                            </p:tgtEl>
                                            <p:attrNameLst>
                                              <p:attrName>ppt_x</p:attrName>
                                            </p:attrNameLst>
                                          </p:cBhvr>
                                          <p:tavLst>
                                            <p:tav tm="0">
                                              <p:val>
                                                <p:strVal val="#ppt_x"/>
                                              </p:val>
                                            </p:tav>
                                            <p:tav tm="100000">
                                              <p:val>
                                                <p:strVal val="#ppt_x"/>
                                              </p:val>
                                            </p:tav>
                                          </p:tavLst>
                                        </p:anim>
                                        <p:anim calcmode="lin" valueType="num">
                                          <p:cBhvr additive="base">
                                            <p:cTn id="12" dur="500" fill="hold"/>
                                            <p:tgtEl>
                                              <p:spTgt spid="24"/>
                                            </p:tgtEl>
                                            <p:attrNameLst>
                                              <p:attrName>ppt_y</p:attrName>
                                            </p:attrNameLst>
                                          </p:cBhvr>
                                          <p:tavLst>
                                            <p:tav tm="0">
                                              <p:val>
                                                <p:strVal val="1+#ppt_h/2"/>
                                              </p:val>
                                            </p:tav>
                                            <p:tav tm="100000">
                                              <p:val>
                                                <p:strVal val="#ppt_y"/>
                                              </p:val>
                                            </p:tav>
                                          </p:tavLst>
                                        </p:anim>
                                      </p:childTnLst>
                                    </p:cTn>
                                  </p:par>
                                </p:childTnLst>
                              </p:cTn>
                            </p:par>
                            <p:par>
                              <p:cTn id="13" fill="hold">
                                <p:stCondLst>
                                  <p:cond delay="1000"/>
                                </p:stCondLst>
                                <p:childTnLst>
                                  <p:par>
                                    <p:cTn id="14" presetID="10" presetClass="entr" presetSubtype="0" fill="hold" grpId="0" nodeType="afterEffect">
                                      <p:stCondLst>
                                        <p:cond delay="0"/>
                                      </p:stCondLst>
                                      <p:childTnLst>
                                        <p:set>
                                          <p:cBhvr>
                                            <p:cTn id="15" dur="1" fill="hold">
                                              <p:stCondLst>
                                                <p:cond delay="0"/>
                                              </p:stCondLst>
                                            </p:cTn>
                                            <p:tgtEl>
                                              <p:spTgt spid="25"/>
                                            </p:tgtEl>
                                            <p:attrNameLst>
                                              <p:attrName>style.visibility</p:attrName>
                                            </p:attrNameLst>
                                          </p:cBhvr>
                                          <p:to>
                                            <p:strVal val="visible"/>
                                          </p:to>
                                        </p:set>
                                        <p:animEffect transition="in" filter="fade">
                                          <p:cBhvr>
                                            <p:cTn id="16" dur="250"/>
                                            <p:tgtEl>
                                              <p:spTgt spid="25"/>
                                            </p:tgtEl>
                                          </p:cBhvr>
                                        </p:animEffect>
                                      </p:childTnLst>
                                    </p:cTn>
                                  </p:par>
                                </p:childTnLst>
                              </p:cTn>
                            </p:par>
                            <p:par>
                              <p:cTn id="17" fill="hold">
                                <p:stCondLst>
                                  <p:cond delay="1250"/>
                                </p:stCondLst>
                                <p:childTnLst>
                                  <p:par>
                                    <p:cTn id="18" presetID="10" presetClass="entr" presetSubtype="0" fill="hold" grpId="0" nodeType="afterEffect">
                                      <p:stCondLst>
                                        <p:cond delay="0"/>
                                      </p:stCondLst>
                                      <p:childTnLst>
                                        <p:set>
                                          <p:cBhvr>
                                            <p:cTn id="19" dur="1" fill="hold">
                                              <p:stCondLst>
                                                <p:cond delay="0"/>
                                              </p:stCondLst>
                                            </p:cTn>
                                            <p:tgtEl>
                                              <p:spTgt spid="26"/>
                                            </p:tgtEl>
                                            <p:attrNameLst>
                                              <p:attrName>style.visibility</p:attrName>
                                            </p:attrNameLst>
                                          </p:cBhvr>
                                          <p:to>
                                            <p:strVal val="visible"/>
                                          </p:to>
                                        </p:set>
                                        <p:animEffect transition="in" filter="fade">
                                          <p:cBhvr>
                                            <p:cTn id="20" dur="250"/>
                                            <p:tgtEl>
                                              <p:spTgt spid="26"/>
                                            </p:tgtEl>
                                          </p:cBhvr>
                                        </p:animEffect>
                                      </p:childTnLst>
                                    </p:cTn>
                                  </p:par>
                                </p:childTnLst>
                              </p:cTn>
                            </p:par>
                            <p:par>
                              <p:cTn id="21" fill="hold">
                                <p:stCondLst>
                                  <p:cond delay="1500"/>
                                </p:stCondLst>
                                <p:childTnLst>
                                  <p:par>
                                    <p:cTn id="22" presetID="10" presetClass="entr" presetSubtype="0" fill="hold" nodeType="afterEffect">
                                      <p:stCondLst>
                                        <p:cond delay="0"/>
                                      </p:stCondLst>
                                      <p:childTnLst>
                                        <p:set>
                                          <p:cBhvr>
                                            <p:cTn id="23" dur="1" fill="hold">
                                              <p:stCondLst>
                                                <p:cond delay="0"/>
                                              </p:stCondLst>
                                            </p:cTn>
                                            <p:tgtEl>
                                              <p:spTgt spid="28"/>
                                            </p:tgtEl>
                                            <p:attrNameLst>
                                              <p:attrName>style.visibility</p:attrName>
                                            </p:attrNameLst>
                                          </p:cBhvr>
                                          <p:to>
                                            <p:strVal val="visible"/>
                                          </p:to>
                                        </p:set>
                                        <p:animEffect transition="in" filter="fade">
                                          <p:cBhvr>
                                            <p:cTn id="24" dur="250"/>
                                            <p:tgtEl>
                                              <p:spTgt spid="28"/>
                                            </p:tgtEl>
                                          </p:cBhvr>
                                        </p:animEffect>
                                      </p:childTnLst>
                                    </p:cTn>
                                  </p:par>
                                </p:childTnLst>
                              </p:cTn>
                            </p:par>
                            <p:par>
                              <p:cTn id="25" fill="hold">
                                <p:stCondLst>
                                  <p:cond delay="1750"/>
                                </p:stCondLst>
                                <p:childTnLst>
                                  <p:par>
                                    <p:cTn id="26" presetID="10" presetClass="entr" presetSubtype="0" fill="hold" nodeType="afterEffect">
                                      <p:stCondLst>
                                        <p:cond delay="0"/>
                                      </p:stCondLst>
                                      <p:childTnLst>
                                        <p:set>
                                          <p:cBhvr>
                                            <p:cTn id="27" dur="1" fill="hold">
                                              <p:stCondLst>
                                                <p:cond delay="0"/>
                                              </p:stCondLst>
                                            </p:cTn>
                                            <p:tgtEl>
                                              <p:spTgt spid="35"/>
                                            </p:tgtEl>
                                            <p:attrNameLst>
                                              <p:attrName>style.visibility</p:attrName>
                                            </p:attrNameLst>
                                          </p:cBhvr>
                                          <p:to>
                                            <p:strVal val="visible"/>
                                          </p:to>
                                        </p:set>
                                        <p:animEffect transition="in" filter="fade">
                                          <p:cBhvr>
                                            <p:cTn id="28" dur="250"/>
                                            <p:tgtEl>
                                              <p:spTgt spid="35"/>
                                            </p:tgtEl>
                                          </p:cBhvr>
                                        </p:animEffect>
                                      </p:childTnLst>
                                    </p:cTn>
                                  </p:par>
                                </p:childTnLst>
                              </p:cTn>
                            </p:par>
                            <p:par>
                              <p:cTn id="29" fill="hold">
                                <p:stCondLst>
                                  <p:cond delay="2000"/>
                                </p:stCondLst>
                                <p:childTnLst>
                                  <p:par>
                                    <p:cTn id="30" presetID="10" presetClass="entr" presetSubtype="0" fill="hold" nodeType="afterEffect">
                                      <p:stCondLst>
                                        <p:cond delay="0"/>
                                      </p:stCondLst>
                                      <p:childTnLst>
                                        <p:set>
                                          <p:cBhvr>
                                            <p:cTn id="31" dur="1" fill="hold">
                                              <p:stCondLst>
                                                <p:cond delay="0"/>
                                              </p:stCondLst>
                                            </p:cTn>
                                            <p:tgtEl>
                                              <p:spTgt spid="31"/>
                                            </p:tgtEl>
                                            <p:attrNameLst>
                                              <p:attrName>style.visibility</p:attrName>
                                            </p:attrNameLst>
                                          </p:cBhvr>
                                          <p:to>
                                            <p:strVal val="visible"/>
                                          </p:to>
                                        </p:set>
                                        <p:animEffect transition="in" filter="fade">
                                          <p:cBhvr>
                                            <p:cTn id="32" dur="250"/>
                                            <p:tgtEl>
                                              <p:spTgt spid="31"/>
                                            </p:tgtEl>
                                          </p:cBhvr>
                                        </p:animEffect>
                                      </p:childTnLst>
                                    </p:cTn>
                                  </p:par>
                                </p:childTnLst>
                              </p:cTn>
                            </p:par>
                            <p:par>
                              <p:cTn id="33" fill="hold">
                                <p:stCondLst>
                                  <p:cond delay="2250"/>
                                </p:stCondLst>
                                <p:childTnLst>
                                  <p:par>
                                    <p:cTn id="34" presetID="10" presetClass="entr" presetSubtype="0" fill="hold" nodeType="afterEffect">
                                      <p:stCondLst>
                                        <p:cond delay="0"/>
                                      </p:stCondLst>
                                      <p:childTnLst>
                                        <p:set>
                                          <p:cBhvr>
                                            <p:cTn id="35" dur="1" fill="hold">
                                              <p:stCondLst>
                                                <p:cond delay="0"/>
                                              </p:stCondLst>
                                            </p:cTn>
                                            <p:tgtEl>
                                              <p:spTgt spid="34"/>
                                            </p:tgtEl>
                                            <p:attrNameLst>
                                              <p:attrName>style.visibility</p:attrName>
                                            </p:attrNameLst>
                                          </p:cBhvr>
                                          <p:to>
                                            <p:strVal val="visible"/>
                                          </p:to>
                                        </p:set>
                                        <p:animEffect transition="in" filter="fade">
                                          <p:cBhvr>
                                            <p:cTn id="36" dur="250"/>
                                            <p:tgtEl>
                                              <p:spTgt spid="34"/>
                                            </p:tgtEl>
                                          </p:cBhvr>
                                        </p:animEffect>
                                      </p:childTnLst>
                                    </p:cTn>
                                  </p:par>
                                </p:childTnLst>
                              </p:cTn>
                            </p:par>
                            <p:par>
                              <p:cTn id="37" fill="hold">
                                <p:stCondLst>
                                  <p:cond delay="2500"/>
                                </p:stCondLst>
                                <p:childTnLst>
                                  <p:par>
                                    <p:cTn id="38" presetID="10" presetClass="entr" presetSubtype="0" fill="hold" grpId="0" nodeType="afterEffect">
                                      <p:stCondLst>
                                        <p:cond delay="0"/>
                                      </p:stCondLst>
                                      <p:childTnLst>
                                        <p:set>
                                          <p:cBhvr>
                                            <p:cTn id="39" dur="1" fill="hold">
                                              <p:stCondLst>
                                                <p:cond delay="0"/>
                                              </p:stCondLst>
                                            </p:cTn>
                                            <p:tgtEl>
                                              <p:spTgt spid="27"/>
                                            </p:tgtEl>
                                            <p:attrNameLst>
                                              <p:attrName>style.visibility</p:attrName>
                                            </p:attrNameLst>
                                          </p:cBhvr>
                                          <p:to>
                                            <p:strVal val="visible"/>
                                          </p:to>
                                        </p:set>
                                        <p:animEffect transition="in" filter="fade">
                                          <p:cBhvr>
                                            <p:cTn id="40" dur="250"/>
                                            <p:tgtEl>
                                              <p:spTgt spid="27"/>
                                            </p:tgtEl>
                                          </p:cBhvr>
                                        </p:animEffect>
                                      </p:childTnLst>
                                    </p:cTn>
                                  </p:par>
                                </p:childTnLst>
                              </p:cTn>
                            </p:par>
                            <p:par>
                              <p:cTn id="41" fill="hold">
                                <p:stCondLst>
                                  <p:cond delay="2750"/>
                                </p:stCondLst>
                                <p:childTnLst>
                                  <p:par>
                                    <p:cTn id="42" presetID="22" presetClass="entr" presetSubtype="8" fill="hold" grpId="0" nodeType="afterEffect">
                                      <p:stCondLst>
                                        <p:cond delay="0"/>
                                      </p:stCondLst>
                                      <p:childTnLst>
                                        <p:set>
                                          <p:cBhvr>
                                            <p:cTn id="43" dur="1" fill="hold">
                                              <p:stCondLst>
                                                <p:cond delay="0"/>
                                              </p:stCondLst>
                                            </p:cTn>
                                            <p:tgtEl>
                                              <p:spTgt spid="36"/>
                                            </p:tgtEl>
                                            <p:attrNameLst>
                                              <p:attrName>style.visibility</p:attrName>
                                            </p:attrNameLst>
                                          </p:cBhvr>
                                          <p:to>
                                            <p:strVal val="visible"/>
                                          </p:to>
                                        </p:set>
                                        <p:animEffect transition="in" filter="wipe(left)">
                                          <p:cBhvr>
                                            <p:cTn id="44" dur="75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4" grpId="0"/>
          <p:bldP spid="25" grpId="0" animBg="1"/>
          <p:bldP spid="26" grpId="0" animBg="1"/>
          <p:bldP spid="27" grpId="0" animBg="1"/>
          <p:bldP spid="36" grpId="0"/>
        </p:bldLst>
      </p:timing>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algn="l"/>
            <a:r>
              <a:rPr lang="zh-CN" altLang="en-US" dirty="0"/>
              <a:t>成果展示</a:t>
            </a:r>
          </a:p>
        </p:txBody>
      </p:sp>
      <p:sp>
        <p:nvSpPr>
          <p:cNvPr id="94" name="TextBox 93"/>
          <p:cNvSpPr txBox="1"/>
          <p:nvPr/>
        </p:nvSpPr>
        <p:spPr>
          <a:xfrm>
            <a:off x="2547166" y="8884826"/>
            <a:ext cx="1170225" cy="486438"/>
          </a:xfrm>
          <a:prstGeom prst="rect">
            <a:avLst/>
          </a:prstGeom>
          <a:noFill/>
        </p:spPr>
        <p:txBody>
          <a:bodyPr wrap="none" rtlCol="0">
            <a:spAutoFit/>
          </a:bodyPr>
          <a:lstStyle/>
          <a:p>
            <a:r>
              <a:rPr lang="zh-CN" altLang="en-US" sz="2471" dirty="0"/>
              <a:t>延迟符</a:t>
            </a:r>
          </a:p>
        </p:txBody>
      </p:sp>
      <p:sp>
        <p:nvSpPr>
          <p:cNvPr id="17" name="Shape 6891"/>
          <p:cNvSpPr>
            <a:spLocks noChangeAspect="1"/>
          </p:cNvSpPr>
          <p:nvPr/>
        </p:nvSpPr>
        <p:spPr>
          <a:xfrm flipH="1">
            <a:off x="9413259" y="5225956"/>
            <a:ext cx="2128926" cy="2128603"/>
          </a:xfrm>
          <a:custGeom>
            <a:avLst/>
            <a:gdLst/>
            <a:ahLst/>
            <a:cxnLst>
              <a:cxn ang="0">
                <a:pos x="wd2" y="hd2"/>
              </a:cxn>
              <a:cxn ang="5400000">
                <a:pos x="wd2" y="hd2"/>
              </a:cxn>
              <a:cxn ang="10800000">
                <a:pos x="wd2" y="hd2"/>
              </a:cxn>
              <a:cxn ang="16200000">
                <a:pos x="wd2" y="hd2"/>
              </a:cxn>
            </a:cxnLst>
            <a:rect l="0" t="0" r="r" b="b"/>
            <a:pathLst>
              <a:path w="21600" h="21600" extrusionOk="0">
                <a:moveTo>
                  <a:pt x="13507" y="0"/>
                </a:moveTo>
                <a:cubicBezTo>
                  <a:pt x="0" y="0"/>
                  <a:pt x="0" y="0"/>
                  <a:pt x="0" y="0"/>
                </a:cubicBezTo>
                <a:cubicBezTo>
                  <a:pt x="0" y="13507"/>
                  <a:pt x="0" y="13507"/>
                  <a:pt x="0" y="13507"/>
                </a:cubicBezTo>
                <a:cubicBezTo>
                  <a:pt x="0" y="17978"/>
                  <a:pt x="3622" y="21600"/>
                  <a:pt x="8112" y="21600"/>
                </a:cubicBezTo>
                <a:cubicBezTo>
                  <a:pt x="21600" y="21600"/>
                  <a:pt x="21600" y="21600"/>
                  <a:pt x="21600" y="21600"/>
                </a:cubicBezTo>
                <a:cubicBezTo>
                  <a:pt x="21600" y="8112"/>
                  <a:pt x="21600" y="8112"/>
                  <a:pt x="21600" y="8112"/>
                </a:cubicBezTo>
                <a:cubicBezTo>
                  <a:pt x="21600" y="3622"/>
                  <a:pt x="17978" y="0"/>
                  <a:pt x="13507" y="0"/>
                </a:cubicBezTo>
                <a:close/>
              </a:path>
            </a:pathLst>
          </a:custGeom>
          <a:solidFill>
            <a:srgbClr val="E0E0E0">
              <a:alpha val="15000"/>
            </a:srgbClr>
          </a:solidFill>
          <a:ln>
            <a:round/>
          </a:ln>
        </p:spPr>
        <p:txBody>
          <a:bodyPr lIns="0" tIns="0" rIns="0" bIns="0"/>
          <a:lstStyle/>
          <a:p>
            <a:pPr lvl="0">
              <a:buClrTx/>
            </a:pPr>
            <a:endParaRPr sz="2471">
              <a:latin typeface="+mn-ea"/>
            </a:endParaRPr>
          </a:p>
        </p:txBody>
      </p:sp>
      <p:sp>
        <p:nvSpPr>
          <p:cNvPr id="18" name="Shape 6892"/>
          <p:cNvSpPr>
            <a:spLocks noChangeAspect="1"/>
          </p:cNvSpPr>
          <p:nvPr/>
        </p:nvSpPr>
        <p:spPr>
          <a:xfrm flipH="1">
            <a:off x="9064881" y="2181885"/>
            <a:ext cx="779064" cy="778943"/>
          </a:xfrm>
          <a:custGeom>
            <a:avLst/>
            <a:gdLst/>
            <a:ahLst/>
            <a:cxnLst>
              <a:cxn ang="0">
                <a:pos x="wd2" y="hd2"/>
              </a:cxn>
              <a:cxn ang="5400000">
                <a:pos x="wd2" y="hd2"/>
              </a:cxn>
              <a:cxn ang="10800000">
                <a:pos x="wd2" y="hd2"/>
              </a:cxn>
              <a:cxn ang="16200000">
                <a:pos x="wd2" y="hd2"/>
              </a:cxn>
            </a:cxnLst>
            <a:rect l="0" t="0" r="r" b="b"/>
            <a:pathLst>
              <a:path w="21600" h="21600" extrusionOk="0">
                <a:moveTo>
                  <a:pt x="13507" y="0"/>
                </a:moveTo>
                <a:cubicBezTo>
                  <a:pt x="0" y="0"/>
                  <a:pt x="0" y="0"/>
                  <a:pt x="0" y="0"/>
                </a:cubicBezTo>
                <a:cubicBezTo>
                  <a:pt x="0" y="13507"/>
                  <a:pt x="0" y="13507"/>
                  <a:pt x="0" y="13507"/>
                </a:cubicBezTo>
                <a:cubicBezTo>
                  <a:pt x="0" y="17978"/>
                  <a:pt x="3622" y="21600"/>
                  <a:pt x="8112" y="21600"/>
                </a:cubicBezTo>
                <a:cubicBezTo>
                  <a:pt x="21600" y="21600"/>
                  <a:pt x="21600" y="21600"/>
                  <a:pt x="21600" y="21600"/>
                </a:cubicBezTo>
                <a:cubicBezTo>
                  <a:pt x="21600" y="8112"/>
                  <a:pt x="21600" y="8112"/>
                  <a:pt x="21600" y="8112"/>
                </a:cubicBezTo>
                <a:cubicBezTo>
                  <a:pt x="21600" y="3622"/>
                  <a:pt x="17978" y="0"/>
                  <a:pt x="13507" y="0"/>
                </a:cubicBezTo>
                <a:close/>
              </a:path>
            </a:pathLst>
          </a:custGeom>
          <a:solidFill>
            <a:srgbClr val="E0E0E0">
              <a:alpha val="15000"/>
            </a:srgbClr>
          </a:solidFill>
          <a:ln>
            <a:round/>
          </a:ln>
        </p:spPr>
        <p:txBody>
          <a:bodyPr lIns="0" tIns="0" rIns="0" bIns="0"/>
          <a:lstStyle/>
          <a:p>
            <a:pPr lvl="0">
              <a:buClrTx/>
            </a:pPr>
            <a:endParaRPr sz="2471">
              <a:latin typeface="+mn-ea"/>
            </a:endParaRPr>
          </a:p>
        </p:txBody>
      </p:sp>
      <p:sp>
        <p:nvSpPr>
          <p:cNvPr id="19" name="Shape 6914"/>
          <p:cNvSpPr>
            <a:spLocks noChangeAspect="1"/>
          </p:cNvSpPr>
          <p:nvPr/>
        </p:nvSpPr>
        <p:spPr>
          <a:xfrm>
            <a:off x="4766394" y="2011997"/>
            <a:ext cx="2805233" cy="2549453"/>
          </a:xfrm>
          <a:custGeom>
            <a:avLst/>
            <a:gdLst/>
            <a:ahLst/>
            <a:cxnLst>
              <a:cxn ang="0">
                <a:pos x="wd2" y="hd2"/>
              </a:cxn>
              <a:cxn ang="5400000">
                <a:pos x="wd2" y="hd2"/>
              </a:cxn>
              <a:cxn ang="10800000">
                <a:pos x="wd2" y="hd2"/>
              </a:cxn>
              <a:cxn ang="16200000">
                <a:pos x="wd2" y="hd2"/>
              </a:cxn>
            </a:cxnLst>
            <a:rect l="0" t="0" r="r" b="b"/>
            <a:pathLst>
              <a:path w="21600" h="21600" extrusionOk="0">
                <a:moveTo>
                  <a:pt x="3095" y="18391"/>
                </a:moveTo>
                <a:cubicBezTo>
                  <a:pt x="2131" y="18465"/>
                  <a:pt x="1144" y="18588"/>
                  <a:pt x="224" y="18761"/>
                </a:cubicBezTo>
                <a:cubicBezTo>
                  <a:pt x="90" y="19699"/>
                  <a:pt x="22" y="20637"/>
                  <a:pt x="0" y="21600"/>
                </a:cubicBezTo>
                <a:cubicBezTo>
                  <a:pt x="3701" y="21600"/>
                  <a:pt x="3701" y="21600"/>
                  <a:pt x="3701" y="21600"/>
                </a:cubicBezTo>
                <a:cubicBezTo>
                  <a:pt x="4060" y="20168"/>
                  <a:pt x="5249" y="19156"/>
                  <a:pt x="6639" y="19156"/>
                </a:cubicBezTo>
                <a:cubicBezTo>
                  <a:pt x="8030" y="19156"/>
                  <a:pt x="9219" y="20168"/>
                  <a:pt x="9600" y="21600"/>
                </a:cubicBezTo>
                <a:cubicBezTo>
                  <a:pt x="10273" y="21600"/>
                  <a:pt x="10273" y="21600"/>
                  <a:pt x="10273" y="21600"/>
                </a:cubicBezTo>
                <a:cubicBezTo>
                  <a:pt x="10295" y="20711"/>
                  <a:pt x="10430" y="19847"/>
                  <a:pt x="10654" y="18983"/>
                </a:cubicBezTo>
                <a:cubicBezTo>
                  <a:pt x="11125" y="17206"/>
                  <a:pt x="12045" y="15552"/>
                  <a:pt x="13279" y="14268"/>
                </a:cubicBezTo>
                <a:cubicBezTo>
                  <a:pt x="14467" y="12960"/>
                  <a:pt x="16015" y="12096"/>
                  <a:pt x="17675" y="11602"/>
                </a:cubicBezTo>
                <a:cubicBezTo>
                  <a:pt x="18258" y="11454"/>
                  <a:pt x="18841" y="11380"/>
                  <a:pt x="19447" y="11331"/>
                </a:cubicBezTo>
                <a:cubicBezTo>
                  <a:pt x="19447" y="9183"/>
                  <a:pt x="19447" y="9183"/>
                  <a:pt x="19447" y="9183"/>
                </a:cubicBezTo>
                <a:cubicBezTo>
                  <a:pt x="19828" y="9109"/>
                  <a:pt x="19828" y="9109"/>
                  <a:pt x="19828" y="9109"/>
                </a:cubicBezTo>
                <a:cubicBezTo>
                  <a:pt x="20860" y="8912"/>
                  <a:pt x="21600" y="7949"/>
                  <a:pt x="21600" y="6764"/>
                </a:cubicBezTo>
                <a:cubicBezTo>
                  <a:pt x="21600" y="5579"/>
                  <a:pt x="20860" y="4592"/>
                  <a:pt x="19828" y="4394"/>
                </a:cubicBezTo>
                <a:cubicBezTo>
                  <a:pt x="19447" y="4320"/>
                  <a:pt x="19447" y="4320"/>
                  <a:pt x="19447" y="4320"/>
                </a:cubicBezTo>
                <a:cubicBezTo>
                  <a:pt x="19447" y="0"/>
                  <a:pt x="19447" y="0"/>
                  <a:pt x="19447" y="0"/>
                </a:cubicBezTo>
                <a:cubicBezTo>
                  <a:pt x="18931" y="25"/>
                  <a:pt x="18437" y="49"/>
                  <a:pt x="17921" y="123"/>
                </a:cubicBezTo>
                <a:cubicBezTo>
                  <a:pt x="17720" y="1185"/>
                  <a:pt x="17563" y="2197"/>
                  <a:pt x="17450" y="3259"/>
                </a:cubicBezTo>
                <a:cubicBezTo>
                  <a:pt x="15880" y="3579"/>
                  <a:pt x="15880" y="3579"/>
                  <a:pt x="15880" y="3579"/>
                </a:cubicBezTo>
                <a:cubicBezTo>
                  <a:pt x="14355" y="4098"/>
                  <a:pt x="14355" y="4098"/>
                  <a:pt x="14355" y="4098"/>
                </a:cubicBezTo>
                <a:cubicBezTo>
                  <a:pt x="13817" y="3209"/>
                  <a:pt x="13234" y="2370"/>
                  <a:pt x="12628" y="1555"/>
                </a:cubicBezTo>
                <a:cubicBezTo>
                  <a:pt x="11080" y="2197"/>
                  <a:pt x="9622" y="3110"/>
                  <a:pt x="8277" y="4172"/>
                </a:cubicBezTo>
                <a:cubicBezTo>
                  <a:pt x="8568" y="5159"/>
                  <a:pt x="8905" y="6171"/>
                  <a:pt x="9286" y="7134"/>
                </a:cubicBezTo>
                <a:cubicBezTo>
                  <a:pt x="8882" y="7529"/>
                  <a:pt x="8456" y="7875"/>
                  <a:pt x="8075" y="8294"/>
                </a:cubicBezTo>
                <a:cubicBezTo>
                  <a:pt x="7716" y="8714"/>
                  <a:pt x="7312" y="9109"/>
                  <a:pt x="6976" y="9578"/>
                </a:cubicBezTo>
                <a:cubicBezTo>
                  <a:pt x="6123" y="9134"/>
                  <a:pt x="5226" y="8714"/>
                  <a:pt x="4329" y="8319"/>
                </a:cubicBezTo>
                <a:cubicBezTo>
                  <a:pt x="3297" y="9751"/>
                  <a:pt x="2422" y="11331"/>
                  <a:pt x="1750" y="12985"/>
                </a:cubicBezTo>
                <a:cubicBezTo>
                  <a:pt x="2490" y="13701"/>
                  <a:pt x="3230" y="14367"/>
                  <a:pt x="3993" y="15009"/>
                </a:cubicBezTo>
                <a:cubicBezTo>
                  <a:pt x="3746" y="15552"/>
                  <a:pt x="3634" y="16120"/>
                  <a:pt x="3454" y="16663"/>
                </a:cubicBezTo>
                <a:cubicBezTo>
                  <a:pt x="3275" y="17231"/>
                  <a:pt x="3207" y="17798"/>
                  <a:pt x="3095" y="18391"/>
                </a:cubicBezTo>
                <a:close/>
              </a:path>
            </a:pathLst>
          </a:custGeom>
          <a:solidFill>
            <a:schemeClr val="accent1"/>
          </a:solidFill>
          <a:ln>
            <a:round/>
          </a:ln>
        </p:spPr>
        <p:txBody>
          <a:bodyPr lIns="0" tIns="0" rIns="0" bIns="0"/>
          <a:lstStyle/>
          <a:p>
            <a:pPr defTabSz="444756">
              <a:defRPr sz="1200">
                <a:uFillTx/>
                <a:latin typeface="Helvetica"/>
                <a:ea typeface="Helvetica"/>
                <a:cs typeface="Helvetica"/>
                <a:sym typeface="Helvetica"/>
              </a:defRPr>
            </a:pPr>
            <a:endParaRPr sz="1235">
              <a:latin typeface="+mn-ea"/>
            </a:endParaRPr>
          </a:p>
        </p:txBody>
      </p:sp>
      <p:sp>
        <p:nvSpPr>
          <p:cNvPr id="20" name="Shape 6915"/>
          <p:cNvSpPr>
            <a:spLocks noChangeAspect="1"/>
          </p:cNvSpPr>
          <p:nvPr/>
        </p:nvSpPr>
        <p:spPr>
          <a:xfrm>
            <a:off x="7461626" y="2011996"/>
            <a:ext cx="2543764" cy="2829124"/>
          </a:xfrm>
          <a:custGeom>
            <a:avLst/>
            <a:gdLst/>
            <a:ahLst/>
            <a:cxnLst>
              <a:cxn ang="0">
                <a:pos x="wd2" y="hd2"/>
              </a:cxn>
              <a:cxn ang="5400000">
                <a:pos x="wd2" y="hd2"/>
              </a:cxn>
              <a:cxn ang="10800000">
                <a:pos x="wd2" y="hd2"/>
              </a:cxn>
              <a:cxn ang="16200000">
                <a:pos x="wd2" y="hd2"/>
              </a:cxn>
            </a:cxnLst>
            <a:rect l="0" t="0" r="r" b="b"/>
            <a:pathLst>
              <a:path w="21600" h="21600" extrusionOk="0">
                <a:moveTo>
                  <a:pt x="0" y="3181"/>
                </a:moveTo>
                <a:cubicBezTo>
                  <a:pt x="1410" y="3559"/>
                  <a:pt x="2375" y="4738"/>
                  <a:pt x="2375" y="6095"/>
                </a:cubicBezTo>
                <a:cubicBezTo>
                  <a:pt x="2375" y="7452"/>
                  <a:pt x="1410" y="8609"/>
                  <a:pt x="0" y="9009"/>
                </a:cubicBezTo>
                <a:cubicBezTo>
                  <a:pt x="0" y="10188"/>
                  <a:pt x="0" y="10188"/>
                  <a:pt x="0" y="10188"/>
                </a:cubicBezTo>
                <a:cubicBezTo>
                  <a:pt x="866" y="10233"/>
                  <a:pt x="1732" y="10344"/>
                  <a:pt x="2573" y="10566"/>
                </a:cubicBezTo>
                <a:cubicBezTo>
                  <a:pt x="4379" y="11034"/>
                  <a:pt x="6037" y="11946"/>
                  <a:pt x="7324" y="13169"/>
                </a:cubicBezTo>
                <a:cubicBezTo>
                  <a:pt x="8635" y="14370"/>
                  <a:pt x="9501" y="15883"/>
                  <a:pt x="9971" y="17529"/>
                </a:cubicBezTo>
                <a:cubicBezTo>
                  <a:pt x="10120" y="18130"/>
                  <a:pt x="10219" y="18753"/>
                  <a:pt x="10268" y="19375"/>
                </a:cubicBezTo>
                <a:cubicBezTo>
                  <a:pt x="12767" y="19375"/>
                  <a:pt x="12767" y="19375"/>
                  <a:pt x="12767" y="19375"/>
                </a:cubicBezTo>
                <a:cubicBezTo>
                  <a:pt x="12841" y="19754"/>
                  <a:pt x="12841" y="19754"/>
                  <a:pt x="12841" y="19754"/>
                </a:cubicBezTo>
                <a:cubicBezTo>
                  <a:pt x="13014" y="20821"/>
                  <a:pt x="14029" y="21600"/>
                  <a:pt x="15216" y="21600"/>
                </a:cubicBezTo>
                <a:cubicBezTo>
                  <a:pt x="16404" y="21600"/>
                  <a:pt x="17394" y="20821"/>
                  <a:pt x="17592" y="19776"/>
                </a:cubicBezTo>
                <a:cubicBezTo>
                  <a:pt x="17641" y="19375"/>
                  <a:pt x="17641" y="19375"/>
                  <a:pt x="17641" y="19375"/>
                </a:cubicBezTo>
                <a:cubicBezTo>
                  <a:pt x="21600" y="19375"/>
                  <a:pt x="21600" y="19375"/>
                  <a:pt x="21600" y="19375"/>
                </a:cubicBezTo>
                <a:cubicBezTo>
                  <a:pt x="21600" y="18842"/>
                  <a:pt x="21551" y="18308"/>
                  <a:pt x="21476" y="17774"/>
                </a:cubicBezTo>
                <a:cubicBezTo>
                  <a:pt x="20437" y="17596"/>
                  <a:pt x="19423" y="17418"/>
                  <a:pt x="18359" y="17307"/>
                </a:cubicBezTo>
                <a:cubicBezTo>
                  <a:pt x="18012" y="15750"/>
                  <a:pt x="18012" y="15750"/>
                  <a:pt x="18012" y="15750"/>
                </a:cubicBezTo>
                <a:cubicBezTo>
                  <a:pt x="17518" y="14237"/>
                  <a:pt x="17518" y="14237"/>
                  <a:pt x="17518" y="14237"/>
                </a:cubicBezTo>
                <a:cubicBezTo>
                  <a:pt x="18408" y="13703"/>
                  <a:pt x="19225" y="13125"/>
                  <a:pt x="20066" y="12524"/>
                </a:cubicBezTo>
                <a:cubicBezTo>
                  <a:pt x="19423" y="10989"/>
                  <a:pt x="18482" y="9543"/>
                  <a:pt x="17443" y="8208"/>
                </a:cubicBezTo>
                <a:cubicBezTo>
                  <a:pt x="16429" y="8498"/>
                  <a:pt x="15414" y="8854"/>
                  <a:pt x="14449" y="9209"/>
                </a:cubicBezTo>
                <a:cubicBezTo>
                  <a:pt x="14078" y="8809"/>
                  <a:pt x="13732" y="8386"/>
                  <a:pt x="13287" y="8008"/>
                </a:cubicBezTo>
                <a:cubicBezTo>
                  <a:pt x="12866" y="7652"/>
                  <a:pt x="12470" y="7252"/>
                  <a:pt x="12000" y="6918"/>
                </a:cubicBezTo>
                <a:cubicBezTo>
                  <a:pt x="12470" y="6073"/>
                  <a:pt x="12891" y="5183"/>
                  <a:pt x="13262" y="4293"/>
                </a:cubicBezTo>
                <a:cubicBezTo>
                  <a:pt x="11827" y="3270"/>
                  <a:pt x="10268" y="2402"/>
                  <a:pt x="8586" y="1735"/>
                </a:cubicBezTo>
                <a:cubicBezTo>
                  <a:pt x="7868" y="2469"/>
                  <a:pt x="7200" y="3203"/>
                  <a:pt x="6581" y="3960"/>
                </a:cubicBezTo>
                <a:cubicBezTo>
                  <a:pt x="6037" y="3737"/>
                  <a:pt x="5468" y="3604"/>
                  <a:pt x="4899" y="3426"/>
                </a:cubicBezTo>
                <a:cubicBezTo>
                  <a:pt x="4355" y="3270"/>
                  <a:pt x="3761" y="3181"/>
                  <a:pt x="3192" y="3070"/>
                </a:cubicBezTo>
                <a:cubicBezTo>
                  <a:pt x="3093" y="2113"/>
                  <a:pt x="2994" y="1135"/>
                  <a:pt x="2796" y="200"/>
                </a:cubicBezTo>
                <a:cubicBezTo>
                  <a:pt x="1880" y="111"/>
                  <a:pt x="940" y="22"/>
                  <a:pt x="0" y="0"/>
                </a:cubicBezTo>
                <a:lnTo>
                  <a:pt x="0" y="3181"/>
                </a:lnTo>
                <a:close/>
              </a:path>
            </a:pathLst>
          </a:custGeom>
          <a:solidFill>
            <a:schemeClr val="accent3"/>
          </a:solidFill>
          <a:ln>
            <a:round/>
          </a:ln>
        </p:spPr>
        <p:txBody>
          <a:bodyPr lIns="0" tIns="0" rIns="0" bIns="0"/>
          <a:lstStyle/>
          <a:p>
            <a:pPr defTabSz="444756">
              <a:defRPr sz="1200">
                <a:uFillTx/>
                <a:latin typeface="Helvetica"/>
                <a:ea typeface="Helvetica"/>
                <a:cs typeface="Helvetica"/>
                <a:sym typeface="Helvetica"/>
              </a:defRPr>
            </a:pPr>
            <a:endParaRPr sz="1235">
              <a:latin typeface="+mn-ea"/>
            </a:endParaRPr>
          </a:p>
        </p:txBody>
      </p:sp>
      <p:sp>
        <p:nvSpPr>
          <p:cNvPr id="21" name="Shape 6916"/>
          <p:cNvSpPr>
            <a:spLocks noChangeAspect="1"/>
          </p:cNvSpPr>
          <p:nvPr/>
        </p:nvSpPr>
        <p:spPr>
          <a:xfrm>
            <a:off x="4753377" y="4415345"/>
            <a:ext cx="2525520" cy="2806833"/>
          </a:xfrm>
          <a:custGeom>
            <a:avLst/>
            <a:gdLst/>
            <a:ahLst/>
            <a:cxnLst>
              <a:cxn ang="0">
                <a:pos x="wd2" y="hd2"/>
              </a:cxn>
              <a:cxn ang="5400000">
                <a:pos x="wd2" y="hd2"/>
              </a:cxn>
              <a:cxn ang="10800000">
                <a:pos x="wd2" y="hd2"/>
              </a:cxn>
              <a:cxn ang="16200000">
                <a:pos x="wd2" y="hd2"/>
              </a:cxn>
            </a:cxnLst>
            <a:rect l="0" t="0" r="r" b="b"/>
            <a:pathLst>
              <a:path w="21600" h="21600" extrusionOk="0">
                <a:moveTo>
                  <a:pt x="21600" y="18530"/>
                </a:moveTo>
                <a:cubicBezTo>
                  <a:pt x="20205" y="18127"/>
                  <a:pt x="19233" y="16984"/>
                  <a:pt x="19233" y="15595"/>
                </a:cubicBezTo>
                <a:cubicBezTo>
                  <a:pt x="19233" y="14228"/>
                  <a:pt x="20205" y="13063"/>
                  <a:pt x="21600" y="12682"/>
                </a:cubicBezTo>
                <a:cubicBezTo>
                  <a:pt x="21600" y="11338"/>
                  <a:pt x="21600" y="11338"/>
                  <a:pt x="21600" y="11338"/>
                </a:cubicBezTo>
                <a:cubicBezTo>
                  <a:pt x="20778" y="11293"/>
                  <a:pt x="19956" y="11181"/>
                  <a:pt x="19158" y="10957"/>
                </a:cubicBezTo>
                <a:cubicBezTo>
                  <a:pt x="17365" y="10486"/>
                  <a:pt x="15696" y="9590"/>
                  <a:pt x="14400" y="8358"/>
                </a:cubicBezTo>
                <a:cubicBezTo>
                  <a:pt x="13080" y="7148"/>
                  <a:pt x="12208" y="5602"/>
                  <a:pt x="11709" y="3966"/>
                </a:cubicBezTo>
                <a:cubicBezTo>
                  <a:pt x="11560" y="3383"/>
                  <a:pt x="11485" y="2801"/>
                  <a:pt x="11435" y="2218"/>
                </a:cubicBezTo>
                <a:cubicBezTo>
                  <a:pt x="9841" y="2218"/>
                  <a:pt x="9841" y="2218"/>
                  <a:pt x="9841" y="2218"/>
                </a:cubicBezTo>
                <a:cubicBezTo>
                  <a:pt x="9766" y="1837"/>
                  <a:pt x="9766" y="1837"/>
                  <a:pt x="9766" y="1837"/>
                </a:cubicBezTo>
                <a:cubicBezTo>
                  <a:pt x="9592" y="784"/>
                  <a:pt x="8570" y="0"/>
                  <a:pt x="7374" y="0"/>
                </a:cubicBezTo>
                <a:cubicBezTo>
                  <a:pt x="6179" y="0"/>
                  <a:pt x="5182" y="784"/>
                  <a:pt x="4983" y="1837"/>
                </a:cubicBezTo>
                <a:cubicBezTo>
                  <a:pt x="4933" y="2218"/>
                  <a:pt x="4933" y="2218"/>
                  <a:pt x="4933" y="2218"/>
                </a:cubicBezTo>
                <a:cubicBezTo>
                  <a:pt x="0" y="2218"/>
                  <a:pt x="0" y="2218"/>
                  <a:pt x="0" y="2218"/>
                </a:cubicBezTo>
                <a:cubicBezTo>
                  <a:pt x="25" y="2711"/>
                  <a:pt x="75" y="3204"/>
                  <a:pt x="125" y="3697"/>
                </a:cubicBezTo>
                <a:cubicBezTo>
                  <a:pt x="1196" y="3899"/>
                  <a:pt x="2217" y="4056"/>
                  <a:pt x="3289" y="4168"/>
                </a:cubicBezTo>
                <a:cubicBezTo>
                  <a:pt x="3612" y="5736"/>
                  <a:pt x="3612" y="5736"/>
                  <a:pt x="3612" y="5736"/>
                </a:cubicBezTo>
                <a:cubicBezTo>
                  <a:pt x="4111" y="7260"/>
                  <a:pt x="4111" y="7260"/>
                  <a:pt x="4111" y="7260"/>
                </a:cubicBezTo>
                <a:cubicBezTo>
                  <a:pt x="3239" y="7820"/>
                  <a:pt x="2392" y="8380"/>
                  <a:pt x="1570" y="8985"/>
                </a:cubicBezTo>
                <a:cubicBezTo>
                  <a:pt x="2217" y="10554"/>
                  <a:pt x="3139" y="11988"/>
                  <a:pt x="4210" y="13354"/>
                </a:cubicBezTo>
                <a:cubicBezTo>
                  <a:pt x="5207" y="13063"/>
                  <a:pt x="6228" y="12705"/>
                  <a:pt x="7200" y="12324"/>
                </a:cubicBezTo>
                <a:cubicBezTo>
                  <a:pt x="7599" y="12727"/>
                  <a:pt x="7947" y="13175"/>
                  <a:pt x="8371" y="13534"/>
                </a:cubicBezTo>
                <a:cubicBezTo>
                  <a:pt x="8794" y="13915"/>
                  <a:pt x="9193" y="14318"/>
                  <a:pt x="9666" y="14632"/>
                </a:cubicBezTo>
                <a:cubicBezTo>
                  <a:pt x="9218" y="15505"/>
                  <a:pt x="8794" y="16379"/>
                  <a:pt x="8421" y="17298"/>
                </a:cubicBezTo>
                <a:cubicBezTo>
                  <a:pt x="9841" y="18329"/>
                  <a:pt x="11435" y="19180"/>
                  <a:pt x="13104" y="19852"/>
                </a:cubicBezTo>
                <a:cubicBezTo>
                  <a:pt x="13827" y="19135"/>
                  <a:pt x="14500" y="18396"/>
                  <a:pt x="15147" y="17634"/>
                </a:cubicBezTo>
                <a:cubicBezTo>
                  <a:pt x="15671" y="17858"/>
                  <a:pt x="16269" y="17970"/>
                  <a:pt x="16817" y="18149"/>
                </a:cubicBezTo>
                <a:cubicBezTo>
                  <a:pt x="17390" y="18329"/>
                  <a:pt x="17963" y="18418"/>
                  <a:pt x="18561" y="18530"/>
                </a:cubicBezTo>
                <a:cubicBezTo>
                  <a:pt x="18635" y="19494"/>
                  <a:pt x="18760" y="20457"/>
                  <a:pt x="18934" y="21398"/>
                </a:cubicBezTo>
                <a:cubicBezTo>
                  <a:pt x="19806" y="21510"/>
                  <a:pt x="20703" y="21578"/>
                  <a:pt x="21600" y="21600"/>
                </a:cubicBezTo>
                <a:lnTo>
                  <a:pt x="21600" y="18530"/>
                </a:lnTo>
                <a:close/>
              </a:path>
            </a:pathLst>
          </a:custGeom>
          <a:solidFill>
            <a:schemeClr val="accent4"/>
          </a:solidFill>
          <a:ln>
            <a:round/>
          </a:ln>
        </p:spPr>
        <p:txBody>
          <a:bodyPr lIns="0" tIns="0" rIns="0" bIns="0"/>
          <a:lstStyle/>
          <a:p>
            <a:pPr defTabSz="444756">
              <a:defRPr sz="1200">
                <a:uFillTx/>
                <a:latin typeface="Helvetica"/>
                <a:ea typeface="Helvetica"/>
                <a:cs typeface="Helvetica"/>
                <a:sym typeface="Helvetica"/>
              </a:defRPr>
            </a:pPr>
            <a:endParaRPr sz="1235">
              <a:latin typeface="+mn-ea"/>
            </a:endParaRPr>
          </a:p>
        </p:txBody>
      </p:sp>
      <p:sp>
        <p:nvSpPr>
          <p:cNvPr id="22" name="Shape 6917"/>
          <p:cNvSpPr>
            <a:spLocks noChangeAspect="1"/>
          </p:cNvSpPr>
          <p:nvPr/>
        </p:nvSpPr>
        <p:spPr>
          <a:xfrm>
            <a:off x="7182759" y="4690962"/>
            <a:ext cx="2823475" cy="2531216"/>
          </a:xfrm>
          <a:custGeom>
            <a:avLst/>
            <a:gdLst/>
            <a:ahLst/>
            <a:cxnLst>
              <a:cxn ang="0">
                <a:pos x="wd2" y="hd2"/>
              </a:cxn>
              <a:cxn ang="5400000">
                <a:pos x="wd2" y="hd2"/>
              </a:cxn>
              <a:cxn ang="10800000">
                <a:pos x="wd2" y="hd2"/>
              </a:cxn>
              <a:cxn ang="16200000">
                <a:pos x="wd2" y="hd2"/>
              </a:cxn>
            </a:cxnLst>
            <a:rect l="0" t="0" r="r" b="b"/>
            <a:pathLst>
              <a:path w="21600" h="21600" extrusionOk="0">
                <a:moveTo>
                  <a:pt x="18546" y="3107"/>
                </a:moveTo>
                <a:cubicBezTo>
                  <a:pt x="19482" y="3008"/>
                  <a:pt x="20463" y="2908"/>
                  <a:pt x="21399" y="2734"/>
                </a:cubicBezTo>
                <a:cubicBezTo>
                  <a:pt x="21511" y="1814"/>
                  <a:pt x="21578" y="920"/>
                  <a:pt x="21600" y="0"/>
                </a:cubicBezTo>
                <a:cubicBezTo>
                  <a:pt x="18769" y="0"/>
                  <a:pt x="18769" y="0"/>
                  <a:pt x="18769" y="0"/>
                </a:cubicBezTo>
                <a:cubicBezTo>
                  <a:pt x="18412" y="1491"/>
                  <a:pt x="17231" y="2461"/>
                  <a:pt x="15849" y="2461"/>
                </a:cubicBezTo>
                <a:cubicBezTo>
                  <a:pt x="14467" y="2461"/>
                  <a:pt x="13285" y="1491"/>
                  <a:pt x="12907" y="0"/>
                </a:cubicBezTo>
                <a:cubicBezTo>
                  <a:pt x="11391" y="0"/>
                  <a:pt x="11391" y="0"/>
                  <a:pt x="11391" y="0"/>
                </a:cubicBezTo>
                <a:cubicBezTo>
                  <a:pt x="11346" y="845"/>
                  <a:pt x="11235" y="1665"/>
                  <a:pt x="11012" y="2486"/>
                </a:cubicBezTo>
                <a:cubicBezTo>
                  <a:pt x="10544" y="4300"/>
                  <a:pt x="9630" y="5941"/>
                  <a:pt x="8426" y="7258"/>
                </a:cubicBezTo>
                <a:cubicBezTo>
                  <a:pt x="7222" y="8575"/>
                  <a:pt x="5684" y="9445"/>
                  <a:pt x="4057" y="9942"/>
                </a:cubicBezTo>
                <a:cubicBezTo>
                  <a:pt x="3433" y="10092"/>
                  <a:pt x="2786" y="10191"/>
                  <a:pt x="2140" y="10216"/>
                </a:cubicBezTo>
                <a:cubicBezTo>
                  <a:pt x="2140" y="12503"/>
                  <a:pt x="2140" y="12503"/>
                  <a:pt x="2140" y="12503"/>
                </a:cubicBezTo>
                <a:cubicBezTo>
                  <a:pt x="1761" y="12577"/>
                  <a:pt x="1761" y="12577"/>
                  <a:pt x="1761" y="12577"/>
                </a:cubicBezTo>
                <a:cubicBezTo>
                  <a:pt x="736" y="12801"/>
                  <a:pt x="0" y="13770"/>
                  <a:pt x="0" y="14939"/>
                </a:cubicBezTo>
                <a:cubicBezTo>
                  <a:pt x="0" y="16132"/>
                  <a:pt x="736" y="17101"/>
                  <a:pt x="1761" y="17325"/>
                </a:cubicBezTo>
                <a:cubicBezTo>
                  <a:pt x="2140" y="17399"/>
                  <a:pt x="2140" y="17399"/>
                  <a:pt x="2140" y="17399"/>
                </a:cubicBezTo>
                <a:cubicBezTo>
                  <a:pt x="2140" y="21600"/>
                  <a:pt x="2140" y="21600"/>
                  <a:pt x="2140" y="21600"/>
                </a:cubicBezTo>
                <a:cubicBezTo>
                  <a:pt x="2697" y="21600"/>
                  <a:pt x="3254" y="21550"/>
                  <a:pt x="3789" y="21476"/>
                </a:cubicBezTo>
                <a:cubicBezTo>
                  <a:pt x="3990" y="20432"/>
                  <a:pt x="4146" y="19413"/>
                  <a:pt x="4258" y="18344"/>
                </a:cubicBezTo>
                <a:cubicBezTo>
                  <a:pt x="5818" y="18021"/>
                  <a:pt x="5818" y="18021"/>
                  <a:pt x="5818" y="18021"/>
                </a:cubicBezTo>
                <a:cubicBezTo>
                  <a:pt x="7356" y="17499"/>
                  <a:pt x="7356" y="17499"/>
                  <a:pt x="7356" y="17499"/>
                </a:cubicBezTo>
                <a:cubicBezTo>
                  <a:pt x="7891" y="18394"/>
                  <a:pt x="8448" y="19214"/>
                  <a:pt x="9050" y="20059"/>
                </a:cubicBezTo>
                <a:cubicBezTo>
                  <a:pt x="10611" y="19413"/>
                  <a:pt x="12037" y="18468"/>
                  <a:pt x="13397" y="17424"/>
                </a:cubicBezTo>
                <a:cubicBezTo>
                  <a:pt x="13107" y="16405"/>
                  <a:pt x="12750" y="15386"/>
                  <a:pt x="12372" y="14417"/>
                </a:cubicBezTo>
                <a:cubicBezTo>
                  <a:pt x="12773" y="14044"/>
                  <a:pt x="13219" y="13696"/>
                  <a:pt x="13575" y="13248"/>
                </a:cubicBezTo>
                <a:cubicBezTo>
                  <a:pt x="13954" y="12826"/>
                  <a:pt x="14355" y="12453"/>
                  <a:pt x="14667" y="11981"/>
                </a:cubicBezTo>
                <a:cubicBezTo>
                  <a:pt x="15515" y="12428"/>
                  <a:pt x="16406" y="12826"/>
                  <a:pt x="17320" y="13223"/>
                </a:cubicBezTo>
                <a:cubicBezTo>
                  <a:pt x="18346" y="11782"/>
                  <a:pt x="19193" y="10216"/>
                  <a:pt x="19861" y="8526"/>
                </a:cubicBezTo>
                <a:cubicBezTo>
                  <a:pt x="19148" y="7805"/>
                  <a:pt x="18412" y="7134"/>
                  <a:pt x="17654" y="6512"/>
                </a:cubicBezTo>
                <a:cubicBezTo>
                  <a:pt x="17877" y="5965"/>
                  <a:pt x="17989" y="5394"/>
                  <a:pt x="18167" y="4822"/>
                </a:cubicBezTo>
                <a:cubicBezTo>
                  <a:pt x="18346" y="4275"/>
                  <a:pt x="18412" y="3679"/>
                  <a:pt x="18546" y="3107"/>
                </a:cubicBezTo>
                <a:close/>
              </a:path>
            </a:pathLst>
          </a:custGeom>
          <a:solidFill>
            <a:schemeClr val="accent2"/>
          </a:solidFill>
          <a:ln>
            <a:round/>
          </a:ln>
        </p:spPr>
        <p:txBody>
          <a:bodyPr lIns="0" tIns="0" rIns="0" bIns="0"/>
          <a:lstStyle/>
          <a:p>
            <a:pPr defTabSz="444756">
              <a:defRPr sz="1200">
                <a:uFillTx/>
                <a:latin typeface="Helvetica"/>
                <a:ea typeface="Helvetica"/>
                <a:cs typeface="Helvetica"/>
                <a:sym typeface="Helvetica"/>
              </a:defRPr>
            </a:pPr>
            <a:endParaRPr sz="1235">
              <a:latin typeface="+mn-ea"/>
            </a:endParaRPr>
          </a:p>
        </p:txBody>
      </p:sp>
      <p:sp>
        <p:nvSpPr>
          <p:cNvPr id="23" name="Shape 6926"/>
          <p:cNvSpPr>
            <a:spLocks noChangeAspect="1"/>
          </p:cNvSpPr>
          <p:nvPr/>
        </p:nvSpPr>
        <p:spPr>
          <a:xfrm>
            <a:off x="3747116" y="2485795"/>
            <a:ext cx="2016161" cy="0"/>
          </a:xfrm>
          <a:prstGeom prst="line">
            <a:avLst/>
          </a:prstGeom>
          <a:ln w="6350">
            <a:solidFill>
              <a:schemeClr val="bg1">
                <a:lumMod val="65000"/>
              </a:schemeClr>
            </a:solidFill>
            <a:prstDash val="dash"/>
            <a:miter lim="400000"/>
            <a:headEnd type="triangle"/>
          </a:ln>
        </p:spPr>
        <p:txBody>
          <a:bodyPr lIns="0" tIns="0" rIns="0" bIns="0"/>
          <a:lstStyle/>
          <a:p>
            <a:pPr defTabSz="444756">
              <a:defRPr sz="1200">
                <a:uFillTx/>
                <a:latin typeface="Helvetica"/>
                <a:ea typeface="Helvetica"/>
                <a:cs typeface="Helvetica"/>
                <a:sym typeface="Helvetica"/>
              </a:defRPr>
            </a:pPr>
            <a:endParaRPr sz="1235">
              <a:latin typeface="+mn-ea"/>
            </a:endParaRPr>
          </a:p>
        </p:txBody>
      </p:sp>
      <p:sp>
        <p:nvSpPr>
          <p:cNvPr id="37" name="Shape 6927"/>
          <p:cNvSpPr>
            <a:spLocks noChangeAspect="1"/>
          </p:cNvSpPr>
          <p:nvPr/>
        </p:nvSpPr>
        <p:spPr>
          <a:xfrm>
            <a:off x="3568886" y="5206491"/>
            <a:ext cx="1572347" cy="0"/>
          </a:xfrm>
          <a:prstGeom prst="line">
            <a:avLst/>
          </a:prstGeom>
          <a:ln w="6350">
            <a:solidFill>
              <a:schemeClr val="bg1">
                <a:lumMod val="65000"/>
              </a:schemeClr>
            </a:solidFill>
            <a:prstDash val="dash"/>
            <a:miter lim="400000"/>
            <a:headEnd type="triangle"/>
          </a:ln>
        </p:spPr>
        <p:txBody>
          <a:bodyPr lIns="0" tIns="0" rIns="0" bIns="0"/>
          <a:lstStyle/>
          <a:p>
            <a:pPr defTabSz="444756">
              <a:defRPr sz="1200">
                <a:uFillTx/>
                <a:latin typeface="Helvetica"/>
                <a:ea typeface="Helvetica"/>
                <a:cs typeface="Helvetica"/>
                <a:sym typeface="Helvetica"/>
              </a:defRPr>
            </a:pPr>
            <a:endParaRPr sz="1235">
              <a:latin typeface="+mn-ea"/>
            </a:endParaRPr>
          </a:p>
        </p:txBody>
      </p:sp>
      <p:sp>
        <p:nvSpPr>
          <p:cNvPr id="38" name="Shape 6928"/>
          <p:cNvSpPr>
            <a:spLocks noChangeAspect="1"/>
          </p:cNvSpPr>
          <p:nvPr/>
        </p:nvSpPr>
        <p:spPr>
          <a:xfrm flipH="1">
            <a:off x="9042648" y="2535782"/>
            <a:ext cx="2005178" cy="0"/>
          </a:xfrm>
          <a:prstGeom prst="line">
            <a:avLst/>
          </a:prstGeom>
          <a:ln w="6350">
            <a:solidFill>
              <a:schemeClr val="bg1">
                <a:lumMod val="65000"/>
              </a:schemeClr>
            </a:solidFill>
            <a:prstDash val="dash"/>
            <a:miter lim="400000"/>
            <a:headEnd type="triangle"/>
          </a:ln>
        </p:spPr>
        <p:txBody>
          <a:bodyPr lIns="0" tIns="0" rIns="0" bIns="0"/>
          <a:lstStyle/>
          <a:p>
            <a:pPr defTabSz="444756">
              <a:defRPr sz="1200">
                <a:uFillTx/>
                <a:latin typeface="Helvetica"/>
                <a:ea typeface="Helvetica"/>
                <a:cs typeface="Helvetica"/>
                <a:sym typeface="Helvetica"/>
              </a:defRPr>
            </a:pPr>
            <a:endParaRPr sz="1235">
              <a:latin typeface="+mn-ea"/>
            </a:endParaRPr>
          </a:p>
        </p:txBody>
      </p:sp>
      <p:sp>
        <p:nvSpPr>
          <p:cNvPr id="39" name="Shape 6929"/>
          <p:cNvSpPr>
            <a:spLocks noChangeAspect="1"/>
          </p:cNvSpPr>
          <p:nvPr/>
        </p:nvSpPr>
        <p:spPr>
          <a:xfrm flipH="1">
            <a:off x="9535057" y="5258663"/>
            <a:ext cx="1512770" cy="2"/>
          </a:xfrm>
          <a:prstGeom prst="line">
            <a:avLst/>
          </a:prstGeom>
          <a:ln w="6350">
            <a:solidFill>
              <a:schemeClr val="bg1">
                <a:lumMod val="65000"/>
              </a:schemeClr>
            </a:solidFill>
            <a:prstDash val="dash"/>
            <a:miter lim="400000"/>
            <a:headEnd type="triangle"/>
          </a:ln>
        </p:spPr>
        <p:txBody>
          <a:bodyPr lIns="0" tIns="0" rIns="0" bIns="0"/>
          <a:lstStyle/>
          <a:p>
            <a:pPr defTabSz="444756">
              <a:defRPr sz="1200">
                <a:uFillTx/>
                <a:latin typeface="Helvetica"/>
                <a:ea typeface="Helvetica"/>
                <a:cs typeface="Helvetica"/>
                <a:sym typeface="Helvetica"/>
              </a:defRPr>
            </a:pPr>
            <a:endParaRPr sz="1235">
              <a:latin typeface="+mn-ea"/>
            </a:endParaRPr>
          </a:p>
        </p:txBody>
      </p:sp>
      <p:sp>
        <p:nvSpPr>
          <p:cNvPr id="40" name="Freeform 41"/>
          <p:cNvSpPr>
            <a:spLocks noChangeAspect="1" noEditPoints="1"/>
          </p:cNvSpPr>
          <p:nvPr/>
        </p:nvSpPr>
        <p:spPr bwMode="auto">
          <a:xfrm>
            <a:off x="6644200" y="3929439"/>
            <a:ext cx="1369948" cy="1246190"/>
          </a:xfrm>
          <a:custGeom>
            <a:avLst/>
            <a:gdLst>
              <a:gd name="T0" fmla="*/ 2147483647 w 67"/>
              <a:gd name="T1" fmla="*/ 124018912 h 60"/>
              <a:gd name="T2" fmla="*/ 2147483647 w 67"/>
              <a:gd name="T3" fmla="*/ 0 h 60"/>
              <a:gd name="T4" fmla="*/ 2147483647 w 67"/>
              <a:gd name="T5" fmla="*/ 0 h 60"/>
              <a:gd name="T6" fmla="*/ 2147483647 w 67"/>
              <a:gd name="T7" fmla="*/ 124018912 h 60"/>
              <a:gd name="T8" fmla="*/ 2147483647 w 67"/>
              <a:gd name="T9" fmla="*/ 310059138 h 60"/>
              <a:gd name="T10" fmla="*/ 2147483647 w 67"/>
              <a:gd name="T11" fmla="*/ 868156039 h 60"/>
              <a:gd name="T12" fmla="*/ 2147483647 w 67"/>
              <a:gd name="T13" fmla="*/ 124018912 h 60"/>
              <a:gd name="T14" fmla="*/ 2147483647 w 67"/>
              <a:gd name="T15" fmla="*/ 1922344337 h 60"/>
              <a:gd name="T16" fmla="*/ 2147483647 w 67"/>
              <a:gd name="T17" fmla="*/ 124018912 h 60"/>
              <a:gd name="T18" fmla="*/ 1902898002 w 67"/>
              <a:gd name="T19" fmla="*/ 124018912 h 60"/>
              <a:gd name="T20" fmla="*/ 122771150 w 67"/>
              <a:gd name="T21" fmla="*/ 1922344337 h 60"/>
              <a:gd name="T22" fmla="*/ 122771150 w 67"/>
              <a:gd name="T23" fmla="*/ 2147483647 h 60"/>
              <a:gd name="T24" fmla="*/ 245534466 w 67"/>
              <a:gd name="T25" fmla="*/ 2147483647 h 60"/>
              <a:gd name="T26" fmla="*/ 429691207 w 67"/>
              <a:gd name="T27" fmla="*/ 2147483647 h 60"/>
              <a:gd name="T28" fmla="*/ 2087055172 w 67"/>
              <a:gd name="T29" fmla="*/ 558097024 h 60"/>
              <a:gd name="T30" fmla="*/ 2147483647 w 67"/>
              <a:gd name="T31" fmla="*/ 2147483647 h 60"/>
              <a:gd name="T32" fmla="*/ 2147483647 w 67"/>
              <a:gd name="T33" fmla="*/ 2147483647 h 60"/>
              <a:gd name="T34" fmla="*/ 2147483647 w 67"/>
              <a:gd name="T35" fmla="*/ 1922344337 h 60"/>
              <a:gd name="T36" fmla="*/ 552454614 w 67"/>
              <a:gd name="T37" fmla="*/ 2147483647 h 60"/>
              <a:gd name="T38" fmla="*/ 552454614 w 67"/>
              <a:gd name="T39" fmla="*/ 2147483647 h 60"/>
              <a:gd name="T40" fmla="*/ 797989019 w 67"/>
              <a:gd name="T41" fmla="*/ 2147483647 h 60"/>
              <a:gd name="T42" fmla="*/ 1718749157 w 67"/>
              <a:gd name="T43" fmla="*/ 2147483647 h 60"/>
              <a:gd name="T44" fmla="*/ 1718749157 w 67"/>
              <a:gd name="T45" fmla="*/ 2147483647 h 60"/>
              <a:gd name="T46" fmla="*/ 1780134717 w 67"/>
              <a:gd name="T47" fmla="*/ 2147483647 h 60"/>
              <a:gd name="T48" fmla="*/ 2147483647 w 67"/>
              <a:gd name="T49" fmla="*/ 2147483647 h 60"/>
              <a:gd name="T50" fmla="*/ 2147483647 w 67"/>
              <a:gd name="T51" fmla="*/ 2147483647 h 60"/>
              <a:gd name="T52" fmla="*/ 2147483647 w 67"/>
              <a:gd name="T53" fmla="*/ 2147483647 h 60"/>
              <a:gd name="T54" fmla="*/ 2147483647 w 67"/>
              <a:gd name="T55" fmla="*/ 2147483647 h 60"/>
              <a:gd name="T56" fmla="*/ 2147483647 w 67"/>
              <a:gd name="T57" fmla="*/ 2147483647 h 60"/>
              <a:gd name="T58" fmla="*/ 2147483647 w 67"/>
              <a:gd name="T59" fmla="*/ 2147483647 h 60"/>
              <a:gd name="T60" fmla="*/ 2087055172 w 67"/>
              <a:gd name="T61" fmla="*/ 806142661 h 60"/>
              <a:gd name="T62" fmla="*/ 552454614 w 67"/>
              <a:gd name="T63" fmla="*/ 2147483647 h 6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67"/>
              <a:gd name="T97" fmla="*/ 0 h 60"/>
              <a:gd name="T98" fmla="*/ 67 w 67"/>
              <a:gd name="T99" fmla="*/ 60 h 60"/>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67" h="60">
                <a:moveTo>
                  <a:pt x="53" y="2"/>
                </a:moveTo>
                <a:cubicBezTo>
                  <a:pt x="53" y="1"/>
                  <a:pt x="52" y="0"/>
                  <a:pt x="51" y="0"/>
                </a:cubicBezTo>
                <a:cubicBezTo>
                  <a:pt x="46" y="0"/>
                  <a:pt x="46" y="0"/>
                  <a:pt x="46" y="0"/>
                </a:cubicBezTo>
                <a:cubicBezTo>
                  <a:pt x="45" y="0"/>
                  <a:pt x="44" y="1"/>
                  <a:pt x="44" y="2"/>
                </a:cubicBezTo>
                <a:cubicBezTo>
                  <a:pt x="44" y="5"/>
                  <a:pt x="44" y="5"/>
                  <a:pt x="44" y="5"/>
                </a:cubicBezTo>
                <a:cubicBezTo>
                  <a:pt x="53" y="14"/>
                  <a:pt x="53" y="14"/>
                  <a:pt x="53" y="14"/>
                </a:cubicBezTo>
                <a:lnTo>
                  <a:pt x="53" y="2"/>
                </a:lnTo>
                <a:close/>
                <a:moveTo>
                  <a:pt x="66" y="31"/>
                </a:moveTo>
                <a:cubicBezTo>
                  <a:pt x="36" y="2"/>
                  <a:pt x="36" y="2"/>
                  <a:pt x="36" y="2"/>
                </a:cubicBezTo>
                <a:cubicBezTo>
                  <a:pt x="35" y="0"/>
                  <a:pt x="33" y="0"/>
                  <a:pt x="31" y="2"/>
                </a:cubicBezTo>
                <a:cubicBezTo>
                  <a:pt x="2" y="31"/>
                  <a:pt x="2" y="31"/>
                  <a:pt x="2" y="31"/>
                </a:cubicBezTo>
                <a:cubicBezTo>
                  <a:pt x="0" y="33"/>
                  <a:pt x="0" y="35"/>
                  <a:pt x="2" y="36"/>
                </a:cubicBezTo>
                <a:cubicBezTo>
                  <a:pt x="2" y="37"/>
                  <a:pt x="3" y="37"/>
                  <a:pt x="4" y="37"/>
                </a:cubicBezTo>
                <a:cubicBezTo>
                  <a:pt x="5" y="37"/>
                  <a:pt x="6" y="37"/>
                  <a:pt x="7" y="36"/>
                </a:cubicBezTo>
                <a:cubicBezTo>
                  <a:pt x="34" y="9"/>
                  <a:pt x="34" y="9"/>
                  <a:pt x="34" y="9"/>
                </a:cubicBezTo>
                <a:cubicBezTo>
                  <a:pt x="61" y="36"/>
                  <a:pt x="61" y="36"/>
                  <a:pt x="61" y="36"/>
                </a:cubicBezTo>
                <a:cubicBezTo>
                  <a:pt x="62" y="38"/>
                  <a:pt x="65" y="38"/>
                  <a:pt x="66" y="36"/>
                </a:cubicBezTo>
                <a:cubicBezTo>
                  <a:pt x="67" y="35"/>
                  <a:pt x="67" y="33"/>
                  <a:pt x="66" y="31"/>
                </a:cubicBezTo>
                <a:close/>
                <a:moveTo>
                  <a:pt x="9" y="37"/>
                </a:moveTo>
                <a:cubicBezTo>
                  <a:pt x="9" y="57"/>
                  <a:pt x="9" y="57"/>
                  <a:pt x="9" y="57"/>
                </a:cubicBezTo>
                <a:cubicBezTo>
                  <a:pt x="9" y="59"/>
                  <a:pt x="11" y="60"/>
                  <a:pt x="13" y="60"/>
                </a:cubicBezTo>
                <a:cubicBezTo>
                  <a:pt x="28" y="60"/>
                  <a:pt x="28" y="60"/>
                  <a:pt x="28" y="60"/>
                </a:cubicBezTo>
                <a:cubicBezTo>
                  <a:pt x="28" y="42"/>
                  <a:pt x="28" y="42"/>
                  <a:pt x="28" y="42"/>
                </a:cubicBezTo>
                <a:cubicBezTo>
                  <a:pt x="28" y="42"/>
                  <a:pt x="29" y="41"/>
                  <a:pt x="29" y="41"/>
                </a:cubicBezTo>
                <a:cubicBezTo>
                  <a:pt x="38" y="41"/>
                  <a:pt x="38" y="41"/>
                  <a:pt x="38" y="41"/>
                </a:cubicBezTo>
                <a:cubicBezTo>
                  <a:pt x="39" y="41"/>
                  <a:pt x="39" y="42"/>
                  <a:pt x="39" y="42"/>
                </a:cubicBezTo>
                <a:cubicBezTo>
                  <a:pt x="39" y="60"/>
                  <a:pt x="39" y="60"/>
                  <a:pt x="39" y="60"/>
                </a:cubicBezTo>
                <a:cubicBezTo>
                  <a:pt x="55" y="60"/>
                  <a:pt x="55" y="60"/>
                  <a:pt x="55" y="60"/>
                </a:cubicBezTo>
                <a:cubicBezTo>
                  <a:pt x="57" y="60"/>
                  <a:pt x="58" y="59"/>
                  <a:pt x="58" y="57"/>
                </a:cubicBezTo>
                <a:cubicBezTo>
                  <a:pt x="58" y="38"/>
                  <a:pt x="58" y="38"/>
                  <a:pt x="58" y="38"/>
                </a:cubicBezTo>
                <a:cubicBezTo>
                  <a:pt x="34" y="13"/>
                  <a:pt x="34" y="13"/>
                  <a:pt x="34" y="13"/>
                </a:cubicBezTo>
                <a:lnTo>
                  <a:pt x="9" y="37"/>
                </a:lnTo>
                <a:close/>
              </a:path>
            </a:pathLst>
          </a:custGeom>
          <a:solidFill>
            <a:schemeClr val="accent5"/>
          </a:solidFill>
          <a:ln w="9525">
            <a:noFill/>
            <a:round/>
            <a:headEnd/>
            <a:tailEnd/>
          </a:ln>
        </p:spPr>
        <p:txBody>
          <a:bodyPr/>
          <a:lstStyle/>
          <a:p>
            <a:pPr>
              <a:defRPr/>
            </a:pPr>
            <a:endParaRPr lang="en-US" sz="2471" kern="0" dirty="0">
              <a:solidFill>
                <a:sysClr val="windowText" lastClr="000000"/>
              </a:solidFill>
              <a:latin typeface="微软雅黑" panose="020B0503020204020204" pitchFamily="34" charset="-122"/>
              <a:ea typeface="微软雅黑" panose="020B0503020204020204" pitchFamily="34" charset="-122"/>
            </a:endParaRPr>
          </a:p>
        </p:txBody>
      </p:sp>
      <p:sp>
        <p:nvSpPr>
          <p:cNvPr id="41" name="Content Placeholder 2"/>
          <p:cNvSpPr txBox="1">
            <a:spLocks noChangeAspect="1"/>
          </p:cNvSpPr>
          <p:nvPr/>
        </p:nvSpPr>
        <p:spPr>
          <a:xfrm>
            <a:off x="1185722" y="2011996"/>
            <a:ext cx="3557854" cy="1354889"/>
          </a:xfrm>
          <a:prstGeom prst="rect">
            <a:avLst/>
          </a:prstGeom>
        </p:spPr>
        <p:txBody>
          <a:bodyPr vert="horz" lIns="94124" tIns="47062" rIns="94124" bIns="47062"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r>
              <a:rPr lang="zh-CN" altLang="en-US" sz="2471" b="1" dirty="0">
                <a:solidFill>
                  <a:schemeClr val="accent1"/>
                </a:solidFill>
                <a:latin typeface="+mn-ea"/>
                <a:cs typeface="Arial" panose="020B0604020202020204" pitchFamily="34" charset="0"/>
              </a:rPr>
              <a:t>填加标题</a:t>
            </a:r>
            <a:endParaRPr lang="id-ID" sz="2471" b="1" dirty="0">
              <a:solidFill>
                <a:schemeClr val="accent1"/>
              </a:solidFill>
              <a:latin typeface="+mn-ea"/>
              <a:cs typeface="Arial" panose="020B0604020202020204" pitchFamily="34" charset="0"/>
            </a:endParaRPr>
          </a:p>
          <a:p>
            <a:pPr>
              <a:lnSpc>
                <a:spcPct val="120000"/>
              </a:lnSpc>
            </a:pPr>
            <a:r>
              <a:rPr lang="zh-CN" altLang="en-US" sz="1544" dirty="0">
                <a:solidFill>
                  <a:schemeClr val="tx1">
                    <a:lumMod val="50000"/>
                    <a:lumOff val="50000"/>
                  </a:schemeClr>
                </a:solidFill>
                <a:latin typeface="微软雅黑" pitchFamily="34" charset="-122"/>
                <a:ea typeface="微软雅黑" panose="020B0503020204020204" pitchFamily="34" charset="-122"/>
              </a:rPr>
              <a:t>单击添加文本单击添加文本单击添加文本单击添加文本单击添加文本单击添加文本</a:t>
            </a:r>
            <a:endParaRPr lang="en-US" altLang="zh-CN" sz="1544" dirty="0">
              <a:solidFill>
                <a:schemeClr val="tx1">
                  <a:lumMod val="50000"/>
                  <a:lumOff val="50000"/>
                </a:schemeClr>
              </a:solidFill>
              <a:latin typeface="微软雅黑" pitchFamily="34" charset="-122"/>
              <a:ea typeface="微软雅黑" panose="020B0503020204020204" pitchFamily="34" charset="-122"/>
            </a:endParaRPr>
          </a:p>
        </p:txBody>
      </p:sp>
      <p:sp>
        <p:nvSpPr>
          <p:cNvPr id="42" name="Content Placeholder 2"/>
          <p:cNvSpPr txBox="1">
            <a:spLocks noChangeAspect="1"/>
          </p:cNvSpPr>
          <p:nvPr/>
        </p:nvSpPr>
        <p:spPr>
          <a:xfrm>
            <a:off x="1185723" y="4716425"/>
            <a:ext cx="3505172" cy="1563984"/>
          </a:xfrm>
          <a:prstGeom prst="rect">
            <a:avLst/>
          </a:prstGeom>
        </p:spPr>
        <p:txBody>
          <a:bodyPr vert="horz" lIns="94124" tIns="47062" rIns="94124" bIns="47062"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r>
              <a:rPr lang="zh-CN" altLang="en-US" sz="2471" b="1" dirty="0">
                <a:solidFill>
                  <a:schemeClr val="accent4"/>
                </a:solidFill>
                <a:latin typeface="+mn-ea"/>
                <a:cs typeface="Arial" panose="020B0604020202020204" pitchFamily="34" charset="0"/>
              </a:rPr>
              <a:t>填加标题</a:t>
            </a:r>
            <a:endParaRPr lang="en-US" altLang="zh-CN" sz="2471" b="1" dirty="0">
              <a:solidFill>
                <a:schemeClr val="accent4"/>
              </a:solidFill>
              <a:latin typeface="+mn-ea"/>
              <a:cs typeface="Arial" panose="020B0604020202020204" pitchFamily="34" charset="0"/>
            </a:endParaRPr>
          </a:p>
          <a:p>
            <a:pPr>
              <a:lnSpc>
                <a:spcPct val="120000"/>
              </a:lnSpc>
            </a:pPr>
            <a:r>
              <a:rPr lang="zh-CN" altLang="en-US" sz="1544" dirty="0">
                <a:solidFill>
                  <a:schemeClr val="tx1">
                    <a:lumMod val="50000"/>
                    <a:lumOff val="50000"/>
                  </a:schemeClr>
                </a:solidFill>
                <a:latin typeface="微软雅黑" pitchFamily="34" charset="-122"/>
                <a:ea typeface="微软雅黑" panose="020B0503020204020204" pitchFamily="34" charset="-122"/>
              </a:rPr>
              <a:t>单击添加文本单击添加文本单击添加文本单击添加文本单击添加文本单击添加文本</a:t>
            </a:r>
            <a:endParaRPr lang="en-US" altLang="zh-CN" sz="1544" dirty="0">
              <a:solidFill>
                <a:schemeClr val="tx1">
                  <a:lumMod val="50000"/>
                  <a:lumOff val="50000"/>
                </a:schemeClr>
              </a:solidFill>
              <a:latin typeface="微软雅黑" pitchFamily="34" charset="-122"/>
              <a:ea typeface="微软雅黑" panose="020B0503020204020204" pitchFamily="34" charset="-122"/>
            </a:endParaRPr>
          </a:p>
        </p:txBody>
      </p:sp>
      <p:sp>
        <p:nvSpPr>
          <p:cNvPr id="43" name="Content Placeholder 2"/>
          <p:cNvSpPr txBox="1">
            <a:spLocks noChangeAspect="1"/>
          </p:cNvSpPr>
          <p:nvPr/>
        </p:nvSpPr>
        <p:spPr>
          <a:xfrm>
            <a:off x="10021748" y="2050673"/>
            <a:ext cx="3319975" cy="1653548"/>
          </a:xfrm>
          <a:prstGeom prst="rect">
            <a:avLst/>
          </a:prstGeom>
        </p:spPr>
        <p:txBody>
          <a:bodyPr vert="horz" lIns="94124" tIns="47062" rIns="94124" bIns="47062"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l"/>
            <a:r>
              <a:rPr lang="zh-CN" altLang="en-US" sz="2471" b="1" dirty="0">
                <a:solidFill>
                  <a:schemeClr val="accent3"/>
                </a:solidFill>
                <a:latin typeface="+mn-ea"/>
                <a:cs typeface="Arial" panose="020B0604020202020204" pitchFamily="34" charset="0"/>
              </a:rPr>
              <a:t>填加标题</a:t>
            </a:r>
            <a:endParaRPr lang="id-ID" sz="2471" b="1" dirty="0">
              <a:solidFill>
                <a:schemeClr val="accent3"/>
              </a:solidFill>
              <a:latin typeface="+mn-ea"/>
              <a:cs typeface="Arial" panose="020B0604020202020204" pitchFamily="34" charset="0"/>
            </a:endParaRPr>
          </a:p>
          <a:p>
            <a:pPr algn="l">
              <a:lnSpc>
                <a:spcPct val="120000"/>
              </a:lnSpc>
            </a:pPr>
            <a:r>
              <a:rPr lang="zh-CN" altLang="en-US" sz="1544" dirty="0">
                <a:solidFill>
                  <a:schemeClr val="tx1">
                    <a:lumMod val="50000"/>
                    <a:lumOff val="50000"/>
                  </a:schemeClr>
                </a:solidFill>
                <a:latin typeface="微软雅黑" pitchFamily="34" charset="-122"/>
                <a:ea typeface="微软雅黑" panose="020B0503020204020204" pitchFamily="34" charset="-122"/>
              </a:rPr>
              <a:t>单击添加文本单击添加文本单击添加文本单击添加文本单击添加文本单击添加文本</a:t>
            </a:r>
            <a:endParaRPr lang="en-US" altLang="zh-CN" sz="1544" dirty="0">
              <a:solidFill>
                <a:schemeClr val="tx1">
                  <a:lumMod val="50000"/>
                  <a:lumOff val="50000"/>
                </a:schemeClr>
              </a:solidFill>
              <a:latin typeface="微软雅黑" pitchFamily="34" charset="-122"/>
              <a:ea typeface="微软雅黑" panose="020B0503020204020204" pitchFamily="34" charset="-122"/>
            </a:endParaRPr>
          </a:p>
        </p:txBody>
      </p:sp>
      <p:sp>
        <p:nvSpPr>
          <p:cNvPr id="44" name="Content Placeholder 2"/>
          <p:cNvSpPr txBox="1">
            <a:spLocks noChangeAspect="1"/>
          </p:cNvSpPr>
          <p:nvPr/>
        </p:nvSpPr>
        <p:spPr>
          <a:xfrm>
            <a:off x="10096883" y="4806022"/>
            <a:ext cx="3319912" cy="2543011"/>
          </a:xfrm>
          <a:prstGeom prst="rect">
            <a:avLst/>
          </a:prstGeom>
        </p:spPr>
        <p:txBody>
          <a:bodyPr vert="horz" lIns="94124" tIns="47062" rIns="94124" bIns="47062"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l"/>
            <a:r>
              <a:rPr lang="zh-CN" altLang="en-US" sz="2471" b="1" dirty="0">
                <a:solidFill>
                  <a:schemeClr val="accent2"/>
                </a:solidFill>
                <a:latin typeface="+mn-ea"/>
                <a:cs typeface="Arial" panose="020B0604020202020204" pitchFamily="34" charset="0"/>
              </a:rPr>
              <a:t>填加标题</a:t>
            </a:r>
            <a:endParaRPr lang="en-US" altLang="zh-CN" sz="2471" b="1" dirty="0">
              <a:solidFill>
                <a:schemeClr val="accent2"/>
              </a:solidFill>
              <a:latin typeface="+mn-ea"/>
              <a:cs typeface="Arial" panose="020B0604020202020204" pitchFamily="34" charset="0"/>
            </a:endParaRPr>
          </a:p>
          <a:p>
            <a:pPr algn="l">
              <a:lnSpc>
                <a:spcPct val="120000"/>
              </a:lnSpc>
            </a:pPr>
            <a:r>
              <a:rPr lang="zh-CN" altLang="en-US" sz="1544" dirty="0">
                <a:solidFill>
                  <a:schemeClr val="tx1">
                    <a:lumMod val="50000"/>
                    <a:lumOff val="50000"/>
                  </a:schemeClr>
                </a:solidFill>
                <a:latin typeface="微软雅黑" pitchFamily="34" charset="-122"/>
                <a:ea typeface="微软雅黑" panose="020B0503020204020204" pitchFamily="34" charset="-122"/>
              </a:rPr>
              <a:t>单击添加文本单击添加文本单击添加文本单击添加文本单击添加文本单击添加文本</a:t>
            </a:r>
            <a:endParaRPr lang="en-US" altLang="zh-CN" sz="1544" dirty="0">
              <a:solidFill>
                <a:schemeClr val="tx1">
                  <a:lumMod val="50000"/>
                  <a:lumOff val="50000"/>
                </a:schemeClr>
              </a:solidFill>
              <a:latin typeface="微软雅黑" pitchFamily="34" charset="-122"/>
              <a:ea typeface="微软雅黑" panose="020B0503020204020204" pitchFamily="34" charset="-122"/>
            </a:endParaRPr>
          </a:p>
        </p:txBody>
      </p:sp>
    </p:spTree>
    <p:extLst>
      <p:ext uri="{BB962C8B-B14F-4D97-AF65-F5344CB8AC3E}">
        <p14:creationId xmlns:p14="http://schemas.microsoft.com/office/powerpoint/2010/main" val="3192026349"/>
      </p:ext>
    </p:extLst>
  </p:cSld>
  <p:clrMapOvr>
    <a:masterClrMapping/>
  </p:clrMapOvr>
  <mc:AlternateContent xmlns:mc="http://schemas.openxmlformats.org/markup-compatibility/2006" xmlns:p14="http://schemas.microsoft.com/office/powerpoint/2010/main">
    <mc:Choice Requires="p14">
      <p:transition spd="slow" p14:dur="120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94"/>
                                        </p:tgtEl>
                                        <p:attrNameLst>
                                          <p:attrName>style.visibility</p:attrName>
                                        </p:attrNameLst>
                                      </p:cBhvr>
                                      <p:to>
                                        <p:strVal val="visible"/>
                                      </p:to>
                                    </p:set>
                                    <p:animEffect transition="in" filter="fade">
                                      <p:cBhvr>
                                        <p:cTn id="7" dur="500"/>
                                        <p:tgtEl>
                                          <p:spTgt spid="94"/>
                                        </p:tgtEl>
                                      </p:cBhvr>
                                    </p:animEffect>
                                  </p:childTnLst>
                                </p:cTn>
                              </p:par>
                            </p:childTnLst>
                          </p:cTn>
                        </p:par>
                        <p:par>
                          <p:cTn id="8" fill="hold">
                            <p:stCondLst>
                              <p:cond delay="500"/>
                            </p:stCondLst>
                            <p:childTnLst>
                              <p:par>
                                <p:cTn id="9" presetID="45" presetClass="entr" presetSubtype="0" fill="hold" grpId="0" nodeType="afterEffect">
                                  <p:stCondLst>
                                    <p:cond delay="0"/>
                                  </p:stCondLst>
                                  <p:childTnLst>
                                    <p:set>
                                      <p:cBhvr>
                                        <p:cTn id="10" dur="1" fill="hold">
                                          <p:stCondLst>
                                            <p:cond delay="0"/>
                                          </p:stCondLst>
                                        </p:cTn>
                                        <p:tgtEl>
                                          <p:spTgt spid="40"/>
                                        </p:tgtEl>
                                        <p:attrNameLst>
                                          <p:attrName>style.visibility</p:attrName>
                                        </p:attrNameLst>
                                      </p:cBhvr>
                                      <p:to>
                                        <p:strVal val="visible"/>
                                      </p:to>
                                    </p:set>
                                    <p:animEffect transition="in" filter="fade">
                                      <p:cBhvr>
                                        <p:cTn id="11" dur="2000"/>
                                        <p:tgtEl>
                                          <p:spTgt spid="40"/>
                                        </p:tgtEl>
                                      </p:cBhvr>
                                    </p:animEffect>
                                    <p:anim calcmode="lin" valueType="num">
                                      <p:cBhvr>
                                        <p:cTn id="12" dur="2000" fill="hold"/>
                                        <p:tgtEl>
                                          <p:spTgt spid="40"/>
                                        </p:tgtEl>
                                        <p:attrNameLst>
                                          <p:attrName>ppt_w</p:attrName>
                                        </p:attrNameLst>
                                      </p:cBhvr>
                                      <p:tavLst>
                                        <p:tav tm="0" fmla="#ppt_w*sin(2.5*pi*$)">
                                          <p:val>
                                            <p:fltVal val="0"/>
                                          </p:val>
                                        </p:tav>
                                        <p:tav tm="100000">
                                          <p:val>
                                            <p:fltVal val="1"/>
                                          </p:val>
                                        </p:tav>
                                      </p:tavLst>
                                    </p:anim>
                                    <p:anim calcmode="lin" valueType="num">
                                      <p:cBhvr>
                                        <p:cTn id="13" dur="2000" fill="hold"/>
                                        <p:tgtEl>
                                          <p:spTgt spid="40"/>
                                        </p:tgtEl>
                                        <p:attrNameLst>
                                          <p:attrName>ppt_h</p:attrName>
                                        </p:attrNameLst>
                                      </p:cBhvr>
                                      <p:tavLst>
                                        <p:tav tm="0">
                                          <p:val>
                                            <p:strVal val="#ppt_h"/>
                                          </p:val>
                                        </p:tav>
                                        <p:tav tm="100000">
                                          <p:val>
                                            <p:strVal val="#ppt_h"/>
                                          </p:val>
                                        </p:tav>
                                      </p:tavLst>
                                    </p:anim>
                                  </p:childTnLst>
                                </p:cTn>
                              </p:par>
                              <p:par>
                                <p:cTn id="14" presetID="22" presetClass="entr" presetSubtype="8" fill="hold" grpId="0" nodeType="withEffect">
                                  <p:stCondLst>
                                    <p:cond delay="0"/>
                                  </p:stCondLst>
                                  <p:childTnLst>
                                    <p:set>
                                      <p:cBhvr>
                                        <p:cTn id="15" dur="1" fill="hold">
                                          <p:stCondLst>
                                            <p:cond delay="0"/>
                                          </p:stCondLst>
                                        </p:cTn>
                                        <p:tgtEl>
                                          <p:spTgt spid="19"/>
                                        </p:tgtEl>
                                        <p:attrNameLst>
                                          <p:attrName>style.visibility</p:attrName>
                                        </p:attrNameLst>
                                      </p:cBhvr>
                                      <p:to>
                                        <p:strVal val="visible"/>
                                      </p:to>
                                    </p:set>
                                    <p:animEffect transition="in" filter="wipe(left)">
                                      <p:cBhvr>
                                        <p:cTn id="16" dur="500"/>
                                        <p:tgtEl>
                                          <p:spTgt spid="19"/>
                                        </p:tgtEl>
                                      </p:cBhvr>
                                    </p:animEffect>
                                  </p:childTnLst>
                                </p:cTn>
                              </p:par>
                              <p:par>
                                <p:cTn id="17" presetID="22" presetClass="entr" presetSubtype="1" fill="hold" grpId="0" nodeType="withEffect">
                                  <p:stCondLst>
                                    <p:cond delay="500"/>
                                  </p:stCondLst>
                                  <p:childTnLst>
                                    <p:set>
                                      <p:cBhvr>
                                        <p:cTn id="18" dur="1" fill="hold">
                                          <p:stCondLst>
                                            <p:cond delay="0"/>
                                          </p:stCondLst>
                                        </p:cTn>
                                        <p:tgtEl>
                                          <p:spTgt spid="20"/>
                                        </p:tgtEl>
                                        <p:attrNameLst>
                                          <p:attrName>style.visibility</p:attrName>
                                        </p:attrNameLst>
                                      </p:cBhvr>
                                      <p:to>
                                        <p:strVal val="visible"/>
                                      </p:to>
                                    </p:set>
                                    <p:animEffect transition="in" filter="wipe(up)">
                                      <p:cBhvr>
                                        <p:cTn id="19" dur="500"/>
                                        <p:tgtEl>
                                          <p:spTgt spid="20"/>
                                        </p:tgtEl>
                                      </p:cBhvr>
                                    </p:animEffect>
                                  </p:childTnLst>
                                </p:cTn>
                              </p:par>
                              <p:par>
                                <p:cTn id="20" presetID="22" presetClass="entr" presetSubtype="2" fill="hold" grpId="0" nodeType="withEffect">
                                  <p:stCondLst>
                                    <p:cond delay="1000"/>
                                  </p:stCondLst>
                                  <p:childTnLst>
                                    <p:set>
                                      <p:cBhvr>
                                        <p:cTn id="21" dur="1" fill="hold">
                                          <p:stCondLst>
                                            <p:cond delay="0"/>
                                          </p:stCondLst>
                                        </p:cTn>
                                        <p:tgtEl>
                                          <p:spTgt spid="22"/>
                                        </p:tgtEl>
                                        <p:attrNameLst>
                                          <p:attrName>style.visibility</p:attrName>
                                        </p:attrNameLst>
                                      </p:cBhvr>
                                      <p:to>
                                        <p:strVal val="visible"/>
                                      </p:to>
                                    </p:set>
                                    <p:animEffect transition="in" filter="wipe(right)">
                                      <p:cBhvr>
                                        <p:cTn id="22" dur="500"/>
                                        <p:tgtEl>
                                          <p:spTgt spid="22"/>
                                        </p:tgtEl>
                                      </p:cBhvr>
                                    </p:animEffect>
                                  </p:childTnLst>
                                </p:cTn>
                              </p:par>
                              <p:par>
                                <p:cTn id="23" presetID="22" presetClass="entr" presetSubtype="4" fill="hold" grpId="0" nodeType="withEffect">
                                  <p:stCondLst>
                                    <p:cond delay="1500"/>
                                  </p:stCondLst>
                                  <p:childTnLst>
                                    <p:set>
                                      <p:cBhvr>
                                        <p:cTn id="24" dur="1" fill="hold">
                                          <p:stCondLst>
                                            <p:cond delay="0"/>
                                          </p:stCondLst>
                                        </p:cTn>
                                        <p:tgtEl>
                                          <p:spTgt spid="21"/>
                                        </p:tgtEl>
                                        <p:attrNameLst>
                                          <p:attrName>style.visibility</p:attrName>
                                        </p:attrNameLst>
                                      </p:cBhvr>
                                      <p:to>
                                        <p:strVal val="visible"/>
                                      </p:to>
                                    </p:set>
                                    <p:animEffect transition="in" filter="wipe(down)">
                                      <p:cBhvr>
                                        <p:cTn id="25" dur="500"/>
                                        <p:tgtEl>
                                          <p:spTgt spid="21"/>
                                        </p:tgtEl>
                                      </p:cBhvr>
                                    </p:animEffect>
                                  </p:childTnLst>
                                </p:cTn>
                              </p:par>
                            </p:childTnLst>
                          </p:cTn>
                        </p:par>
                        <p:par>
                          <p:cTn id="26" fill="hold">
                            <p:stCondLst>
                              <p:cond delay="2500"/>
                            </p:stCondLst>
                            <p:childTnLst>
                              <p:par>
                                <p:cTn id="27" presetID="22" presetClass="entr" presetSubtype="2" fill="hold" grpId="0" nodeType="afterEffect">
                                  <p:stCondLst>
                                    <p:cond delay="0"/>
                                  </p:stCondLst>
                                  <p:childTnLst>
                                    <p:set>
                                      <p:cBhvr>
                                        <p:cTn id="28" dur="1" fill="hold">
                                          <p:stCondLst>
                                            <p:cond delay="0"/>
                                          </p:stCondLst>
                                        </p:cTn>
                                        <p:tgtEl>
                                          <p:spTgt spid="23"/>
                                        </p:tgtEl>
                                        <p:attrNameLst>
                                          <p:attrName>style.visibility</p:attrName>
                                        </p:attrNameLst>
                                      </p:cBhvr>
                                      <p:to>
                                        <p:strVal val="visible"/>
                                      </p:to>
                                    </p:set>
                                    <p:animEffect transition="in" filter="wipe(right)">
                                      <p:cBhvr>
                                        <p:cTn id="29" dur="500"/>
                                        <p:tgtEl>
                                          <p:spTgt spid="23"/>
                                        </p:tgtEl>
                                      </p:cBhvr>
                                    </p:animEffect>
                                  </p:childTnLst>
                                </p:cTn>
                              </p:par>
                              <p:par>
                                <p:cTn id="30" presetID="22" presetClass="entr" presetSubtype="2" fill="hold" grpId="0" nodeType="withEffect">
                                  <p:stCondLst>
                                    <p:cond delay="0"/>
                                  </p:stCondLst>
                                  <p:childTnLst>
                                    <p:set>
                                      <p:cBhvr>
                                        <p:cTn id="31" dur="1" fill="hold">
                                          <p:stCondLst>
                                            <p:cond delay="0"/>
                                          </p:stCondLst>
                                        </p:cTn>
                                        <p:tgtEl>
                                          <p:spTgt spid="37"/>
                                        </p:tgtEl>
                                        <p:attrNameLst>
                                          <p:attrName>style.visibility</p:attrName>
                                        </p:attrNameLst>
                                      </p:cBhvr>
                                      <p:to>
                                        <p:strVal val="visible"/>
                                      </p:to>
                                    </p:set>
                                    <p:animEffect transition="in" filter="wipe(right)">
                                      <p:cBhvr>
                                        <p:cTn id="32" dur="500"/>
                                        <p:tgtEl>
                                          <p:spTgt spid="37"/>
                                        </p:tgtEl>
                                      </p:cBhvr>
                                    </p:animEffect>
                                  </p:childTnLst>
                                </p:cTn>
                              </p:par>
                            </p:childTnLst>
                          </p:cTn>
                        </p:par>
                        <p:par>
                          <p:cTn id="33" fill="hold">
                            <p:stCondLst>
                              <p:cond delay="3000"/>
                            </p:stCondLst>
                            <p:childTnLst>
                              <p:par>
                                <p:cTn id="34" presetID="42" presetClass="entr" presetSubtype="0" fill="hold" grpId="0" nodeType="afterEffect">
                                  <p:stCondLst>
                                    <p:cond delay="0"/>
                                  </p:stCondLst>
                                  <p:childTnLst>
                                    <p:set>
                                      <p:cBhvr>
                                        <p:cTn id="35" dur="1" fill="hold">
                                          <p:stCondLst>
                                            <p:cond delay="0"/>
                                          </p:stCondLst>
                                        </p:cTn>
                                        <p:tgtEl>
                                          <p:spTgt spid="41"/>
                                        </p:tgtEl>
                                        <p:attrNameLst>
                                          <p:attrName>style.visibility</p:attrName>
                                        </p:attrNameLst>
                                      </p:cBhvr>
                                      <p:to>
                                        <p:strVal val="visible"/>
                                      </p:to>
                                    </p:set>
                                    <p:animEffect transition="in" filter="fade">
                                      <p:cBhvr>
                                        <p:cTn id="36" dur="1000"/>
                                        <p:tgtEl>
                                          <p:spTgt spid="41"/>
                                        </p:tgtEl>
                                      </p:cBhvr>
                                    </p:animEffect>
                                    <p:anim calcmode="lin" valueType="num">
                                      <p:cBhvr>
                                        <p:cTn id="37" dur="1000" fill="hold"/>
                                        <p:tgtEl>
                                          <p:spTgt spid="41"/>
                                        </p:tgtEl>
                                        <p:attrNameLst>
                                          <p:attrName>ppt_x</p:attrName>
                                        </p:attrNameLst>
                                      </p:cBhvr>
                                      <p:tavLst>
                                        <p:tav tm="0">
                                          <p:val>
                                            <p:strVal val="#ppt_x"/>
                                          </p:val>
                                        </p:tav>
                                        <p:tav tm="100000">
                                          <p:val>
                                            <p:strVal val="#ppt_x"/>
                                          </p:val>
                                        </p:tav>
                                      </p:tavLst>
                                    </p:anim>
                                    <p:anim calcmode="lin" valueType="num">
                                      <p:cBhvr>
                                        <p:cTn id="38" dur="1000" fill="hold"/>
                                        <p:tgtEl>
                                          <p:spTgt spid="41"/>
                                        </p:tgtEl>
                                        <p:attrNameLst>
                                          <p:attrName>ppt_y</p:attrName>
                                        </p:attrNameLst>
                                      </p:cBhvr>
                                      <p:tavLst>
                                        <p:tav tm="0">
                                          <p:val>
                                            <p:strVal val="#ppt_y+.1"/>
                                          </p:val>
                                        </p:tav>
                                        <p:tav tm="100000">
                                          <p:val>
                                            <p:strVal val="#ppt_y"/>
                                          </p:val>
                                        </p:tav>
                                      </p:tavLst>
                                    </p:anim>
                                  </p:childTnLst>
                                </p:cTn>
                              </p:par>
                            </p:childTnLst>
                          </p:cTn>
                        </p:par>
                        <p:par>
                          <p:cTn id="39" fill="hold">
                            <p:stCondLst>
                              <p:cond delay="4000"/>
                            </p:stCondLst>
                            <p:childTnLst>
                              <p:par>
                                <p:cTn id="40" presetID="22" presetClass="entr" presetSubtype="8" fill="hold" grpId="0" nodeType="afterEffect">
                                  <p:stCondLst>
                                    <p:cond delay="0"/>
                                  </p:stCondLst>
                                  <p:childTnLst>
                                    <p:set>
                                      <p:cBhvr>
                                        <p:cTn id="41" dur="1" fill="hold">
                                          <p:stCondLst>
                                            <p:cond delay="0"/>
                                          </p:stCondLst>
                                        </p:cTn>
                                        <p:tgtEl>
                                          <p:spTgt spid="38"/>
                                        </p:tgtEl>
                                        <p:attrNameLst>
                                          <p:attrName>style.visibility</p:attrName>
                                        </p:attrNameLst>
                                      </p:cBhvr>
                                      <p:to>
                                        <p:strVal val="visible"/>
                                      </p:to>
                                    </p:set>
                                    <p:animEffect transition="in" filter="wipe(left)">
                                      <p:cBhvr>
                                        <p:cTn id="42" dur="500"/>
                                        <p:tgtEl>
                                          <p:spTgt spid="38"/>
                                        </p:tgtEl>
                                      </p:cBhvr>
                                    </p:animEffect>
                                  </p:childTnLst>
                                </p:cTn>
                              </p:par>
                              <p:par>
                                <p:cTn id="43" presetID="22" presetClass="entr" presetSubtype="8" fill="hold" grpId="0" nodeType="withEffect">
                                  <p:stCondLst>
                                    <p:cond delay="0"/>
                                  </p:stCondLst>
                                  <p:childTnLst>
                                    <p:set>
                                      <p:cBhvr>
                                        <p:cTn id="44" dur="1" fill="hold">
                                          <p:stCondLst>
                                            <p:cond delay="0"/>
                                          </p:stCondLst>
                                        </p:cTn>
                                        <p:tgtEl>
                                          <p:spTgt spid="39"/>
                                        </p:tgtEl>
                                        <p:attrNameLst>
                                          <p:attrName>style.visibility</p:attrName>
                                        </p:attrNameLst>
                                      </p:cBhvr>
                                      <p:to>
                                        <p:strVal val="visible"/>
                                      </p:to>
                                    </p:set>
                                    <p:animEffect transition="in" filter="wipe(left)">
                                      <p:cBhvr>
                                        <p:cTn id="45" dur="500"/>
                                        <p:tgtEl>
                                          <p:spTgt spid="39"/>
                                        </p:tgtEl>
                                      </p:cBhvr>
                                    </p:animEffect>
                                  </p:childTnLst>
                                </p:cTn>
                              </p:par>
                            </p:childTnLst>
                          </p:cTn>
                        </p:par>
                        <p:par>
                          <p:cTn id="46" fill="hold">
                            <p:stCondLst>
                              <p:cond delay="4500"/>
                            </p:stCondLst>
                            <p:childTnLst>
                              <p:par>
                                <p:cTn id="47" presetID="42" presetClass="entr" presetSubtype="0" fill="hold" grpId="0" nodeType="afterEffect">
                                  <p:stCondLst>
                                    <p:cond delay="0"/>
                                  </p:stCondLst>
                                  <p:childTnLst>
                                    <p:set>
                                      <p:cBhvr>
                                        <p:cTn id="48" dur="1" fill="hold">
                                          <p:stCondLst>
                                            <p:cond delay="0"/>
                                          </p:stCondLst>
                                        </p:cTn>
                                        <p:tgtEl>
                                          <p:spTgt spid="42"/>
                                        </p:tgtEl>
                                        <p:attrNameLst>
                                          <p:attrName>style.visibility</p:attrName>
                                        </p:attrNameLst>
                                      </p:cBhvr>
                                      <p:to>
                                        <p:strVal val="visible"/>
                                      </p:to>
                                    </p:set>
                                    <p:animEffect transition="in" filter="fade">
                                      <p:cBhvr>
                                        <p:cTn id="49" dur="1000"/>
                                        <p:tgtEl>
                                          <p:spTgt spid="42"/>
                                        </p:tgtEl>
                                      </p:cBhvr>
                                    </p:animEffect>
                                    <p:anim calcmode="lin" valueType="num">
                                      <p:cBhvr>
                                        <p:cTn id="50" dur="1000" fill="hold"/>
                                        <p:tgtEl>
                                          <p:spTgt spid="42"/>
                                        </p:tgtEl>
                                        <p:attrNameLst>
                                          <p:attrName>ppt_x</p:attrName>
                                        </p:attrNameLst>
                                      </p:cBhvr>
                                      <p:tavLst>
                                        <p:tav tm="0">
                                          <p:val>
                                            <p:strVal val="#ppt_x"/>
                                          </p:val>
                                        </p:tav>
                                        <p:tav tm="100000">
                                          <p:val>
                                            <p:strVal val="#ppt_x"/>
                                          </p:val>
                                        </p:tav>
                                      </p:tavLst>
                                    </p:anim>
                                    <p:anim calcmode="lin" valueType="num">
                                      <p:cBhvr>
                                        <p:cTn id="51" dur="1000" fill="hold"/>
                                        <p:tgtEl>
                                          <p:spTgt spid="42"/>
                                        </p:tgtEl>
                                        <p:attrNameLst>
                                          <p:attrName>ppt_y</p:attrName>
                                        </p:attrNameLst>
                                      </p:cBhvr>
                                      <p:tavLst>
                                        <p:tav tm="0">
                                          <p:val>
                                            <p:strVal val="#ppt_y+.1"/>
                                          </p:val>
                                        </p:tav>
                                        <p:tav tm="100000">
                                          <p:val>
                                            <p:strVal val="#ppt_y"/>
                                          </p:val>
                                        </p:tav>
                                      </p:tavLst>
                                    </p:anim>
                                  </p:childTnLst>
                                </p:cTn>
                              </p:par>
                            </p:childTnLst>
                          </p:cTn>
                        </p:par>
                        <p:par>
                          <p:cTn id="52" fill="hold">
                            <p:stCondLst>
                              <p:cond delay="5500"/>
                            </p:stCondLst>
                            <p:childTnLst>
                              <p:par>
                                <p:cTn id="53" presetID="42" presetClass="entr" presetSubtype="0" fill="hold" grpId="0" nodeType="afterEffect">
                                  <p:stCondLst>
                                    <p:cond delay="0"/>
                                  </p:stCondLst>
                                  <p:childTnLst>
                                    <p:set>
                                      <p:cBhvr>
                                        <p:cTn id="54" dur="1" fill="hold">
                                          <p:stCondLst>
                                            <p:cond delay="0"/>
                                          </p:stCondLst>
                                        </p:cTn>
                                        <p:tgtEl>
                                          <p:spTgt spid="43"/>
                                        </p:tgtEl>
                                        <p:attrNameLst>
                                          <p:attrName>style.visibility</p:attrName>
                                        </p:attrNameLst>
                                      </p:cBhvr>
                                      <p:to>
                                        <p:strVal val="visible"/>
                                      </p:to>
                                    </p:set>
                                    <p:animEffect transition="in" filter="fade">
                                      <p:cBhvr>
                                        <p:cTn id="55" dur="1000"/>
                                        <p:tgtEl>
                                          <p:spTgt spid="43"/>
                                        </p:tgtEl>
                                      </p:cBhvr>
                                    </p:animEffect>
                                    <p:anim calcmode="lin" valueType="num">
                                      <p:cBhvr>
                                        <p:cTn id="56" dur="1000" fill="hold"/>
                                        <p:tgtEl>
                                          <p:spTgt spid="43"/>
                                        </p:tgtEl>
                                        <p:attrNameLst>
                                          <p:attrName>ppt_x</p:attrName>
                                        </p:attrNameLst>
                                      </p:cBhvr>
                                      <p:tavLst>
                                        <p:tav tm="0">
                                          <p:val>
                                            <p:strVal val="#ppt_x"/>
                                          </p:val>
                                        </p:tav>
                                        <p:tav tm="100000">
                                          <p:val>
                                            <p:strVal val="#ppt_x"/>
                                          </p:val>
                                        </p:tav>
                                      </p:tavLst>
                                    </p:anim>
                                    <p:anim calcmode="lin" valueType="num">
                                      <p:cBhvr>
                                        <p:cTn id="57" dur="1000" fill="hold"/>
                                        <p:tgtEl>
                                          <p:spTgt spid="43"/>
                                        </p:tgtEl>
                                        <p:attrNameLst>
                                          <p:attrName>ppt_y</p:attrName>
                                        </p:attrNameLst>
                                      </p:cBhvr>
                                      <p:tavLst>
                                        <p:tav tm="0">
                                          <p:val>
                                            <p:strVal val="#ppt_y+.1"/>
                                          </p:val>
                                        </p:tav>
                                        <p:tav tm="100000">
                                          <p:val>
                                            <p:strVal val="#ppt_y"/>
                                          </p:val>
                                        </p:tav>
                                      </p:tavLst>
                                    </p:anim>
                                  </p:childTnLst>
                                </p:cTn>
                              </p:par>
                            </p:childTnLst>
                          </p:cTn>
                        </p:par>
                        <p:par>
                          <p:cTn id="58" fill="hold">
                            <p:stCondLst>
                              <p:cond delay="6500"/>
                            </p:stCondLst>
                            <p:childTnLst>
                              <p:par>
                                <p:cTn id="59" presetID="42" presetClass="entr" presetSubtype="0" fill="hold" grpId="0" nodeType="afterEffect">
                                  <p:stCondLst>
                                    <p:cond delay="0"/>
                                  </p:stCondLst>
                                  <p:childTnLst>
                                    <p:set>
                                      <p:cBhvr>
                                        <p:cTn id="60" dur="1" fill="hold">
                                          <p:stCondLst>
                                            <p:cond delay="0"/>
                                          </p:stCondLst>
                                        </p:cTn>
                                        <p:tgtEl>
                                          <p:spTgt spid="44"/>
                                        </p:tgtEl>
                                        <p:attrNameLst>
                                          <p:attrName>style.visibility</p:attrName>
                                        </p:attrNameLst>
                                      </p:cBhvr>
                                      <p:to>
                                        <p:strVal val="visible"/>
                                      </p:to>
                                    </p:set>
                                    <p:animEffect transition="in" filter="fade">
                                      <p:cBhvr>
                                        <p:cTn id="61" dur="1000"/>
                                        <p:tgtEl>
                                          <p:spTgt spid="44"/>
                                        </p:tgtEl>
                                      </p:cBhvr>
                                    </p:animEffect>
                                    <p:anim calcmode="lin" valueType="num">
                                      <p:cBhvr>
                                        <p:cTn id="62" dur="1000" fill="hold"/>
                                        <p:tgtEl>
                                          <p:spTgt spid="44"/>
                                        </p:tgtEl>
                                        <p:attrNameLst>
                                          <p:attrName>ppt_x</p:attrName>
                                        </p:attrNameLst>
                                      </p:cBhvr>
                                      <p:tavLst>
                                        <p:tav tm="0">
                                          <p:val>
                                            <p:strVal val="#ppt_x"/>
                                          </p:val>
                                        </p:tav>
                                        <p:tav tm="100000">
                                          <p:val>
                                            <p:strVal val="#ppt_x"/>
                                          </p:val>
                                        </p:tav>
                                      </p:tavLst>
                                    </p:anim>
                                    <p:anim calcmode="lin" valueType="num">
                                      <p:cBhvr>
                                        <p:cTn id="63" dur="1000" fill="hold"/>
                                        <p:tgtEl>
                                          <p:spTgt spid="4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4" grpId="0"/>
      <p:bldP spid="19" grpId="0" animBg="1"/>
      <p:bldP spid="20" grpId="0" animBg="1"/>
      <p:bldP spid="21" grpId="0" animBg="1"/>
      <p:bldP spid="22" grpId="0" animBg="1"/>
      <p:bldP spid="23" grpId="0" animBg="1"/>
      <p:bldP spid="37" grpId="0" animBg="1"/>
      <p:bldP spid="38" grpId="0" animBg="1"/>
      <p:bldP spid="39" grpId="0" animBg="1"/>
      <p:bldP spid="40" grpId="0" animBg="1"/>
      <p:bldP spid="41" grpId="0"/>
      <p:bldP spid="42" grpId="0"/>
      <p:bldP spid="43" grpId="0"/>
      <p:bldP spid="44"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algn="l"/>
            <a:r>
              <a:rPr lang="zh-CN" altLang="en-US" dirty="0"/>
              <a:t>努力方向</a:t>
            </a:r>
          </a:p>
        </p:txBody>
      </p:sp>
      <p:sp>
        <p:nvSpPr>
          <p:cNvPr id="29" name="TextBox 28"/>
          <p:cNvSpPr txBox="1"/>
          <p:nvPr/>
        </p:nvSpPr>
        <p:spPr>
          <a:xfrm>
            <a:off x="2156286" y="5270964"/>
            <a:ext cx="1934052" cy="1173788"/>
          </a:xfrm>
          <a:prstGeom prst="rect">
            <a:avLst/>
          </a:prstGeom>
          <a:noFill/>
        </p:spPr>
        <p:txBody>
          <a:bodyPr wrap="square" lIns="0" tIns="0" rIns="0" bIns="0" rtlCol="0">
            <a:spAutoFit/>
          </a:bodyPr>
          <a:lstStyle>
            <a:defPPr>
              <a:defRPr lang="zh-CN"/>
            </a:defPPr>
            <a:lvl1pPr algn="just">
              <a:lnSpc>
                <a:spcPct val="150000"/>
              </a:lnSpc>
              <a:defRPr sz="1000">
                <a:solidFill>
                  <a:schemeClr val="tx1">
                    <a:lumMod val="65000"/>
                    <a:lumOff val="35000"/>
                  </a:schemeClr>
                </a:solidFill>
                <a:latin typeface="微软雅黑" pitchFamily="34" charset="-122"/>
                <a:ea typeface="微软雅黑" pitchFamily="34" charset="-122"/>
              </a:defRPr>
            </a:lvl1pPr>
          </a:lstStyle>
          <a:p>
            <a:r>
              <a:rPr lang="zh-CN" altLang="en-US" sz="1235" dirty="0">
                <a:solidFill>
                  <a:schemeClr val="bg2"/>
                </a:solidFill>
              </a:rPr>
              <a:t>点击输入简要文字内容，文字内容需概括精炼，不用多余的文字修饰，言简意赅的说明分项内容</a:t>
            </a:r>
            <a:r>
              <a:rPr lang="en-US" altLang="zh-CN" sz="1235" dirty="0">
                <a:solidFill>
                  <a:schemeClr val="bg2"/>
                </a:solidFill>
              </a:rPr>
              <a:t>……</a:t>
            </a:r>
          </a:p>
        </p:txBody>
      </p:sp>
      <p:sp>
        <p:nvSpPr>
          <p:cNvPr id="30" name="TextBox 29"/>
          <p:cNvSpPr txBox="1"/>
          <p:nvPr/>
        </p:nvSpPr>
        <p:spPr>
          <a:xfrm>
            <a:off x="4911552" y="5270964"/>
            <a:ext cx="1934052" cy="1173788"/>
          </a:xfrm>
          <a:prstGeom prst="rect">
            <a:avLst/>
          </a:prstGeom>
          <a:noFill/>
        </p:spPr>
        <p:txBody>
          <a:bodyPr wrap="square" lIns="0" tIns="0" rIns="0" bIns="0" rtlCol="0">
            <a:spAutoFit/>
          </a:bodyPr>
          <a:lstStyle>
            <a:defPPr>
              <a:defRPr lang="zh-CN"/>
            </a:defPPr>
            <a:lvl1pPr algn="just">
              <a:lnSpc>
                <a:spcPct val="150000"/>
              </a:lnSpc>
              <a:defRPr sz="1000">
                <a:solidFill>
                  <a:schemeClr val="tx1">
                    <a:lumMod val="65000"/>
                    <a:lumOff val="35000"/>
                  </a:schemeClr>
                </a:solidFill>
                <a:latin typeface="微软雅黑" pitchFamily="34" charset="-122"/>
                <a:ea typeface="微软雅黑" pitchFamily="34" charset="-122"/>
              </a:defRPr>
            </a:lvl1pPr>
          </a:lstStyle>
          <a:p>
            <a:r>
              <a:rPr lang="zh-CN" altLang="en-US" sz="1235" dirty="0">
                <a:solidFill>
                  <a:schemeClr val="bg2"/>
                </a:solidFill>
              </a:rPr>
              <a:t>点击输入简要文字内容，文字内容需概括精炼，不用多余的文字修饰，言简意赅的说明分项内容</a:t>
            </a:r>
            <a:r>
              <a:rPr lang="en-US" altLang="zh-CN" sz="1235" dirty="0">
                <a:solidFill>
                  <a:schemeClr val="bg2"/>
                </a:solidFill>
              </a:rPr>
              <a:t>……</a:t>
            </a:r>
          </a:p>
        </p:txBody>
      </p:sp>
      <p:sp>
        <p:nvSpPr>
          <p:cNvPr id="31" name="TextBox 30"/>
          <p:cNvSpPr txBox="1"/>
          <p:nvPr/>
        </p:nvSpPr>
        <p:spPr>
          <a:xfrm>
            <a:off x="7648740" y="5281898"/>
            <a:ext cx="1934052" cy="1173788"/>
          </a:xfrm>
          <a:prstGeom prst="rect">
            <a:avLst/>
          </a:prstGeom>
          <a:noFill/>
        </p:spPr>
        <p:txBody>
          <a:bodyPr wrap="square" lIns="0" tIns="0" rIns="0" bIns="0" rtlCol="0">
            <a:spAutoFit/>
          </a:bodyPr>
          <a:lstStyle>
            <a:defPPr>
              <a:defRPr lang="zh-CN"/>
            </a:defPPr>
            <a:lvl1pPr algn="just">
              <a:lnSpc>
                <a:spcPct val="150000"/>
              </a:lnSpc>
              <a:defRPr sz="1000">
                <a:solidFill>
                  <a:schemeClr val="tx1">
                    <a:lumMod val="65000"/>
                    <a:lumOff val="35000"/>
                  </a:schemeClr>
                </a:solidFill>
                <a:latin typeface="微软雅黑" pitchFamily="34" charset="-122"/>
                <a:ea typeface="微软雅黑" pitchFamily="34" charset="-122"/>
              </a:defRPr>
            </a:lvl1pPr>
          </a:lstStyle>
          <a:p>
            <a:r>
              <a:rPr lang="zh-CN" altLang="en-US" sz="1235" dirty="0">
                <a:solidFill>
                  <a:schemeClr val="bg2"/>
                </a:solidFill>
              </a:rPr>
              <a:t>点击输入简要文字内容，文字内容需概括精炼，不用多余的文字修饰，言简意赅的说明分项内容</a:t>
            </a:r>
            <a:r>
              <a:rPr lang="en-US" altLang="zh-CN" sz="1235" dirty="0">
                <a:solidFill>
                  <a:schemeClr val="bg2"/>
                </a:solidFill>
              </a:rPr>
              <a:t>……</a:t>
            </a:r>
          </a:p>
        </p:txBody>
      </p:sp>
      <p:sp>
        <p:nvSpPr>
          <p:cNvPr id="32" name="TextBox 31"/>
          <p:cNvSpPr txBox="1"/>
          <p:nvPr/>
        </p:nvSpPr>
        <p:spPr>
          <a:xfrm>
            <a:off x="10342927" y="5281898"/>
            <a:ext cx="1934052" cy="1173788"/>
          </a:xfrm>
          <a:prstGeom prst="rect">
            <a:avLst/>
          </a:prstGeom>
          <a:noFill/>
        </p:spPr>
        <p:txBody>
          <a:bodyPr wrap="square" lIns="0" tIns="0" rIns="0" bIns="0" rtlCol="0">
            <a:spAutoFit/>
          </a:bodyPr>
          <a:lstStyle>
            <a:defPPr>
              <a:defRPr lang="zh-CN"/>
            </a:defPPr>
            <a:lvl1pPr algn="just">
              <a:lnSpc>
                <a:spcPct val="150000"/>
              </a:lnSpc>
              <a:defRPr sz="1000">
                <a:solidFill>
                  <a:schemeClr val="tx1">
                    <a:lumMod val="65000"/>
                    <a:lumOff val="35000"/>
                  </a:schemeClr>
                </a:solidFill>
                <a:latin typeface="微软雅黑" pitchFamily="34" charset="-122"/>
                <a:ea typeface="微软雅黑" pitchFamily="34" charset="-122"/>
              </a:defRPr>
            </a:lvl1pPr>
          </a:lstStyle>
          <a:p>
            <a:r>
              <a:rPr lang="zh-CN" altLang="en-US" sz="1235" dirty="0">
                <a:solidFill>
                  <a:schemeClr val="bg2"/>
                </a:solidFill>
              </a:rPr>
              <a:t>点击输入简要文字内容，文字内容需概括精炼，不用多余的文字修饰，言简意赅的说明分项内容</a:t>
            </a:r>
            <a:r>
              <a:rPr lang="en-US" altLang="zh-CN" sz="1235" dirty="0">
                <a:solidFill>
                  <a:schemeClr val="bg2"/>
                </a:solidFill>
              </a:rPr>
              <a:t>……</a:t>
            </a:r>
          </a:p>
        </p:txBody>
      </p:sp>
      <p:sp>
        <p:nvSpPr>
          <p:cNvPr id="33" name="燕尾形箭头 32"/>
          <p:cNvSpPr/>
          <p:nvPr/>
        </p:nvSpPr>
        <p:spPr>
          <a:xfrm>
            <a:off x="1556332" y="3689330"/>
            <a:ext cx="11265070" cy="313821"/>
          </a:xfrm>
          <a:prstGeom prst="notchedRightArrow">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lIns="125484" tIns="62742" rIns="125484" bIns="62742" anchor="ctr"/>
          <a:lstStyle/>
          <a:p>
            <a:pPr algn="ctr" defTabSz="1254920">
              <a:defRPr/>
            </a:pPr>
            <a:endParaRPr lang="zh-CN" altLang="en-US" sz="3397">
              <a:latin typeface="Arial" panose="020B0604020202020204" pitchFamily="34" charset="0"/>
              <a:ea typeface="微软雅黑" panose="020B0503020204020204" pitchFamily="34" charset="-122"/>
              <a:cs typeface="Arial" panose="020B0604020202020204" pitchFamily="34" charset="0"/>
            </a:endParaRPr>
          </a:p>
        </p:txBody>
      </p:sp>
      <p:grpSp>
        <p:nvGrpSpPr>
          <p:cNvPr id="34" name="组合 33"/>
          <p:cNvGrpSpPr/>
          <p:nvPr/>
        </p:nvGrpSpPr>
        <p:grpSpPr>
          <a:xfrm>
            <a:off x="1989336" y="2601957"/>
            <a:ext cx="2329317" cy="2330160"/>
            <a:chOff x="1278794" y="3334906"/>
            <a:chExt cx="914014" cy="914014"/>
          </a:xfrm>
        </p:grpSpPr>
        <p:grpSp>
          <p:nvGrpSpPr>
            <p:cNvPr id="35" name="组合 34"/>
            <p:cNvGrpSpPr/>
            <p:nvPr/>
          </p:nvGrpSpPr>
          <p:grpSpPr>
            <a:xfrm>
              <a:off x="1278794" y="3334906"/>
              <a:ext cx="914014" cy="914014"/>
              <a:chOff x="304800" y="673100"/>
              <a:chExt cx="4000500" cy="4000500"/>
            </a:xfrm>
            <a:effectLst>
              <a:outerShdw blurRad="444500" dist="254000" dir="8100000" algn="tr" rotWithShape="0">
                <a:prstClr val="black">
                  <a:alpha val="50000"/>
                </a:prstClr>
              </a:outerShdw>
            </a:effectLst>
          </p:grpSpPr>
          <p:sp>
            <p:nvSpPr>
              <p:cNvPr id="37" name="同心圆 36"/>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59">
                  <a:solidFill>
                    <a:schemeClr val="tx1"/>
                  </a:solidFill>
                </a:endParaRPr>
              </a:p>
            </p:txBody>
          </p:sp>
          <p:sp>
            <p:nvSpPr>
              <p:cNvPr id="38" name="椭圆 37"/>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59"/>
              </a:p>
            </p:txBody>
          </p:sp>
        </p:grpSp>
        <p:sp>
          <p:nvSpPr>
            <p:cNvPr id="36" name="TextBox 35"/>
            <p:cNvSpPr txBox="1"/>
            <p:nvPr/>
          </p:nvSpPr>
          <p:spPr>
            <a:xfrm>
              <a:off x="1537279" y="3742514"/>
              <a:ext cx="395091" cy="165228"/>
            </a:xfrm>
            <a:prstGeom prst="rect">
              <a:avLst/>
            </a:prstGeom>
            <a:noFill/>
          </p:spPr>
          <p:txBody>
            <a:bodyPr wrap="none" rtlCol="0">
              <a:spAutoFit/>
            </a:bodyPr>
            <a:lstStyle/>
            <a:p>
              <a:pPr algn="ctr"/>
              <a:r>
                <a:rPr lang="zh-CN" altLang="en-US" sz="2059" b="1" dirty="0">
                  <a:latin typeface="微软雅黑" pitchFamily="34" charset="-122"/>
                  <a:ea typeface="微软雅黑" pitchFamily="34" charset="-122"/>
                </a:rPr>
                <a:t>方法一</a:t>
              </a:r>
            </a:p>
          </p:txBody>
        </p:sp>
      </p:grpSp>
      <p:grpSp>
        <p:nvGrpSpPr>
          <p:cNvPr id="39" name="组合 38"/>
          <p:cNvGrpSpPr/>
          <p:nvPr/>
        </p:nvGrpSpPr>
        <p:grpSpPr>
          <a:xfrm>
            <a:off x="4683236" y="2607050"/>
            <a:ext cx="2329317" cy="2330160"/>
            <a:chOff x="1278794" y="3334906"/>
            <a:chExt cx="914014" cy="914014"/>
          </a:xfrm>
        </p:grpSpPr>
        <p:grpSp>
          <p:nvGrpSpPr>
            <p:cNvPr id="40" name="组合 39"/>
            <p:cNvGrpSpPr/>
            <p:nvPr/>
          </p:nvGrpSpPr>
          <p:grpSpPr>
            <a:xfrm>
              <a:off x="1278794" y="3334906"/>
              <a:ext cx="914014" cy="914014"/>
              <a:chOff x="304800" y="673100"/>
              <a:chExt cx="4000500" cy="4000500"/>
            </a:xfrm>
            <a:effectLst>
              <a:outerShdw blurRad="444500" dist="254000" dir="8100000" algn="tr" rotWithShape="0">
                <a:prstClr val="black">
                  <a:alpha val="50000"/>
                </a:prstClr>
              </a:outerShdw>
            </a:effectLst>
          </p:grpSpPr>
          <p:sp>
            <p:nvSpPr>
              <p:cNvPr id="42" name="同心圆 41"/>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59">
                  <a:solidFill>
                    <a:schemeClr val="tx1"/>
                  </a:solidFill>
                </a:endParaRPr>
              </a:p>
            </p:txBody>
          </p:sp>
          <p:sp>
            <p:nvSpPr>
              <p:cNvPr id="43" name="椭圆 42"/>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59"/>
              </a:p>
            </p:txBody>
          </p:sp>
        </p:grpSp>
        <p:sp>
          <p:nvSpPr>
            <p:cNvPr id="41" name="TextBox 40"/>
            <p:cNvSpPr txBox="1"/>
            <p:nvPr/>
          </p:nvSpPr>
          <p:spPr>
            <a:xfrm>
              <a:off x="1537279" y="3740516"/>
              <a:ext cx="395091" cy="165228"/>
            </a:xfrm>
            <a:prstGeom prst="rect">
              <a:avLst/>
            </a:prstGeom>
            <a:noFill/>
          </p:spPr>
          <p:txBody>
            <a:bodyPr wrap="none" rtlCol="0">
              <a:spAutoFit/>
            </a:bodyPr>
            <a:lstStyle/>
            <a:p>
              <a:pPr algn="ctr"/>
              <a:r>
                <a:rPr lang="zh-CN" altLang="en-US" sz="2059" b="1" dirty="0">
                  <a:latin typeface="微软雅黑" pitchFamily="34" charset="-122"/>
                  <a:ea typeface="微软雅黑" pitchFamily="34" charset="-122"/>
                </a:rPr>
                <a:t>方法二</a:t>
              </a:r>
            </a:p>
          </p:txBody>
        </p:sp>
      </p:grpSp>
      <p:grpSp>
        <p:nvGrpSpPr>
          <p:cNvPr id="44" name="组合 43"/>
          <p:cNvGrpSpPr/>
          <p:nvPr/>
        </p:nvGrpSpPr>
        <p:grpSpPr>
          <a:xfrm>
            <a:off x="7348763" y="2601957"/>
            <a:ext cx="2329317" cy="2330160"/>
            <a:chOff x="1278794" y="3334906"/>
            <a:chExt cx="914014" cy="914014"/>
          </a:xfrm>
        </p:grpSpPr>
        <p:grpSp>
          <p:nvGrpSpPr>
            <p:cNvPr id="45" name="组合 44"/>
            <p:cNvGrpSpPr/>
            <p:nvPr/>
          </p:nvGrpSpPr>
          <p:grpSpPr>
            <a:xfrm>
              <a:off x="1278794" y="3334906"/>
              <a:ext cx="914014" cy="914014"/>
              <a:chOff x="304800" y="673100"/>
              <a:chExt cx="4000500" cy="4000500"/>
            </a:xfrm>
            <a:effectLst>
              <a:outerShdw blurRad="444500" dist="254000" dir="8100000" algn="tr" rotWithShape="0">
                <a:prstClr val="black">
                  <a:alpha val="50000"/>
                </a:prstClr>
              </a:outerShdw>
            </a:effectLst>
          </p:grpSpPr>
          <p:sp>
            <p:nvSpPr>
              <p:cNvPr id="47" name="同心圆 46"/>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59">
                  <a:solidFill>
                    <a:schemeClr val="tx1"/>
                  </a:solidFill>
                </a:endParaRPr>
              </a:p>
            </p:txBody>
          </p:sp>
          <p:sp>
            <p:nvSpPr>
              <p:cNvPr id="48" name="椭圆 47"/>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59"/>
              </a:p>
            </p:txBody>
          </p:sp>
        </p:grpSp>
        <p:sp>
          <p:nvSpPr>
            <p:cNvPr id="46" name="TextBox 45"/>
            <p:cNvSpPr txBox="1"/>
            <p:nvPr/>
          </p:nvSpPr>
          <p:spPr>
            <a:xfrm>
              <a:off x="1537279" y="3742514"/>
              <a:ext cx="395091" cy="165228"/>
            </a:xfrm>
            <a:prstGeom prst="rect">
              <a:avLst/>
            </a:prstGeom>
            <a:noFill/>
          </p:spPr>
          <p:txBody>
            <a:bodyPr wrap="none" rtlCol="0">
              <a:spAutoFit/>
            </a:bodyPr>
            <a:lstStyle/>
            <a:p>
              <a:pPr algn="ctr"/>
              <a:r>
                <a:rPr lang="zh-CN" altLang="en-US" sz="2059" b="1" dirty="0">
                  <a:latin typeface="微软雅黑" pitchFamily="34" charset="-122"/>
                  <a:ea typeface="微软雅黑" pitchFamily="34" charset="-122"/>
                </a:rPr>
                <a:t>方法三</a:t>
              </a:r>
            </a:p>
          </p:txBody>
        </p:sp>
      </p:grpSp>
      <p:grpSp>
        <p:nvGrpSpPr>
          <p:cNvPr id="49" name="组合 48"/>
          <p:cNvGrpSpPr/>
          <p:nvPr/>
        </p:nvGrpSpPr>
        <p:grpSpPr>
          <a:xfrm>
            <a:off x="9998004" y="2611395"/>
            <a:ext cx="2329317" cy="2330160"/>
            <a:chOff x="1278794" y="3334906"/>
            <a:chExt cx="914014" cy="914014"/>
          </a:xfrm>
        </p:grpSpPr>
        <p:grpSp>
          <p:nvGrpSpPr>
            <p:cNvPr id="50" name="组合 49"/>
            <p:cNvGrpSpPr/>
            <p:nvPr/>
          </p:nvGrpSpPr>
          <p:grpSpPr>
            <a:xfrm>
              <a:off x="1278794" y="3334906"/>
              <a:ext cx="914014" cy="914014"/>
              <a:chOff x="304800" y="673100"/>
              <a:chExt cx="4000500" cy="4000500"/>
            </a:xfrm>
            <a:effectLst>
              <a:outerShdw blurRad="444500" dist="254000" dir="8100000" algn="tr" rotWithShape="0">
                <a:prstClr val="black">
                  <a:alpha val="50000"/>
                </a:prstClr>
              </a:outerShdw>
            </a:effectLst>
          </p:grpSpPr>
          <p:sp>
            <p:nvSpPr>
              <p:cNvPr id="52" name="同心圆 51"/>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59">
                  <a:solidFill>
                    <a:schemeClr val="tx1"/>
                  </a:solidFill>
                </a:endParaRPr>
              </a:p>
            </p:txBody>
          </p:sp>
          <p:sp>
            <p:nvSpPr>
              <p:cNvPr id="53" name="椭圆 52"/>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59"/>
              </a:p>
            </p:txBody>
          </p:sp>
        </p:grpSp>
        <p:sp>
          <p:nvSpPr>
            <p:cNvPr id="51" name="TextBox 50"/>
            <p:cNvSpPr txBox="1"/>
            <p:nvPr/>
          </p:nvSpPr>
          <p:spPr>
            <a:xfrm>
              <a:off x="1537279" y="3738812"/>
              <a:ext cx="395091" cy="165228"/>
            </a:xfrm>
            <a:prstGeom prst="rect">
              <a:avLst/>
            </a:prstGeom>
            <a:noFill/>
          </p:spPr>
          <p:txBody>
            <a:bodyPr wrap="none" rtlCol="0">
              <a:spAutoFit/>
            </a:bodyPr>
            <a:lstStyle/>
            <a:p>
              <a:pPr algn="ctr"/>
              <a:r>
                <a:rPr lang="zh-CN" altLang="en-US" sz="2059" b="1" dirty="0">
                  <a:latin typeface="微软雅黑" pitchFamily="34" charset="-122"/>
                  <a:ea typeface="微软雅黑" pitchFamily="34" charset="-122"/>
                </a:rPr>
                <a:t>方法四</a:t>
              </a:r>
            </a:p>
          </p:txBody>
        </p:sp>
      </p:grpSp>
      <p:sp>
        <p:nvSpPr>
          <p:cNvPr id="54" name="椭圆 53"/>
          <p:cNvSpPr/>
          <p:nvPr/>
        </p:nvSpPr>
        <p:spPr>
          <a:xfrm>
            <a:off x="2045876" y="2404252"/>
            <a:ext cx="885631" cy="885952"/>
          </a:xfrm>
          <a:prstGeom prst="ellipse">
            <a:avLst/>
          </a:prstGeom>
          <a:solidFill>
            <a:schemeClr val="accent1"/>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5496" tIns="62748" rIns="125496" bIns="62748" rtlCol="0" anchor="ctr"/>
          <a:lstStyle/>
          <a:p>
            <a:pPr algn="ctr"/>
            <a:endParaRPr lang="zh-CN" altLang="en-US" sz="2059" dirty="0"/>
          </a:p>
        </p:txBody>
      </p:sp>
      <p:sp>
        <p:nvSpPr>
          <p:cNvPr id="55" name="椭圆 54"/>
          <p:cNvSpPr/>
          <p:nvPr/>
        </p:nvSpPr>
        <p:spPr>
          <a:xfrm>
            <a:off x="4734074" y="2404252"/>
            <a:ext cx="885631" cy="885952"/>
          </a:xfrm>
          <a:prstGeom prst="ellipse">
            <a:avLst/>
          </a:prstGeom>
          <a:solidFill>
            <a:schemeClr val="accent2"/>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5496" tIns="62748" rIns="125496" bIns="62748" rtlCol="0" anchor="ctr"/>
          <a:lstStyle/>
          <a:p>
            <a:pPr algn="ctr"/>
            <a:endParaRPr lang="zh-CN" altLang="en-US" sz="2059" dirty="0"/>
          </a:p>
        </p:txBody>
      </p:sp>
      <p:sp>
        <p:nvSpPr>
          <p:cNvPr id="56" name="椭圆 55"/>
          <p:cNvSpPr/>
          <p:nvPr/>
        </p:nvSpPr>
        <p:spPr>
          <a:xfrm>
            <a:off x="7447578" y="2413237"/>
            <a:ext cx="885631" cy="885952"/>
          </a:xfrm>
          <a:prstGeom prst="ellipse">
            <a:avLst/>
          </a:prstGeom>
          <a:solidFill>
            <a:schemeClr val="accent3"/>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5496" tIns="62748" rIns="125496" bIns="62748" rtlCol="0" anchor="ctr"/>
          <a:lstStyle/>
          <a:p>
            <a:pPr algn="ctr"/>
            <a:endParaRPr lang="zh-CN" altLang="en-US" sz="2059" dirty="0"/>
          </a:p>
        </p:txBody>
      </p:sp>
      <p:sp>
        <p:nvSpPr>
          <p:cNvPr id="57" name="椭圆 56"/>
          <p:cNvSpPr/>
          <p:nvPr/>
        </p:nvSpPr>
        <p:spPr>
          <a:xfrm>
            <a:off x="10118830" y="2413237"/>
            <a:ext cx="885631" cy="885952"/>
          </a:xfrm>
          <a:prstGeom prst="ellipse">
            <a:avLst/>
          </a:prstGeom>
          <a:solidFill>
            <a:schemeClr val="accent4"/>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5496" tIns="62748" rIns="125496" bIns="62748" rtlCol="0" anchor="ctr"/>
          <a:lstStyle/>
          <a:p>
            <a:pPr algn="ctr"/>
            <a:endParaRPr lang="zh-CN" altLang="en-US" sz="2059" dirty="0"/>
          </a:p>
        </p:txBody>
      </p:sp>
      <p:sp>
        <p:nvSpPr>
          <p:cNvPr id="58" name="Freeform 34"/>
          <p:cNvSpPr>
            <a:spLocks noEditPoints="1"/>
          </p:cNvSpPr>
          <p:nvPr/>
        </p:nvSpPr>
        <p:spPr bwMode="auto">
          <a:xfrm>
            <a:off x="2288159" y="2611394"/>
            <a:ext cx="458700" cy="470942"/>
          </a:xfrm>
          <a:custGeom>
            <a:avLst/>
            <a:gdLst>
              <a:gd name="T0" fmla="*/ 261 w 447"/>
              <a:gd name="T1" fmla="*/ 25 h 460"/>
              <a:gd name="T2" fmla="*/ 286 w 447"/>
              <a:gd name="T3" fmla="*/ 99 h 460"/>
              <a:gd name="T4" fmla="*/ 310 w 447"/>
              <a:gd name="T5" fmla="*/ 25 h 460"/>
              <a:gd name="T6" fmla="*/ 124 w 447"/>
              <a:gd name="T7" fmla="*/ 3 h 460"/>
              <a:gd name="T8" fmla="*/ 100 w 447"/>
              <a:gd name="T9" fmla="*/ 28 h 460"/>
              <a:gd name="T10" fmla="*/ 125 w 447"/>
              <a:gd name="T11" fmla="*/ 103 h 460"/>
              <a:gd name="T12" fmla="*/ 149 w 447"/>
              <a:gd name="T13" fmla="*/ 28 h 460"/>
              <a:gd name="T14" fmla="*/ 31 w 447"/>
              <a:gd name="T15" fmla="*/ 70 h 460"/>
              <a:gd name="T16" fmla="*/ 7 w 447"/>
              <a:gd name="T17" fmla="*/ 82 h 460"/>
              <a:gd name="T18" fmla="*/ 0 w 447"/>
              <a:gd name="T19" fmla="*/ 401 h 460"/>
              <a:gd name="T20" fmla="*/ 31 w 447"/>
              <a:gd name="T21" fmla="*/ 436 h 460"/>
              <a:gd name="T22" fmla="*/ 237 w 447"/>
              <a:gd name="T23" fmla="*/ 397 h 460"/>
              <a:gd name="T24" fmla="*/ 153 w 447"/>
              <a:gd name="T25" fmla="*/ 302 h 460"/>
              <a:gd name="T26" fmla="*/ 241 w 447"/>
              <a:gd name="T27" fmla="*/ 314 h 460"/>
              <a:gd name="T28" fmla="*/ 265 w 447"/>
              <a:gd name="T29" fmla="*/ 278 h 460"/>
              <a:gd name="T30" fmla="*/ 359 w 447"/>
              <a:gd name="T31" fmla="*/ 174 h 460"/>
              <a:gd name="T32" fmla="*/ 399 w 447"/>
              <a:gd name="T33" fmla="*/ 267 h 460"/>
              <a:gd name="T34" fmla="*/ 392 w 447"/>
              <a:gd name="T35" fmla="*/ 82 h 460"/>
              <a:gd name="T36" fmla="*/ 325 w 447"/>
              <a:gd name="T37" fmla="*/ 70 h 460"/>
              <a:gd name="T38" fmla="*/ 313 w 447"/>
              <a:gd name="T39" fmla="*/ 108 h 460"/>
              <a:gd name="T40" fmla="*/ 256 w 447"/>
              <a:gd name="T41" fmla="*/ 108 h 460"/>
              <a:gd name="T42" fmla="*/ 245 w 447"/>
              <a:gd name="T43" fmla="*/ 70 h 460"/>
              <a:gd name="T44" fmla="*/ 165 w 447"/>
              <a:gd name="T45" fmla="*/ 91 h 460"/>
              <a:gd name="T46" fmla="*/ 125 w 447"/>
              <a:gd name="T47" fmla="*/ 115 h 460"/>
              <a:gd name="T48" fmla="*/ 85 w 447"/>
              <a:gd name="T49" fmla="*/ 91 h 460"/>
              <a:gd name="T50" fmla="*/ 31 w 447"/>
              <a:gd name="T51" fmla="*/ 70 h 460"/>
              <a:gd name="T52" fmla="*/ 40 w 447"/>
              <a:gd name="T53" fmla="*/ 174 h 460"/>
              <a:gd name="T54" fmla="*/ 129 w 447"/>
              <a:gd name="T55" fmla="*/ 278 h 460"/>
              <a:gd name="T56" fmla="*/ 40 w 447"/>
              <a:gd name="T57" fmla="*/ 174 h 460"/>
              <a:gd name="T58" fmla="*/ 153 w 447"/>
              <a:gd name="T59" fmla="*/ 174 h 460"/>
              <a:gd name="T60" fmla="*/ 241 w 447"/>
              <a:gd name="T61" fmla="*/ 278 h 460"/>
              <a:gd name="T62" fmla="*/ 153 w 447"/>
              <a:gd name="T63" fmla="*/ 174 h 460"/>
              <a:gd name="T64" fmla="*/ 352 w 447"/>
              <a:gd name="T65" fmla="*/ 281 h 460"/>
              <a:gd name="T66" fmla="*/ 357 w 447"/>
              <a:gd name="T67" fmla="*/ 460 h 460"/>
              <a:gd name="T68" fmla="*/ 357 w 447"/>
              <a:gd name="T69" fmla="*/ 281 h 460"/>
              <a:gd name="T70" fmla="*/ 40 w 447"/>
              <a:gd name="T71" fmla="*/ 302 h 460"/>
              <a:gd name="T72" fmla="*/ 129 w 447"/>
              <a:gd name="T73" fmla="*/ 302 h 460"/>
              <a:gd name="T74" fmla="*/ 40 w 447"/>
              <a:gd name="T75" fmla="*/ 397 h 460"/>
              <a:gd name="T76" fmla="*/ 319 w 447"/>
              <a:gd name="T77" fmla="*/ 316 h 460"/>
              <a:gd name="T78" fmla="*/ 414 w 447"/>
              <a:gd name="T79" fmla="*/ 316 h 460"/>
              <a:gd name="T80" fmla="*/ 364 w 447"/>
              <a:gd name="T81" fmla="*/ 432 h 460"/>
              <a:gd name="T82" fmla="*/ 371 w 447"/>
              <a:gd name="T83" fmla="*/ 345 h 460"/>
              <a:gd name="T84" fmla="*/ 352 w 447"/>
              <a:gd name="T85" fmla="*/ 345 h 460"/>
              <a:gd name="T86" fmla="*/ 316 w 447"/>
              <a:gd name="T87" fmla="*/ 346 h 4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447" h="460">
                <a:moveTo>
                  <a:pt x="285" y="0"/>
                </a:moveTo>
                <a:cubicBezTo>
                  <a:pt x="272" y="0"/>
                  <a:pt x="261" y="12"/>
                  <a:pt x="261" y="25"/>
                </a:cubicBezTo>
                <a:lnTo>
                  <a:pt x="261" y="75"/>
                </a:lnTo>
                <a:cubicBezTo>
                  <a:pt x="261" y="88"/>
                  <a:pt x="273" y="99"/>
                  <a:pt x="286" y="99"/>
                </a:cubicBezTo>
                <a:cubicBezTo>
                  <a:pt x="298" y="99"/>
                  <a:pt x="310" y="88"/>
                  <a:pt x="310" y="75"/>
                </a:cubicBezTo>
                <a:lnTo>
                  <a:pt x="310" y="25"/>
                </a:lnTo>
                <a:cubicBezTo>
                  <a:pt x="310" y="12"/>
                  <a:pt x="298" y="0"/>
                  <a:pt x="285" y="0"/>
                </a:cubicBezTo>
                <a:close/>
                <a:moveTo>
                  <a:pt x="124" y="3"/>
                </a:moveTo>
                <a:lnTo>
                  <a:pt x="124" y="3"/>
                </a:lnTo>
                <a:cubicBezTo>
                  <a:pt x="111" y="3"/>
                  <a:pt x="100" y="15"/>
                  <a:pt x="100" y="28"/>
                </a:cubicBezTo>
                <a:lnTo>
                  <a:pt x="100" y="78"/>
                </a:lnTo>
                <a:cubicBezTo>
                  <a:pt x="100" y="91"/>
                  <a:pt x="112" y="103"/>
                  <a:pt x="125" y="103"/>
                </a:cubicBezTo>
                <a:cubicBezTo>
                  <a:pt x="138" y="103"/>
                  <a:pt x="149" y="91"/>
                  <a:pt x="149" y="78"/>
                </a:cubicBezTo>
                <a:lnTo>
                  <a:pt x="149" y="28"/>
                </a:lnTo>
                <a:cubicBezTo>
                  <a:pt x="150" y="15"/>
                  <a:pt x="138" y="3"/>
                  <a:pt x="124" y="3"/>
                </a:cubicBezTo>
                <a:close/>
                <a:moveTo>
                  <a:pt x="31" y="70"/>
                </a:moveTo>
                <a:lnTo>
                  <a:pt x="31" y="70"/>
                </a:lnTo>
                <a:cubicBezTo>
                  <a:pt x="21" y="70"/>
                  <a:pt x="13" y="75"/>
                  <a:pt x="7" y="82"/>
                </a:cubicBezTo>
                <a:cubicBezTo>
                  <a:pt x="2" y="89"/>
                  <a:pt x="0" y="97"/>
                  <a:pt x="0" y="105"/>
                </a:cubicBezTo>
                <a:lnTo>
                  <a:pt x="0" y="401"/>
                </a:lnTo>
                <a:cubicBezTo>
                  <a:pt x="0" y="410"/>
                  <a:pt x="2" y="418"/>
                  <a:pt x="7" y="424"/>
                </a:cubicBezTo>
                <a:cubicBezTo>
                  <a:pt x="13" y="431"/>
                  <a:pt x="21" y="436"/>
                  <a:pt x="31" y="436"/>
                </a:cubicBezTo>
                <a:lnTo>
                  <a:pt x="262" y="436"/>
                </a:lnTo>
                <a:cubicBezTo>
                  <a:pt x="251" y="425"/>
                  <a:pt x="243" y="412"/>
                  <a:pt x="237" y="397"/>
                </a:cubicBezTo>
                <a:lnTo>
                  <a:pt x="153" y="397"/>
                </a:lnTo>
                <a:lnTo>
                  <a:pt x="153" y="302"/>
                </a:lnTo>
                <a:lnTo>
                  <a:pt x="241" y="302"/>
                </a:lnTo>
                <a:lnTo>
                  <a:pt x="241" y="314"/>
                </a:lnTo>
                <a:cubicBezTo>
                  <a:pt x="247" y="301"/>
                  <a:pt x="256" y="288"/>
                  <a:pt x="267" y="278"/>
                </a:cubicBezTo>
                <a:lnTo>
                  <a:pt x="265" y="278"/>
                </a:lnTo>
                <a:lnTo>
                  <a:pt x="265" y="174"/>
                </a:lnTo>
                <a:lnTo>
                  <a:pt x="359" y="174"/>
                </a:lnTo>
                <a:lnTo>
                  <a:pt x="359" y="251"/>
                </a:lnTo>
                <a:cubicBezTo>
                  <a:pt x="374" y="254"/>
                  <a:pt x="387" y="259"/>
                  <a:pt x="399" y="267"/>
                </a:cubicBezTo>
                <a:lnTo>
                  <a:pt x="399" y="105"/>
                </a:lnTo>
                <a:cubicBezTo>
                  <a:pt x="399" y="97"/>
                  <a:pt x="397" y="89"/>
                  <a:pt x="392" y="82"/>
                </a:cubicBezTo>
                <a:cubicBezTo>
                  <a:pt x="386" y="75"/>
                  <a:pt x="377" y="70"/>
                  <a:pt x="367" y="70"/>
                </a:cubicBezTo>
                <a:lnTo>
                  <a:pt x="325" y="70"/>
                </a:lnTo>
                <a:lnTo>
                  <a:pt x="325" y="91"/>
                </a:lnTo>
                <a:cubicBezTo>
                  <a:pt x="325" y="97"/>
                  <a:pt x="321" y="103"/>
                  <a:pt x="313" y="108"/>
                </a:cubicBezTo>
                <a:cubicBezTo>
                  <a:pt x="306" y="112"/>
                  <a:pt x="295" y="115"/>
                  <a:pt x="285" y="115"/>
                </a:cubicBezTo>
                <a:cubicBezTo>
                  <a:pt x="274" y="115"/>
                  <a:pt x="264" y="112"/>
                  <a:pt x="256" y="108"/>
                </a:cubicBezTo>
                <a:cubicBezTo>
                  <a:pt x="249" y="103"/>
                  <a:pt x="245" y="97"/>
                  <a:pt x="245" y="91"/>
                </a:cubicBezTo>
                <a:lnTo>
                  <a:pt x="245" y="70"/>
                </a:lnTo>
                <a:lnTo>
                  <a:pt x="165" y="70"/>
                </a:lnTo>
                <a:lnTo>
                  <a:pt x="165" y="91"/>
                </a:lnTo>
                <a:cubicBezTo>
                  <a:pt x="165" y="97"/>
                  <a:pt x="161" y="103"/>
                  <a:pt x="153" y="108"/>
                </a:cubicBezTo>
                <a:cubicBezTo>
                  <a:pt x="146" y="112"/>
                  <a:pt x="135" y="115"/>
                  <a:pt x="125" y="115"/>
                </a:cubicBezTo>
                <a:cubicBezTo>
                  <a:pt x="114" y="115"/>
                  <a:pt x="104" y="112"/>
                  <a:pt x="96" y="108"/>
                </a:cubicBezTo>
                <a:cubicBezTo>
                  <a:pt x="89" y="103"/>
                  <a:pt x="85" y="97"/>
                  <a:pt x="85" y="91"/>
                </a:cubicBezTo>
                <a:lnTo>
                  <a:pt x="85" y="70"/>
                </a:lnTo>
                <a:lnTo>
                  <a:pt x="31" y="70"/>
                </a:lnTo>
                <a:close/>
                <a:moveTo>
                  <a:pt x="40" y="174"/>
                </a:moveTo>
                <a:lnTo>
                  <a:pt x="40" y="174"/>
                </a:lnTo>
                <a:lnTo>
                  <a:pt x="129" y="174"/>
                </a:lnTo>
                <a:lnTo>
                  <a:pt x="129" y="278"/>
                </a:lnTo>
                <a:lnTo>
                  <a:pt x="40" y="278"/>
                </a:lnTo>
                <a:lnTo>
                  <a:pt x="40" y="174"/>
                </a:lnTo>
                <a:close/>
                <a:moveTo>
                  <a:pt x="153" y="174"/>
                </a:moveTo>
                <a:lnTo>
                  <a:pt x="153" y="174"/>
                </a:lnTo>
                <a:lnTo>
                  <a:pt x="241" y="174"/>
                </a:lnTo>
                <a:lnTo>
                  <a:pt x="241" y="278"/>
                </a:lnTo>
                <a:lnTo>
                  <a:pt x="153" y="278"/>
                </a:lnTo>
                <a:lnTo>
                  <a:pt x="153" y="174"/>
                </a:lnTo>
                <a:close/>
                <a:moveTo>
                  <a:pt x="352" y="281"/>
                </a:moveTo>
                <a:lnTo>
                  <a:pt x="352" y="281"/>
                </a:lnTo>
                <a:cubicBezTo>
                  <a:pt x="305" y="283"/>
                  <a:pt x="267" y="322"/>
                  <a:pt x="267" y="370"/>
                </a:cubicBezTo>
                <a:cubicBezTo>
                  <a:pt x="267" y="420"/>
                  <a:pt x="307" y="460"/>
                  <a:pt x="357" y="460"/>
                </a:cubicBezTo>
                <a:cubicBezTo>
                  <a:pt x="407" y="460"/>
                  <a:pt x="447" y="420"/>
                  <a:pt x="447" y="370"/>
                </a:cubicBezTo>
                <a:cubicBezTo>
                  <a:pt x="447" y="321"/>
                  <a:pt x="407" y="281"/>
                  <a:pt x="357" y="281"/>
                </a:cubicBezTo>
                <a:cubicBezTo>
                  <a:pt x="355" y="281"/>
                  <a:pt x="354" y="281"/>
                  <a:pt x="352" y="281"/>
                </a:cubicBezTo>
                <a:close/>
                <a:moveTo>
                  <a:pt x="40" y="302"/>
                </a:moveTo>
                <a:lnTo>
                  <a:pt x="40" y="302"/>
                </a:lnTo>
                <a:lnTo>
                  <a:pt x="129" y="302"/>
                </a:lnTo>
                <a:lnTo>
                  <a:pt x="129" y="397"/>
                </a:lnTo>
                <a:lnTo>
                  <a:pt x="40" y="397"/>
                </a:lnTo>
                <a:lnTo>
                  <a:pt x="40" y="302"/>
                </a:lnTo>
                <a:close/>
                <a:moveTo>
                  <a:pt x="319" y="316"/>
                </a:moveTo>
                <a:lnTo>
                  <a:pt x="319" y="316"/>
                </a:lnTo>
                <a:lnTo>
                  <a:pt x="414" y="316"/>
                </a:lnTo>
                <a:lnTo>
                  <a:pt x="414" y="330"/>
                </a:lnTo>
                <a:lnTo>
                  <a:pt x="364" y="432"/>
                </a:lnTo>
                <a:lnTo>
                  <a:pt x="329" y="432"/>
                </a:lnTo>
                <a:lnTo>
                  <a:pt x="371" y="345"/>
                </a:lnTo>
                <a:cubicBezTo>
                  <a:pt x="371" y="345"/>
                  <a:pt x="365" y="345"/>
                  <a:pt x="362" y="345"/>
                </a:cubicBezTo>
                <a:cubicBezTo>
                  <a:pt x="359" y="345"/>
                  <a:pt x="355" y="345"/>
                  <a:pt x="352" y="345"/>
                </a:cubicBezTo>
                <a:cubicBezTo>
                  <a:pt x="348" y="345"/>
                  <a:pt x="345" y="345"/>
                  <a:pt x="341" y="345"/>
                </a:cubicBezTo>
                <a:cubicBezTo>
                  <a:pt x="334" y="346"/>
                  <a:pt x="325" y="346"/>
                  <a:pt x="316" y="346"/>
                </a:cubicBezTo>
                <a:lnTo>
                  <a:pt x="319" y="316"/>
                </a:lnTo>
                <a:close/>
              </a:path>
            </a:pathLst>
          </a:custGeom>
          <a:solidFill>
            <a:schemeClr val="bg1"/>
          </a:solidFill>
          <a:ln>
            <a:noFill/>
          </a:ln>
          <a:extLst/>
        </p:spPr>
        <p:txBody>
          <a:bodyPr vert="horz" wrap="square" lIns="125496" tIns="62748" rIns="125496" bIns="62748" numCol="1" anchor="t" anchorCtr="0" compatLnSpc="1">
            <a:prstTxWarp prst="textNoShape">
              <a:avLst/>
            </a:prstTxWarp>
          </a:bodyPr>
          <a:lstStyle/>
          <a:p>
            <a:endParaRPr lang="zh-CN" altLang="en-US" sz="2059"/>
          </a:p>
        </p:txBody>
      </p:sp>
      <p:sp>
        <p:nvSpPr>
          <p:cNvPr id="59" name="Freeform 26"/>
          <p:cNvSpPr>
            <a:spLocks noEditPoints="1"/>
          </p:cNvSpPr>
          <p:nvPr/>
        </p:nvSpPr>
        <p:spPr bwMode="auto">
          <a:xfrm>
            <a:off x="4967073" y="2639880"/>
            <a:ext cx="419632" cy="414696"/>
          </a:xfrm>
          <a:custGeom>
            <a:avLst/>
            <a:gdLst>
              <a:gd name="T0" fmla="*/ 351 w 389"/>
              <a:gd name="T1" fmla="*/ 332 h 385"/>
              <a:gd name="T2" fmla="*/ 311 w 389"/>
              <a:gd name="T3" fmla="*/ 332 h 385"/>
              <a:gd name="T4" fmla="*/ 255 w 389"/>
              <a:gd name="T5" fmla="*/ 224 h 385"/>
              <a:gd name="T6" fmla="*/ 249 w 389"/>
              <a:gd name="T7" fmla="*/ 245 h 385"/>
              <a:gd name="T8" fmla="*/ 218 w 389"/>
              <a:gd name="T9" fmla="*/ 269 h 385"/>
              <a:gd name="T10" fmla="*/ 319 w 389"/>
              <a:gd name="T11" fmla="*/ 380 h 385"/>
              <a:gd name="T12" fmla="*/ 384 w 389"/>
              <a:gd name="T13" fmla="*/ 337 h 385"/>
              <a:gd name="T14" fmla="*/ 336 w 389"/>
              <a:gd name="T15" fmla="*/ 287 h 385"/>
              <a:gd name="T16" fmla="*/ 265 w 389"/>
              <a:gd name="T17" fmla="*/ 229 h 385"/>
              <a:gd name="T18" fmla="*/ 140 w 389"/>
              <a:gd name="T19" fmla="*/ 137 h 385"/>
              <a:gd name="T20" fmla="*/ 162 w 389"/>
              <a:gd name="T21" fmla="*/ 131 h 385"/>
              <a:gd name="T22" fmla="*/ 167 w 389"/>
              <a:gd name="T23" fmla="*/ 110 h 385"/>
              <a:gd name="T24" fmla="*/ 172 w 389"/>
              <a:gd name="T25" fmla="*/ 90 h 385"/>
              <a:gd name="T26" fmla="*/ 75 w 389"/>
              <a:gd name="T27" fmla="*/ 9 h 385"/>
              <a:gd name="T28" fmla="*/ 61 w 389"/>
              <a:gd name="T29" fmla="*/ 109 h 385"/>
              <a:gd name="T30" fmla="*/ 0 w 389"/>
              <a:gd name="T31" fmla="*/ 84 h 385"/>
              <a:gd name="T32" fmla="*/ 115 w 389"/>
              <a:gd name="T33" fmla="*/ 166 h 385"/>
              <a:gd name="T34" fmla="*/ 130 w 389"/>
              <a:gd name="T35" fmla="*/ 147 h 385"/>
              <a:gd name="T36" fmla="*/ 375 w 389"/>
              <a:gd name="T37" fmla="*/ 37 h 385"/>
              <a:gd name="T38" fmla="*/ 322 w 389"/>
              <a:gd name="T39" fmla="*/ 0 h 385"/>
              <a:gd name="T40" fmla="*/ 183 w 389"/>
              <a:gd name="T41" fmla="*/ 125 h 385"/>
              <a:gd name="T42" fmla="*/ 163 w 389"/>
              <a:gd name="T43" fmla="*/ 154 h 385"/>
              <a:gd name="T44" fmla="*/ 146 w 389"/>
              <a:gd name="T45" fmla="*/ 162 h 385"/>
              <a:gd name="T46" fmla="*/ 147 w 389"/>
              <a:gd name="T47" fmla="*/ 215 h 385"/>
              <a:gd name="T48" fmla="*/ 34 w 389"/>
              <a:gd name="T49" fmla="*/ 313 h 385"/>
              <a:gd name="T50" fmla="*/ 22 w 389"/>
              <a:gd name="T51" fmla="*/ 385 h 385"/>
              <a:gd name="T52" fmla="*/ 80 w 389"/>
              <a:gd name="T53" fmla="*/ 327 h 385"/>
              <a:gd name="T54" fmla="*/ 172 w 389"/>
              <a:gd name="T55" fmla="*/ 240 h 385"/>
              <a:gd name="T56" fmla="*/ 224 w 389"/>
              <a:gd name="T57" fmla="*/ 240 h 385"/>
              <a:gd name="T58" fmla="*/ 238 w 389"/>
              <a:gd name="T59" fmla="*/ 208 h 385"/>
              <a:gd name="T60" fmla="*/ 261 w 389"/>
              <a:gd name="T61" fmla="*/ 203 h 385"/>
              <a:gd name="T62" fmla="*/ 375 w 389"/>
              <a:gd name="T63" fmla="*/ 37 h 3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89" h="385">
                <a:moveTo>
                  <a:pt x="331" y="312"/>
                </a:moveTo>
                <a:cubicBezTo>
                  <a:pt x="342" y="312"/>
                  <a:pt x="351" y="321"/>
                  <a:pt x="351" y="332"/>
                </a:cubicBezTo>
                <a:cubicBezTo>
                  <a:pt x="351" y="343"/>
                  <a:pt x="342" y="352"/>
                  <a:pt x="331" y="352"/>
                </a:cubicBezTo>
                <a:cubicBezTo>
                  <a:pt x="320" y="352"/>
                  <a:pt x="311" y="343"/>
                  <a:pt x="311" y="332"/>
                </a:cubicBezTo>
                <a:cubicBezTo>
                  <a:pt x="311" y="321"/>
                  <a:pt x="320" y="312"/>
                  <a:pt x="331" y="312"/>
                </a:cubicBezTo>
                <a:close/>
                <a:moveTo>
                  <a:pt x="255" y="224"/>
                </a:moveTo>
                <a:lnTo>
                  <a:pt x="260" y="234"/>
                </a:lnTo>
                <a:lnTo>
                  <a:pt x="249" y="245"/>
                </a:lnTo>
                <a:lnTo>
                  <a:pt x="239" y="255"/>
                </a:lnTo>
                <a:cubicBezTo>
                  <a:pt x="233" y="261"/>
                  <a:pt x="226" y="266"/>
                  <a:pt x="218" y="269"/>
                </a:cubicBezTo>
                <a:lnTo>
                  <a:pt x="286" y="337"/>
                </a:lnTo>
                <a:lnTo>
                  <a:pt x="319" y="380"/>
                </a:lnTo>
                <a:lnTo>
                  <a:pt x="336" y="385"/>
                </a:lnTo>
                <a:lnTo>
                  <a:pt x="384" y="337"/>
                </a:lnTo>
                <a:lnTo>
                  <a:pt x="379" y="319"/>
                </a:lnTo>
                <a:lnTo>
                  <a:pt x="336" y="287"/>
                </a:lnTo>
                <a:lnTo>
                  <a:pt x="271" y="223"/>
                </a:lnTo>
                <a:lnTo>
                  <a:pt x="265" y="229"/>
                </a:lnTo>
                <a:lnTo>
                  <a:pt x="255" y="224"/>
                </a:lnTo>
                <a:close/>
                <a:moveTo>
                  <a:pt x="140" y="137"/>
                </a:moveTo>
                <a:lnTo>
                  <a:pt x="151" y="126"/>
                </a:lnTo>
                <a:lnTo>
                  <a:pt x="162" y="131"/>
                </a:lnTo>
                <a:lnTo>
                  <a:pt x="156" y="121"/>
                </a:lnTo>
                <a:lnTo>
                  <a:pt x="167" y="110"/>
                </a:lnTo>
                <a:lnTo>
                  <a:pt x="168" y="109"/>
                </a:lnTo>
                <a:cubicBezTo>
                  <a:pt x="171" y="102"/>
                  <a:pt x="172" y="96"/>
                  <a:pt x="172" y="90"/>
                </a:cubicBezTo>
                <a:cubicBezTo>
                  <a:pt x="172" y="44"/>
                  <a:pt x="129" y="0"/>
                  <a:pt x="83" y="1"/>
                </a:cubicBezTo>
                <a:cubicBezTo>
                  <a:pt x="83" y="1"/>
                  <a:pt x="78" y="6"/>
                  <a:pt x="75" y="9"/>
                </a:cubicBezTo>
                <a:cubicBezTo>
                  <a:pt x="111" y="45"/>
                  <a:pt x="108" y="39"/>
                  <a:pt x="108" y="62"/>
                </a:cubicBezTo>
                <a:cubicBezTo>
                  <a:pt x="108" y="80"/>
                  <a:pt x="79" y="109"/>
                  <a:pt x="61" y="109"/>
                </a:cubicBezTo>
                <a:cubicBezTo>
                  <a:pt x="38" y="109"/>
                  <a:pt x="46" y="113"/>
                  <a:pt x="8" y="75"/>
                </a:cubicBezTo>
                <a:cubicBezTo>
                  <a:pt x="5" y="78"/>
                  <a:pt x="0" y="83"/>
                  <a:pt x="0" y="84"/>
                </a:cubicBezTo>
                <a:cubicBezTo>
                  <a:pt x="1" y="129"/>
                  <a:pt x="44" y="173"/>
                  <a:pt x="90" y="173"/>
                </a:cubicBezTo>
                <a:cubicBezTo>
                  <a:pt x="98" y="173"/>
                  <a:pt x="107" y="170"/>
                  <a:pt x="115" y="166"/>
                </a:cubicBezTo>
                <a:lnTo>
                  <a:pt x="117" y="168"/>
                </a:lnTo>
                <a:cubicBezTo>
                  <a:pt x="120" y="160"/>
                  <a:pt x="124" y="153"/>
                  <a:pt x="130" y="147"/>
                </a:cubicBezTo>
                <a:lnTo>
                  <a:pt x="140" y="137"/>
                </a:lnTo>
                <a:close/>
                <a:moveTo>
                  <a:pt x="375" y="37"/>
                </a:moveTo>
                <a:lnTo>
                  <a:pt x="348" y="11"/>
                </a:lnTo>
                <a:cubicBezTo>
                  <a:pt x="341" y="4"/>
                  <a:pt x="332" y="0"/>
                  <a:pt x="322" y="0"/>
                </a:cubicBezTo>
                <a:cubicBezTo>
                  <a:pt x="313" y="0"/>
                  <a:pt x="304" y="4"/>
                  <a:pt x="297" y="11"/>
                </a:cubicBezTo>
                <a:lnTo>
                  <a:pt x="183" y="125"/>
                </a:lnTo>
                <a:cubicBezTo>
                  <a:pt x="186" y="132"/>
                  <a:pt x="183" y="142"/>
                  <a:pt x="178" y="147"/>
                </a:cubicBezTo>
                <a:cubicBezTo>
                  <a:pt x="174" y="151"/>
                  <a:pt x="168" y="154"/>
                  <a:pt x="163" y="154"/>
                </a:cubicBezTo>
                <a:cubicBezTo>
                  <a:pt x="160" y="154"/>
                  <a:pt x="158" y="153"/>
                  <a:pt x="156" y="152"/>
                </a:cubicBezTo>
                <a:lnTo>
                  <a:pt x="146" y="162"/>
                </a:lnTo>
                <a:cubicBezTo>
                  <a:pt x="131" y="176"/>
                  <a:pt x="131" y="199"/>
                  <a:pt x="145" y="213"/>
                </a:cubicBezTo>
                <a:lnTo>
                  <a:pt x="147" y="215"/>
                </a:lnTo>
                <a:lnTo>
                  <a:pt x="58" y="304"/>
                </a:lnTo>
                <a:lnTo>
                  <a:pt x="34" y="313"/>
                </a:lnTo>
                <a:lnTo>
                  <a:pt x="0" y="363"/>
                </a:lnTo>
                <a:lnTo>
                  <a:pt x="22" y="385"/>
                </a:lnTo>
                <a:lnTo>
                  <a:pt x="71" y="351"/>
                </a:lnTo>
                <a:lnTo>
                  <a:pt x="80" y="327"/>
                </a:lnTo>
                <a:lnTo>
                  <a:pt x="170" y="237"/>
                </a:lnTo>
                <a:lnTo>
                  <a:pt x="172" y="240"/>
                </a:lnTo>
                <a:cubicBezTo>
                  <a:pt x="179" y="247"/>
                  <a:pt x="189" y="251"/>
                  <a:pt x="198" y="251"/>
                </a:cubicBezTo>
                <a:cubicBezTo>
                  <a:pt x="207" y="251"/>
                  <a:pt x="216" y="247"/>
                  <a:pt x="224" y="240"/>
                </a:cubicBezTo>
                <a:lnTo>
                  <a:pt x="234" y="230"/>
                </a:lnTo>
                <a:cubicBezTo>
                  <a:pt x="230" y="223"/>
                  <a:pt x="233" y="213"/>
                  <a:pt x="238" y="208"/>
                </a:cubicBezTo>
                <a:cubicBezTo>
                  <a:pt x="242" y="204"/>
                  <a:pt x="248" y="202"/>
                  <a:pt x="254" y="202"/>
                </a:cubicBezTo>
                <a:cubicBezTo>
                  <a:pt x="256" y="202"/>
                  <a:pt x="258" y="202"/>
                  <a:pt x="261" y="203"/>
                </a:cubicBezTo>
                <a:lnTo>
                  <a:pt x="375" y="89"/>
                </a:lnTo>
                <a:cubicBezTo>
                  <a:pt x="389" y="75"/>
                  <a:pt x="389" y="52"/>
                  <a:pt x="375" y="37"/>
                </a:cubicBezTo>
                <a:close/>
              </a:path>
            </a:pathLst>
          </a:custGeom>
          <a:solidFill>
            <a:schemeClr val="bg1"/>
          </a:solidFill>
          <a:ln>
            <a:noFill/>
          </a:ln>
          <a:extLst/>
        </p:spPr>
        <p:txBody>
          <a:bodyPr vert="horz" wrap="square" lIns="125496" tIns="62748" rIns="125496" bIns="62748" numCol="1" anchor="t" anchorCtr="0" compatLnSpc="1">
            <a:prstTxWarp prst="textNoShape">
              <a:avLst/>
            </a:prstTxWarp>
          </a:bodyPr>
          <a:lstStyle/>
          <a:p>
            <a:endParaRPr lang="zh-CN" altLang="en-US" sz="2059"/>
          </a:p>
        </p:txBody>
      </p:sp>
      <p:sp>
        <p:nvSpPr>
          <p:cNvPr id="60" name="Freeform 35"/>
          <p:cNvSpPr>
            <a:spLocks noEditPoints="1"/>
          </p:cNvSpPr>
          <p:nvPr/>
        </p:nvSpPr>
        <p:spPr bwMode="auto">
          <a:xfrm>
            <a:off x="10377790" y="2662251"/>
            <a:ext cx="403545" cy="436602"/>
          </a:xfrm>
          <a:custGeom>
            <a:avLst/>
            <a:gdLst>
              <a:gd name="T0" fmla="*/ 29 w 433"/>
              <a:gd name="T1" fmla="*/ 29 h 469"/>
              <a:gd name="T2" fmla="*/ 115 w 433"/>
              <a:gd name="T3" fmla="*/ 28 h 469"/>
              <a:gd name="T4" fmla="*/ 208 w 433"/>
              <a:gd name="T5" fmla="*/ 3 h 469"/>
              <a:gd name="T6" fmla="*/ 216 w 433"/>
              <a:gd name="T7" fmla="*/ 0 h 469"/>
              <a:gd name="T8" fmla="*/ 225 w 433"/>
              <a:gd name="T9" fmla="*/ 3 h 469"/>
              <a:gd name="T10" fmla="*/ 318 w 433"/>
              <a:gd name="T11" fmla="*/ 28 h 469"/>
              <a:gd name="T12" fmla="*/ 404 w 433"/>
              <a:gd name="T13" fmla="*/ 29 h 469"/>
              <a:gd name="T14" fmla="*/ 433 w 433"/>
              <a:gd name="T15" fmla="*/ 25 h 469"/>
              <a:gd name="T16" fmla="*/ 433 w 433"/>
              <a:gd name="T17" fmla="*/ 58 h 469"/>
              <a:gd name="T18" fmla="*/ 372 w 433"/>
              <a:gd name="T19" fmla="*/ 355 h 469"/>
              <a:gd name="T20" fmla="*/ 222 w 433"/>
              <a:gd name="T21" fmla="*/ 468 h 469"/>
              <a:gd name="T22" fmla="*/ 216 w 433"/>
              <a:gd name="T23" fmla="*/ 469 h 469"/>
              <a:gd name="T24" fmla="*/ 210 w 433"/>
              <a:gd name="T25" fmla="*/ 468 h 469"/>
              <a:gd name="T26" fmla="*/ 61 w 433"/>
              <a:gd name="T27" fmla="*/ 355 h 469"/>
              <a:gd name="T28" fmla="*/ 0 w 433"/>
              <a:gd name="T29" fmla="*/ 58 h 469"/>
              <a:gd name="T30" fmla="*/ 0 w 433"/>
              <a:gd name="T31" fmla="*/ 25 h 469"/>
              <a:gd name="T32" fmla="*/ 29 w 433"/>
              <a:gd name="T33" fmla="*/ 29 h 469"/>
              <a:gd name="T34" fmla="*/ 216 w 433"/>
              <a:gd name="T35" fmla="*/ 239 h 469"/>
              <a:gd name="T36" fmla="*/ 216 w 433"/>
              <a:gd name="T37" fmla="*/ 239 h 469"/>
              <a:gd name="T38" fmla="*/ 361 w 433"/>
              <a:gd name="T39" fmla="*/ 239 h 469"/>
              <a:gd name="T40" fmla="*/ 380 w 433"/>
              <a:gd name="T41" fmla="*/ 90 h 469"/>
              <a:gd name="T42" fmla="*/ 311 w 433"/>
              <a:gd name="T43" fmla="*/ 86 h 469"/>
              <a:gd name="T44" fmla="*/ 216 w 433"/>
              <a:gd name="T45" fmla="*/ 62 h 469"/>
              <a:gd name="T46" fmla="*/ 216 w 433"/>
              <a:gd name="T47" fmla="*/ 239 h 469"/>
              <a:gd name="T48" fmla="*/ 216 w 433"/>
              <a:gd name="T49" fmla="*/ 409 h 469"/>
              <a:gd name="T50" fmla="*/ 216 w 433"/>
              <a:gd name="T51" fmla="*/ 409 h 469"/>
              <a:gd name="T52" fmla="*/ 216 w 433"/>
              <a:gd name="T53" fmla="*/ 239 h 469"/>
              <a:gd name="T54" fmla="*/ 72 w 433"/>
              <a:gd name="T55" fmla="*/ 239 h 469"/>
              <a:gd name="T56" fmla="*/ 105 w 433"/>
              <a:gd name="T57" fmla="*/ 323 h 469"/>
              <a:gd name="T58" fmla="*/ 216 w 433"/>
              <a:gd name="T59" fmla="*/ 409 h 4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433" h="469">
                <a:moveTo>
                  <a:pt x="29" y="29"/>
                </a:moveTo>
                <a:cubicBezTo>
                  <a:pt x="57" y="32"/>
                  <a:pt x="85" y="32"/>
                  <a:pt x="115" y="28"/>
                </a:cubicBezTo>
                <a:cubicBezTo>
                  <a:pt x="145" y="24"/>
                  <a:pt x="176" y="16"/>
                  <a:pt x="208" y="3"/>
                </a:cubicBezTo>
                <a:lnTo>
                  <a:pt x="216" y="0"/>
                </a:lnTo>
                <a:lnTo>
                  <a:pt x="225" y="3"/>
                </a:lnTo>
                <a:cubicBezTo>
                  <a:pt x="257" y="16"/>
                  <a:pt x="288" y="24"/>
                  <a:pt x="318" y="28"/>
                </a:cubicBezTo>
                <a:cubicBezTo>
                  <a:pt x="347" y="32"/>
                  <a:pt x="376" y="32"/>
                  <a:pt x="404" y="29"/>
                </a:cubicBezTo>
                <a:lnTo>
                  <a:pt x="433" y="25"/>
                </a:lnTo>
                <a:lnTo>
                  <a:pt x="433" y="58"/>
                </a:lnTo>
                <a:cubicBezTo>
                  <a:pt x="431" y="199"/>
                  <a:pt x="409" y="293"/>
                  <a:pt x="372" y="355"/>
                </a:cubicBezTo>
                <a:cubicBezTo>
                  <a:pt x="334" y="421"/>
                  <a:pt x="281" y="452"/>
                  <a:pt x="222" y="468"/>
                </a:cubicBezTo>
                <a:lnTo>
                  <a:pt x="216" y="469"/>
                </a:lnTo>
                <a:lnTo>
                  <a:pt x="210" y="468"/>
                </a:lnTo>
                <a:cubicBezTo>
                  <a:pt x="151" y="452"/>
                  <a:pt x="99" y="421"/>
                  <a:pt x="61" y="355"/>
                </a:cubicBezTo>
                <a:cubicBezTo>
                  <a:pt x="24" y="293"/>
                  <a:pt x="1" y="199"/>
                  <a:pt x="0" y="58"/>
                </a:cubicBezTo>
                <a:lnTo>
                  <a:pt x="0" y="25"/>
                </a:lnTo>
                <a:lnTo>
                  <a:pt x="29" y="29"/>
                </a:lnTo>
                <a:close/>
                <a:moveTo>
                  <a:pt x="216" y="239"/>
                </a:moveTo>
                <a:lnTo>
                  <a:pt x="216" y="239"/>
                </a:lnTo>
                <a:lnTo>
                  <a:pt x="361" y="239"/>
                </a:lnTo>
                <a:cubicBezTo>
                  <a:pt x="371" y="198"/>
                  <a:pt x="377" y="149"/>
                  <a:pt x="380" y="90"/>
                </a:cubicBezTo>
                <a:cubicBezTo>
                  <a:pt x="357" y="91"/>
                  <a:pt x="335" y="90"/>
                  <a:pt x="311" y="86"/>
                </a:cubicBezTo>
                <a:cubicBezTo>
                  <a:pt x="281" y="82"/>
                  <a:pt x="249" y="74"/>
                  <a:pt x="216" y="62"/>
                </a:cubicBezTo>
                <a:lnTo>
                  <a:pt x="216" y="239"/>
                </a:lnTo>
                <a:close/>
                <a:moveTo>
                  <a:pt x="216" y="409"/>
                </a:moveTo>
                <a:lnTo>
                  <a:pt x="216" y="409"/>
                </a:lnTo>
                <a:lnTo>
                  <a:pt x="216" y="239"/>
                </a:lnTo>
                <a:lnTo>
                  <a:pt x="72" y="239"/>
                </a:lnTo>
                <a:cubicBezTo>
                  <a:pt x="80" y="273"/>
                  <a:pt x="92" y="301"/>
                  <a:pt x="105" y="323"/>
                </a:cubicBezTo>
                <a:cubicBezTo>
                  <a:pt x="133" y="372"/>
                  <a:pt x="172" y="396"/>
                  <a:pt x="216" y="409"/>
                </a:cubicBezTo>
                <a:close/>
              </a:path>
            </a:pathLst>
          </a:custGeom>
          <a:solidFill>
            <a:schemeClr val="bg1"/>
          </a:solidFill>
          <a:ln>
            <a:noFill/>
          </a:ln>
          <a:extLst/>
        </p:spPr>
        <p:txBody>
          <a:bodyPr vert="horz" wrap="square" lIns="125496" tIns="62748" rIns="125496" bIns="62748" numCol="1" anchor="t" anchorCtr="0" compatLnSpc="1">
            <a:prstTxWarp prst="textNoShape">
              <a:avLst/>
            </a:prstTxWarp>
          </a:bodyPr>
          <a:lstStyle/>
          <a:p>
            <a:endParaRPr lang="zh-CN" altLang="en-US" sz="2059"/>
          </a:p>
        </p:txBody>
      </p:sp>
      <p:sp>
        <p:nvSpPr>
          <p:cNvPr id="61" name="Freeform 20"/>
          <p:cNvSpPr>
            <a:spLocks noEditPoints="1"/>
          </p:cNvSpPr>
          <p:nvPr/>
        </p:nvSpPr>
        <p:spPr bwMode="auto">
          <a:xfrm>
            <a:off x="7707592" y="2601956"/>
            <a:ext cx="394761" cy="496896"/>
          </a:xfrm>
          <a:custGeom>
            <a:avLst/>
            <a:gdLst>
              <a:gd name="T0" fmla="*/ 41 w 355"/>
              <a:gd name="T1" fmla="*/ 121 h 447"/>
              <a:gd name="T2" fmla="*/ 60 w 355"/>
              <a:gd name="T3" fmla="*/ 238 h 447"/>
              <a:gd name="T4" fmla="*/ 174 w 355"/>
              <a:gd name="T5" fmla="*/ 22 h 447"/>
              <a:gd name="T6" fmla="*/ 291 w 355"/>
              <a:gd name="T7" fmla="*/ 235 h 447"/>
              <a:gd name="T8" fmla="*/ 213 w 355"/>
              <a:gd name="T9" fmla="*/ 296 h 447"/>
              <a:gd name="T10" fmla="*/ 217 w 355"/>
              <a:gd name="T11" fmla="*/ 310 h 447"/>
              <a:gd name="T12" fmla="*/ 304 w 355"/>
              <a:gd name="T13" fmla="*/ 236 h 447"/>
              <a:gd name="T14" fmla="*/ 312 w 355"/>
              <a:gd name="T15" fmla="*/ 122 h 447"/>
              <a:gd name="T16" fmla="*/ 167 w 355"/>
              <a:gd name="T17" fmla="*/ 0 h 447"/>
              <a:gd name="T18" fmla="*/ 175 w 355"/>
              <a:gd name="T19" fmla="*/ 57 h 447"/>
              <a:gd name="T20" fmla="*/ 213 w 355"/>
              <a:gd name="T21" fmla="*/ 96 h 447"/>
              <a:gd name="T22" fmla="*/ 175 w 355"/>
              <a:gd name="T23" fmla="*/ 57 h 447"/>
              <a:gd name="T24" fmla="*/ 132 w 355"/>
              <a:gd name="T25" fmla="*/ 173 h 447"/>
              <a:gd name="T26" fmla="*/ 132 w 355"/>
              <a:gd name="T27" fmla="*/ 209 h 447"/>
              <a:gd name="T28" fmla="*/ 132 w 355"/>
              <a:gd name="T29" fmla="*/ 173 h 447"/>
              <a:gd name="T30" fmla="*/ 223 w 355"/>
              <a:gd name="T31" fmla="*/ 173 h 447"/>
              <a:gd name="T32" fmla="*/ 223 w 355"/>
              <a:gd name="T33" fmla="*/ 209 h 447"/>
              <a:gd name="T34" fmla="*/ 223 w 355"/>
              <a:gd name="T35" fmla="*/ 173 h 447"/>
              <a:gd name="T36" fmla="*/ 190 w 355"/>
              <a:gd name="T37" fmla="*/ 292 h 447"/>
              <a:gd name="T38" fmla="*/ 157 w 355"/>
              <a:gd name="T39" fmla="*/ 303 h 447"/>
              <a:gd name="T40" fmla="*/ 171 w 355"/>
              <a:gd name="T41" fmla="*/ 325 h 447"/>
              <a:gd name="T42" fmla="*/ 204 w 355"/>
              <a:gd name="T43" fmla="*/ 313 h 447"/>
              <a:gd name="T44" fmla="*/ 190 w 355"/>
              <a:gd name="T45" fmla="*/ 292 h 447"/>
              <a:gd name="T46" fmla="*/ 252 w 355"/>
              <a:gd name="T47" fmla="*/ 312 h 447"/>
              <a:gd name="T48" fmla="*/ 223 w 355"/>
              <a:gd name="T49" fmla="*/ 447 h 447"/>
              <a:gd name="T50" fmla="*/ 252 w 355"/>
              <a:gd name="T51" fmla="*/ 312 h 447"/>
              <a:gd name="T52" fmla="*/ 108 w 355"/>
              <a:gd name="T53" fmla="*/ 315 h 447"/>
              <a:gd name="T54" fmla="*/ 132 w 355"/>
              <a:gd name="T55" fmla="*/ 447 h 447"/>
              <a:gd name="T56" fmla="*/ 108 w 355"/>
              <a:gd name="T57" fmla="*/ 315 h 447"/>
              <a:gd name="T58" fmla="*/ 156 w 355"/>
              <a:gd name="T59" fmla="*/ 341 h 447"/>
              <a:gd name="T60" fmla="*/ 157 w 355"/>
              <a:gd name="T61" fmla="*/ 447 h 447"/>
              <a:gd name="T62" fmla="*/ 205 w 355"/>
              <a:gd name="T63" fmla="*/ 344 h 447"/>
              <a:gd name="T64" fmla="*/ 156 w 355"/>
              <a:gd name="T65" fmla="*/ 341 h 4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55" h="447">
                <a:moveTo>
                  <a:pt x="167" y="0"/>
                </a:moveTo>
                <a:cubicBezTo>
                  <a:pt x="95" y="2"/>
                  <a:pt x="46" y="57"/>
                  <a:pt x="41" y="121"/>
                </a:cubicBezTo>
                <a:cubicBezTo>
                  <a:pt x="18" y="130"/>
                  <a:pt x="1" y="152"/>
                  <a:pt x="2" y="178"/>
                </a:cubicBezTo>
                <a:cubicBezTo>
                  <a:pt x="4" y="237"/>
                  <a:pt x="28" y="238"/>
                  <a:pt x="60" y="238"/>
                </a:cubicBezTo>
                <a:lnTo>
                  <a:pt x="60" y="125"/>
                </a:lnTo>
                <a:cubicBezTo>
                  <a:pt x="60" y="76"/>
                  <a:pt x="108" y="22"/>
                  <a:pt x="174" y="22"/>
                </a:cubicBezTo>
                <a:cubicBezTo>
                  <a:pt x="239" y="22"/>
                  <a:pt x="275" y="73"/>
                  <a:pt x="291" y="118"/>
                </a:cubicBezTo>
                <a:lnTo>
                  <a:pt x="291" y="235"/>
                </a:lnTo>
                <a:cubicBezTo>
                  <a:pt x="288" y="242"/>
                  <a:pt x="279" y="251"/>
                  <a:pt x="263" y="266"/>
                </a:cubicBezTo>
                <a:cubicBezTo>
                  <a:pt x="243" y="286"/>
                  <a:pt x="213" y="296"/>
                  <a:pt x="213" y="296"/>
                </a:cubicBezTo>
                <a:cubicBezTo>
                  <a:pt x="210" y="297"/>
                  <a:pt x="207" y="301"/>
                  <a:pt x="208" y="305"/>
                </a:cubicBezTo>
                <a:cubicBezTo>
                  <a:pt x="209" y="309"/>
                  <a:pt x="214" y="312"/>
                  <a:pt x="217" y="310"/>
                </a:cubicBezTo>
                <a:cubicBezTo>
                  <a:pt x="217" y="310"/>
                  <a:pt x="248" y="300"/>
                  <a:pt x="271" y="277"/>
                </a:cubicBezTo>
                <a:cubicBezTo>
                  <a:pt x="294" y="255"/>
                  <a:pt x="304" y="237"/>
                  <a:pt x="304" y="236"/>
                </a:cubicBezTo>
                <a:cubicBezTo>
                  <a:pt x="329" y="230"/>
                  <a:pt x="348" y="230"/>
                  <a:pt x="348" y="178"/>
                </a:cubicBezTo>
                <a:cubicBezTo>
                  <a:pt x="348" y="153"/>
                  <a:pt x="333" y="131"/>
                  <a:pt x="312" y="122"/>
                </a:cubicBezTo>
                <a:cubicBezTo>
                  <a:pt x="296" y="63"/>
                  <a:pt x="247" y="2"/>
                  <a:pt x="174" y="0"/>
                </a:cubicBezTo>
                <a:cubicBezTo>
                  <a:pt x="171" y="0"/>
                  <a:pt x="169" y="0"/>
                  <a:pt x="167" y="0"/>
                </a:cubicBezTo>
                <a:close/>
                <a:moveTo>
                  <a:pt x="175" y="57"/>
                </a:moveTo>
                <a:lnTo>
                  <a:pt x="175" y="57"/>
                </a:lnTo>
                <a:cubicBezTo>
                  <a:pt x="92" y="57"/>
                  <a:pt x="52" y="120"/>
                  <a:pt x="70" y="185"/>
                </a:cubicBezTo>
                <a:cubicBezTo>
                  <a:pt x="70" y="185"/>
                  <a:pt x="212" y="126"/>
                  <a:pt x="213" y="96"/>
                </a:cubicBezTo>
                <a:cubicBezTo>
                  <a:pt x="244" y="138"/>
                  <a:pt x="280" y="155"/>
                  <a:pt x="280" y="155"/>
                </a:cubicBezTo>
                <a:cubicBezTo>
                  <a:pt x="276" y="83"/>
                  <a:pt x="243" y="58"/>
                  <a:pt x="175" y="57"/>
                </a:cubicBezTo>
                <a:close/>
                <a:moveTo>
                  <a:pt x="132" y="173"/>
                </a:moveTo>
                <a:lnTo>
                  <a:pt x="132" y="173"/>
                </a:lnTo>
                <a:cubicBezTo>
                  <a:pt x="120" y="173"/>
                  <a:pt x="111" y="181"/>
                  <a:pt x="111" y="191"/>
                </a:cubicBezTo>
                <a:cubicBezTo>
                  <a:pt x="111" y="201"/>
                  <a:pt x="120" y="209"/>
                  <a:pt x="132" y="209"/>
                </a:cubicBezTo>
                <a:cubicBezTo>
                  <a:pt x="144" y="209"/>
                  <a:pt x="154" y="201"/>
                  <a:pt x="154" y="191"/>
                </a:cubicBezTo>
                <a:cubicBezTo>
                  <a:pt x="154" y="181"/>
                  <a:pt x="144" y="173"/>
                  <a:pt x="132" y="173"/>
                </a:cubicBezTo>
                <a:close/>
                <a:moveTo>
                  <a:pt x="223" y="173"/>
                </a:moveTo>
                <a:lnTo>
                  <a:pt x="223" y="173"/>
                </a:lnTo>
                <a:cubicBezTo>
                  <a:pt x="211" y="173"/>
                  <a:pt x="201" y="181"/>
                  <a:pt x="201" y="191"/>
                </a:cubicBezTo>
                <a:cubicBezTo>
                  <a:pt x="201" y="201"/>
                  <a:pt x="211" y="209"/>
                  <a:pt x="223" y="209"/>
                </a:cubicBezTo>
                <a:cubicBezTo>
                  <a:pt x="235" y="209"/>
                  <a:pt x="245" y="201"/>
                  <a:pt x="245" y="191"/>
                </a:cubicBezTo>
                <a:cubicBezTo>
                  <a:pt x="245" y="181"/>
                  <a:pt x="235" y="173"/>
                  <a:pt x="223" y="173"/>
                </a:cubicBezTo>
                <a:close/>
                <a:moveTo>
                  <a:pt x="190" y="292"/>
                </a:moveTo>
                <a:lnTo>
                  <a:pt x="190" y="292"/>
                </a:lnTo>
                <a:lnTo>
                  <a:pt x="169" y="293"/>
                </a:lnTo>
                <a:cubicBezTo>
                  <a:pt x="162" y="294"/>
                  <a:pt x="157" y="299"/>
                  <a:pt x="157" y="303"/>
                </a:cubicBezTo>
                <a:lnTo>
                  <a:pt x="158" y="318"/>
                </a:lnTo>
                <a:cubicBezTo>
                  <a:pt x="158" y="322"/>
                  <a:pt x="164" y="326"/>
                  <a:pt x="171" y="325"/>
                </a:cubicBezTo>
                <a:lnTo>
                  <a:pt x="192" y="323"/>
                </a:lnTo>
                <a:cubicBezTo>
                  <a:pt x="198" y="322"/>
                  <a:pt x="204" y="318"/>
                  <a:pt x="204" y="313"/>
                </a:cubicBezTo>
                <a:lnTo>
                  <a:pt x="203" y="299"/>
                </a:lnTo>
                <a:cubicBezTo>
                  <a:pt x="202" y="295"/>
                  <a:pt x="196" y="291"/>
                  <a:pt x="190" y="292"/>
                </a:cubicBezTo>
                <a:close/>
                <a:moveTo>
                  <a:pt x="252" y="312"/>
                </a:moveTo>
                <a:lnTo>
                  <a:pt x="252" y="312"/>
                </a:lnTo>
                <a:cubicBezTo>
                  <a:pt x="246" y="313"/>
                  <a:pt x="241" y="314"/>
                  <a:pt x="235" y="316"/>
                </a:cubicBezTo>
                <a:lnTo>
                  <a:pt x="223" y="447"/>
                </a:lnTo>
                <a:lnTo>
                  <a:pt x="355" y="447"/>
                </a:lnTo>
                <a:cubicBezTo>
                  <a:pt x="336" y="406"/>
                  <a:pt x="302" y="310"/>
                  <a:pt x="252" y="312"/>
                </a:cubicBezTo>
                <a:close/>
                <a:moveTo>
                  <a:pt x="108" y="315"/>
                </a:moveTo>
                <a:lnTo>
                  <a:pt x="108" y="315"/>
                </a:lnTo>
                <a:cubicBezTo>
                  <a:pt x="49" y="318"/>
                  <a:pt x="20" y="404"/>
                  <a:pt x="0" y="447"/>
                </a:cubicBezTo>
                <a:lnTo>
                  <a:pt x="132" y="447"/>
                </a:lnTo>
                <a:lnTo>
                  <a:pt x="120" y="316"/>
                </a:lnTo>
                <a:cubicBezTo>
                  <a:pt x="116" y="315"/>
                  <a:pt x="112" y="315"/>
                  <a:pt x="108" y="315"/>
                </a:cubicBezTo>
                <a:close/>
                <a:moveTo>
                  <a:pt x="156" y="341"/>
                </a:moveTo>
                <a:lnTo>
                  <a:pt x="156" y="341"/>
                </a:lnTo>
                <a:cubicBezTo>
                  <a:pt x="152" y="341"/>
                  <a:pt x="150" y="343"/>
                  <a:pt x="150" y="344"/>
                </a:cubicBezTo>
                <a:lnTo>
                  <a:pt x="157" y="447"/>
                </a:lnTo>
                <a:lnTo>
                  <a:pt x="198" y="447"/>
                </a:lnTo>
                <a:lnTo>
                  <a:pt x="205" y="344"/>
                </a:lnTo>
                <a:cubicBezTo>
                  <a:pt x="205" y="343"/>
                  <a:pt x="203" y="341"/>
                  <a:pt x="200" y="341"/>
                </a:cubicBezTo>
                <a:lnTo>
                  <a:pt x="156" y="341"/>
                </a:lnTo>
                <a:close/>
              </a:path>
            </a:pathLst>
          </a:custGeom>
          <a:solidFill>
            <a:schemeClr val="bg1"/>
          </a:solidFill>
          <a:ln>
            <a:noFill/>
          </a:ln>
          <a:extLst/>
        </p:spPr>
        <p:txBody>
          <a:bodyPr vert="horz" wrap="square" lIns="125496" tIns="62748" rIns="125496" bIns="62748" numCol="1" anchor="t" anchorCtr="0" compatLnSpc="1">
            <a:prstTxWarp prst="textNoShape">
              <a:avLst/>
            </a:prstTxWarp>
          </a:bodyPr>
          <a:lstStyle/>
          <a:p>
            <a:endParaRPr lang="zh-CN" altLang="en-US" sz="2059"/>
          </a:p>
        </p:txBody>
      </p:sp>
      <p:sp>
        <p:nvSpPr>
          <p:cNvPr id="62" name="TextBox 61"/>
          <p:cNvSpPr txBox="1"/>
          <p:nvPr/>
        </p:nvSpPr>
        <p:spPr>
          <a:xfrm>
            <a:off x="2547166" y="8884826"/>
            <a:ext cx="1170225" cy="486438"/>
          </a:xfrm>
          <a:prstGeom prst="rect">
            <a:avLst/>
          </a:prstGeom>
          <a:noFill/>
        </p:spPr>
        <p:txBody>
          <a:bodyPr wrap="none" rtlCol="0">
            <a:spAutoFit/>
          </a:bodyPr>
          <a:lstStyle/>
          <a:p>
            <a:r>
              <a:rPr lang="zh-CN" altLang="en-US" sz="2471" dirty="0"/>
              <a:t>延迟符</a:t>
            </a:r>
          </a:p>
        </p:txBody>
      </p:sp>
    </p:spTree>
    <p:extLst>
      <p:ext uri="{BB962C8B-B14F-4D97-AF65-F5344CB8AC3E}">
        <p14:creationId xmlns:p14="http://schemas.microsoft.com/office/powerpoint/2010/main" val="3166919050"/>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14:presetBounceEnd="44000">
                                      <p:stCondLst>
                                        <p:cond delay="0"/>
                                      </p:stCondLst>
                                      <p:childTnLst>
                                        <p:set>
                                          <p:cBhvr>
                                            <p:cTn id="6" dur="1" fill="hold">
                                              <p:stCondLst>
                                                <p:cond delay="0"/>
                                              </p:stCondLst>
                                            </p:cTn>
                                            <p:tgtEl>
                                              <p:spTgt spid="34"/>
                                            </p:tgtEl>
                                            <p:attrNameLst>
                                              <p:attrName>style.visibility</p:attrName>
                                            </p:attrNameLst>
                                          </p:cBhvr>
                                          <p:to>
                                            <p:strVal val="visible"/>
                                          </p:to>
                                        </p:set>
                                        <p:anim calcmode="lin" valueType="num" p14:bounceEnd="44000">
                                          <p:cBhvr additive="base">
                                            <p:cTn id="7" dur="500" fill="hold"/>
                                            <p:tgtEl>
                                              <p:spTgt spid="34"/>
                                            </p:tgtEl>
                                            <p:attrNameLst>
                                              <p:attrName>ppt_x</p:attrName>
                                            </p:attrNameLst>
                                          </p:cBhvr>
                                          <p:tavLst>
                                            <p:tav tm="0">
                                              <p:val>
                                                <p:strVal val="#ppt_x"/>
                                              </p:val>
                                            </p:tav>
                                            <p:tav tm="100000">
                                              <p:val>
                                                <p:strVal val="#ppt_x"/>
                                              </p:val>
                                            </p:tav>
                                          </p:tavLst>
                                        </p:anim>
                                        <p:anim calcmode="lin" valueType="num" p14:bounceEnd="44000">
                                          <p:cBhvr additive="base">
                                            <p:cTn id="8" dur="500" fill="hold"/>
                                            <p:tgtEl>
                                              <p:spTgt spid="34"/>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14:presetBounceEnd="44000">
                                      <p:stCondLst>
                                        <p:cond delay="100"/>
                                      </p:stCondLst>
                                      <p:childTnLst>
                                        <p:set>
                                          <p:cBhvr>
                                            <p:cTn id="10" dur="1" fill="hold">
                                              <p:stCondLst>
                                                <p:cond delay="0"/>
                                              </p:stCondLst>
                                            </p:cTn>
                                            <p:tgtEl>
                                              <p:spTgt spid="39"/>
                                            </p:tgtEl>
                                            <p:attrNameLst>
                                              <p:attrName>style.visibility</p:attrName>
                                            </p:attrNameLst>
                                          </p:cBhvr>
                                          <p:to>
                                            <p:strVal val="visible"/>
                                          </p:to>
                                        </p:set>
                                        <p:anim calcmode="lin" valueType="num" p14:bounceEnd="44000">
                                          <p:cBhvr additive="base">
                                            <p:cTn id="11" dur="500" fill="hold"/>
                                            <p:tgtEl>
                                              <p:spTgt spid="39"/>
                                            </p:tgtEl>
                                            <p:attrNameLst>
                                              <p:attrName>ppt_x</p:attrName>
                                            </p:attrNameLst>
                                          </p:cBhvr>
                                          <p:tavLst>
                                            <p:tav tm="0">
                                              <p:val>
                                                <p:strVal val="#ppt_x"/>
                                              </p:val>
                                            </p:tav>
                                            <p:tav tm="100000">
                                              <p:val>
                                                <p:strVal val="#ppt_x"/>
                                              </p:val>
                                            </p:tav>
                                          </p:tavLst>
                                        </p:anim>
                                        <p:anim calcmode="lin" valueType="num" p14:bounceEnd="44000">
                                          <p:cBhvr additive="base">
                                            <p:cTn id="12" dur="500" fill="hold"/>
                                            <p:tgtEl>
                                              <p:spTgt spid="39"/>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14:presetBounceEnd="44000">
                                      <p:stCondLst>
                                        <p:cond delay="200"/>
                                      </p:stCondLst>
                                      <p:childTnLst>
                                        <p:set>
                                          <p:cBhvr>
                                            <p:cTn id="14" dur="1" fill="hold">
                                              <p:stCondLst>
                                                <p:cond delay="0"/>
                                              </p:stCondLst>
                                            </p:cTn>
                                            <p:tgtEl>
                                              <p:spTgt spid="44"/>
                                            </p:tgtEl>
                                            <p:attrNameLst>
                                              <p:attrName>style.visibility</p:attrName>
                                            </p:attrNameLst>
                                          </p:cBhvr>
                                          <p:to>
                                            <p:strVal val="visible"/>
                                          </p:to>
                                        </p:set>
                                        <p:anim calcmode="lin" valueType="num" p14:bounceEnd="44000">
                                          <p:cBhvr additive="base">
                                            <p:cTn id="15" dur="500" fill="hold"/>
                                            <p:tgtEl>
                                              <p:spTgt spid="44"/>
                                            </p:tgtEl>
                                            <p:attrNameLst>
                                              <p:attrName>ppt_x</p:attrName>
                                            </p:attrNameLst>
                                          </p:cBhvr>
                                          <p:tavLst>
                                            <p:tav tm="0">
                                              <p:val>
                                                <p:strVal val="#ppt_x"/>
                                              </p:val>
                                            </p:tav>
                                            <p:tav tm="100000">
                                              <p:val>
                                                <p:strVal val="#ppt_x"/>
                                              </p:val>
                                            </p:tav>
                                          </p:tavLst>
                                        </p:anim>
                                        <p:anim calcmode="lin" valueType="num" p14:bounceEnd="44000">
                                          <p:cBhvr additive="base">
                                            <p:cTn id="16" dur="500" fill="hold"/>
                                            <p:tgtEl>
                                              <p:spTgt spid="44"/>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14:presetBounceEnd="44000">
                                      <p:stCondLst>
                                        <p:cond delay="300"/>
                                      </p:stCondLst>
                                      <p:childTnLst>
                                        <p:set>
                                          <p:cBhvr>
                                            <p:cTn id="18" dur="1" fill="hold">
                                              <p:stCondLst>
                                                <p:cond delay="0"/>
                                              </p:stCondLst>
                                            </p:cTn>
                                            <p:tgtEl>
                                              <p:spTgt spid="49"/>
                                            </p:tgtEl>
                                            <p:attrNameLst>
                                              <p:attrName>style.visibility</p:attrName>
                                            </p:attrNameLst>
                                          </p:cBhvr>
                                          <p:to>
                                            <p:strVal val="visible"/>
                                          </p:to>
                                        </p:set>
                                        <p:anim calcmode="lin" valueType="num" p14:bounceEnd="44000">
                                          <p:cBhvr additive="base">
                                            <p:cTn id="19" dur="500" fill="hold"/>
                                            <p:tgtEl>
                                              <p:spTgt spid="49"/>
                                            </p:tgtEl>
                                            <p:attrNameLst>
                                              <p:attrName>ppt_x</p:attrName>
                                            </p:attrNameLst>
                                          </p:cBhvr>
                                          <p:tavLst>
                                            <p:tav tm="0">
                                              <p:val>
                                                <p:strVal val="#ppt_x"/>
                                              </p:val>
                                            </p:tav>
                                            <p:tav tm="100000">
                                              <p:val>
                                                <p:strVal val="#ppt_x"/>
                                              </p:val>
                                            </p:tav>
                                          </p:tavLst>
                                        </p:anim>
                                        <p:anim calcmode="lin" valueType="num" p14:bounceEnd="44000">
                                          <p:cBhvr additive="base">
                                            <p:cTn id="20" dur="500" fill="hold"/>
                                            <p:tgtEl>
                                              <p:spTgt spid="49"/>
                                            </p:tgtEl>
                                            <p:attrNameLst>
                                              <p:attrName>ppt_y</p:attrName>
                                            </p:attrNameLst>
                                          </p:cBhvr>
                                          <p:tavLst>
                                            <p:tav tm="0">
                                              <p:val>
                                                <p:strVal val="1+#ppt_h/2"/>
                                              </p:val>
                                            </p:tav>
                                            <p:tav tm="100000">
                                              <p:val>
                                                <p:strVal val="#ppt_y"/>
                                              </p:val>
                                            </p:tav>
                                          </p:tavLst>
                                        </p:anim>
                                      </p:childTnLst>
                                    </p:cTn>
                                  </p:par>
                                </p:childTnLst>
                              </p:cTn>
                            </p:par>
                            <p:par>
                              <p:cTn id="21" fill="hold">
                                <p:stCondLst>
                                  <p:cond delay="800"/>
                                </p:stCondLst>
                                <p:childTnLst>
                                  <p:par>
                                    <p:cTn id="22" presetID="2" presetClass="entr" presetSubtype="4" fill="hold" grpId="0" nodeType="afterEffect" p14:presetBounceEnd="44000">
                                      <p:stCondLst>
                                        <p:cond delay="0"/>
                                      </p:stCondLst>
                                      <p:childTnLst>
                                        <p:set>
                                          <p:cBhvr>
                                            <p:cTn id="23" dur="1" fill="hold">
                                              <p:stCondLst>
                                                <p:cond delay="0"/>
                                              </p:stCondLst>
                                            </p:cTn>
                                            <p:tgtEl>
                                              <p:spTgt spid="54"/>
                                            </p:tgtEl>
                                            <p:attrNameLst>
                                              <p:attrName>style.visibility</p:attrName>
                                            </p:attrNameLst>
                                          </p:cBhvr>
                                          <p:to>
                                            <p:strVal val="visible"/>
                                          </p:to>
                                        </p:set>
                                        <p:anim calcmode="lin" valueType="num" p14:bounceEnd="44000">
                                          <p:cBhvr additive="base">
                                            <p:cTn id="24" dur="500" fill="hold"/>
                                            <p:tgtEl>
                                              <p:spTgt spid="54"/>
                                            </p:tgtEl>
                                            <p:attrNameLst>
                                              <p:attrName>ppt_x</p:attrName>
                                            </p:attrNameLst>
                                          </p:cBhvr>
                                          <p:tavLst>
                                            <p:tav tm="0">
                                              <p:val>
                                                <p:strVal val="#ppt_x"/>
                                              </p:val>
                                            </p:tav>
                                            <p:tav tm="100000">
                                              <p:val>
                                                <p:strVal val="#ppt_x"/>
                                              </p:val>
                                            </p:tav>
                                          </p:tavLst>
                                        </p:anim>
                                        <p:anim calcmode="lin" valueType="num" p14:bounceEnd="44000">
                                          <p:cBhvr additive="base">
                                            <p:cTn id="25" dur="500" fill="hold"/>
                                            <p:tgtEl>
                                              <p:spTgt spid="54"/>
                                            </p:tgtEl>
                                            <p:attrNameLst>
                                              <p:attrName>ppt_y</p:attrName>
                                            </p:attrNameLst>
                                          </p:cBhvr>
                                          <p:tavLst>
                                            <p:tav tm="0">
                                              <p:val>
                                                <p:strVal val="1+#ppt_h/2"/>
                                              </p:val>
                                            </p:tav>
                                            <p:tav tm="100000">
                                              <p:val>
                                                <p:strVal val="#ppt_y"/>
                                              </p:val>
                                            </p:tav>
                                          </p:tavLst>
                                        </p:anim>
                                      </p:childTnLst>
                                    </p:cTn>
                                  </p:par>
                                  <p:par>
                                    <p:cTn id="26" presetID="2" presetClass="entr" presetSubtype="4" fill="hold" grpId="0" nodeType="withEffect" p14:presetBounceEnd="44000">
                                      <p:stCondLst>
                                        <p:cond delay="100"/>
                                      </p:stCondLst>
                                      <p:childTnLst>
                                        <p:set>
                                          <p:cBhvr>
                                            <p:cTn id="27" dur="1" fill="hold">
                                              <p:stCondLst>
                                                <p:cond delay="0"/>
                                              </p:stCondLst>
                                            </p:cTn>
                                            <p:tgtEl>
                                              <p:spTgt spid="55"/>
                                            </p:tgtEl>
                                            <p:attrNameLst>
                                              <p:attrName>style.visibility</p:attrName>
                                            </p:attrNameLst>
                                          </p:cBhvr>
                                          <p:to>
                                            <p:strVal val="visible"/>
                                          </p:to>
                                        </p:set>
                                        <p:anim calcmode="lin" valueType="num" p14:bounceEnd="44000">
                                          <p:cBhvr additive="base">
                                            <p:cTn id="28" dur="500" fill="hold"/>
                                            <p:tgtEl>
                                              <p:spTgt spid="55"/>
                                            </p:tgtEl>
                                            <p:attrNameLst>
                                              <p:attrName>ppt_x</p:attrName>
                                            </p:attrNameLst>
                                          </p:cBhvr>
                                          <p:tavLst>
                                            <p:tav tm="0">
                                              <p:val>
                                                <p:strVal val="#ppt_x"/>
                                              </p:val>
                                            </p:tav>
                                            <p:tav tm="100000">
                                              <p:val>
                                                <p:strVal val="#ppt_x"/>
                                              </p:val>
                                            </p:tav>
                                          </p:tavLst>
                                        </p:anim>
                                        <p:anim calcmode="lin" valueType="num" p14:bounceEnd="44000">
                                          <p:cBhvr additive="base">
                                            <p:cTn id="29" dur="500" fill="hold"/>
                                            <p:tgtEl>
                                              <p:spTgt spid="55"/>
                                            </p:tgtEl>
                                            <p:attrNameLst>
                                              <p:attrName>ppt_y</p:attrName>
                                            </p:attrNameLst>
                                          </p:cBhvr>
                                          <p:tavLst>
                                            <p:tav tm="0">
                                              <p:val>
                                                <p:strVal val="1+#ppt_h/2"/>
                                              </p:val>
                                            </p:tav>
                                            <p:tav tm="100000">
                                              <p:val>
                                                <p:strVal val="#ppt_y"/>
                                              </p:val>
                                            </p:tav>
                                          </p:tavLst>
                                        </p:anim>
                                      </p:childTnLst>
                                    </p:cTn>
                                  </p:par>
                                  <p:par>
                                    <p:cTn id="30" presetID="2" presetClass="entr" presetSubtype="4" fill="hold" grpId="0" nodeType="withEffect" p14:presetBounceEnd="44000">
                                      <p:stCondLst>
                                        <p:cond delay="200"/>
                                      </p:stCondLst>
                                      <p:childTnLst>
                                        <p:set>
                                          <p:cBhvr>
                                            <p:cTn id="31" dur="1" fill="hold">
                                              <p:stCondLst>
                                                <p:cond delay="0"/>
                                              </p:stCondLst>
                                            </p:cTn>
                                            <p:tgtEl>
                                              <p:spTgt spid="56"/>
                                            </p:tgtEl>
                                            <p:attrNameLst>
                                              <p:attrName>style.visibility</p:attrName>
                                            </p:attrNameLst>
                                          </p:cBhvr>
                                          <p:to>
                                            <p:strVal val="visible"/>
                                          </p:to>
                                        </p:set>
                                        <p:anim calcmode="lin" valueType="num" p14:bounceEnd="44000">
                                          <p:cBhvr additive="base">
                                            <p:cTn id="32" dur="500" fill="hold"/>
                                            <p:tgtEl>
                                              <p:spTgt spid="56"/>
                                            </p:tgtEl>
                                            <p:attrNameLst>
                                              <p:attrName>ppt_x</p:attrName>
                                            </p:attrNameLst>
                                          </p:cBhvr>
                                          <p:tavLst>
                                            <p:tav tm="0">
                                              <p:val>
                                                <p:strVal val="#ppt_x"/>
                                              </p:val>
                                            </p:tav>
                                            <p:tav tm="100000">
                                              <p:val>
                                                <p:strVal val="#ppt_x"/>
                                              </p:val>
                                            </p:tav>
                                          </p:tavLst>
                                        </p:anim>
                                        <p:anim calcmode="lin" valueType="num" p14:bounceEnd="44000">
                                          <p:cBhvr additive="base">
                                            <p:cTn id="33" dur="500" fill="hold"/>
                                            <p:tgtEl>
                                              <p:spTgt spid="56"/>
                                            </p:tgtEl>
                                            <p:attrNameLst>
                                              <p:attrName>ppt_y</p:attrName>
                                            </p:attrNameLst>
                                          </p:cBhvr>
                                          <p:tavLst>
                                            <p:tav tm="0">
                                              <p:val>
                                                <p:strVal val="1+#ppt_h/2"/>
                                              </p:val>
                                            </p:tav>
                                            <p:tav tm="100000">
                                              <p:val>
                                                <p:strVal val="#ppt_y"/>
                                              </p:val>
                                            </p:tav>
                                          </p:tavLst>
                                        </p:anim>
                                      </p:childTnLst>
                                    </p:cTn>
                                  </p:par>
                                  <p:par>
                                    <p:cTn id="34" presetID="2" presetClass="entr" presetSubtype="4" fill="hold" grpId="0" nodeType="withEffect" p14:presetBounceEnd="44000">
                                      <p:stCondLst>
                                        <p:cond delay="300"/>
                                      </p:stCondLst>
                                      <p:childTnLst>
                                        <p:set>
                                          <p:cBhvr>
                                            <p:cTn id="35" dur="1" fill="hold">
                                              <p:stCondLst>
                                                <p:cond delay="0"/>
                                              </p:stCondLst>
                                            </p:cTn>
                                            <p:tgtEl>
                                              <p:spTgt spid="57"/>
                                            </p:tgtEl>
                                            <p:attrNameLst>
                                              <p:attrName>style.visibility</p:attrName>
                                            </p:attrNameLst>
                                          </p:cBhvr>
                                          <p:to>
                                            <p:strVal val="visible"/>
                                          </p:to>
                                        </p:set>
                                        <p:anim calcmode="lin" valueType="num" p14:bounceEnd="44000">
                                          <p:cBhvr additive="base">
                                            <p:cTn id="36" dur="500" fill="hold"/>
                                            <p:tgtEl>
                                              <p:spTgt spid="57"/>
                                            </p:tgtEl>
                                            <p:attrNameLst>
                                              <p:attrName>ppt_x</p:attrName>
                                            </p:attrNameLst>
                                          </p:cBhvr>
                                          <p:tavLst>
                                            <p:tav tm="0">
                                              <p:val>
                                                <p:strVal val="#ppt_x"/>
                                              </p:val>
                                            </p:tav>
                                            <p:tav tm="100000">
                                              <p:val>
                                                <p:strVal val="#ppt_x"/>
                                              </p:val>
                                            </p:tav>
                                          </p:tavLst>
                                        </p:anim>
                                        <p:anim calcmode="lin" valueType="num" p14:bounceEnd="44000">
                                          <p:cBhvr additive="base">
                                            <p:cTn id="37" dur="500" fill="hold"/>
                                            <p:tgtEl>
                                              <p:spTgt spid="57"/>
                                            </p:tgtEl>
                                            <p:attrNameLst>
                                              <p:attrName>ppt_y</p:attrName>
                                            </p:attrNameLst>
                                          </p:cBhvr>
                                          <p:tavLst>
                                            <p:tav tm="0">
                                              <p:val>
                                                <p:strVal val="1+#ppt_h/2"/>
                                              </p:val>
                                            </p:tav>
                                            <p:tav tm="100000">
                                              <p:val>
                                                <p:strVal val="#ppt_y"/>
                                              </p:val>
                                            </p:tav>
                                          </p:tavLst>
                                        </p:anim>
                                      </p:childTnLst>
                                    </p:cTn>
                                  </p:par>
                                  <p:par>
                                    <p:cTn id="38" presetID="31" presetClass="entr" presetSubtype="0" fill="hold" grpId="0" nodeType="withEffect">
                                      <p:stCondLst>
                                        <p:cond delay="400"/>
                                      </p:stCondLst>
                                      <p:childTnLst>
                                        <p:set>
                                          <p:cBhvr>
                                            <p:cTn id="39" dur="1" fill="hold">
                                              <p:stCondLst>
                                                <p:cond delay="0"/>
                                              </p:stCondLst>
                                            </p:cTn>
                                            <p:tgtEl>
                                              <p:spTgt spid="58"/>
                                            </p:tgtEl>
                                            <p:attrNameLst>
                                              <p:attrName>style.visibility</p:attrName>
                                            </p:attrNameLst>
                                          </p:cBhvr>
                                          <p:to>
                                            <p:strVal val="visible"/>
                                          </p:to>
                                        </p:set>
                                        <p:anim calcmode="lin" valueType="num">
                                          <p:cBhvr>
                                            <p:cTn id="40" dur="500" fill="hold"/>
                                            <p:tgtEl>
                                              <p:spTgt spid="58"/>
                                            </p:tgtEl>
                                            <p:attrNameLst>
                                              <p:attrName>ppt_w</p:attrName>
                                            </p:attrNameLst>
                                          </p:cBhvr>
                                          <p:tavLst>
                                            <p:tav tm="0">
                                              <p:val>
                                                <p:fltVal val="0"/>
                                              </p:val>
                                            </p:tav>
                                            <p:tav tm="100000">
                                              <p:val>
                                                <p:strVal val="#ppt_w"/>
                                              </p:val>
                                            </p:tav>
                                          </p:tavLst>
                                        </p:anim>
                                        <p:anim calcmode="lin" valueType="num">
                                          <p:cBhvr>
                                            <p:cTn id="41" dur="500" fill="hold"/>
                                            <p:tgtEl>
                                              <p:spTgt spid="58"/>
                                            </p:tgtEl>
                                            <p:attrNameLst>
                                              <p:attrName>ppt_h</p:attrName>
                                            </p:attrNameLst>
                                          </p:cBhvr>
                                          <p:tavLst>
                                            <p:tav tm="0">
                                              <p:val>
                                                <p:fltVal val="0"/>
                                              </p:val>
                                            </p:tav>
                                            <p:tav tm="100000">
                                              <p:val>
                                                <p:strVal val="#ppt_h"/>
                                              </p:val>
                                            </p:tav>
                                          </p:tavLst>
                                        </p:anim>
                                        <p:anim calcmode="lin" valueType="num">
                                          <p:cBhvr>
                                            <p:cTn id="42" dur="500" fill="hold"/>
                                            <p:tgtEl>
                                              <p:spTgt spid="58"/>
                                            </p:tgtEl>
                                            <p:attrNameLst>
                                              <p:attrName>style.rotation</p:attrName>
                                            </p:attrNameLst>
                                          </p:cBhvr>
                                          <p:tavLst>
                                            <p:tav tm="0">
                                              <p:val>
                                                <p:fltVal val="90"/>
                                              </p:val>
                                            </p:tav>
                                            <p:tav tm="100000">
                                              <p:val>
                                                <p:fltVal val="0"/>
                                              </p:val>
                                            </p:tav>
                                          </p:tavLst>
                                        </p:anim>
                                        <p:animEffect transition="in" filter="fade">
                                          <p:cBhvr>
                                            <p:cTn id="43" dur="500"/>
                                            <p:tgtEl>
                                              <p:spTgt spid="58"/>
                                            </p:tgtEl>
                                          </p:cBhvr>
                                        </p:animEffect>
                                      </p:childTnLst>
                                    </p:cTn>
                                  </p:par>
                                  <p:par>
                                    <p:cTn id="44" presetID="31" presetClass="entr" presetSubtype="0" fill="hold" grpId="0" nodeType="withEffect">
                                      <p:stCondLst>
                                        <p:cond delay="500"/>
                                      </p:stCondLst>
                                      <p:childTnLst>
                                        <p:set>
                                          <p:cBhvr>
                                            <p:cTn id="45" dur="1" fill="hold">
                                              <p:stCondLst>
                                                <p:cond delay="0"/>
                                              </p:stCondLst>
                                            </p:cTn>
                                            <p:tgtEl>
                                              <p:spTgt spid="59"/>
                                            </p:tgtEl>
                                            <p:attrNameLst>
                                              <p:attrName>style.visibility</p:attrName>
                                            </p:attrNameLst>
                                          </p:cBhvr>
                                          <p:to>
                                            <p:strVal val="visible"/>
                                          </p:to>
                                        </p:set>
                                        <p:anim calcmode="lin" valueType="num">
                                          <p:cBhvr>
                                            <p:cTn id="46" dur="500" fill="hold"/>
                                            <p:tgtEl>
                                              <p:spTgt spid="59"/>
                                            </p:tgtEl>
                                            <p:attrNameLst>
                                              <p:attrName>ppt_w</p:attrName>
                                            </p:attrNameLst>
                                          </p:cBhvr>
                                          <p:tavLst>
                                            <p:tav tm="0">
                                              <p:val>
                                                <p:fltVal val="0"/>
                                              </p:val>
                                            </p:tav>
                                            <p:tav tm="100000">
                                              <p:val>
                                                <p:strVal val="#ppt_w"/>
                                              </p:val>
                                            </p:tav>
                                          </p:tavLst>
                                        </p:anim>
                                        <p:anim calcmode="lin" valueType="num">
                                          <p:cBhvr>
                                            <p:cTn id="47" dur="500" fill="hold"/>
                                            <p:tgtEl>
                                              <p:spTgt spid="59"/>
                                            </p:tgtEl>
                                            <p:attrNameLst>
                                              <p:attrName>ppt_h</p:attrName>
                                            </p:attrNameLst>
                                          </p:cBhvr>
                                          <p:tavLst>
                                            <p:tav tm="0">
                                              <p:val>
                                                <p:fltVal val="0"/>
                                              </p:val>
                                            </p:tav>
                                            <p:tav tm="100000">
                                              <p:val>
                                                <p:strVal val="#ppt_h"/>
                                              </p:val>
                                            </p:tav>
                                          </p:tavLst>
                                        </p:anim>
                                        <p:anim calcmode="lin" valueType="num">
                                          <p:cBhvr>
                                            <p:cTn id="48" dur="500" fill="hold"/>
                                            <p:tgtEl>
                                              <p:spTgt spid="59"/>
                                            </p:tgtEl>
                                            <p:attrNameLst>
                                              <p:attrName>style.rotation</p:attrName>
                                            </p:attrNameLst>
                                          </p:cBhvr>
                                          <p:tavLst>
                                            <p:tav tm="0">
                                              <p:val>
                                                <p:fltVal val="90"/>
                                              </p:val>
                                            </p:tav>
                                            <p:tav tm="100000">
                                              <p:val>
                                                <p:fltVal val="0"/>
                                              </p:val>
                                            </p:tav>
                                          </p:tavLst>
                                        </p:anim>
                                        <p:animEffect transition="in" filter="fade">
                                          <p:cBhvr>
                                            <p:cTn id="49" dur="500"/>
                                            <p:tgtEl>
                                              <p:spTgt spid="59"/>
                                            </p:tgtEl>
                                          </p:cBhvr>
                                        </p:animEffect>
                                      </p:childTnLst>
                                    </p:cTn>
                                  </p:par>
                                  <p:par>
                                    <p:cTn id="50" presetID="31" presetClass="entr" presetSubtype="0" fill="hold" grpId="0" nodeType="withEffect">
                                      <p:stCondLst>
                                        <p:cond delay="600"/>
                                      </p:stCondLst>
                                      <p:childTnLst>
                                        <p:set>
                                          <p:cBhvr>
                                            <p:cTn id="51" dur="1" fill="hold">
                                              <p:stCondLst>
                                                <p:cond delay="0"/>
                                              </p:stCondLst>
                                            </p:cTn>
                                            <p:tgtEl>
                                              <p:spTgt spid="61"/>
                                            </p:tgtEl>
                                            <p:attrNameLst>
                                              <p:attrName>style.visibility</p:attrName>
                                            </p:attrNameLst>
                                          </p:cBhvr>
                                          <p:to>
                                            <p:strVal val="visible"/>
                                          </p:to>
                                        </p:set>
                                        <p:anim calcmode="lin" valueType="num">
                                          <p:cBhvr>
                                            <p:cTn id="52" dur="500" fill="hold"/>
                                            <p:tgtEl>
                                              <p:spTgt spid="61"/>
                                            </p:tgtEl>
                                            <p:attrNameLst>
                                              <p:attrName>ppt_w</p:attrName>
                                            </p:attrNameLst>
                                          </p:cBhvr>
                                          <p:tavLst>
                                            <p:tav tm="0">
                                              <p:val>
                                                <p:fltVal val="0"/>
                                              </p:val>
                                            </p:tav>
                                            <p:tav tm="100000">
                                              <p:val>
                                                <p:strVal val="#ppt_w"/>
                                              </p:val>
                                            </p:tav>
                                          </p:tavLst>
                                        </p:anim>
                                        <p:anim calcmode="lin" valueType="num">
                                          <p:cBhvr>
                                            <p:cTn id="53" dur="500" fill="hold"/>
                                            <p:tgtEl>
                                              <p:spTgt spid="61"/>
                                            </p:tgtEl>
                                            <p:attrNameLst>
                                              <p:attrName>ppt_h</p:attrName>
                                            </p:attrNameLst>
                                          </p:cBhvr>
                                          <p:tavLst>
                                            <p:tav tm="0">
                                              <p:val>
                                                <p:fltVal val="0"/>
                                              </p:val>
                                            </p:tav>
                                            <p:tav tm="100000">
                                              <p:val>
                                                <p:strVal val="#ppt_h"/>
                                              </p:val>
                                            </p:tav>
                                          </p:tavLst>
                                        </p:anim>
                                        <p:anim calcmode="lin" valueType="num">
                                          <p:cBhvr>
                                            <p:cTn id="54" dur="500" fill="hold"/>
                                            <p:tgtEl>
                                              <p:spTgt spid="61"/>
                                            </p:tgtEl>
                                            <p:attrNameLst>
                                              <p:attrName>style.rotation</p:attrName>
                                            </p:attrNameLst>
                                          </p:cBhvr>
                                          <p:tavLst>
                                            <p:tav tm="0">
                                              <p:val>
                                                <p:fltVal val="90"/>
                                              </p:val>
                                            </p:tav>
                                            <p:tav tm="100000">
                                              <p:val>
                                                <p:fltVal val="0"/>
                                              </p:val>
                                            </p:tav>
                                          </p:tavLst>
                                        </p:anim>
                                        <p:animEffect transition="in" filter="fade">
                                          <p:cBhvr>
                                            <p:cTn id="55" dur="500"/>
                                            <p:tgtEl>
                                              <p:spTgt spid="61"/>
                                            </p:tgtEl>
                                          </p:cBhvr>
                                        </p:animEffect>
                                      </p:childTnLst>
                                    </p:cTn>
                                  </p:par>
                                  <p:par>
                                    <p:cTn id="56" presetID="31" presetClass="entr" presetSubtype="0" fill="hold" grpId="0" nodeType="withEffect">
                                      <p:stCondLst>
                                        <p:cond delay="700"/>
                                      </p:stCondLst>
                                      <p:childTnLst>
                                        <p:set>
                                          <p:cBhvr>
                                            <p:cTn id="57" dur="1" fill="hold">
                                              <p:stCondLst>
                                                <p:cond delay="0"/>
                                              </p:stCondLst>
                                            </p:cTn>
                                            <p:tgtEl>
                                              <p:spTgt spid="60"/>
                                            </p:tgtEl>
                                            <p:attrNameLst>
                                              <p:attrName>style.visibility</p:attrName>
                                            </p:attrNameLst>
                                          </p:cBhvr>
                                          <p:to>
                                            <p:strVal val="visible"/>
                                          </p:to>
                                        </p:set>
                                        <p:anim calcmode="lin" valueType="num">
                                          <p:cBhvr>
                                            <p:cTn id="58" dur="500" fill="hold"/>
                                            <p:tgtEl>
                                              <p:spTgt spid="60"/>
                                            </p:tgtEl>
                                            <p:attrNameLst>
                                              <p:attrName>ppt_w</p:attrName>
                                            </p:attrNameLst>
                                          </p:cBhvr>
                                          <p:tavLst>
                                            <p:tav tm="0">
                                              <p:val>
                                                <p:fltVal val="0"/>
                                              </p:val>
                                            </p:tav>
                                            <p:tav tm="100000">
                                              <p:val>
                                                <p:strVal val="#ppt_w"/>
                                              </p:val>
                                            </p:tav>
                                          </p:tavLst>
                                        </p:anim>
                                        <p:anim calcmode="lin" valueType="num">
                                          <p:cBhvr>
                                            <p:cTn id="59" dur="500" fill="hold"/>
                                            <p:tgtEl>
                                              <p:spTgt spid="60"/>
                                            </p:tgtEl>
                                            <p:attrNameLst>
                                              <p:attrName>ppt_h</p:attrName>
                                            </p:attrNameLst>
                                          </p:cBhvr>
                                          <p:tavLst>
                                            <p:tav tm="0">
                                              <p:val>
                                                <p:fltVal val="0"/>
                                              </p:val>
                                            </p:tav>
                                            <p:tav tm="100000">
                                              <p:val>
                                                <p:strVal val="#ppt_h"/>
                                              </p:val>
                                            </p:tav>
                                          </p:tavLst>
                                        </p:anim>
                                        <p:anim calcmode="lin" valueType="num">
                                          <p:cBhvr>
                                            <p:cTn id="60" dur="500" fill="hold"/>
                                            <p:tgtEl>
                                              <p:spTgt spid="60"/>
                                            </p:tgtEl>
                                            <p:attrNameLst>
                                              <p:attrName>style.rotation</p:attrName>
                                            </p:attrNameLst>
                                          </p:cBhvr>
                                          <p:tavLst>
                                            <p:tav tm="0">
                                              <p:val>
                                                <p:fltVal val="90"/>
                                              </p:val>
                                            </p:tav>
                                            <p:tav tm="100000">
                                              <p:val>
                                                <p:fltVal val="0"/>
                                              </p:val>
                                            </p:tav>
                                          </p:tavLst>
                                        </p:anim>
                                        <p:animEffect transition="in" filter="fade">
                                          <p:cBhvr>
                                            <p:cTn id="61" dur="500"/>
                                            <p:tgtEl>
                                              <p:spTgt spid="60"/>
                                            </p:tgtEl>
                                          </p:cBhvr>
                                        </p:animEffect>
                                      </p:childTnLst>
                                    </p:cTn>
                                  </p:par>
                                </p:childTnLst>
                              </p:cTn>
                            </p:par>
                            <p:par>
                              <p:cTn id="62" fill="hold">
                                <p:stCondLst>
                                  <p:cond delay="2000"/>
                                </p:stCondLst>
                                <p:childTnLst>
                                  <p:par>
                                    <p:cTn id="63" presetID="22" presetClass="entr" presetSubtype="8" fill="hold" grpId="0" nodeType="afterEffect">
                                      <p:stCondLst>
                                        <p:cond delay="0"/>
                                      </p:stCondLst>
                                      <p:childTnLst>
                                        <p:set>
                                          <p:cBhvr>
                                            <p:cTn id="64" dur="1" fill="hold">
                                              <p:stCondLst>
                                                <p:cond delay="0"/>
                                              </p:stCondLst>
                                            </p:cTn>
                                            <p:tgtEl>
                                              <p:spTgt spid="33"/>
                                            </p:tgtEl>
                                            <p:attrNameLst>
                                              <p:attrName>style.visibility</p:attrName>
                                            </p:attrNameLst>
                                          </p:cBhvr>
                                          <p:to>
                                            <p:strVal val="visible"/>
                                          </p:to>
                                        </p:set>
                                        <p:animEffect transition="in" filter="wipe(left)">
                                          <p:cBhvr>
                                            <p:cTn id="65" dur="1000"/>
                                            <p:tgtEl>
                                              <p:spTgt spid="33"/>
                                            </p:tgtEl>
                                          </p:cBhvr>
                                        </p:animEffect>
                                      </p:childTnLst>
                                    </p:cTn>
                                  </p:par>
                                </p:childTnLst>
                              </p:cTn>
                            </p:par>
                            <p:par>
                              <p:cTn id="66" fill="hold">
                                <p:stCondLst>
                                  <p:cond delay="3000"/>
                                </p:stCondLst>
                                <p:childTnLst>
                                  <p:par>
                                    <p:cTn id="67" presetID="22" presetClass="entr" presetSubtype="2" fill="hold" grpId="0" nodeType="afterEffect">
                                      <p:stCondLst>
                                        <p:cond delay="0"/>
                                      </p:stCondLst>
                                      <p:childTnLst>
                                        <p:set>
                                          <p:cBhvr>
                                            <p:cTn id="68" dur="1" fill="hold">
                                              <p:stCondLst>
                                                <p:cond delay="0"/>
                                              </p:stCondLst>
                                            </p:cTn>
                                            <p:tgtEl>
                                              <p:spTgt spid="29"/>
                                            </p:tgtEl>
                                            <p:attrNameLst>
                                              <p:attrName>style.visibility</p:attrName>
                                            </p:attrNameLst>
                                          </p:cBhvr>
                                          <p:to>
                                            <p:strVal val="visible"/>
                                          </p:to>
                                        </p:set>
                                        <p:animEffect transition="in" filter="wipe(right)">
                                          <p:cBhvr>
                                            <p:cTn id="69" dur="500"/>
                                            <p:tgtEl>
                                              <p:spTgt spid="29"/>
                                            </p:tgtEl>
                                          </p:cBhvr>
                                        </p:animEffect>
                                      </p:childTnLst>
                                    </p:cTn>
                                  </p:par>
                                  <p:par>
                                    <p:cTn id="70" presetID="22" presetClass="entr" presetSubtype="2" fill="hold" grpId="0" nodeType="withEffect">
                                      <p:stCondLst>
                                        <p:cond delay="200"/>
                                      </p:stCondLst>
                                      <p:childTnLst>
                                        <p:set>
                                          <p:cBhvr>
                                            <p:cTn id="71" dur="1" fill="hold">
                                              <p:stCondLst>
                                                <p:cond delay="0"/>
                                              </p:stCondLst>
                                            </p:cTn>
                                            <p:tgtEl>
                                              <p:spTgt spid="30"/>
                                            </p:tgtEl>
                                            <p:attrNameLst>
                                              <p:attrName>style.visibility</p:attrName>
                                            </p:attrNameLst>
                                          </p:cBhvr>
                                          <p:to>
                                            <p:strVal val="visible"/>
                                          </p:to>
                                        </p:set>
                                        <p:animEffect transition="in" filter="wipe(right)">
                                          <p:cBhvr>
                                            <p:cTn id="72" dur="500"/>
                                            <p:tgtEl>
                                              <p:spTgt spid="30"/>
                                            </p:tgtEl>
                                          </p:cBhvr>
                                        </p:animEffect>
                                      </p:childTnLst>
                                    </p:cTn>
                                  </p:par>
                                  <p:par>
                                    <p:cTn id="73" presetID="22" presetClass="entr" presetSubtype="2" fill="hold" grpId="0" nodeType="withEffect">
                                      <p:stCondLst>
                                        <p:cond delay="400"/>
                                      </p:stCondLst>
                                      <p:childTnLst>
                                        <p:set>
                                          <p:cBhvr>
                                            <p:cTn id="74" dur="1" fill="hold">
                                              <p:stCondLst>
                                                <p:cond delay="0"/>
                                              </p:stCondLst>
                                            </p:cTn>
                                            <p:tgtEl>
                                              <p:spTgt spid="31"/>
                                            </p:tgtEl>
                                            <p:attrNameLst>
                                              <p:attrName>style.visibility</p:attrName>
                                            </p:attrNameLst>
                                          </p:cBhvr>
                                          <p:to>
                                            <p:strVal val="visible"/>
                                          </p:to>
                                        </p:set>
                                        <p:animEffect transition="in" filter="wipe(right)">
                                          <p:cBhvr>
                                            <p:cTn id="75" dur="500"/>
                                            <p:tgtEl>
                                              <p:spTgt spid="31"/>
                                            </p:tgtEl>
                                          </p:cBhvr>
                                        </p:animEffect>
                                      </p:childTnLst>
                                    </p:cTn>
                                  </p:par>
                                  <p:par>
                                    <p:cTn id="76" presetID="22" presetClass="entr" presetSubtype="2" fill="hold" grpId="0" nodeType="withEffect">
                                      <p:stCondLst>
                                        <p:cond delay="600"/>
                                      </p:stCondLst>
                                      <p:childTnLst>
                                        <p:set>
                                          <p:cBhvr>
                                            <p:cTn id="77" dur="1" fill="hold">
                                              <p:stCondLst>
                                                <p:cond delay="0"/>
                                              </p:stCondLst>
                                            </p:cTn>
                                            <p:tgtEl>
                                              <p:spTgt spid="32"/>
                                            </p:tgtEl>
                                            <p:attrNameLst>
                                              <p:attrName>style.visibility</p:attrName>
                                            </p:attrNameLst>
                                          </p:cBhvr>
                                          <p:to>
                                            <p:strVal val="visible"/>
                                          </p:to>
                                        </p:set>
                                        <p:animEffect transition="in" filter="wipe(right)">
                                          <p:cBhvr>
                                            <p:cTn id="78" dur="500"/>
                                            <p:tgtEl>
                                              <p:spTgt spid="32"/>
                                            </p:tgtEl>
                                          </p:cBhvr>
                                        </p:animEffect>
                                      </p:childTnLst>
                                    </p:cTn>
                                  </p:par>
                                </p:childTnLst>
                              </p:cTn>
                            </p:par>
                            <p:par>
                              <p:cTn id="79" fill="hold">
                                <p:stCondLst>
                                  <p:cond delay="4100"/>
                                </p:stCondLst>
                                <p:childTnLst>
                                  <p:par>
                                    <p:cTn id="80" presetID="10" presetClass="entr" presetSubtype="0" fill="hold" grpId="0" nodeType="afterEffect">
                                      <p:stCondLst>
                                        <p:cond delay="0"/>
                                      </p:stCondLst>
                                      <p:childTnLst>
                                        <p:set>
                                          <p:cBhvr>
                                            <p:cTn id="81" dur="1" fill="hold">
                                              <p:stCondLst>
                                                <p:cond delay="0"/>
                                              </p:stCondLst>
                                            </p:cTn>
                                            <p:tgtEl>
                                              <p:spTgt spid="62"/>
                                            </p:tgtEl>
                                            <p:attrNameLst>
                                              <p:attrName>style.visibility</p:attrName>
                                            </p:attrNameLst>
                                          </p:cBhvr>
                                          <p:to>
                                            <p:strVal val="visible"/>
                                          </p:to>
                                        </p:set>
                                        <p:animEffect transition="in" filter="fade">
                                          <p:cBhvr>
                                            <p:cTn id="82" dur="500"/>
                                            <p:tgtEl>
                                              <p:spTgt spid="6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p:bldP spid="30" grpId="0"/>
          <p:bldP spid="31" grpId="0"/>
          <p:bldP spid="32" grpId="0"/>
          <p:bldP spid="33" grpId="0" animBg="1"/>
          <p:bldP spid="54" grpId="0" animBg="1"/>
          <p:bldP spid="55" grpId="0" animBg="1"/>
          <p:bldP spid="56" grpId="0" animBg="1"/>
          <p:bldP spid="57" grpId="0" animBg="1"/>
          <p:bldP spid="58" grpId="0" animBg="1"/>
          <p:bldP spid="59" grpId="0" animBg="1"/>
          <p:bldP spid="60" grpId="0" animBg="1"/>
          <p:bldP spid="61" grpId="0" animBg="1"/>
          <p:bldP spid="62"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34"/>
                                            </p:tgtEl>
                                            <p:attrNameLst>
                                              <p:attrName>style.visibility</p:attrName>
                                            </p:attrNameLst>
                                          </p:cBhvr>
                                          <p:to>
                                            <p:strVal val="visible"/>
                                          </p:to>
                                        </p:set>
                                        <p:anim calcmode="lin" valueType="num">
                                          <p:cBhvr additive="base">
                                            <p:cTn id="7" dur="500" fill="hold"/>
                                            <p:tgtEl>
                                              <p:spTgt spid="34"/>
                                            </p:tgtEl>
                                            <p:attrNameLst>
                                              <p:attrName>ppt_x</p:attrName>
                                            </p:attrNameLst>
                                          </p:cBhvr>
                                          <p:tavLst>
                                            <p:tav tm="0">
                                              <p:val>
                                                <p:strVal val="#ppt_x"/>
                                              </p:val>
                                            </p:tav>
                                            <p:tav tm="100000">
                                              <p:val>
                                                <p:strVal val="#ppt_x"/>
                                              </p:val>
                                            </p:tav>
                                          </p:tavLst>
                                        </p:anim>
                                        <p:anim calcmode="lin" valueType="num">
                                          <p:cBhvr additive="base">
                                            <p:cTn id="8" dur="500" fill="hold"/>
                                            <p:tgtEl>
                                              <p:spTgt spid="34"/>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100"/>
                                      </p:stCondLst>
                                      <p:childTnLst>
                                        <p:set>
                                          <p:cBhvr>
                                            <p:cTn id="10" dur="1" fill="hold">
                                              <p:stCondLst>
                                                <p:cond delay="0"/>
                                              </p:stCondLst>
                                            </p:cTn>
                                            <p:tgtEl>
                                              <p:spTgt spid="39"/>
                                            </p:tgtEl>
                                            <p:attrNameLst>
                                              <p:attrName>style.visibility</p:attrName>
                                            </p:attrNameLst>
                                          </p:cBhvr>
                                          <p:to>
                                            <p:strVal val="visible"/>
                                          </p:to>
                                        </p:set>
                                        <p:anim calcmode="lin" valueType="num">
                                          <p:cBhvr additive="base">
                                            <p:cTn id="11" dur="500" fill="hold"/>
                                            <p:tgtEl>
                                              <p:spTgt spid="39"/>
                                            </p:tgtEl>
                                            <p:attrNameLst>
                                              <p:attrName>ppt_x</p:attrName>
                                            </p:attrNameLst>
                                          </p:cBhvr>
                                          <p:tavLst>
                                            <p:tav tm="0">
                                              <p:val>
                                                <p:strVal val="#ppt_x"/>
                                              </p:val>
                                            </p:tav>
                                            <p:tav tm="100000">
                                              <p:val>
                                                <p:strVal val="#ppt_x"/>
                                              </p:val>
                                            </p:tav>
                                          </p:tavLst>
                                        </p:anim>
                                        <p:anim calcmode="lin" valueType="num">
                                          <p:cBhvr additive="base">
                                            <p:cTn id="12" dur="500" fill="hold"/>
                                            <p:tgtEl>
                                              <p:spTgt spid="39"/>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200"/>
                                      </p:stCondLst>
                                      <p:childTnLst>
                                        <p:set>
                                          <p:cBhvr>
                                            <p:cTn id="14" dur="1" fill="hold">
                                              <p:stCondLst>
                                                <p:cond delay="0"/>
                                              </p:stCondLst>
                                            </p:cTn>
                                            <p:tgtEl>
                                              <p:spTgt spid="44"/>
                                            </p:tgtEl>
                                            <p:attrNameLst>
                                              <p:attrName>style.visibility</p:attrName>
                                            </p:attrNameLst>
                                          </p:cBhvr>
                                          <p:to>
                                            <p:strVal val="visible"/>
                                          </p:to>
                                        </p:set>
                                        <p:anim calcmode="lin" valueType="num">
                                          <p:cBhvr additive="base">
                                            <p:cTn id="15" dur="500" fill="hold"/>
                                            <p:tgtEl>
                                              <p:spTgt spid="44"/>
                                            </p:tgtEl>
                                            <p:attrNameLst>
                                              <p:attrName>ppt_x</p:attrName>
                                            </p:attrNameLst>
                                          </p:cBhvr>
                                          <p:tavLst>
                                            <p:tav tm="0">
                                              <p:val>
                                                <p:strVal val="#ppt_x"/>
                                              </p:val>
                                            </p:tav>
                                            <p:tav tm="100000">
                                              <p:val>
                                                <p:strVal val="#ppt_x"/>
                                              </p:val>
                                            </p:tav>
                                          </p:tavLst>
                                        </p:anim>
                                        <p:anim calcmode="lin" valueType="num">
                                          <p:cBhvr additive="base">
                                            <p:cTn id="16" dur="500" fill="hold"/>
                                            <p:tgtEl>
                                              <p:spTgt spid="44"/>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300"/>
                                      </p:stCondLst>
                                      <p:childTnLst>
                                        <p:set>
                                          <p:cBhvr>
                                            <p:cTn id="18" dur="1" fill="hold">
                                              <p:stCondLst>
                                                <p:cond delay="0"/>
                                              </p:stCondLst>
                                            </p:cTn>
                                            <p:tgtEl>
                                              <p:spTgt spid="49"/>
                                            </p:tgtEl>
                                            <p:attrNameLst>
                                              <p:attrName>style.visibility</p:attrName>
                                            </p:attrNameLst>
                                          </p:cBhvr>
                                          <p:to>
                                            <p:strVal val="visible"/>
                                          </p:to>
                                        </p:set>
                                        <p:anim calcmode="lin" valueType="num">
                                          <p:cBhvr additive="base">
                                            <p:cTn id="19" dur="500" fill="hold"/>
                                            <p:tgtEl>
                                              <p:spTgt spid="49"/>
                                            </p:tgtEl>
                                            <p:attrNameLst>
                                              <p:attrName>ppt_x</p:attrName>
                                            </p:attrNameLst>
                                          </p:cBhvr>
                                          <p:tavLst>
                                            <p:tav tm="0">
                                              <p:val>
                                                <p:strVal val="#ppt_x"/>
                                              </p:val>
                                            </p:tav>
                                            <p:tav tm="100000">
                                              <p:val>
                                                <p:strVal val="#ppt_x"/>
                                              </p:val>
                                            </p:tav>
                                          </p:tavLst>
                                        </p:anim>
                                        <p:anim calcmode="lin" valueType="num">
                                          <p:cBhvr additive="base">
                                            <p:cTn id="20" dur="500" fill="hold"/>
                                            <p:tgtEl>
                                              <p:spTgt spid="49"/>
                                            </p:tgtEl>
                                            <p:attrNameLst>
                                              <p:attrName>ppt_y</p:attrName>
                                            </p:attrNameLst>
                                          </p:cBhvr>
                                          <p:tavLst>
                                            <p:tav tm="0">
                                              <p:val>
                                                <p:strVal val="1+#ppt_h/2"/>
                                              </p:val>
                                            </p:tav>
                                            <p:tav tm="100000">
                                              <p:val>
                                                <p:strVal val="#ppt_y"/>
                                              </p:val>
                                            </p:tav>
                                          </p:tavLst>
                                        </p:anim>
                                      </p:childTnLst>
                                    </p:cTn>
                                  </p:par>
                                </p:childTnLst>
                              </p:cTn>
                            </p:par>
                            <p:par>
                              <p:cTn id="21" fill="hold">
                                <p:stCondLst>
                                  <p:cond delay="800"/>
                                </p:stCondLst>
                                <p:childTnLst>
                                  <p:par>
                                    <p:cTn id="22" presetID="2" presetClass="entr" presetSubtype="4" fill="hold" grpId="0" nodeType="afterEffect">
                                      <p:stCondLst>
                                        <p:cond delay="0"/>
                                      </p:stCondLst>
                                      <p:childTnLst>
                                        <p:set>
                                          <p:cBhvr>
                                            <p:cTn id="23" dur="1" fill="hold">
                                              <p:stCondLst>
                                                <p:cond delay="0"/>
                                              </p:stCondLst>
                                            </p:cTn>
                                            <p:tgtEl>
                                              <p:spTgt spid="54"/>
                                            </p:tgtEl>
                                            <p:attrNameLst>
                                              <p:attrName>style.visibility</p:attrName>
                                            </p:attrNameLst>
                                          </p:cBhvr>
                                          <p:to>
                                            <p:strVal val="visible"/>
                                          </p:to>
                                        </p:set>
                                        <p:anim calcmode="lin" valueType="num">
                                          <p:cBhvr additive="base">
                                            <p:cTn id="24" dur="500" fill="hold"/>
                                            <p:tgtEl>
                                              <p:spTgt spid="54"/>
                                            </p:tgtEl>
                                            <p:attrNameLst>
                                              <p:attrName>ppt_x</p:attrName>
                                            </p:attrNameLst>
                                          </p:cBhvr>
                                          <p:tavLst>
                                            <p:tav tm="0">
                                              <p:val>
                                                <p:strVal val="#ppt_x"/>
                                              </p:val>
                                            </p:tav>
                                            <p:tav tm="100000">
                                              <p:val>
                                                <p:strVal val="#ppt_x"/>
                                              </p:val>
                                            </p:tav>
                                          </p:tavLst>
                                        </p:anim>
                                        <p:anim calcmode="lin" valueType="num">
                                          <p:cBhvr additive="base">
                                            <p:cTn id="25" dur="500" fill="hold"/>
                                            <p:tgtEl>
                                              <p:spTgt spid="54"/>
                                            </p:tgtEl>
                                            <p:attrNameLst>
                                              <p:attrName>ppt_y</p:attrName>
                                            </p:attrNameLst>
                                          </p:cBhvr>
                                          <p:tavLst>
                                            <p:tav tm="0">
                                              <p:val>
                                                <p:strVal val="1+#ppt_h/2"/>
                                              </p:val>
                                            </p:tav>
                                            <p:tav tm="100000">
                                              <p:val>
                                                <p:strVal val="#ppt_y"/>
                                              </p:val>
                                            </p:tav>
                                          </p:tavLst>
                                        </p:anim>
                                      </p:childTnLst>
                                    </p:cTn>
                                  </p:par>
                                  <p:par>
                                    <p:cTn id="26" presetID="2" presetClass="entr" presetSubtype="4" fill="hold" grpId="0" nodeType="withEffect">
                                      <p:stCondLst>
                                        <p:cond delay="100"/>
                                      </p:stCondLst>
                                      <p:childTnLst>
                                        <p:set>
                                          <p:cBhvr>
                                            <p:cTn id="27" dur="1" fill="hold">
                                              <p:stCondLst>
                                                <p:cond delay="0"/>
                                              </p:stCondLst>
                                            </p:cTn>
                                            <p:tgtEl>
                                              <p:spTgt spid="55"/>
                                            </p:tgtEl>
                                            <p:attrNameLst>
                                              <p:attrName>style.visibility</p:attrName>
                                            </p:attrNameLst>
                                          </p:cBhvr>
                                          <p:to>
                                            <p:strVal val="visible"/>
                                          </p:to>
                                        </p:set>
                                        <p:anim calcmode="lin" valueType="num">
                                          <p:cBhvr additive="base">
                                            <p:cTn id="28" dur="500" fill="hold"/>
                                            <p:tgtEl>
                                              <p:spTgt spid="55"/>
                                            </p:tgtEl>
                                            <p:attrNameLst>
                                              <p:attrName>ppt_x</p:attrName>
                                            </p:attrNameLst>
                                          </p:cBhvr>
                                          <p:tavLst>
                                            <p:tav tm="0">
                                              <p:val>
                                                <p:strVal val="#ppt_x"/>
                                              </p:val>
                                            </p:tav>
                                            <p:tav tm="100000">
                                              <p:val>
                                                <p:strVal val="#ppt_x"/>
                                              </p:val>
                                            </p:tav>
                                          </p:tavLst>
                                        </p:anim>
                                        <p:anim calcmode="lin" valueType="num">
                                          <p:cBhvr additive="base">
                                            <p:cTn id="29" dur="500" fill="hold"/>
                                            <p:tgtEl>
                                              <p:spTgt spid="55"/>
                                            </p:tgtEl>
                                            <p:attrNameLst>
                                              <p:attrName>ppt_y</p:attrName>
                                            </p:attrNameLst>
                                          </p:cBhvr>
                                          <p:tavLst>
                                            <p:tav tm="0">
                                              <p:val>
                                                <p:strVal val="1+#ppt_h/2"/>
                                              </p:val>
                                            </p:tav>
                                            <p:tav tm="100000">
                                              <p:val>
                                                <p:strVal val="#ppt_y"/>
                                              </p:val>
                                            </p:tav>
                                          </p:tavLst>
                                        </p:anim>
                                      </p:childTnLst>
                                    </p:cTn>
                                  </p:par>
                                  <p:par>
                                    <p:cTn id="30" presetID="2" presetClass="entr" presetSubtype="4" fill="hold" grpId="0" nodeType="withEffect">
                                      <p:stCondLst>
                                        <p:cond delay="200"/>
                                      </p:stCondLst>
                                      <p:childTnLst>
                                        <p:set>
                                          <p:cBhvr>
                                            <p:cTn id="31" dur="1" fill="hold">
                                              <p:stCondLst>
                                                <p:cond delay="0"/>
                                              </p:stCondLst>
                                            </p:cTn>
                                            <p:tgtEl>
                                              <p:spTgt spid="56"/>
                                            </p:tgtEl>
                                            <p:attrNameLst>
                                              <p:attrName>style.visibility</p:attrName>
                                            </p:attrNameLst>
                                          </p:cBhvr>
                                          <p:to>
                                            <p:strVal val="visible"/>
                                          </p:to>
                                        </p:set>
                                        <p:anim calcmode="lin" valueType="num">
                                          <p:cBhvr additive="base">
                                            <p:cTn id="32" dur="500" fill="hold"/>
                                            <p:tgtEl>
                                              <p:spTgt spid="56"/>
                                            </p:tgtEl>
                                            <p:attrNameLst>
                                              <p:attrName>ppt_x</p:attrName>
                                            </p:attrNameLst>
                                          </p:cBhvr>
                                          <p:tavLst>
                                            <p:tav tm="0">
                                              <p:val>
                                                <p:strVal val="#ppt_x"/>
                                              </p:val>
                                            </p:tav>
                                            <p:tav tm="100000">
                                              <p:val>
                                                <p:strVal val="#ppt_x"/>
                                              </p:val>
                                            </p:tav>
                                          </p:tavLst>
                                        </p:anim>
                                        <p:anim calcmode="lin" valueType="num">
                                          <p:cBhvr additive="base">
                                            <p:cTn id="33" dur="500" fill="hold"/>
                                            <p:tgtEl>
                                              <p:spTgt spid="56"/>
                                            </p:tgtEl>
                                            <p:attrNameLst>
                                              <p:attrName>ppt_y</p:attrName>
                                            </p:attrNameLst>
                                          </p:cBhvr>
                                          <p:tavLst>
                                            <p:tav tm="0">
                                              <p:val>
                                                <p:strVal val="1+#ppt_h/2"/>
                                              </p:val>
                                            </p:tav>
                                            <p:tav tm="100000">
                                              <p:val>
                                                <p:strVal val="#ppt_y"/>
                                              </p:val>
                                            </p:tav>
                                          </p:tavLst>
                                        </p:anim>
                                      </p:childTnLst>
                                    </p:cTn>
                                  </p:par>
                                  <p:par>
                                    <p:cTn id="34" presetID="2" presetClass="entr" presetSubtype="4" fill="hold" grpId="0" nodeType="withEffect">
                                      <p:stCondLst>
                                        <p:cond delay="300"/>
                                      </p:stCondLst>
                                      <p:childTnLst>
                                        <p:set>
                                          <p:cBhvr>
                                            <p:cTn id="35" dur="1" fill="hold">
                                              <p:stCondLst>
                                                <p:cond delay="0"/>
                                              </p:stCondLst>
                                            </p:cTn>
                                            <p:tgtEl>
                                              <p:spTgt spid="57"/>
                                            </p:tgtEl>
                                            <p:attrNameLst>
                                              <p:attrName>style.visibility</p:attrName>
                                            </p:attrNameLst>
                                          </p:cBhvr>
                                          <p:to>
                                            <p:strVal val="visible"/>
                                          </p:to>
                                        </p:set>
                                        <p:anim calcmode="lin" valueType="num">
                                          <p:cBhvr additive="base">
                                            <p:cTn id="36" dur="500" fill="hold"/>
                                            <p:tgtEl>
                                              <p:spTgt spid="57"/>
                                            </p:tgtEl>
                                            <p:attrNameLst>
                                              <p:attrName>ppt_x</p:attrName>
                                            </p:attrNameLst>
                                          </p:cBhvr>
                                          <p:tavLst>
                                            <p:tav tm="0">
                                              <p:val>
                                                <p:strVal val="#ppt_x"/>
                                              </p:val>
                                            </p:tav>
                                            <p:tav tm="100000">
                                              <p:val>
                                                <p:strVal val="#ppt_x"/>
                                              </p:val>
                                            </p:tav>
                                          </p:tavLst>
                                        </p:anim>
                                        <p:anim calcmode="lin" valueType="num">
                                          <p:cBhvr additive="base">
                                            <p:cTn id="37" dur="500" fill="hold"/>
                                            <p:tgtEl>
                                              <p:spTgt spid="57"/>
                                            </p:tgtEl>
                                            <p:attrNameLst>
                                              <p:attrName>ppt_y</p:attrName>
                                            </p:attrNameLst>
                                          </p:cBhvr>
                                          <p:tavLst>
                                            <p:tav tm="0">
                                              <p:val>
                                                <p:strVal val="1+#ppt_h/2"/>
                                              </p:val>
                                            </p:tav>
                                            <p:tav tm="100000">
                                              <p:val>
                                                <p:strVal val="#ppt_y"/>
                                              </p:val>
                                            </p:tav>
                                          </p:tavLst>
                                        </p:anim>
                                      </p:childTnLst>
                                    </p:cTn>
                                  </p:par>
                                  <p:par>
                                    <p:cTn id="38" presetID="31" presetClass="entr" presetSubtype="0" fill="hold" grpId="0" nodeType="withEffect">
                                      <p:stCondLst>
                                        <p:cond delay="400"/>
                                      </p:stCondLst>
                                      <p:childTnLst>
                                        <p:set>
                                          <p:cBhvr>
                                            <p:cTn id="39" dur="1" fill="hold">
                                              <p:stCondLst>
                                                <p:cond delay="0"/>
                                              </p:stCondLst>
                                            </p:cTn>
                                            <p:tgtEl>
                                              <p:spTgt spid="58"/>
                                            </p:tgtEl>
                                            <p:attrNameLst>
                                              <p:attrName>style.visibility</p:attrName>
                                            </p:attrNameLst>
                                          </p:cBhvr>
                                          <p:to>
                                            <p:strVal val="visible"/>
                                          </p:to>
                                        </p:set>
                                        <p:anim calcmode="lin" valueType="num">
                                          <p:cBhvr>
                                            <p:cTn id="40" dur="500" fill="hold"/>
                                            <p:tgtEl>
                                              <p:spTgt spid="58"/>
                                            </p:tgtEl>
                                            <p:attrNameLst>
                                              <p:attrName>ppt_w</p:attrName>
                                            </p:attrNameLst>
                                          </p:cBhvr>
                                          <p:tavLst>
                                            <p:tav tm="0">
                                              <p:val>
                                                <p:fltVal val="0"/>
                                              </p:val>
                                            </p:tav>
                                            <p:tav tm="100000">
                                              <p:val>
                                                <p:strVal val="#ppt_w"/>
                                              </p:val>
                                            </p:tav>
                                          </p:tavLst>
                                        </p:anim>
                                        <p:anim calcmode="lin" valueType="num">
                                          <p:cBhvr>
                                            <p:cTn id="41" dur="500" fill="hold"/>
                                            <p:tgtEl>
                                              <p:spTgt spid="58"/>
                                            </p:tgtEl>
                                            <p:attrNameLst>
                                              <p:attrName>ppt_h</p:attrName>
                                            </p:attrNameLst>
                                          </p:cBhvr>
                                          <p:tavLst>
                                            <p:tav tm="0">
                                              <p:val>
                                                <p:fltVal val="0"/>
                                              </p:val>
                                            </p:tav>
                                            <p:tav tm="100000">
                                              <p:val>
                                                <p:strVal val="#ppt_h"/>
                                              </p:val>
                                            </p:tav>
                                          </p:tavLst>
                                        </p:anim>
                                        <p:anim calcmode="lin" valueType="num">
                                          <p:cBhvr>
                                            <p:cTn id="42" dur="500" fill="hold"/>
                                            <p:tgtEl>
                                              <p:spTgt spid="58"/>
                                            </p:tgtEl>
                                            <p:attrNameLst>
                                              <p:attrName>style.rotation</p:attrName>
                                            </p:attrNameLst>
                                          </p:cBhvr>
                                          <p:tavLst>
                                            <p:tav tm="0">
                                              <p:val>
                                                <p:fltVal val="90"/>
                                              </p:val>
                                            </p:tav>
                                            <p:tav tm="100000">
                                              <p:val>
                                                <p:fltVal val="0"/>
                                              </p:val>
                                            </p:tav>
                                          </p:tavLst>
                                        </p:anim>
                                        <p:animEffect transition="in" filter="fade">
                                          <p:cBhvr>
                                            <p:cTn id="43" dur="500"/>
                                            <p:tgtEl>
                                              <p:spTgt spid="58"/>
                                            </p:tgtEl>
                                          </p:cBhvr>
                                        </p:animEffect>
                                      </p:childTnLst>
                                    </p:cTn>
                                  </p:par>
                                  <p:par>
                                    <p:cTn id="44" presetID="31" presetClass="entr" presetSubtype="0" fill="hold" grpId="0" nodeType="withEffect">
                                      <p:stCondLst>
                                        <p:cond delay="500"/>
                                      </p:stCondLst>
                                      <p:childTnLst>
                                        <p:set>
                                          <p:cBhvr>
                                            <p:cTn id="45" dur="1" fill="hold">
                                              <p:stCondLst>
                                                <p:cond delay="0"/>
                                              </p:stCondLst>
                                            </p:cTn>
                                            <p:tgtEl>
                                              <p:spTgt spid="59"/>
                                            </p:tgtEl>
                                            <p:attrNameLst>
                                              <p:attrName>style.visibility</p:attrName>
                                            </p:attrNameLst>
                                          </p:cBhvr>
                                          <p:to>
                                            <p:strVal val="visible"/>
                                          </p:to>
                                        </p:set>
                                        <p:anim calcmode="lin" valueType="num">
                                          <p:cBhvr>
                                            <p:cTn id="46" dur="500" fill="hold"/>
                                            <p:tgtEl>
                                              <p:spTgt spid="59"/>
                                            </p:tgtEl>
                                            <p:attrNameLst>
                                              <p:attrName>ppt_w</p:attrName>
                                            </p:attrNameLst>
                                          </p:cBhvr>
                                          <p:tavLst>
                                            <p:tav tm="0">
                                              <p:val>
                                                <p:fltVal val="0"/>
                                              </p:val>
                                            </p:tav>
                                            <p:tav tm="100000">
                                              <p:val>
                                                <p:strVal val="#ppt_w"/>
                                              </p:val>
                                            </p:tav>
                                          </p:tavLst>
                                        </p:anim>
                                        <p:anim calcmode="lin" valueType="num">
                                          <p:cBhvr>
                                            <p:cTn id="47" dur="500" fill="hold"/>
                                            <p:tgtEl>
                                              <p:spTgt spid="59"/>
                                            </p:tgtEl>
                                            <p:attrNameLst>
                                              <p:attrName>ppt_h</p:attrName>
                                            </p:attrNameLst>
                                          </p:cBhvr>
                                          <p:tavLst>
                                            <p:tav tm="0">
                                              <p:val>
                                                <p:fltVal val="0"/>
                                              </p:val>
                                            </p:tav>
                                            <p:tav tm="100000">
                                              <p:val>
                                                <p:strVal val="#ppt_h"/>
                                              </p:val>
                                            </p:tav>
                                          </p:tavLst>
                                        </p:anim>
                                        <p:anim calcmode="lin" valueType="num">
                                          <p:cBhvr>
                                            <p:cTn id="48" dur="500" fill="hold"/>
                                            <p:tgtEl>
                                              <p:spTgt spid="59"/>
                                            </p:tgtEl>
                                            <p:attrNameLst>
                                              <p:attrName>style.rotation</p:attrName>
                                            </p:attrNameLst>
                                          </p:cBhvr>
                                          <p:tavLst>
                                            <p:tav tm="0">
                                              <p:val>
                                                <p:fltVal val="90"/>
                                              </p:val>
                                            </p:tav>
                                            <p:tav tm="100000">
                                              <p:val>
                                                <p:fltVal val="0"/>
                                              </p:val>
                                            </p:tav>
                                          </p:tavLst>
                                        </p:anim>
                                        <p:animEffect transition="in" filter="fade">
                                          <p:cBhvr>
                                            <p:cTn id="49" dur="500"/>
                                            <p:tgtEl>
                                              <p:spTgt spid="59"/>
                                            </p:tgtEl>
                                          </p:cBhvr>
                                        </p:animEffect>
                                      </p:childTnLst>
                                    </p:cTn>
                                  </p:par>
                                  <p:par>
                                    <p:cTn id="50" presetID="31" presetClass="entr" presetSubtype="0" fill="hold" grpId="0" nodeType="withEffect">
                                      <p:stCondLst>
                                        <p:cond delay="600"/>
                                      </p:stCondLst>
                                      <p:childTnLst>
                                        <p:set>
                                          <p:cBhvr>
                                            <p:cTn id="51" dur="1" fill="hold">
                                              <p:stCondLst>
                                                <p:cond delay="0"/>
                                              </p:stCondLst>
                                            </p:cTn>
                                            <p:tgtEl>
                                              <p:spTgt spid="61"/>
                                            </p:tgtEl>
                                            <p:attrNameLst>
                                              <p:attrName>style.visibility</p:attrName>
                                            </p:attrNameLst>
                                          </p:cBhvr>
                                          <p:to>
                                            <p:strVal val="visible"/>
                                          </p:to>
                                        </p:set>
                                        <p:anim calcmode="lin" valueType="num">
                                          <p:cBhvr>
                                            <p:cTn id="52" dur="500" fill="hold"/>
                                            <p:tgtEl>
                                              <p:spTgt spid="61"/>
                                            </p:tgtEl>
                                            <p:attrNameLst>
                                              <p:attrName>ppt_w</p:attrName>
                                            </p:attrNameLst>
                                          </p:cBhvr>
                                          <p:tavLst>
                                            <p:tav tm="0">
                                              <p:val>
                                                <p:fltVal val="0"/>
                                              </p:val>
                                            </p:tav>
                                            <p:tav tm="100000">
                                              <p:val>
                                                <p:strVal val="#ppt_w"/>
                                              </p:val>
                                            </p:tav>
                                          </p:tavLst>
                                        </p:anim>
                                        <p:anim calcmode="lin" valueType="num">
                                          <p:cBhvr>
                                            <p:cTn id="53" dur="500" fill="hold"/>
                                            <p:tgtEl>
                                              <p:spTgt spid="61"/>
                                            </p:tgtEl>
                                            <p:attrNameLst>
                                              <p:attrName>ppt_h</p:attrName>
                                            </p:attrNameLst>
                                          </p:cBhvr>
                                          <p:tavLst>
                                            <p:tav tm="0">
                                              <p:val>
                                                <p:fltVal val="0"/>
                                              </p:val>
                                            </p:tav>
                                            <p:tav tm="100000">
                                              <p:val>
                                                <p:strVal val="#ppt_h"/>
                                              </p:val>
                                            </p:tav>
                                          </p:tavLst>
                                        </p:anim>
                                        <p:anim calcmode="lin" valueType="num">
                                          <p:cBhvr>
                                            <p:cTn id="54" dur="500" fill="hold"/>
                                            <p:tgtEl>
                                              <p:spTgt spid="61"/>
                                            </p:tgtEl>
                                            <p:attrNameLst>
                                              <p:attrName>style.rotation</p:attrName>
                                            </p:attrNameLst>
                                          </p:cBhvr>
                                          <p:tavLst>
                                            <p:tav tm="0">
                                              <p:val>
                                                <p:fltVal val="90"/>
                                              </p:val>
                                            </p:tav>
                                            <p:tav tm="100000">
                                              <p:val>
                                                <p:fltVal val="0"/>
                                              </p:val>
                                            </p:tav>
                                          </p:tavLst>
                                        </p:anim>
                                        <p:animEffect transition="in" filter="fade">
                                          <p:cBhvr>
                                            <p:cTn id="55" dur="500"/>
                                            <p:tgtEl>
                                              <p:spTgt spid="61"/>
                                            </p:tgtEl>
                                          </p:cBhvr>
                                        </p:animEffect>
                                      </p:childTnLst>
                                    </p:cTn>
                                  </p:par>
                                  <p:par>
                                    <p:cTn id="56" presetID="31" presetClass="entr" presetSubtype="0" fill="hold" grpId="0" nodeType="withEffect">
                                      <p:stCondLst>
                                        <p:cond delay="700"/>
                                      </p:stCondLst>
                                      <p:childTnLst>
                                        <p:set>
                                          <p:cBhvr>
                                            <p:cTn id="57" dur="1" fill="hold">
                                              <p:stCondLst>
                                                <p:cond delay="0"/>
                                              </p:stCondLst>
                                            </p:cTn>
                                            <p:tgtEl>
                                              <p:spTgt spid="60"/>
                                            </p:tgtEl>
                                            <p:attrNameLst>
                                              <p:attrName>style.visibility</p:attrName>
                                            </p:attrNameLst>
                                          </p:cBhvr>
                                          <p:to>
                                            <p:strVal val="visible"/>
                                          </p:to>
                                        </p:set>
                                        <p:anim calcmode="lin" valueType="num">
                                          <p:cBhvr>
                                            <p:cTn id="58" dur="500" fill="hold"/>
                                            <p:tgtEl>
                                              <p:spTgt spid="60"/>
                                            </p:tgtEl>
                                            <p:attrNameLst>
                                              <p:attrName>ppt_w</p:attrName>
                                            </p:attrNameLst>
                                          </p:cBhvr>
                                          <p:tavLst>
                                            <p:tav tm="0">
                                              <p:val>
                                                <p:fltVal val="0"/>
                                              </p:val>
                                            </p:tav>
                                            <p:tav tm="100000">
                                              <p:val>
                                                <p:strVal val="#ppt_w"/>
                                              </p:val>
                                            </p:tav>
                                          </p:tavLst>
                                        </p:anim>
                                        <p:anim calcmode="lin" valueType="num">
                                          <p:cBhvr>
                                            <p:cTn id="59" dur="500" fill="hold"/>
                                            <p:tgtEl>
                                              <p:spTgt spid="60"/>
                                            </p:tgtEl>
                                            <p:attrNameLst>
                                              <p:attrName>ppt_h</p:attrName>
                                            </p:attrNameLst>
                                          </p:cBhvr>
                                          <p:tavLst>
                                            <p:tav tm="0">
                                              <p:val>
                                                <p:fltVal val="0"/>
                                              </p:val>
                                            </p:tav>
                                            <p:tav tm="100000">
                                              <p:val>
                                                <p:strVal val="#ppt_h"/>
                                              </p:val>
                                            </p:tav>
                                          </p:tavLst>
                                        </p:anim>
                                        <p:anim calcmode="lin" valueType="num">
                                          <p:cBhvr>
                                            <p:cTn id="60" dur="500" fill="hold"/>
                                            <p:tgtEl>
                                              <p:spTgt spid="60"/>
                                            </p:tgtEl>
                                            <p:attrNameLst>
                                              <p:attrName>style.rotation</p:attrName>
                                            </p:attrNameLst>
                                          </p:cBhvr>
                                          <p:tavLst>
                                            <p:tav tm="0">
                                              <p:val>
                                                <p:fltVal val="90"/>
                                              </p:val>
                                            </p:tav>
                                            <p:tav tm="100000">
                                              <p:val>
                                                <p:fltVal val="0"/>
                                              </p:val>
                                            </p:tav>
                                          </p:tavLst>
                                        </p:anim>
                                        <p:animEffect transition="in" filter="fade">
                                          <p:cBhvr>
                                            <p:cTn id="61" dur="500"/>
                                            <p:tgtEl>
                                              <p:spTgt spid="60"/>
                                            </p:tgtEl>
                                          </p:cBhvr>
                                        </p:animEffect>
                                      </p:childTnLst>
                                    </p:cTn>
                                  </p:par>
                                </p:childTnLst>
                              </p:cTn>
                            </p:par>
                            <p:par>
                              <p:cTn id="62" fill="hold">
                                <p:stCondLst>
                                  <p:cond delay="2000"/>
                                </p:stCondLst>
                                <p:childTnLst>
                                  <p:par>
                                    <p:cTn id="63" presetID="22" presetClass="entr" presetSubtype="8" fill="hold" grpId="0" nodeType="afterEffect">
                                      <p:stCondLst>
                                        <p:cond delay="0"/>
                                      </p:stCondLst>
                                      <p:childTnLst>
                                        <p:set>
                                          <p:cBhvr>
                                            <p:cTn id="64" dur="1" fill="hold">
                                              <p:stCondLst>
                                                <p:cond delay="0"/>
                                              </p:stCondLst>
                                            </p:cTn>
                                            <p:tgtEl>
                                              <p:spTgt spid="33"/>
                                            </p:tgtEl>
                                            <p:attrNameLst>
                                              <p:attrName>style.visibility</p:attrName>
                                            </p:attrNameLst>
                                          </p:cBhvr>
                                          <p:to>
                                            <p:strVal val="visible"/>
                                          </p:to>
                                        </p:set>
                                        <p:animEffect transition="in" filter="wipe(left)">
                                          <p:cBhvr>
                                            <p:cTn id="65" dur="1000"/>
                                            <p:tgtEl>
                                              <p:spTgt spid="33"/>
                                            </p:tgtEl>
                                          </p:cBhvr>
                                        </p:animEffect>
                                      </p:childTnLst>
                                    </p:cTn>
                                  </p:par>
                                </p:childTnLst>
                              </p:cTn>
                            </p:par>
                            <p:par>
                              <p:cTn id="66" fill="hold">
                                <p:stCondLst>
                                  <p:cond delay="3000"/>
                                </p:stCondLst>
                                <p:childTnLst>
                                  <p:par>
                                    <p:cTn id="67" presetID="22" presetClass="entr" presetSubtype="2" fill="hold" grpId="0" nodeType="afterEffect">
                                      <p:stCondLst>
                                        <p:cond delay="0"/>
                                      </p:stCondLst>
                                      <p:childTnLst>
                                        <p:set>
                                          <p:cBhvr>
                                            <p:cTn id="68" dur="1" fill="hold">
                                              <p:stCondLst>
                                                <p:cond delay="0"/>
                                              </p:stCondLst>
                                            </p:cTn>
                                            <p:tgtEl>
                                              <p:spTgt spid="29"/>
                                            </p:tgtEl>
                                            <p:attrNameLst>
                                              <p:attrName>style.visibility</p:attrName>
                                            </p:attrNameLst>
                                          </p:cBhvr>
                                          <p:to>
                                            <p:strVal val="visible"/>
                                          </p:to>
                                        </p:set>
                                        <p:animEffect transition="in" filter="wipe(right)">
                                          <p:cBhvr>
                                            <p:cTn id="69" dur="500"/>
                                            <p:tgtEl>
                                              <p:spTgt spid="29"/>
                                            </p:tgtEl>
                                          </p:cBhvr>
                                        </p:animEffect>
                                      </p:childTnLst>
                                    </p:cTn>
                                  </p:par>
                                  <p:par>
                                    <p:cTn id="70" presetID="22" presetClass="entr" presetSubtype="2" fill="hold" grpId="0" nodeType="withEffect">
                                      <p:stCondLst>
                                        <p:cond delay="200"/>
                                      </p:stCondLst>
                                      <p:childTnLst>
                                        <p:set>
                                          <p:cBhvr>
                                            <p:cTn id="71" dur="1" fill="hold">
                                              <p:stCondLst>
                                                <p:cond delay="0"/>
                                              </p:stCondLst>
                                            </p:cTn>
                                            <p:tgtEl>
                                              <p:spTgt spid="30"/>
                                            </p:tgtEl>
                                            <p:attrNameLst>
                                              <p:attrName>style.visibility</p:attrName>
                                            </p:attrNameLst>
                                          </p:cBhvr>
                                          <p:to>
                                            <p:strVal val="visible"/>
                                          </p:to>
                                        </p:set>
                                        <p:animEffect transition="in" filter="wipe(right)">
                                          <p:cBhvr>
                                            <p:cTn id="72" dur="500"/>
                                            <p:tgtEl>
                                              <p:spTgt spid="30"/>
                                            </p:tgtEl>
                                          </p:cBhvr>
                                        </p:animEffect>
                                      </p:childTnLst>
                                    </p:cTn>
                                  </p:par>
                                  <p:par>
                                    <p:cTn id="73" presetID="22" presetClass="entr" presetSubtype="2" fill="hold" grpId="0" nodeType="withEffect">
                                      <p:stCondLst>
                                        <p:cond delay="400"/>
                                      </p:stCondLst>
                                      <p:childTnLst>
                                        <p:set>
                                          <p:cBhvr>
                                            <p:cTn id="74" dur="1" fill="hold">
                                              <p:stCondLst>
                                                <p:cond delay="0"/>
                                              </p:stCondLst>
                                            </p:cTn>
                                            <p:tgtEl>
                                              <p:spTgt spid="31"/>
                                            </p:tgtEl>
                                            <p:attrNameLst>
                                              <p:attrName>style.visibility</p:attrName>
                                            </p:attrNameLst>
                                          </p:cBhvr>
                                          <p:to>
                                            <p:strVal val="visible"/>
                                          </p:to>
                                        </p:set>
                                        <p:animEffect transition="in" filter="wipe(right)">
                                          <p:cBhvr>
                                            <p:cTn id="75" dur="500"/>
                                            <p:tgtEl>
                                              <p:spTgt spid="31"/>
                                            </p:tgtEl>
                                          </p:cBhvr>
                                        </p:animEffect>
                                      </p:childTnLst>
                                    </p:cTn>
                                  </p:par>
                                  <p:par>
                                    <p:cTn id="76" presetID="22" presetClass="entr" presetSubtype="2" fill="hold" grpId="0" nodeType="withEffect">
                                      <p:stCondLst>
                                        <p:cond delay="600"/>
                                      </p:stCondLst>
                                      <p:childTnLst>
                                        <p:set>
                                          <p:cBhvr>
                                            <p:cTn id="77" dur="1" fill="hold">
                                              <p:stCondLst>
                                                <p:cond delay="0"/>
                                              </p:stCondLst>
                                            </p:cTn>
                                            <p:tgtEl>
                                              <p:spTgt spid="32"/>
                                            </p:tgtEl>
                                            <p:attrNameLst>
                                              <p:attrName>style.visibility</p:attrName>
                                            </p:attrNameLst>
                                          </p:cBhvr>
                                          <p:to>
                                            <p:strVal val="visible"/>
                                          </p:to>
                                        </p:set>
                                        <p:animEffect transition="in" filter="wipe(right)">
                                          <p:cBhvr>
                                            <p:cTn id="78" dur="500"/>
                                            <p:tgtEl>
                                              <p:spTgt spid="32"/>
                                            </p:tgtEl>
                                          </p:cBhvr>
                                        </p:animEffect>
                                      </p:childTnLst>
                                    </p:cTn>
                                  </p:par>
                                </p:childTnLst>
                              </p:cTn>
                            </p:par>
                            <p:par>
                              <p:cTn id="79" fill="hold">
                                <p:stCondLst>
                                  <p:cond delay="4100"/>
                                </p:stCondLst>
                                <p:childTnLst>
                                  <p:par>
                                    <p:cTn id="80" presetID="10" presetClass="entr" presetSubtype="0" fill="hold" grpId="0" nodeType="afterEffect">
                                      <p:stCondLst>
                                        <p:cond delay="0"/>
                                      </p:stCondLst>
                                      <p:childTnLst>
                                        <p:set>
                                          <p:cBhvr>
                                            <p:cTn id="81" dur="1" fill="hold">
                                              <p:stCondLst>
                                                <p:cond delay="0"/>
                                              </p:stCondLst>
                                            </p:cTn>
                                            <p:tgtEl>
                                              <p:spTgt spid="62"/>
                                            </p:tgtEl>
                                            <p:attrNameLst>
                                              <p:attrName>style.visibility</p:attrName>
                                            </p:attrNameLst>
                                          </p:cBhvr>
                                          <p:to>
                                            <p:strVal val="visible"/>
                                          </p:to>
                                        </p:set>
                                        <p:animEffect transition="in" filter="fade">
                                          <p:cBhvr>
                                            <p:cTn id="82" dur="500"/>
                                            <p:tgtEl>
                                              <p:spTgt spid="6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p:bldP spid="30" grpId="0"/>
          <p:bldP spid="31" grpId="0"/>
          <p:bldP spid="32" grpId="0"/>
          <p:bldP spid="33" grpId="0" animBg="1"/>
          <p:bldP spid="54" grpId="0" animBg="1"/>
          <p:bldP spid="55" grpId="0" animBg="1"/>
          <p:bldP spid="56" grpId="0" animBg="1"/>
          <p:bldP spid="57" grpId="0" animBg="1"/>
          <p:bldP spid="58" grpId="0" animBg="1"/>
          <p:bldP spid="59" grpId="0" animBg="1"/>
          <p:bldP spid="60" grpId="0" animBg="1"/>
          <p:bldP spid="61" grpId="0" animBg="1"/>
          <p:bldP spid="62" grpId="0"/>
        </p:bldLst>
      </p:timing>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标题 25"/>
          <p:cNvSpPr>
            <a:spLocks noGrp="1"/>
          </p:cNvSpPr>
          <p:nvPr>
            <p:ph type="title"/>
          </p:nvPr>
        </p:nvSpPr>
        <p:spPr/>
        <p:txBody>
          <a:bodyPr/>
          <a:lstStyle/>
          <a:p>
            <a:pPr algn="l"/>
            <a:r>
              <a:rPr lang="zh-CN" altLang="en-US" dirty="0"/>
              <a:t>工作效率</a:t>
            </a:r>
          </a:p>
        </p:txBody>
      </p:sp>
      <p:sp>
        <p:nvSpPr>
          <p:cNvPr id="39" name="燕尾形 38"/>
          <p:cNvSpPr/>
          <p:nvPr/>
        </p:nvSpPr>
        <p:spPr>
          <a:xfrm>
            <a:off x="2766824" y="3790546"/>
            <a:ext cx="1121164" cy="1218661"/>
          </a:xfrm>
          <a:prstGeom prst="chevron">
            <a:avLst>
              <a:gd name="adj" fmla="val 54429"/>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25484" tIns="62742" rIns="125484" bIns="62742" anchor="ctr"/>
          <a:lstStyle/>
          <a:p>
            <a:pPr algn="ctr" defTabSz="1254920">
              <a:defRPr/>
            </a:pPr>
            <a:endParaRPr lang="zh-CN" altLang="en-US" sz="3397"/>
          </a:p>
        </p:txBody>
      </p:sp>
      <p:sp>
        <p:nvSpPr>
          <p:cNvPr id="42" name="燕尾形 41"/>
          <p:cNvSpPr/>
          <p:nvPr/>
        </p:nvSpPr>
        <p:spPr>
          <a:xfrm>
            <a:off x="3754987" y="3790546"/>
            <a:ext cx="1122837" cy="1218661"/>
          </a:xfrm>
          <a:prstGeom prst="chevron">
            <a:avLst>
              <a:gd name="adj" fmla="val 54429"/>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125484" tIns="62742" rIns="125484" bIns="62742" anchor="ctr"/>
          <a:lstStyle/>
          <a:p>
            <a:pPr algn="ctr" defTabSz="1254920">
              <a:defRPr/>
            </a:pPr>
            <a:endParaRPr lang="zh-CN" altLang="en-US" sz="3397"/>
          </a:p>
        </p:txBody>
      </p:sp>
      <p:sp>
        <p:nvSpPr>
          <p:cNvPr id="43" name="燕尾形 42"/>
          <p:cNvSpPr/>
          <p:nvPr/>
        </p:nvSpPr>
        <p:spPr>
          <a:xfrm>
            <a:off x="4743152" y="3790546"/>
            <a:ext cx="1122837" cy="1218661"/>
          </a:xfrm>
          <a:prstGeom prst="chevron">
            <a:avLst>
              <a:gd name="adj" fmla="val 54429"/>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125484" tIns="62742" rIns="125484" bIns="62742" anchor="ctr"/>
          <a:lstStyle/>
          <a:p>
            <a:pPr algn="ctr" defTabSz="1254920">
              <a:defRPr/>
            </a:pPr>
            <a:endParaRPr lang="zh-CN" altLang="en-US" sz="3397"/>
          </a:p>
        </p:txBody>
      </p:sp>
      <p:sp>
        <p:nvSpPr>
          <p:cNvPr id="52" name="燕尾形 51"/>
          <p:cNvSpPr/>
          <p:nvPr/>
        </p:nvSpPr>
        <p:spPr>
          <a:xfrm>
            <a:off x="5695458" y="3790546"/>
            <a:ext cx="1122837" cy="1218661"/>
          </a:xfrm>
          <a:prstGeom prst="chevron">
            <a:avLst>
              <a:gd name="adj" fmla="val 54429"/>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125484" tIns="62742" rIns="125484" bIns="62742" anchor="ctr"/>
          <a:lstStyle/>
          <a:p>
            <a:pPr algn="ctr" defTabSz="1254920">
              <a:defRPr/>
            </a:pPr>
            <a:endParaRPr lang="zh-CN" altLang="en-US" sz="3397"/>
          </a:p>
        </p:txBody>
      </p:sp>
      <p:cxnSp>
        <p:nvCxnSpPr>
          <p:cNvPr id="53" name="直接连接符 52"/>
          <p:cNvCxnSpPr/>
          <p:nvPr/>
        </p:nvCxnSpPr>
        <p:spPr>
          <a:xfrm rot="5400000">
            <a:off x="6768054" y="4528626"/>
            <a:ext cx="5831835"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54" name="直接连接符 53"/>
          <p:cNvCxnSpPr/>
          <p:nvPr/>
        </p:nvCxnSpPr>
        <p:spPr>
          <a:xfrm>
            <a:off x="5039600" y="3210168"/>
            <a:ext cx="0" cy="567301"/>
          </a:xfrm>
          <a:prstGeom prst="line">
            <a:avLst/>
          </a:prstGeom>
          <a:ln w="12700">
            <a:solidFill>
              <a:schemeClr val="bg1">
                <a:lumMod val="65000"/>
              </a:schemeClr>
            </a:solidFill>
            <a:headEnd type="stealth"/>
          </a:ln>
        </p:spPr>
        <p:style>
          <a:lnRef idx="1">
            <a:schemeClr val="accent1"/>
          </a:lnRef>
          <a:fillRef idx="0">
            <a:schemeClr val="accent1"/>
          </a:fillRef>
          <a:effectRef idx="0">
            <a:schemeClr val="accent1"/>
          </a:effectRef>
          <a:fontRef idx="minor">
            <a:schemeClr val="tx1"/>
          </a:fontRef>
        </p:style>
      </p:cxnSp>
      <p:cxnSp>
        <p:nvCxnSpPr>
          <p:cNvPr id="55" name="直接连接符 54"/>
          <p:cNvCxnSpPr/>
          <p:nvPr/>
        </p:nvCxnSpPr>
        <p:spPr>
          <a:xfrm>
            <a:off x="3063271" y="2531884"/>
            <a:ext cx="0" cy="1249944"/>
          </a:xfrm>
          <a:prstGeom prst="line">
            <a:avLst/>
          </a:prstGeom>
          <a:ln w="12700">
            <a:solidFill>
              <a:schemeClr val="bg1">
                <a:lumMod val="65000"/>
              </a:schemeClr>
            </a:solidFill>
            <a:headEnd type="stealth"/>
          </a:ln>
        </p:spPr>
        <p:style>
          <a:lnRef idx="1">
            <a:schemeClr val="accent1"/>
          </a:lnRef>
          <a:fillRef idx="0">
            <a:schemeClr val="accent1"/>
          </a:fillRef>
          <a:effectRef idx="0">
            <a:schemeClr val="accent1"/>
          </a:effectRef>
          <a:fontRef idx="minor">
            <a:schemeClr val="tx1"/>
          </a:fontRef>
        </p:style>
      </p:cxnSp>
      <p:cxnSp>
        <p:nvCxnSpPr>
          <p:cNvPr id="56" name="直接连接符 55"/>
          <p:cNvCxnSpPr/>
          <p:nvPr/>
        </p:nvCxnSpPr>
        <p:spPr>
          <a:xfrm flipH="1" flipV="1">
            <a:off x="6027764" y="4989510"/>
            <a:ext cx="39890" cy="1298756"/>
          </a:xfrm>
          <a:prstGeom prst="line">
            <a:avLst/>
          </a:prstGeom>
          <a:ln w="12700">
            <a:solidFill>
              <a:schemeClr val="bg1">
                <a:lumMod val="65000"/>
              </a:schemeClr>
            </a:solidFill>
            <a:headEnd type="stealth"/>
          </a:ln>
        </p:spPr>
        <p:style>
          <a:lnRef idx="1">
            <a:schemeClr val="accent1"/>
          </a:lnRef>
          <a:fillRef idx="0">
            <a:schemeClr val="accent1"/>
          </a:fillRef>
          <a:effectRef idx="0">
            <a:schemeClr val="accent1"/>
          </a:effectRef>
          <a:fontRef idx="minor">
            <a:schemeClr val="tx1"/>
          </a:fontRef>
        </p:style>
      </p:cxnSp>
      <p:cxnSp>
        <p:nvCxnSpPr>
          <p:cNvPr id="57" name="直接连接符 56"/>
          <p:cNvCxnSpPr/>
          <p:nvPr/>
        </p:nvCxnSpPr>
        <p:spPr>
          <a:xfrm flipV="1">
            <a:off x="3952620" y="4989506"/>
            <a:ext cx="0" cy="507942"/>
          </a:xfrm>
          <a:prstGeom prst="line">
            <a:avLst/>
          </a:prstGeom>
          <a:ln w="12700">
            <a:solidFill>
              <a:schemeClr val="bg1">
                <a:lumMod val="65000"/>
              </a:schemeClr>
            </a:solidFill>
            <a:headEnd type="stealth"/>
          </a:ln>
        </p:spPr>
        <p:style>
          <a:lnRef idx="1">
            <a:schemeClr val="accent1"/>
          </a:lnRef>
          <a:fillRef idx="0">
            <a:schemeClr val="accent1"/>
          </a:fillRef>
          <a:effectRef idx="0">
            <a:schemeClr val="accent1"/>
          </a:effectRef>
          <a:fontRef idx="minor">
            <a:schemeClr val="tx1"/>
          </a:fontRef>
        </p:style>
      </p:cxnSp>
      <p:sp>
        <p:nvSpPr>
          <p:cNvPr id="58" name="五边形 57"/>
          <p:cNvSpPr/>
          <p:nvPr/>
        </p:nvSpPr>
        <p:spPr>
          <a:xfrm>
            <a:off x="1482210" y="3780365"/>
            <a:ext cx="8102944" cy="1225537"/>
          </a:xfrm>
          <a:prstGeom prst="homePlate">
            <a:avLst>
              <a:gd name="adj" fmla="val 47961"/>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txBody>
          <a:bodyPr lIns="125484" tIns="62742" rIns="125484" bIns="62742" anchor="ctr"/>
          <a:lstStyle/>
          <a:p>
            <a:pPr algn="ctr" defTabSz="1254920">
              <a:defRPr/>
            </a:pPr>
            <a:endParaRPr lang="zh-CN" altLang="en-US" sz="3397"/>
          </a:p>
        </p:txBody>
      </p:sp>
      <p:sp>
        <p:nvSpPr>
          <p:cNvPr id="59" name="TextBox 58"/>
          <p:cNvSpPr txBox="1"/>
          <p:nvPr/>
        </p:nvSpPr>
        <p:spPr>
          <a:xfrm>
            <a:off x="10079237" y="2235327"/>
            <a:ext cx="2964492" cy="3892626"/>
          </a:xfrm>
          <a:prstGeom prst="rect">
            <a:avLst/>
          </a:prstGeom>
          <a:noFill/>
        </p:spPr>
        <p:txBody>
          <a:bodyPr wrap="square" lIns="125496" tIns="62748" rIns="125496" bIns="62748" rtlCol="0">
            <a:spAutoFit/>
          </a:bodyPr>
          <a:lstStyle/>
          <a:p>
            <a:pPr>
              <a:lnSpc>
                <a:spcPct val="150000"/>
              </a:lnSpc>
            </a:pPr>
            <a:r>
              <a:rPr lang="zh-CN" altLang="en-US" sz="1441" dirty="0">
                <a:solidFill>
                  <a:schemeClr val="bg2"/>
                </a:solidFill>
                <a:latin typeface="微软雅黑" pitchFamily="34" charset="-122"/>
                <a:ea typeface="微软雅黑" pitchFamily="34" charset="-122"/>
                <a:sym typeface="Calibri" pitchFamily="34" charset="0"/>
              </a:rPr>
              <a:t>      点击输入简要文字内容，文字内容需概括精炼，不用多余的文字修饰，言简意赅的说明该项内容。点击输入简要文字内容，文字内容需概括精炼，不用多余的文字修饰，言简意赅的说明该项内容。</a:t>
            </a:r>
            <a:endParaRPr lang="en-US" altLang="zh-CN" sz="1441" dirty="0">
              <a:solidFill>
                <a:schemeClr val="bg2"/>
              </a:solidFill>
              <a:latin typeface="微软雅黑" pitchFamily="34" charset="-122"/>
              <a:ea typeface="微软雅黑" pitchFamily="34" charset="-122"/>
              <a:sym typeface="Calibri" pitchFamily="34" charset="0"/>
            </a:endParaRPr>
          </a:p>
          <a:p>
            <a:pPr>
              <a:lnSpc>
                <a:spcPct val="150000"/>
              </a:lnSpc>
            </a:pPr>
            <a:r>
              <a:rPr lang="zh-CN" altLang="en-US" sz="1441" dirty="0">
                <a:solidFill>
                  <a:schemeClr val="bg2"/>
                </a:solidFill>
                <a:latin typeface="微软雅黑" pitchFamily="34" charset="-122"/>
                <a:ea typeface="微软雅黑" pitchFamily="34" charset="-122"/>
                <a:sym typeface="Calibri" pitchFamily="34" charset="0"/>
              </a:rPr>
              <a:t>       点击输入简要文字内容，文字内容需概括精炼，不用多余的文字修饰，言简意赅的说明该项内容。</a:t>
            </a:r>
            <a:endParaRPr lang="en-US" altLang="zh-CN" sz="1441" dirty="0">
              <a:solidFill>
                <a:schemeClr val="bg2"/>
              </a:solidFill>
              <a:latin typeface="微软雅黑" pitchFamily="34" charset="-122"/>
              <a:ea typeface="微软雅黑" pitchFamily="34" charset="-122"/>
              <a:sym typeface="Calibri" pitchFamily="34" charset="0"/>
            </a:endParaRPr>
          </a:p>
        </p:txBody>
      </p:sp>
      <p:grpSp>
        <p:nvGrpSpPr>
          <p:cNvPr id="60" name="组合 59"/>
          <p:cNvGrpSpPr/>
          <p:nvPr/>
        </p:nvGrpSpPr>
        <p:grpSpPr>
          <a:xfrm>
            <a:off x="2766823" y="1922107"/>
            <a:ext cx="3194560" cy="609777"/>
            <a:chOff x="814328" y="3219334"/>
            <a:chExt cx="2266827" cy="432536"/>
          </a:xfrm>
        </p:grpSpPr>
        <p:grpSp>
          <p:nvGrpSpPr>
            <p:cNvPr id="61" name="组合 60"/>
            <p:cNvGrpSpPr/>
            <p:nvPr/>
          </p:nvGrpSpPr>
          <p:grpSpPr>
            <a:xfrm>
              <a:off x="814328" y="3219334"/>
              <a:ext cx="2266827" cy="432536"/>
              <a:chOff x="2173927" y="3285519"/>
              <a:chExt cx="2876394" cy="548848"/>
            </a:xfrm>
          </p:grpSpPr>
          <p:grpSp>
            <p:nvGrpSpPr>
              <p:cNvPr id="63" name="组合 62"/>
              <p:cNvGrpSpPr/>
              <p:nvPr/>
            </p:nvGrpSpPr>
            <p:grpSpPr>
              <a:xfrm>
                <a:off x="2173927" y="3285519"/>
                <a:ext cx="2876394" cy="548848"/>
                <a:chOff x="4304043" y="1286668"/>
                <a:chExt cx="6414044" cy="2757793"/>
              </a:xfrm>
              <a:effectLst>
                <a:outerShdw blurRad="381000" dist="254000" dir="8100000" algn="tr" rotWithShape="0">
                  <a:prstClr val="black">
                    <a:alpha val="40000"/>
                  </a:prstClr>
                </a:outerShdw>
              </a:effectLst>
            </p:grpSpPr>
            <p:sp>
              <p:nvSpPr>
                <p:cNvPr id="65" name="圆角矩形 64"/>
                <p:cNvSpPr/>
                <p:nvPr/>
              </p:nvSpPr>
              <p:spPr>
                <a:xfrm>
                  <a:off x="4304043" y="1286668"/>
                  <a:ext cx="64140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71"/>
                </a:p>
              </p:txBody>
            </p:sp>
            <p:sp>
              <p:nvSpPr>
                <p:cNvPr id="66" name="圆角矩形 65"/>
                <p:cNvSpPr/>
                <p:nvPr/>
              </p:nvSpPr>
              <p:spPr>
                <a:xfrm>
                  <a:off x="4351923" y="1373339"/>
                  <a:ext cx="6323887" cy="2584450"/>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71"/>
                </a:p>
              </p:txBody>
            </p:sp>
          </p:grpSp>
          <p:sp>
            <p:nvSpPr>
              <p:cNvPr id="64" name="椭圆 63"/>
              <p:cNvSpPr/>
              <p:nvPr/>
            </p:nvSpPr>
            <p:spPr>
              <a:xfrm>
                <a:off x="2270357" y="3351544"/>
                <a:ext cx="394740" cy="394741"/>
              </a:xfrm>
              <a:prstGeom prst="ellipse">
                <a:avLst/>
              </a:prstGeom>
              <a:solidFill>
                <a:schemeClr val="accent1"/>
              </a:solidFill>
              <a:ln>
                <a:noFill/>
              </a:ln>
              <a:effectLst>
                <a:outerShdw blurRad="88900" dist="63500" dir="8100000" algn="tr" rotWithShape="0">
                  <a:prstClr val="black">
                    <a:alpha val="5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71" dirty="0">
                    <a:solidFill>
                      <a:schemeClr val="bg1"/>
                    </a:solidFill>
                  </a:rPr>
                  <a:t>1</a:t>
                </a:r>
                <a:endParaRPr lang="zh-CN" altLang="en-US" sz="2471" dirty="0">
                  <a:solidFill>
                    <a:schemeClr val="bg1"/>
                  </a:solidFill>
                </a:endParaRPr>
              </a:p>
            </p:txBody>
          </p:sp>
        </p:grpSp>
        <p:sp>
          <p:nvSpPr>
            <p:cNvPr id="62" name="TextBox 61"/>
            <p:cNvSpPr txBox="1"/>
            <p:nvPr/>
          </p:nvSpPr>
          <p:spPr>
            <a:xfrm>
              <a:off x="1139540" y="3319207"/>
              <a:ext cx="1926672" cy="194808"/>
            </a:xfrm>
            <a:prstGeom prst="rect">
              <a:avLst/>
            </a:prstGeom>
            <a:noFill/>
          </p:spPr>
          <p:txBody>
            <a:bodyPr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r>
                <a:rPr lang="zh-CN" altLang="en-US" sz="1750" dirty="0">
                  <a:solidFill>
                    <a:schemeClr val="accent1"/>
                  </a:solidFill>
                  <a:latin typeface="+mn-ea"/>
                </a:rPr>
                <a:t>添加文字内容</a:t>
              </a:r>
            </a:p>
          </p:txBody>
        </p:sp>
      </p:grpSp>
      <p:grpSp>
        <p:nvGrpSpPr>
          <p:cNvPr id="67" name="组合 66"/>
          <p:cNvGrpSpPr/>
          <p:nvPr/>
        </p:nvGrpSpPr>
        <p:grpSpPr>
          <a:xfrm>
            <a:off x="3656171" y="5497449"/>
            <a:ext cx="3194560" cy="609777"/>
            <a:chOff x="814325" y="3219334"/>
            <a:chExt cx="2266826" cy="432536"/>
          </a:xfrm>
        </p:grpSpPr>
        <p:grpSp>
          <p:nvGrpSpPr>
            <p:cNvPr id="68" name="组合 67"/>
            <p:cNvGrpSpPr/>
            <p:nvPr/>
          </p:nvGrpSpPr>
          <p:grpSpPr>
            <a:xfrm>
              <a:off x="814325" y="3219334"/>
              <a:ext cx="2266826" cy="432536"/>
              <a:chOff x="2173923" y="3285519"/>
              <a:chExt cx="2876392" cy="548848"/>
            </a:xfrm>
          </p:grpSpPr>
          <p:grpSp>
            <p:nvGrpSpPr>
              <p:cNvPr id="70" name="组合 69"/>
              <p:cNvGrpSpPr/>
              <p:nvPr/>
            </p:nvGrpSpPr>
            <p:grpSpPr>
              <a:xfrm>
                <a:off x="2173923" y="3285519"/>
                <a:ext cx="2876392" cy="548848"/>
                <a:chOff x="4304035" y="1286668"/>
                <a:chExt cx="6414035" cy="2757793"/>
              </a:xfrm>
              <a:effectLst>
                <a:outerShdw blurRad="381000" dist="254000" dir="8100000" algn="tr" rotWithShape="0">
                  <a:prstClr val="black">
                    <a:alpha val="40000"/>
                  </a:prstClr>
                </a:outerShdw>
              </a:effectLst>
            </p:grpSpPr>
            <p:sp>
              <p:nvSpPr>
                <p:cNvPr id="72" name="圆角矩形 71"/>
                <p:cNvSpPr/>
                <p:nvPr/>
              </p:nvSpPr>
              <p:spPr>
                <a:xfrm>
                  <a:off x="4304035" y="1286668"/>
                  <a:ext cx="6414035"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71"/>
                </a:p>
              </p:txBody>
            </p:sp>
            <p:sp>
              <p:nvSpPr>
                <p:cNvPr id="73" name="圆角矩形 72"/>
                <p:cNvSpPr/>
                <p:nvPr/>
              </p:nvSpPr>
              <p:spPr>
                <a:xfrm>
                  <a:off x="4351922" y="1373339"/>
                  <a:ext cx="6323878" cy="2584450"/>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71"/>
                </a:p>
              </p:txBody>
            </p:sp>
          </p:grpSp>
          <p:sp>
            <p:nvSpPr>
              <p:cNvPr id="71" name="椭圆 70"/>
              <p:cNvSpPr/>
              <p:nvPr/>
            </p:nvSpPr>
            <p:spPr>
              <a:xfrm>
                <a:off x="2288027" y="3372244"/>
                <a:ext cx="392760" cy="392761"/>
              </a:xfrm>
              <a:prstGeom prst="ellipse">
                <a:avLst/>
              </a:prstGeom>
              <a:solidFill>
                <a:schemeClr val="accent2"/>
              </a:solidFill>
              <a:ln>
                <a:noFill/>
              </a:ln>
              <a:effectLst>
                <a:outerShdw blurRad="88900" dist="63500" dir="8100000" algn="tr" rotWithShape="0">
                  <a:prstClr val="black">
                    <a:alpha val="5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71" dirty="0">
                    <a:solidFill>
                      <a:schemeClr val="bg1"/>
                    </a:solidFill>
                  </a:rPr>
                  <a:t>2</a:t>
                </a:r>
                <a:endParaRPr lang="zh-CN" altLang="en-US" sz="2471" dirty="0">
                  <a:solidFill>
                    <a:schemeClr val="bg1"/>
                  </a:solidFill>
                </a:endParaRPr>
              </a:p>
            </p:txBody>
          </p:sp>
        </p:grpSp>
        <p:sp>
          <p:nvSpPr>
            <p:cNvPr id="69" name="TextBox 68"/>
            <p:cNvSpPr txBox="1"/>
            <p:nvPr/>
          </p:nvSpPr>
          <p:spPr>
            <a:xfrm>
              <a:off x="1249617" y="3331792"/>
              <a:ext cx="1808518" cy="194808"/>
            </a:xfrm>
            <a:prstGeom prst="rect">
              <a:avLst/>
            </a:prstGeom>
            <a:noFill/>
          </p:spPr>
          <p:txBody>
            <a:bodyPr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r>
                <a:rPr lang="zh-CN" altLang="en-US" sz="1750" dirty="0">
                  <a:solidFill>
                    <a:schemeClr val="accent2"/>
                  </a:solidFill>
                  <a:latin typeface="+mn-ea"/>
                </a:rPr>
                <a:t>添加文字内容</a:t>
              </a:r>
            </a:p>
          </p:txBody>
        </p:sp>
      </p:grpSp>
      <p:grpSp>
        <p:nvGrpSpPr>
          <p:cNvPr id="74" name="组合 73"/>
          <p:cNvGrpSpPr/>
          <p:nvPr/>
        </p:nvGrpSpPr>
        <p:grpSpPr>
          <a:xfrm>
            <a:off x="4682073" y="2614072"/>
            <a:ext cx="3194560" cy="609777"/>
            <a:chOff x="814328" y="3219334"/>
            <a:chExt cx="2266829" cy="432536"/>
          </a:xfrm>
        </p:grpSpPr>
        <p:grpSp>
          <p:nvGrpSpPr>
            <p:cNvPr id="75" name="组合 74"/>
            <p:cNvGrpSpPr/>
            <p:nvPr/>
          </p:nvGrpSpPr>
          <p:grpSpPr>
            <a:xfrm>
              <a:off x="814328" y="3219334"/>
              <a:ext cx="2266829" cy="432536"/>
              <a:chOff x="2173927" y="3285519"/>
              <a:chExt cx="2876396" cy="548848"/>
            </a:xfrm>
          </p:grpSpPr>
          <p:grpSp>
            <p:nvGrpSpPr>
              <p:cNvPr id="77" name="组合 76"/>
              <p:cNvGrpSpPr/>
              <p:nvPr/>
            </p:nvGrpSpPr>
            <p:grpSpPr>
              <a:xfrm>
                <a:off x="2173927" y="3285519"/>
                <a:ext cx="2876396" cy="548848"/>
                <a:chOff x="4304043" y="1286668"/>
                <a:chExt cx="6414045" cy="2757793"/>
              </a:xfrm>
              <a:effectLst>
                <a:outerShdw blurRad="381000" dist="254000" dir="8100000" algn="tr" rotWithShape="0">
                  <a:prstClr val="black">
                    <a:alpha val="40000"/>
                  </a:prstClr>
                </a:outerShdw>
              </a:effectLst>
            </p:grpSpPr>
            <p:sp>
              <p:nvSpPr>
                <p:cNvPr id="79" name="圆角矩形 78"/>
                <p:cNvSpPr/>
                <p:nvPr/>
              </p:nvSpPr>
              <p:spPr>
                <a:xfrm>
                  <a:off x="4304043" y="1286668"/>
                  <a:ext cx="6414045"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71"/>
                </a:p>
              </p:txBody>
            </p:sp>
            <p:sp>
              <p:nvSpPr>
                <p:cNvPr id="80" name="圆角矩形 79"/>
                <p:cNvSpPr/>
                <p:nvPr/>
              </p:nvSpPr>
              <p:spPr>
                <a:xfrm>
                  <a:off x="4351923" y="1373339"/>
                  <a:ext cx="6323888" cy="2584450"/>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71"/>
                </a:p>
              </p:txBody>
            </p:sp>
          </p:grpSp>
          <p:sp>
            <p:nvSpPr>
              <p:cNvPr id="78" name="椭圆 77"/>
              <p:cNvSpPr>
                <a:spLocks/>
              </p:cNvSpPr>
              <p:nvPr/>
            </p:nvSpPr>
            <p:spPr>
              <a:xfrm>
                <a:off x="2307129" y="3376773"/>
                <a:ext cx="392761" cy="392761"/>
              </a:xfrm>
              <a:prstGeom prst="ellipse">
                <a:avLst/>
              </a:prstGeom>
              <a:solidFill>
                <a:schemeClr val="accent3"/>
              </a:solidFill>
              <a:ln>
                <a:noFill/>
              </a:ln>
              <a:effectLst>
                <a:outerShdw blurRad="88900" dist="63500" dir="8100000" algn="tr" rotWithShape="0">
                  <a:prstClr val="black">
                    <a:alpha val="5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71" dirty="0">
                    <a:solidFill>
                      <a:schemeClr val="bg1"/>
                    </a:solidFill>
                  </a:rPr>
                  <a:t>3</a:t>
                </a:r>
                <a:endParaRPr lang="zh-CN" altLang="en-US" sz="2471" dirty="0">
                  <a:solidFill>
                    <a:schemeClr val="bg1"/>
                  </a:solidFill>
                </a:endParaRPr>
              </a:p>
            </p:txBody>
          </p:sp>
        </p:grpSp>
        <p:sp>
          <p:nvSpPr>
            <p:cNvPr id="76" name="TextBox 75"/>
            <p:cNvSpPr txBox="1"/>
            <p:nvPr/>
          </p:nvSpPr>
          <p:spPr>
            <a:xfrm>
              <a:off x="1183671" y="3331792"/>
              <a:ext cx="1847692" cy="194808"/>
            </a:xfrm>
            <a:prstGeom prst="rect">
              <a:avLst/>
            </a:prstGeom>
            <a:noFill/>
          </p:spPr>
          <p:txBody>
            <a:bodyPr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r>
                <a:rPr lang="zh-CN" altLang="en-US" sz="1750" dirty="0">
                  <a:solidFill>
                    <a:schemeClr val="accent3"/>
                  </a:solidFill>
                  <a:latin typeface="+mn-ea"/>
                </a:rPr>
                <a:t>添加文字内容</a:t>
              </a:r>
            </a:p>
          </p:txBody>
        </p:sp>
      </p:grpSp>
      <p:grpSp>
        <p:nvGrpSpPr>
          <p:cNvPr id="81" name="组合 80"/>
          <p:cNvGrpSpPr/>
          <p:nvPr/>
        </p:nvGrpSpPr>
        <p:grpSpPr>
          <a:xfrm>
            <a:off x="5731315" y="6288266"/>
            <a:ext cx="3194560" cy="609777"/>
            <a:chOff x="814328" y="3219334"/>
            <a:chExt cx="2266828" cy="432536"/>
          </a:xfrm>
        </p:grpSpPr>
        <p:grpSp>
          <p:nvGrpSpPr>
            <p:cNvPr id="82" name="组合 81"/>
            <p:cNvGrpSpPr/>
            <p:nvPr/>
          </p:nvGrpSpPr>
          <p:grpSpPr>
            <a:xfrm>
              <a:off x="814328" y="3219334"/>
              <a:ext cx="2266828" cy="432536"/>
              <a:chOff x="2173927" y="3285519"/>
              <a:chExt cx="2876395" cy="548848"/>
            </a:xfrm>
          </p:grpSpPr>
          <p:grpSp>
            <p:nvGrpSpPr>
              <p:cNvPr id="84" name="组合 83"/>
              <p:cNvGrpSpPr/>
              <p:nvPr/>
            </p:nvGrpSpPr>
            <p:grpSpPr>
              <a:xfrm>
                <a:off x="2173927" y="3285519"/>
                <a:ext cx="2876395" cy="548848"/>
                <a:chOff x="4304043" y="1286668"/>
                <a:chExt cx="6414045" cy="2757793"/>
              </a:xfrm>
              <a:effectLst>
                <a:outerShdw blurRad="381000" dist="254000" dir="8100000" algn="tr" rotWithShape="0">
                  <a:prstClr val="black">
                    <a:alpha val="40000"/>
                  </a:prstClr>
                </a:outerShdw>
              </a:effectLst>
            </p:grpSpPr>
            <p:sp>
              <p:nvSpPr>
                <p:cNvPr id="86" name="圆角矩形 85"/>
                <p:cNvSpPr/>
                <p:nvPr/>
              </p:nvSpPr>
              <p:spPr>
                <a:xfrm>
                  <a:off x="4304043" y="1286668"/>
                  <a:ext cx="6414045"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71"/>
                </a:p>
              </p:txBody>
            </p:sp>
            <p:sp>
              <p:nvSpPr>
                <p:cNvPr id="87" name="圆角矩形 86"/>
                <p:cNvSpPr/>
                <p:nvPr/>
              </p:nvSpPr>
              <p:spPr>
                <a:xfrm>
                  <a:off x="4351923" y="1373339"/>
                  <a:ext cx="6323888" cy="2584450"/>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71"/>
                </a:p>
              </p:txBody>
            </p:sp>
          </p:grpSp>
          <p:sp>
            <p:nvSpPr>
              <p:cNvPr id="85" name="椭圆 84"/>
              <p:cNvSpPr/>
              <p:nvPr/>
            </p:nvSpPr>
            <p:spPr>
              <a:xfrm>
                <a:off x="2280388" y="3389371"/>
                <a:ext cx="392761" cy="392761"/>
              </a:xfrm>
              <a:prstGeom prst="ellipse">
                <a:avLst/>
              </a:prstGeom>
              <a:solidFill>
                <a:schemeClr val="accent4"/>
              </a:solidFill>
              <a:ln>
                <a:noFill/>
              </a:ln>
              <a:effectLst>
                <a:outerShdw blurRad="88900" dist="63500" dir="8100000" algn="tr" rotWithShape="0">
                  <a:prstClr val="black">
                    <a:alpha val="5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71" dirty="0">
                    <a:solidFill>
                      <a:schemeClr val="bg1"/>
                    </a:solidFill>
                  </a:rPr>
                  <a:t>4</a:t>
                </a:r>
                <a:endParaRPr lang="zh-CN" altLang="en-US" sz="2471" dirty="0">
                  <a:solidFill>
                    <a:schemeClr val="bg1"/>
                  </a:solidFill>
                </a:endParaRPr>
              </a:p>
            </p:txBody>
          </p:sp>
        </p:grpSp>
        <p:sp>
          <p:nvSpPr>
            <p:cNvPr id="83" name="TextBox 82"/>
            <p:cNvSpPr txBox="1"/>
            <p:nvPr/>
          </p:nvSpPr>
          <p:spPr>
            <a:xfrm>
              <a:off x="1085352" y="3345963"/>
              <a:ext cx="1926671" cy="194808"/>
            </a:xfrm>
            <a:prstGeom prst="rect">
              <a:avLst/>
            </a:prstGeom>
            <a:noFill/>
          </p:spPr>
          <p:txBody>
            <a:bodyPr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r>
                <a:rPr lang="zh-CN" altLang="en-US" sz="1750" dirty="0">
                  <a:solidFill>
                    <a:schemeClr val="accent4"/>
                  </a:solidFill>
                  <a:latin typeface="+mn-ea"/>
                </a:rPr>
                <a:t>添加文字内容</a:t>
              </a:r>
            </a:p>
          </p:txBody>
        </p:sp>
      </p:grpSp>
      <p:grpSp>
        <p:nvGrpSpPr>
          <p:cNvPr id="88" name="组合 87"/>
          <p:cNvGrpSpPr>
            <a:grpSpLocks noChangeAspect="1"/>
          </p:cNvGrpSpPr>
          <p:nvPr/>
        </p:nvGrpSpPr>
        <p:grpSpPr>
          <a:xfrm>
            <a:off x="6719480" y="3210169"/>
            <a:ext cx="2331397" cy="2225034"/>
            <a:chOff x="3197225" y="3458369"/>
            <a:chExt cx="533400" cy="487363"/>
          </a:xfrm>
          <a:solidFill>
            <a:schemeClr val="accent1"/>
          </a:solidFill>
        </p:grpSpPr>
        <p:sp>
          <p:nvSpPr>
            <p:cNvPr id="89" name="Oval 312"/>
            <p:cNvSpPr>
              <a:spLocks noChangeArrowheads="1"/>
            </p:cNvSpPr>
            <p:nvPr/>
          </p:nvSpPr>
          <p:spPr bwMode="auto">
            <a:xfrm>
              <a:off x="3568700" y="3458369"/>
              <a:ext cx="93663" cy="88900"/>
            </a:xfrm>
            <a:prstGeom prst="ellipse">
              <a:avLst/>
            </a:prstGeom>
            <a:solidFill>
              <a:schemeClr val="accent1"/>
            </a:solidFill>
            <a:ln w="12700">
              <a:noFill/>
            </a:ln>
            <a:effectLst>
              <a:outerShdw blurRad="457200" dist="444500" dir="7800000" sx="89000" sy="89000" algn="tr" rotWithShape="0">
                <a:prstClr val="black">
                  <a:alpha val="38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71"/>
            </a:p>
          </p:txBody>
        </p:sp>
        <p:sp>
          <p:nvSpPr>
            <p:cNvPr id="90" name="Freeform 313"/>
            <p:cNvSpPr>
              <a:spLocks/>
            </p:cNvSpPr>
            <p:nvPr/>
          </p:nvSpPr>
          <p:spPr bwMode="auto">
            <a:xfrm>
              <a:off x="3197225" y="3513932"/>
              <a:ext cx="533400" cy="431800"/>
            </a:xfrm>
            <a:custGeom>
              <a:avLst/>
              <a:gdLst>
                <a:gd name="T0" fmla="*/ 7 w 142"/>
                <a:gd name="T1" fmla="*/ 60 h 115"/>
                <a:gd name="T2" fmla="*/ 9 w 142"/>
                <a:gd name="T3" fmla="*/ 60 h 115"/>
                <a:gd name="T4" fmla="*/ 36 w 142"/>
                <a:gd name="T5" fmla="*/ 60 h 115"/>
                <a:gd name="T6" fmla="*/ 77 w 142"/>
                <a:gd name="T7" fmla="*/ 12 h 115"/>
                <a:gd name="T8" fmla="*/ 67 w 142"/>
                <a:gd name="T9" fmla="*/ 12 h 115"/>
                <a:gd name="T10" fmla="*/ 48 w 142"/>
                <a:gd name="T11" fmla="*/ 34 h 115"/>
                <a:gd name="T12" fmla="*/ 43 w 142"/>
                <a:gd name="T13" fmla="*/ 36 h 115"/>
                <a:gd name="T14" fmla="*/ 37 w 142"/>
                <a:gd name="T15" fmla="*/ 30 h 115"/>
                <a:gd name="T16" fmla="*/ 39 w 142"/>
                <a:gd name="T17" fmla="*/ 25 h 115"/>
                <a:gd name="T18" fmla="*/ 59 w 142"/>
                <a:gd name="T19" fmla="*/ 2 h 115"/>
                <a:gd name="T20" fmla="*/ 64 w 142"/>
                <a:gd name="T21" fmla="*/ 0 h 115"/>
                <a:gd name="T22" fmla="*/ 93 w 142"/>
                <a:gd name="T23" fmla="*/ 0 h 115"/>
                <a:gd name="T24" fmla="*/ 114 w 142"/>
                <a:gd name="T25" fmla="*/ 15 h 115"/>
                <a:gd name="T26" fmla="*/ 114 w 142"/>
                <a:gd name="T27" fmla="*/ 32 h 115"/>
                <a:gd name="T28" fmla="*/ 135 w 142"/>
                <a:gd name="T29" fmla="*/ 32 h 115"/>
                <a:gd name="T30" fmla="*/ 139 w 142"/>
                <a:gd name="T31" fmla="*/ 34 h 115"/>
                <a:gd name="T32" fmla="*/ 139 w 142"/>
                <a:gd name="T33" fmla="*/ 43 h 115"/>
                <a:gd name="T34" fmla="*/ 135 w 142"/>
                <a:gd name="T35" fmla="*/ 45 h 115"/>
                <a:gd name="T36" fmla="*/ 109 w 142"/>
                <a:gd name="T37" fmla="*/ 45 h 115"/>
                <a:gd name="T38" fmla="*/ 101 w 142"/>
                <a:gd name="T39" fmla="*/ 38 h 115"/>
                <a:gd name="T40" fmla="*/ 101 w 142"/>
                <a:gd name="T41" fmla="*/ 27 h 115"/>
                <a:gd name="T42" fmla="*/ 86 w 142"/>
                <a:gd name="T43" fmla="*/ 45 h 115"/>
                <a:gd name="T44" fmla="*/ 100 w 142"/>
                <a:gd name="T45" fmla="*/ 59 h 115"/>
                <a:gd name="T46" fmla="*/ 101 w 142"/>
                <a:gd name="T47" fmla="*/ 69 h 115"/>
                <a:gd name="T48" fmla="*/ 92 w 142"/>
                <a:gd name="T49" fmla="*/ 109 h 115"/>
                <a:gd name="T50" fmla="*/ 85 w 142"/>
                <a:gd name="T51" fmla="*/ 115 h 115"/>
                <a:gd name="T52" fmla="*/ 77 w 142"/>
                <a:gd name="T53" fmla="*/ 108 h 115"/>
                <a:gd name="T54" fmla="*/ 77 w 142"/>
                <a:gd name="T55" fmla="*/ 106 h 115"/>
                <a:gd name="T56" fmla="*/ 85 w 142"/>
                <a:gd name="T57" fmla="*/ 72 h 115"/>
                <a:gd name="T58" fmla="*/ 66 w 142"/>
                <a:gd name="T59" fmla="*/ 54 h 115"/>
                <a:gd name="T60" fmla="*/ 50 w 142"/>
                <a:gd name="T61" fmla="*/ 72 h 115"/>
                <a:gd name="T62" fmla="*/ 41 w 142"/>
                <a:gd name="T63" fmla="*/ 75 h 115"/>
                <a:gd name="T64" fmla="*/ 8 w 142"/>
                <a:gd name="T65" fmla="*/ 75 h 115"/>
                <a:gd name="T66" fmla="*/ 1 w 142"/>
                <a:gd name="T67" fmla="*/ 69 h 115"/>
                <a:gd name="T68" fmla="*/ 7 w 142"/>
                <a:gd name="T69" fmla="*/ 60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42" h="115">
                  <a:moveTo>
                    <a:pt x="7" y="60"/>
                  </a:moveTo>
                  <a:cubicBezTo>
                    <a:pt x="7" y="60"/>
                    <a:pt x="8" y="60"/>
                    <a:pt x="9" y="60"/>
                  </a:cubicBezTo>
                  <a:cubicBezTo>
                    <a:pt x="36" y="60"/>
                    <a:pt x="36" y="60"/>
                    <a:pt x="36" y="60"/>
                  </a:cubicBezTo>
                  <a:cubicBezTo>
                    <a:pt x="77" y="12"/>
                    <a:pt x="77" y="12"/>
                    <a:pt x="77" y="12"/>
                  </a:cubicBezTo>
                  <a:cubicBezTo>
                    <a:pt x="67" y="12"/>
                    <a:pt x="67" y="12"/>
                    <a:pt x="67" y="12"/>
                  </a:cubicBezTo>
                  <a:cubicBezTo>
                    <a:pt x="48" y="34"/>
                    <a:pt x="48" y="34"/>
                    <a:pt x="48" y="34"/>
                  </a:cubicBezTo>
                  <a:cubicBezTo>
                    <a:pt x="47" y="35"/>
                    <a:pt x="45" y="36"/>
                    <a:pt x="43" y="36"/>
                  </a:cubicBezTo>
                  <a:cubicBezTo>
                    <a:pt x="40" y="36"/>
                    <a:pt x="37" y="33"/>
                    <a:pt x="37" y="30"/>
                  </a:cubicBezTo>
                  <a:cubicBezTo>
                    <a:pt x="37" y="28"/>
                    <a:pt x="38" y="26"/>
                    <a:pt x="39" y="25"/>
                  </a:cubicBezTo>
                  <a:cubicBezTo>
                    <a:pt x="59" y="2"/>
                    <a:pt x="59" y="2"/>
                    <a:pt x="59" y="2"/>
                  </a:cubicBezTo>
                  <a:cubicBezTo>
                    <a:pt x="61" y="1"/>
                    <a:pt x="62" y="0"/>
                    <a:pt x="64" y="0"/>
                  </a:cubicBezTo>
                  <a:cubicBezTo>
                    <a:pt x="93" y="0"/>
                    <a:pt x="93" y="0"/>
                    <a:pt x="93" y="0"/>
                  </a:cubicBezTo>
                  <a:cubicBezTo>
                    <a:pt x="93" y="0"/>
                    <a:pt x="112" y="14"/>
                    <a:pt x="114" y="15"/>
                  </a:cubicBezTo>
                  <a:cubicBezTo>
                    <a:pt x="114" y="32"/>
                    <a:pt x="114" y="32"/>
                    <a:pt x="114" y="32"/>
                  </a:cubicBezTo>
                  <a:cubicBezTo>
                    <a:pt x="135" y="32"/>
                    <a:pt x="135" y="32"/>
                    <a:pt x="135" y="32"/>
                  </a:cubicBezTo>
                  <a:cubicBezTo>
                    <a:pt x="137" y="32"/>
                    <a:pt x="138" y="33"/>
                    <a:pt x="139" y="34"/>
                  </a:cubicBezTo>
                  <a:cubicBezTo>
                    <a:pt x="142" y="36"/>
                    <a:pt x="142" y="40"/>
                    <a:pt x="139" y="43"/>
                  </a:cubicBezTo>
                  <a:cubicBezTo>
                    <a:pt x="138" y="44"/>
                    <a:pt x="137" y="44"/>
                    <a:pt x="135" y="45"/>
                  </a:cubicBezTo>
                  <a:cubicBezTo>
                    <a:pt x="109" y="45"/>
                    <a:pt x="109" y="45"/>
                    <a:pt x="109" y="45"/>
                  </a:cubicBezTo>
                  <a:cubicBezTo>
                    <a:pt x="101" y="44"/>
                    <a:pt x="101" y="38"/>
                    <a:pt x="101" y="38"/>
                  </a:cubicBezTo>
                  <a:cubicBezTo>
                    <a:pt x="101" y="27"/>
                    <a:pt x="101" y="27"/>
                    <a:pt x="101" y="27"/>
                  </a:cubicBezTo>
                  <a:cubicBezTo>
                    <a:pt x="86" y="45"/>
                    <a:pt x="86" y="45"/>
                    <a:pt x="86" y="45"/>
                  </a:cubicBezTo>
                  <a:cubicBezTo>
                    <a:pt x="100" y="59"/>
                    <a:pt x="100" y="59"/>
                    <a:pt x="100" y="59"/>
                  </a:cubicBezTo>
                  <a:cubicBezTo>
                    <a:pt x="100" y="59"/>
                    <a:pt x="103" y="62"/>
                    <a:pt x="101" y="69"/>
                  </a:cubicBezTo>
                  <a:cubicBezTo>
                    <a:pt x="92" y="109"/>
                    <a:pt x="92" y="109"/>
                    <a:pt x="92" y="109"/>
                  </a:cubicBezTo>
                  <a:cubicBezTo>
                    <a:pt x="92" y="113"/>
                    <a:pt x="88" y="115"/>
                    <a:pt x="85" y="115"/>
                  </a:cubicBezTo>
                  <a:cubicBezTo>
                    <a:pt x="80" y="115"/>
                    <a:pt x="77" y="112"/>
                    <a:pt x="77" y="108"/>
                  </a:cubicBezTo>
                  <a:cubicBezTo>
                    <a:pt x="77" y="107"/>
                    <a:pt x="77" y="106"/>
                    <a:pt x="77" y="106"/>
                  </a:cubicBezTo>
                  <a:cubicBezTo>
                    <a:pt x="85" y="72"/>
                    <a:pt x="85" y="72"/>
                    <a:pt x="85" y="72"/>
                  </a:cubicBezTo>
                  <a:cubicBezTo>
                    <a:pt x="66" y="54"/>
                    <a:pt x="66" y="54"/>
                    <a:pt x="66" y="54"/>
                  </a:cubicBezTo>
                  <a:cubicBezTo>
                    <a:pt x="50" y="72"/>
                    <a:pt x="50" y="72"/>
                    <a:pt x="50" y="72"/>
                  </a:cubicBezTo>
                  <a:cubicBezTo>
                    <a:pt x="50" y="72"/>
                    <a:pt x="48" y="75"/>
                    <a:pt x="41" y="75"/>
                  </a:cubicBezTo>
                  <a:cubicBezTo>
                    <a:pt x="8" y="75"/>
                    <a:pt x="8" y="75"/>
                    <a:pt x="8" y="75"/>
                  </a:cubicBezTo>
                  <a:cubicBezTo>
                    <a:pt x="5" y="75"/>
                    <a:pt x="2" y="73"/>
                    <a:pt x="1" y="69"/>
                  </a:cubicBezTo>
                  <a:cubicBezTo>
                    <a:pt x="0" y="65"/>
                    <a:pt x="2" y="61"/>
                    <a:pt x="7" y="60"/>
                  </a:cubicBezTo>
                  <a:close/>
                </a:path>
              </a:pathLst>
            </a:custGeom>
            <a:solidFill>
              <a:schemeClr val="accent1"/>
            </a:solidFill>
            <a:ln w="12700">
              <a:noFill/>
            </a:ln>
            <a:effectLst>
              <a:outerShdw blurRad="457200" dist="444500" dir="7800000" sx="89000" sy="89000" algn="tr" rotWithShape="0">
                <a:prstClr val="black">
                  <a:alpha val="38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71"/>
            </a:p>
          </p:txBody>
        </p:sp>
      </p:grpSp>
      <p:sp>
        <p:nvSpPr>
          <p:cNvPr id="92" name="TextBox 91"/>
          <p:cNvSpPr txBox="1"/>
          <p:nvPr/>
        </p:nvSpPr>
        <p:spPr>
          <a:xfrm>
            <a:off x="2547166" y="8884826"/>
            <a:ext cx="1170225" cy="486438"/>
          </a:xfrm>
          <a:prstGeom prst="rect">
            <a:avLst/>
          </a:prstGeom>
          <a:noFill/>
        </p:spPr>
        <p:txBody>
          <a:bodyPr wrap="none" rtlCol="0">
            <a:spAutoFit/>
          </a:bodyPr>
          <a:lstStyle/>
          <a:p>
            <a:r>
              <a:rPr lang="zh-CN" altLang="en-US" sz="2471" dirty="0"/>
              <a:t>延迟符</a:t>
            </a:r>
          </a:p>
        </p:txBody>
      </p:sp>
    </p:spTree>
    <p:extLst>
      <p:ext uri="{BB962C8B-B14F-4D97-AF65-F5344CB8AC3E}">
        <p14:creationId xmlns:p14="http://schemas.microsoft.com/office/powerpoint/2010/main" val="2107466409"/>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58"/>
                                        </p:tgtEl>
                                        <p:attrNameLst>
                                          <p:attrName>style.visibility</p:attrName>
                                        </p:attrNameLst>
                                      </p:cBhvr>
                                      <p:to>
                                        <p:strVal val="visible"/>
                                      </p:to>
                                    </p:set>
                                    <p:anim calcmode="lin" valueType="num">
                                      <p:cBhvr additive="base">
                                        <p:cTn id="7" dur="400" fill="hold"/>
                                        <p:tgtEl>
                                          <p:spTgt spid="58"/>
                                        </p:tgtEl>
                                        <p:attrNameLst>
                                          <p:attrName>ppt_x</p:attrName>
                                        </p:attrNameLst>
                                      </p:cBhvr>
                                      <p:tavLst>
                                        <p:tav tm="0">
                                          <p:val>
                                            <p:strVal val="0-#ppt_w/2"/>
                                          </p:val>
                                        </p:tav>
                                        <p:tav tm="100000">
                                          <p:val>
                                            <p:strVal val="#ppt_x"/>
                                          </p:val>
                                        </p:tav>
                                      </p:tavLst>
                                    </p:anim>
                                    <p:anim calcmode="lin" valueType="num">
                                      <p:cBhvr additive="base">
                                        <p:cTn id="8" dur="400" fill="hold"/>
                                        <p:tgtEl>
                                          <p:spTgt spid="58"/>
                                        </p:tgtEl>
                                        <p:attrNameLst>
                                          <p:attrName>ppt_y</p:attrName>
                                        </p:attrNameLst>
                                      </p:cBhvr>
                                      <p:tavLst>
                                        <p:tav tm="0">
                                          <p:val>
                                            <p:strVal val="#ppt_y"/>
                                          </p:val>
                                        </p:tav>
                                        <p:tav tm="100000">
                                          <p:val>
                                            <p:strVal val="#ppt_y"/>
                                          </p:val>
                                        </p:tav>
                                      </p:tavLst>
                                    </p:anim>
                                  </p:childTnLst>
                                </p:cTn>
                              </p:par>
                            </p:childTnLst>
                          </p:cTn>
                        </p:par>
                        <p:par>
                          <p:cTn id="9" fill="hold">
                            <p:stCondLst>
                              <p:cond delay="400"/>
                            </p:stCondLst>
                            <p:childTnLst>
                              <p:par>
                                <p:cTn id="10" presetID="2" presetClass="entr" presetSubtype="8" fill="hold" nodeType="afterEffect">
                                  <p:stCondLst>
                                    <p:cond delay="0"/>
                                  </p:stCondLst>
                                  <p:childTnLst>
                                    <p:set>
                                      <p:cBhvr>
                                        <p:cTn id="11" dur="1" fill="hold">
                                          <p:stCondLst>
                                            <p:cond delay="0"/>
                                          </p:stCondLst>
                                        </p:cTn>
                                        <p:tgtEl>
                                          <p:spTgt spid="88"/>
                                        </p:tgtEl>
                                        <p:attrNameLst>
                                          <p:attrName>style.visibility</p:attrName>
                                        </p:attrNameLst>
                                      </p:cBhvr>
                                      <p:to>
                                        <p:strVal val="visible"/>
                                      </p:to>
                                    </p:set>
                                    <p:anim calcmode="lin" valueType="num">
                                      <p:cBhvr additive="base">
                                        <p:cTn id="12" dur="400" fill="hold"/>
                                        <p:tgtEl>
                                          <p:spTgt spid="88"/>
                                        </p:tgtEl>
                                        <p:attrNameLst>
                                          <p:attrName>ppt_x</p:attrName>
                                        </p:attrNameLst>
                                      </p:cBhvr>
                                      <p:tavLst>
                                        <p:tav tm="0">
                                          <p:val>
                                            <p:strVal val="0-#ppt_w/2"/>
                                          </p:val>
                                        </p:tav>
                                        <p:tav tm="100000">
                                          <p:val>
                                            <p:strVal val="#ppt_x"/>
                                          </p:val>
                                        </p:tav>
                                      </p:tavLst>
                                    </p:anim>
                                    <p:anim calcmode="lin" valueType="num">
                                      <p:cBhvr additive="base">
                                        <p:cTn id="13" dur="400" fill="hold"/>
                                        <p:tgtEl>
                                          <p:spTgt spid="88"/>
                                        </p:tgtEl>
                                        <p:attrNameLst>
                                          <p:attrName>ppt_y</p:attrName>
                                        </p:attrNameLst>
                                      </p:cBhvr>
                                      <p:tavLst>
                                        <p:tav tm="0">
                                          <p:val>
                                            <p:strVal val="#ppt_y"/>
                                          </p:val>
                                        </p:tav>
                                        <p:tav tm="100000">
                                          <p:val>
                                            <p:strVal val="#ppt_y"/>
                                          </p:val>
                                        </p:tav>
                                      </p:tavLst>
                                    </p:anim>
                                  </p:childTnLst>
                                </p:cTn>
                              </p:par>
                            </p:childTnLst>
                          </p:cTn>
                        </p:par>
                        <p:par>
                          <p:cTn id="14" fill="hold">
                            <p:stCondLst>
                              <p:cond delay="800"/>
                            </p:stCondLst>
                            <p:childTnLst>
                              <p:par>
                                <p:cTn id="15" presetID="12" presetClass="entr" presetSubtype="8" fill="hold" grpId="0" nodeType="afterEffect">
                                  <p:stCondLst>
                                    <p:cond delay="0"/>
                                  </p:stCondLst>
                                  <p:childTnLst>
                                    <p:set>
                                      <p:cBhvr>
                                        <p:cTn id="16" dur="1" fill="hold">
                                          <p:stCondLst>
                                            <p:cond delay="0"/>
                                          </p:stCondLst>
                                        </p:cTn>
                                        <p:tgtEl>
                                          <p:spTgt spid="39"/>
                                        </p:tgtEl>
                                        <p:attrNameLst>
                                          <p:attrName>style.visibility</p:attrName>
                                        </p:attrNameLst>
                                      </p:cBhvr>
                                      <p:to>
                                        <p:strVal val="visible"/>
                                      </p:to>
                                    </p:set>
                                    <p:anim calcmode="lin" valueType="num">
                                      <p:cBhvr additive="base">
                                        <p:cTn id="17" dur="400"/>
                                        <p:tgtEl>
                                          <p:spTgt spid="39"/>
                                        </p:tgtEl>
                                        <p:attrNameLst>
                                          <p:attrName>ppt_x</p:attrName>
                                        </p:attrNameLst>
                                      </p:cBhvr>
                                      <p:tavLst>
                                        <p:tav tm="0">
                                          <p:val>
                                            <p:strVal val="#ppt_x-#ppt_w*1.125000"/>
                                          </p:val>
                                        </p:tav>
                                        <p:tav tm="100000">
                                          <p:val>
                                            <p:strVal val="#ppt_x"/>
                                          </p:val>
                                        </p:tav>
                                      </p:tavLst>
                                    </p:anim>
                                    <p:animEffect transition="in" filter="wipe(right)">
                                      <p:cBhvr>
                                        <p:cTn id="18" dur="400"/>
                                        <p:tgtEl>
                                          <p:spTgt spid="39"/>
                                        </p:tgtEl>
                                      </p:cBhvr>
                                    </p:animEffect>
                                  </p:childTnLst>
                                </p:cTn>
                              </p:par>
                            </p:childTnLst>
                          </p:cTn>
                        </p:par>
                        <p:par>
                          <p:cTn id="19" fill="hold">
                            <p:stCondLst>
                              <p:cond delay="1200"/>
                            </p:stCondLst>
                            <p:childTnLst>
                              <p:par>
                                <p:cTn id="20" presetID="12" presetClass="entr" presetSubtype="4" fill="hold" nodeType="afterEffect">
                                  <p:stCondLst>
                                    <p:cond delay="0"/>
                                  </p:stCondLst>
                                  <p:childTnLst>
                                    <p:set>
                                      <p:cBhvr>
                                        <p:cTn id="21" dur="1" fill="hold">
                                          <p:stCondLst>
                                            <p:cond delay="0"/>
                                          </p:stCondLst>
                                        </p:cTn>
                                        <p:tgtEl>
                                          <p:spTgt spid="55"/>
                                        </p:tgtEl>
                                        <p:attrNameLst>
                                          <p:attrName>style.visibility</p:attrName>
                                        </p:attrNameLst>
                                      </p:cBhvr>
                                      <p:to>
                                        <p:strVal val="visible"/>
                                      </p:to>
                                    </p:set>
                                    <p:anim calcmode="lin" valueType="num">
                                      <p:cBhvr additive="base">
                                        <p:cTn id="22" dur="400"/>
                                        <p:tgtEl>
                                          <p:spTgt spid="55"/>
                                        </p:tgtEl>
                                        <p:attrNameLst>
                                          <p:attrName>ppt_y</p:attrName>
                                        </p:attrNameLst>
                                      </p:cBhvr>
                                      <p:tavLst>
                                        <p:tav tm="0">
                                          <p:val>
                                            <p:strVal val="#ppt_y+#ppt_h*1.125000"/>
                                          </p:val>
                                        </p:tav>
                                        <p:tav tm="100000">
                                          <p:val>
                                            <p:strVal val="#ppt_y"/>
                                          </p:val>
                                        </p:tav>
                                      </p:tavLst>
                                    </p:anim>
                                    <p:animEffect transition="in" filter="wipe(up)">
                                      <p:cBhvr>
                                        <p:cTn id="23" dur="400"/>
                                        <p:tgtEl>
                                          <p:spTgt spid="55"/>
                                        </p:tgtEl>
                                      </p:cBhvr>
                                    </p:animEffect>
                                  </p:childTnLst>
                                </p:cTn>
                              </p:par>
                            </p:childTnLst>
                          </p:cTn>
                        </p:par>
                        <p:par>
                          <p:cTn id="24" fill="hold">
                            <p:stCondLst>
                              <p:cond delay="1600"/>
                            </p:stCondLst>
                            <p:childTnLst>
                              <p:par>
                                <p:cTn id="25" presetID="53" presetClass="entr" presetSubtype="16" fill="hold" nodeType="afterEffect">
                                  <p:stCondLst>
                                    <p:cond delay="0"/>
                                  </p:stCondLst>
                                  <p:childTnLst>
                                    <p:set>
                                      <p:cBhvr>
                                        <p:cTn id="26" dur="1" fill="hold">
                                          <p:stCondLst>
                                            <p:cond delay="0"/>
                                          </p:stCondLst>
                                        </p:cTn>
                                        <p:tgtEl>
                                          <p:spTgt spid="60"/>
                                        </p:tgtEl>
                                        <p:attrNameLst>
                                          <p:attrName>style.visibility</p:attrName>
                                        </p:attrNameLst>
                                      </p:cBhvr>
                                      <p:to>
                                        <p:strVal val="visible"/>
                                      </p:to>
                                    </p:set>
                                    <p:anim calcmode="lin" valueType="num">
                                      <p:cBhvr>
                                        <p:cTn id="27" dur="500" fill="hold"/>
                                        <p:tgtEl>
                                          <p:spTgt spid="60"/>
                                        </p:tgtEl>
                                        <p:attrNameLst>
                                          <p:attrName>ppt_w</p:attrName>
                                        </p:attrNameLst>
                                      </p:cBhvr>
                                      <p:tavLst>
                                        <p:tav tm="0">
                                          <p:val>
                                            <p:fltVal val="0"/>
                                          </p:val>
                                        </p:tav>
                                        <p:tav tm="100000">
                                          <p:val>
                                            <p:strVal val="#ppt_w"/>
                                          </p:val>
                                        </p:tav>
                                      </p:tavLst>
                                    </p:anim>
                                    <p:anim calcmode="lin" valueType="num">
                                      <p:cBhvr>
                                        <p:cTn id="28" dur="500" fill="hold"/>
                                        <p:tgtEl>
                                          <p:spTgt spid="60"/>
                                        </p:tgtEl>
                                        <p:attrNameLst>
                                          <p:attrName>ppt_h</p:attrName>
                                        </p:attrNameLst>
                                      </p:cBhvr>
                                      <p:tavLst>
                                        <p:tav tm="0">
                                          <p:val>
                                            <p:fltVal val="0"/>
                                          </p:val>
                                        </p:tav>
                                        <p:tav tm="100000">
                                          <p:val>
                                            <p:strVal val="#ppt_h"/>
                                          </p:val>
                                        </p:tav>
                                      </p:tavLst>
                                    </p:anim>
                                    <p:animEffect transition="in" filter="fade">
                                      <p:cBhvr>
                                        <p:cTn id="29" dur="500"/>
                                        <p:tgtEl>
                                          <p:spTgt spid="60"/>
                                        </p:tgtEl>
                                      </p:cBhvr>
                                    </p:animEffect>
                                  </p:childTnLst>
                                </p:cTn>
                              </p:par>
                            </p:childTnLst>
                          </p:cTn>
                        </p:par>
                        <p:par>
                          <p:cTn id="30" fill="hold">
                            <p:stCondLst>
                              <p:cond delay="2100"/>
                            </p:stCondLst>
                            <p:childTnLst>
                              <p:par>
                                <p:cTn id="31" presetID="12" presetClass="entr" presetSubtype="8" fill="hold" grpId="0" nodeType="afterEffect">
                                  <p:stCondLst>
                                    <p:cond delay="0"/>
                                  </p:stCondLst>
                                  <p:childTnLst>
                                    <p:set>
                                      <p:cBhvr>
                                        <p:cTn id="32" dur="1" fill="hold">
                                          <p:stCondLst>
                                            <p:cond delay="0"/>
                                          </p:stCondLst>
                                        </p:cTn>
                                        <p:tgtEl>
                                          <p:spTgt spid="42"/>
                                        </p:tgtEl>
                                        <p:attrNameLst>
                                          <p:attrName>style.visibility</p:attrName>
                                        </p:attrNameLst>
                                      </p:cBhvr>
                                      <p:to>
                                        <p:strVal val="visible"/>
                                      </p:to>
                                    </p:set>
                                    <p:anim calcmode="lin" valueType="num">
                                      <p:cBhvr additive="base">
                                        <p:cTn id="33" dur="400"/>
                                        <p:tgtEl>
                                          <p:spTgt spid="42"/>
                                        </p:tgtEl>
                                        <p:attrNameLst>
                                          <p:attrName>ppt_x</p:attrName>
                                        </p:attrNameLst>
                                      </p:cBhvr>
                                      <p:tavLst>
                                        <p:tav tm="0">
                                          <p:val>
                                            <p:strVal val="#ppt_x-#ppt_w*1.125000"/>
                                          </p:val>
                                        </p:tav>
                                        <p:tav tm="100000">
                                          <p:val>
                                            <p:strVal val="#ppt_x"/>
                                          </p:val>
                                        </p:tav>
                                      </p:tavLst>
                                    </p:anim>
                                    <p:animEffect transition="in" filter="wipe(right)">
                                      <p:cBhvr>
                                        <p:cTn id="34" dur="400"/>
                                        <p:tgtEl>
                                          <p:spTgt spid="42"/>
                                        </p:tgtEl>
                                      </p:cBhvr>
                                    </p:animEffect>
                                  </p:childTnLst>
                                </p:cTn>
                              </p:par>
                            </p:childTnLst>
                          </p:cTn>
                        </p:par>
                        <p:par>
                          <p:cTn id="35" fill="hold">
                            <p:stCondLst>
                              <p:cond delay="2500"/>
                            </p:stCondLst>
                            <p:childTnLst>
                              <p:par>
                                <p:cTn id="36" presetID="12" presetClass="entr" presetSubtype="1" fill="hold" nodeType="afterEffect">
                                  <p:stCondLst>
                                    <p:cond delay="0"/>
                                  </p:stCondLst>
                                  <p:childTnLst>
                                    <p:set>
                                      <p:cBhvr>
                                        <p:cTn id="37" dur="1" fill="hold">
                                          <p:stCondLst>
                                            <p:cond delay="0"/>
                                          </p:stCondLst>
                                        </p:cTn>
                                        <p:tgtEl>
                                          <p:spTgt spid="57"/>
                                        </p:tgtEl>
                                        <p:attrNameLst>
                                          <p:attrName>style.visibility</p:attrName>
                                        </p:attrNameLst>
                                      </p:cBhvr>
                                      <p:to>
                                        <p:strVal val="visible"/>
                                      </p:to>
                                    </p:set>
                                    <p:anim calcmode="lin" valueType="num">
                                      <p:cBhvr additive="base">
                                        <p:cTn id="38" dur="400"/>
                                        <p:tgtEl>
                                          <p:spTgt spid="57"/>
                                        </p:tgtEl>
                                        <p:attrNameLst>
                                          <p:attrName>ppt_y</p:attrName>
                                        </p:attrNameLst>
                                      </p:cBhvr>
                                      <p:tavLst>
                                        <p:tav tm="0">
                                          <p:val>
                                            <p:strVal val="#ppt_y-#ppt_h*1.125000"/>
                                          </p:val>
                                        </p:tav>
                                        <p:tav tm="100000">
                                          <p:val>
                                            <p:strVal val="#ppt_y"/>
                                          </p:val>
                                        </p:tav>
                                      </p:tavLst>
                                    </p:anim>
                                    <p:animEffect transition="in" filter="wipe(down)">
                                      <p:cBhvr>
                                        <p:cTn id="39" dur="400"/>
                                        <p:tgtEl>
                                          <p:spTgt spid="57"/>
                                        </p:tgtEl>
                                      </p:cBhvr>
                                    </p:animEffect>
                                  </p:childTnLst>
                                </p:cTn>
                              </p:par>
                            </p:childTnLst>
                          </p:cTn>
                        </p:par>
                        <p:par>
                          <p:cTn id="40" fill="hold">
                            <p:stCondLst>
                              <p:cond delay="2900"/>
                            </p:stCondLst>
                            <p:childTnLst>
                              <p:par>
                                <p:cTn id="41" presetID="53" presetClass="entr" presetSubtype="16" fill="hold" nodeType="afterEffect">
                                  <p:stCondLst>
                                    <p:cond delay="0"/>
                                  </p:stCondLst>
                                  <p:childTnLst>
                                    <p:set>
                                      <p:cBhvr>
                                        <p:cTn id="42" dur="1" fill="hold">
                                          <p:stCondLst>
                                            <p:cond delay="0"/>
                                          </p:stCondLst>
                                        </p:cTn>
                                        <p:tgtEl>
                                          <p:spTgt spid="67"/>
                                        </p:tgtEl>
                                        <p:attrNameLst>
                                          <p:attrName>style.visibility</p:attrName>
                                        </p:attrNameLst>
                                      </p:cBhvr>
                                      <p:to>
                                        <p:strVal val="visible"/>
                                      </p:to>
                                    </p:set>
                                    <p:anim calcmode="lin" valueType="num">
                                      <p:cBhvr>
                                        <p:cTn id="43" dur="500" fill="hold"/>
                                        <p:tgtEl>
                                          <p:spTgt spid="67"/>
                                        </p:tgtEl>
                                        <p:attrNameLst>
                                          <p:attrName>ppt_w</p:attrName>
                                        </p:attrNameLst>
                                      </p:cBhvr>
                                      <p:tavLst>
                                        <p:tav tm="0">
                                          <p:val>
                                            <p:fltVal val="0"/>
                                          </p:val>
                                        </p:tav>
                                        <p:tav tm="100000">
                                          <p:val>
                                            <p:strVal val="#ppt_w"/>
                                          </p:val>
                                        </p:tav>
                                      </p:tavLst>
                                    </p:anim>
                                    <p:anim calcmode="lin" valueType="num">
                                      <p:cBhvr>
                                        <p:cTn id="44" dur="500" fill="hold"/>
                                        <p:tgtEl>
                                          <p:spTgt spid="67"/>
                                        </p:tgtEl>
                                        <p:attrNameLst>
                                          <p:attrName>ppt_h</p:attrName>
                                        </p:attrNameLst>
                                      </p:cBhvr>
                                      <p:tavLst>
                                        <p:tav tm="0">
                                          <p:val>
                                            <p:fltVal val="0"/>
                                          </p:val>
                                        </p:tav>
                                        <p:tav tm="100000">
                                          <p:val>
                                            <p:strVal val="#ppt_h"/>
                                          </p:val>
                                        </p:tav>
                                      </p:tavLst>
                                    </p:anim>
                                    <p:animEffect transition="in" filter="fade">
                                      <p:cBhvr>
                                        <p:cTn id="45" dur="500"/>
                                        <p:tgtEl>
                                          <p:spTgt spid="67"/>
                                        </p:tgtEl>
                                      </p:cBhvr>
                                    </p:animEffect>
                                  </p:childTnLst>
                                </p:cTn>
                              </p:par>
                            </p:childTnLst>
                          </p:cTn>
                        </p:par>
                        <p:par>
                          <p:cTn id="46" fill="hold">
                            <p:stCondLst>
                              <p:cond delay="3400"/>
                            </p:stCondLst>
                            <p:childTnLst>
                              <p:par>
                                <p:cTn id="47" presetID="12" presetClass="entr" presetSubtype="8" fill="hold" grpId="0" nodeType="afterEffect">
                                  <p:stCondLst>
                                    <p:cond delay="0"/>
                                  </p:stCondLst>
                                  <p:childTnLst>
                                    <p:set>
                                      <p:cBhvr>
                                        <p:cTn id="48" dur="1" fill="hold">
                                          <p:stCondLst>
                                            <p:cond delay="0"/>
                                          </p:stCondLst>
                                        </p:cTn>
                                        <p:tgtEl>
                                          <p:spTgt spid="43"/>
                                        </p:tgtEl>
                                        <p:attrNameLst>
                                          <p:attrName>style.visibility</p:attrName>
                                        </p:attrNameLst>
                                      </p:cBhvr>
                                      <p:to>
                                        <p:strVal val="visible"/>
                                      </p:to>
                                    </p:set>
                                    <p:anim calcmode="lin" valueType="num">
                                      <p:cBhvr additive="base">
                                        <p:cTn id="49" dur="400"/>
                                        <p:tgtEl>
                                          <p:spTgt spid="43"/>
                                        </p:tgtEl>
                                        <p:attrNameLst>
                                          <p:attrName>ppt_x</p:attrName>
                                        </p:attrNameLst>
                                      </p:cBhvr>
                                      <p:tavLst>
                                        <p:tav tm="0">
                                          <p:val>
                                            <p:strVal val="#ppt_x-#ppt_w*1.125000"/>
                                          </p:val>
                                        </p:tav>
                                        <p:tav tm="100000">
                                          <p:val>
                                            <p:strVal val="#ppt_x"/>
                                          </p:val>
                                        </p:tav>
                                      </p:tavLst>
                                    </p:anim>
                                    <p:animEffect transition="in" filter="wipe(right)">
                                      <p:cBhvr>
                                        <p:cTn id="50" dur="400"/>
                                        <p:tgtEl>
                                          <p:spTgt spid="43"/>
                                        </p:tgtEl>
                                      </p:cBhvr>
                                    </p:animEffect>
                                  </p:childTnLst>
                                </p:cTn>
                              </p:par>
                            </p:childTnLst>
                          </p:cTn>
                        </p:par>
                        <p:par>
                          <p:cTn id="51" fill="hold">
                            <p:stCondLst>
                              <p:cond delay="3800"/>
                            </p:stCondLst>
                            <p:childTnLst>
                              <p:par>
                                <p:cTn id="52" presetID="12" presetClass="entr" presetSubtype="4" fill="hold" nodeType="afterEffect">
                                  <p:stCondLst>
                                    <p:cond delay="0"/>
                                  </p:stCondLst>
                                  <p:childTnLst>
                                    <p:set>
                                      <p:cBhvr>
                                        <p:cTn id="53" dur="1" fill="hold">
                                          <p:stCondLst>
                                            <p:cond delay="0"/>
                                          </p:stCondLst>
                                        </p:cTn>
                                        <p:tgtEl>
                                          <p:spTgt spid="54"/>
                                        </p:tgtEl>
                                        <p:attrNameLst>
                                          <p:attrName>style.visibility</p:attrName>
                                        </p:attrNameLst>
                                      </p:cBhvr>
                                      <p:to>
                                        <p:strVal val="visible"/>
                                      </p:to>
                                    </p:set>
                                    <p:anim calcmode="lin" valueType="num">
                                      <p:cBhvr additive="base">
                                        <p:cTn id="54" dur="400"/>
                                        <p:tgtEl>
                                          <p:spTgt spid="54"/>
                                        </p:tgtEl>
                                        <p:attrNameLst>
                                          <p:attrName>ppt_y</p:attrName>
                                        </p:attrNameLst>
                                      </p:cBhvr>
                                      <p:tavLst>
                                        <p:tav tm="0">
                                          <p:val>
                                            <p:strVal val="#ppt_y+#ppt_h*1.125000"/>
                                          </p:val>
                                        </p:tav>
                                        <p:tav tm="100000">
                                          <p:val>
                                            <p:strVal val="#ppt_y"/>
                                          </p:val>
                                        </p:tav>
                                      </p:tavLst>
                                    </p:anim>
                                    <p:animEffect transition="in" filter="wipe(up)">
                                      <p:cBhvr>
                                        <p:cTn id="55" dur="400"/>
                                        <p:tgtEl>
                                          <p:spTgt spid="54"/>
                                        </p:tgtEl>
                                      </p:cBhvr>
                                    </p:animEffect>
                                  </p:childTnLst>
                                </p:cTn>
                              </p:par>
                            </p:childTnLst>
                          </p:cTn>
                        </p:par>
                        <p:par>
                          <p:cTn id="56" fill="hold">
                            <p:stCondLst>
                              <p:cond delay="4200"/>
                            </p:stCondLst>
                            <p:childTnLst>
                              <p:par>
                                <p:cTn id="57" presetID="53" presetClass="entr" presetSubtype="16" fill="hold" nodeType="afterEffect">
                                  <p:stCondLst>
                                    <p:cond delay="0"/>
                                  </p:stCondLst>
                                  <p:childTnLst>
                                    <p:set>
                                      <p:cBhvr>
                                        <p:cTn id="58" dur="1" fill="hold">
                                          <p:stCondLst>
                                            <p:cond delay="0"/>
                                          </p:stCondLst>
                                        </p:cTn>
                                        <p:tgtEl>
                                          <p:spTgt spid="74"/>
                                        </p:tgtEl>
                                        <p:attrNameLst>
                                          <p:attrName>style.visibility</p:attrName>
                                        </p:attrNameLst>
                                      </p:cBhvr>
                                      <p:to>
                                        <p:strVal val="visible"/>
                                      </p:to>
                                    </p:set>
                                    <p:anim calcmode="lin" valueType="num">
                                      <p:cBhvr>
                                        <p:cTn id="59" dur="500" fill="hold"/>
                                        <p:tgtEl>
                                          <p:spTgt spid="74"/>
                                        </p:tgtEl>
                                        <p:attrNameLst>
                                          <p:attrName>ppt_w</p:attrName>
                                        </p:attrNameLst>
                                      </p:cBhvr>
                                      <p:tavLst>
                                        <p:tav tm="0">
                                          <p:val>
                                            <p:fltVal val="0"/>
                                          </p:val>
                                        </p:tav>
                                        <p:tav tm="100000">
                                          <p:val>
                                            <p:strVal val="#ppt_w"/>
                                          </p:val>
                                        </p:tav>
                                      </p:tavLst>
                                    </p:anim>
                                    <p:anim calcmode="lin" valueType="num">
                                      <p:cBhvr>
                                        <p:cTn id="60" dur="500" fill="hold"/>
                                        <p:tgtEl>
                                          <p:spTgt spid="74"/>
                                        </p:tgtEl>
                                        <p:attrNameLst>
                                          <p:attrName>ppt_h</p:attrName>
                                        </p:attrNameLst>
                                      </p:cBhvr>
                                      <p:tavLst>
                                        <p:tav tm="0">
                                          <p:val>
                                            <p:fltVal val="0"/>
                                          </p:val>
                                        </p:tav>
                                        <p:tav tm="100000">
                                          <p:val>
                                            <p:strVal val="#ppt_h"/>
                                          </p:val>
                                        </p:tav>
                                      </p:tavLst>
                                    </p:anim>
                                    <p:animEffect transition="in" filter="fade">
                                      <p:cBhvr>
                                        <p:cTn id="61" dur="500"/>
                                        <p:tgtEl>
                                          <p:spTgt spid="74"/>
                                        </p:tgtEl>
                                      </p:cBhvr>
                                    </p:animEffect>
                                  </p:childTnLst>
                                </p:cTn>
                              </p:par>
                            </p:childTnLst>
                          </p:cTn>
                        </p:par>
                        <p:par>
                          <p:cTn id="62" fill="hold">
                            <p:stCondLst>
                              <p:cond delay="4700"/>
                            </p:stCondLst>
                            <p:childTnLst>
                              <p:par>
                                <p:cTn id="63" presetID="12" presetClass="entr" presetSubtype="8" fill="hold" grpId="0" nodeType="afterEffect">
                                  <p:stCondLst>
                                    <p:cond delay="0"/>
                                  </p:stCondLst>
                                  <p:childTnLst>
                                    <p:set>
                                      <p:cBhvr>
                                        <p:cTn id="64" dur="1" fill="hold">
                                          <p:stCondLst>
                                            <p:cond delay="0"/>
                                          </p:stCondLst>
                                        </p:cTn>
                                        <p:tgtEl>
                                          <p:spTgt spid="52"/>
                                        </p:tgtEl>
                                        <p:attrNameLst>
                                          <p:attrName>style.visibility</p:attrName>
                                        </p:attrNameLst>
                                      </p:cBhvr>
                                      <p:to>
                                        <p:strVal val="visible"/>
                                      </p:to>
                                    </p:set>
                                    <p:anim calcmode="lin" valueType="num">
                                      <p:cBhvr additive="base">
                                        <p:cTn id="65" dur="400"/>
                                        <p:tgtEl>
                                          <p:spTgt spid="52"/>
                                        </p:tgtEl>
                                        <p:attrNameLst>
                                          <p:attrName>ppt_x</p:attrName>
                                        </p:attrNameLst>
                                      </p:cBhvr>
                                      <p:tavLst>
                                        <p:tav tm="0">
                                          <p:val>
                                            <p:strVal val="#ppt_x-#ppt_w*1.125000"/>
                                          </p:val>
                                        </p:tav>
                                        <p:tav tm="100000">
                                          <p:val>
                                            <p:strVal val="#ppt_x"/>
                                          </p:val>
                                        </p:tav>
                                      </p:tavLst>
                                    </p:anim>
                                    <p:animEffect transition="in" filter="wipe(right)">
                                      <p:cBhvr>
                                        <p:cTn id="66" dur="400"/>
                                        <p:tgtEl>
                                          <p:spTgt spid="52"/>
                                        </p:tgtEl>
                                      </p:cBhvr>
                                    </p:animEffect>
                                  </p:childTnLst>
                                </p:cTn>
                              </p:par>
                            </p:childTnLst>
                          </p:cTn>
                        </p:par>
                        <p:par>
                          <p:cTn id="67" fill="hold">
                            <p:stCondLst>
                              <p:cond delay="5100"/>
                            </p:stCondLst>
                            <p:childTnLst>
                              <p:par>
                                <p:cTn id="68" presetID="12" presetClass="entr" presetSubtype="1" fill="hold" nodeType="afterEffect">
                                  <p:stCondLst>
                                    <p:cond delay="0"/>
                                  </p:stCondLst>
                                  <p:childTnLst>
                                    <p:set>
                                      <p:cBhvr>
                                        <p:cTn id="69" dur="1" fill="hold">
                                          <p:stCondLst>
                                            <p:cond delay="0"/>
                                          </p:stCondLst>
                                        </p:cTn>
                                        <p:tgtEl>
                                          <p:spTgt spid="56"/>
                                        </p:tgtEl>
                                        <p:attrNameLst>
                                          <p:attrName>style.visibility</p:attrName>
                                        </p:attrNameLst>
                                      </p:cBhvr>
                                      <p:to>
                                        <p:strVal val="visible"/>
                                      </p:to>
                                    </p:set>
                                    <p:anim calcmode="lin" valueType="num">
                                      <p:cBhvr additive="base">
                                        <p:cTn id="70" dur="400"/>
                                        <p:tgtEl>
                                          <p:spTgt spid="56"/>
                                        </p:tgtEl>
                                        <p:attrNameLst>
                                          <p:attrName>ppt_y</p:attrName>
                                        </p:attrNameLst>
                                      </p:cBhvr>
                                      <p:tavLst>
                                        <p:tav tm="0">
                                          <p:val>
                                            <p:strVal val="#ppt_y-#ppt_h*1.125000"/>
                                          </p:val>
                                        </p:tav>
                                        <p:tav tm="100000">
                                          <p:val>
                                            <p:strVal val="#ppt_y"/>
                                          </p:val>
                                        </p:tav>
                                      </p:tavLst>
                                    </p:anim>
                                    <p:animEffect transition="in" filter="wipe(down)">
                                      <p:cBhvr>
                                        <p:cTn id="71" dur="400"/>
                                        <p:tgtEl>
                                          <p:spTgt spid="56"/>
                                        </p:tgtEl>
                                      </p:cBhvr>
                                    </p:animEffect>
                                  </p:childTnLst>
                                </p:cTn>
                              </p:par>
                            </p:childTnLst>
                          </p:cTn>
                        </p:par>
                        <p:par>
                          <p:cTn id="72" fill="hold">
                            <p:stCondLst>
                              <p:cond delay="5500"/>
                            </p:stCondLst>
                            <p:childTnLst>
                              <p:par>
                                <p:cTn id="73" presetID="53" presetClass="entr" presetSubtype="16" fill="hold" nodeType="afterEffect">
                                  <p:stCondLst>
                                    <p:cond delay="0"/>
                                  </p:stCondLst>
                                  <p:childTnLst>
                                    <p:set>
                                      <p:cBhvr>
                                        <p:cTn id="74" dur="1" fill="hold">
                                          <p:stCondLst>
                                            <p:cond delay="0"/>
                                          </p:stCondLst>
                                        </p:cTn>
                                        <p:tgtEl>
                                          <p:spTgt spid="81"/>
                                        </p:tgtEl>
                                        <p:attrNameLst>
                                          <p:attrName>style.visibility</p:attrName>
                                        </p:attrNameLst>
                                      </p:cBhvr>
                                      <p:to>
                                        <p:strVal val="visible"/>
                                      </p:to>
                                    </p:set>
                                    <p:anim calcmode="lin" valueType="num">
                                      <p:cBhvr>
                                        <p:cTn id="75" dur="500" fill="hold"/>
                                        <p:tgtEl>
                                          <p:spTgt spid="81"/>
                                        </p:tgtEl>
                                        <p:attrNameLst>
                                          <p:attrName>ppt_w</p:attrName>
                                        </p:attrNameLst>
                                      </p:cBhvr>
                                      <p:tavLst>
                                        <p:tav tm="0">
                                          <p:val>
                                            <p:fltVal val="0"/>
                                          </p:val>
                                        </p:tav>
                                        <p:tav tm="100000">
                                          <p:val>
                                            <p:strVal val="#ppt_w"/>
                                          </p:val>
                                        </p:tav>
                                      </p:tavLst>
                                    </p:anim>
                                    <p:anim calcmode="lin" valueType="num">
                                      <p:cBhvr>
                                        <p:cTn id="76" dur="500" fill="hold"/>
                                        <p:tgtEl>
                                          <p:spTgt spid="81"/>
                                        </p:tgtEl>
                                        <p:attrNameLst>
                                          <p:attrName>ppt_h</p:attrName>
                                        </p:attrNameLst>
                                      </p:cBhvr>
                                      <p:tavLst>
                                        <p:tav tm="0">
                                          <p:val>
                                            <p:fltVal val="0"/>
                                          </p:val>
                                        </p:tav>
                                        <p:tav tm="100000">
                                          <p:val>
                                            <p:strVal val="#ppt_h"/>
                                          </p:val>
                                        </p:tav>
                                      </p:tavLst>
                                    </p:anim>
                                    <p:animEffect transition="in" filter="fade">
                                      <p:cBhvr>
                                        <p:cTn id="77" dur="500"/>
                                        <p:tgtEl>
                                          <p:spTgt spid="81"/>
                                        </p:tgtEl>
                                      </p:cBhvr>
                                    </p:animEffect>
                                  </p:childTnLst>
                                </p:cTn>
                              </p:par>
                            </p:childTnLst>
                          </p:cTn>
                        </p:par>
                        <p:par>
                          <p:cTn id="78" fill="hold">
                            <p:stCondLst>
                              <p:cond delay="6000"/>
                            </p:stCondLst>
                            <p:childTnLst>
                              <p:par>
                                <p:cTn id="79" presetID="16" presetClass="entr" presetSubtype="42" fill="hold" nodeType="afterEffect">
                                  <p:stCondLst>
                                    <p:cond delay="0"/>
                                  </p:stCondLst>
                                  <p:childTnLst>
                                    <p:set>
                                      <p:cBhvr>
                                        <p:cTn id="80" dur="1" fill="hold">
                                          <p:stCondLst>
                                            <p:cond delay="0"/>
                                          </p:stCondLst>
                                        </p:cTn>
                                        <p:tgtEl>
                                          <p:spTgt spid="53"/>
                                        </p:tgtEl>
                                        <p:attrNameLst>
                                          <p:attrName>style.visibility</p:attrName>
                                        </p:attrNameLst>
                                      </p:cBhvr>
                                      <p:to>
                                        <p:strVal val="visible"/>
                                      </p:to>
                                    </p:set>
                                    <p:animEffect transition="in" filter="barn(outHorizontal)">
                                      <p:cBhvr>
                                        <p:cTn id="81" dur="400"/>
                                        <p:tgtEl>
                                          <p:spTgt spid="53"/>
                                        </p:tgtEl>
                                      </p:cBhvr>
                                    </p:animEffect>
                                  </p:childTnLst>
                                </p:cTn>
                              </p:par>
                            </p:childTnLst>
                          </p:cTn>
                        </p:par>
                        <p:par>
                          <p:cTn id="82" fill="hold">
                            <p:stCondLst>
                              <p:cond delay="6400"/>
                            </p:stCondLst>
                            <p:childTnLst>
                              <p:par>
                                <p:cTn id="83" presetID="22" presetClass="entr" presetSubtype="8" fill="hold" grpId="0" nodeType="afterEffect">
                                  <p:stCondLst>
                                    <p:cond delay="0"/>
                                  </p:stCondLst>
                                  <p:iterate type="lt">
                                    <p:tmPct val="30000"/>
                                  </p:iterate>
                                  <p:childTnLst>
                                    <p:set>
                                      <p:cBhvr>
                                        <p:cTn id="84" dur="1" fill="hold">
                                          <p:stCondLst>
                                            <p:cond delay="0"/>
                                          </p:stCondLst>
                                        </p:cTn>
                                        <p:tgtEl>
                                          <p:spTgt spid="59"/>
                                        </p:tgtEl>
                                        <p:attrNameLst>
                                          <p:attrName>style.visibility</p:attrName>
                                        </p:attrNameLst>
                                      </p:cBhvr>
                                      <p:to>
                                        <p:strVal val="visible"/>
                                      </p:to>
                                    </p:set>
                                    <p:animEffect transition="in" filter="wipe(left)">
                                      <p:cBhvr>
                                        <p:cTn id="85" dur="50"/>
                                        <p:tgtEl>
                                          <p:spTgt spid="59"/>
                                        </p:tgtEl>
                                      </p:cBhvr>
                                    </p:animEffect>
                                  </p:childTnLst>
                                </p:cTn>
                              </p:par>
                              <p:par>
                                <p:cTn id="86" presetID="36" presetClass="emph" presetSubtype="0" fill="hold" grpId="1" nodeType="withEffect">
                                  <p:stCondLst>
                                    <p:cond delay="0"/>
                                  </p:stCondLst>
                                  <p:iterate type="lt">
                                    <p:tmPct val="30000"/>
                                  </p:iterate>
                                  <p:childTnLst>
                                    <p:animScale>
                                      <p:cBhvr>
                                        <p:cTn id="87" dur="25" autoRev="1" fill="hold">
                                          <p:stCondLst>
                                            <p:cond delay="0"/>
                                          </p:stCondLst>
                                        </p:cTn>
                                        <p:tgtEl>
                                          <p:spTgt spid="59"/>
                                        </p:tgtEl>
                                      </p:cBhvr>
                                      <p:to x="80000" y="100000"/>
                                    </p:animScale>
                                    <p:anim by="(#ppt_w*0.10)" calcmode="lin" valueType="num">
                                      <p:cBhvr>
                                        <p:cTn id="88" dur="25" autoRev="1" fill="hold">
                                          <p:stCondLst>
                                            <p:cond delay="0"/>
                                          </p:stCondLst>
                                        </p:cTn>
                                        <p:tgtEl>
                                          <p:spTgt spid="59"/>
                                        </p:tgtEl>
                                        <p:attrNameLst>
                                          <p:attrName>ppt_x</p:attrName>
                                        </p:attrNameLst>
                                      </p:cBhvr>
                                    </p:anim>
                                    <p:anim by="(-#ppt_w*0.10)" calcmode="lin" valueType="num">
                                      <p:cBhvr>
                                        <p:cTn id="89" dur="25" autoRev="1" fill="hold">
                                          <p:stCondLst>
                                            <p:cond delay="0"/>
                                          </p:stCondLst>
                                        </p:cTn>
                                        <p:tgtEl>
                                          <p:spTgt spid="59"/>
                                        </p:tgtEl>
                                        <p:attrNameLst>
                                          <p:attrName>ppt_y</p:attrName>
                                        </p:attrNameLst>
                                      </p:cBhvr>
                                    </p:anim>
                                    <p:animRot by="-480000">
                                      <p:cBhvr>
                                        <p:cTn id="90" dur="25" autoRev="1" fill="hold">
                                          <p:stCondLst>
                                            <p:cond delay="0"/>
                                          </p:stCondLst>
                                        </p:cTn>
                                        <p:tgtEl>
                                          <p:spTgt spid="59"/>
                                        </p:tgtEl>
                                        <p:attrNameLst>
                                          <p:attrName>r</p:attrName>
                                        </p:attrNameLst>
                                      </p:cBhvr>
                                    </p:animRot>
                                  </p:childTnLst>
                                </p:cTn>
                              </p:par>
                            </p:childTnLst>
                          </p:cTn>
                        </p:par>
                        <p:par>
                          <p:cTn id="91" fill="hold">
                            <p:stCondLst>
                              <p:cond delay="8370"/>
                            </p:stCondLst>
                            <p:childTnLst>
                              <p:par>
                                <p:cTn id="92" presetID="10" presetClass="entr" presetSubtype="0" fill="hold" grpId="0" nodeType="afterEffect">
                                  <p:stCondLst>
                                    <p:cond delay="0"/>
                                  </p:stCondLst>
                                  <p:childTnLst>
                                    <p:set>
                                      <p:cBhvr>
                                        <p:cTn id="93" dur="1" fill="hold">
                                          <p:stCondLst>
                                            <p:cond delay="0"/>
                                          </p:stCondLst>
                                        </p:cTn>
                                        <p:tgtEl>
                                          <p:spTgt spid="92"/>
                                        </p:tgtEl>
                                        <p:attrNameLst>
                                          <p:attrName>style.visibility</p:attrName>
                                        </p:attrNameLst>
                                      </p:cBhvr>
                                      <p:to>
                                        <p:strVal val="visible"/>
                                      </p:to>
                                    </p:set>
                                    <p:animEffect transition="in" filter="fade">
                                      <p:cBhvr>
                                        <p:cTn id="94" dur="500"/>
                                        <p:tgtEl>
                                          <p:spTgt spid="9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animBg="1"/>
      <p:bldP spid="42" grpId="0" animBg="1"/>
      <p:bldP spid="43" grpId="0" animBg="1"/>
      <p:bldP spid="52" grpId="0" animBg="1"/>
      <p:bldP spid="58" grpId="0" animBg="1"/>
      <p:bldP spid="59" grpId="0"/>
      <p:bldP spid="59" grpId="1"/>
      <p:bldP spid="92"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矩形 32"/>
          <p:cNvSpPr/>
          <p:nvPr/>
        </p:nvSpPr>
        <p:spPr>
          <a:xfrm>
            <a:off x="1" y="2439624"/>
            <a:ext cx="14082713" cy="1492372"/>
          </a:xfrm>
          <a:prstGeom prst="rect">
            <a:avLst/>
          </a:prstGeom>
          <a:solidFill>
            <a:schemeClr val="bg1">
              <a:alpha val="84000"/>
            </a:schemeClr>
          </a:solidFill>
          <a:ln>
            <a:noFill/>
          </a:ln>
          <a:effectLst>
            <a:outerShdw blurRad="139700" dist="38100" dir="5400000" algn="t"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71"/>
          </a:p>
        </p:txBody>
      </p:sp>
      <p:sp>
        <p:nvSpPr>
          <p:cNvPr id="34" name="TextBox 33"/>
          <p:cNvSpPr txBox="1"/>
          <p:nvPr/>
        </p:nvSpPr>
        <p:spPr>
          <a:xfrm>
            <a:off x="6893476" y="3044495"/>
            <a:ext cx="4372831" cy="682070"/>
          </a:xfrm>
          <a:prstGeom prst="rect">
            <a:avLst/>
          </a:prstGeom>
          <a:noFill/>
        </p:spPr>
        <p:txBody>
          <a:bodyPr wrap="square" rtlCol="0">
            <a:spAutoFit/>
          </a:bodyPr>
          <a:lstStyle/>
          <a:p>
            <a:r>
              <a:rPr lang="zh-CN" altLang="en-US" sz="3706" dirty="0">
                <a:solidFill>
                  <a:schemeClr val="tx1">
                    <a:lumMod val="65000"/>
                    <a:lumOff val="35000"/>
                  </a:schemeClr>
                </a:solidFill>
                <a:latin typeface="+mj-ea"/>
                <a:ea typeface="+mj-ea"/>
              </a:rPr>
              <a:t>明年工作计划方向</a:t>
            </a:r>
          </a:p>
        </p:txBody>
      </p:sp>
      <p:sp>
        <p:nvSpPr>
          <p:cNvPr id="36" name="TextBox 35"/>
          <p:cNvSpPr txBox="1"/>
          <p:nvPr/>
        </p:nvSpPr>
        <p:spPr>
          <a:xfrm>
            <a:off x="6789112" y="4191698"/>
            <a:ext cx="1754113" cy="388558"/>
          </a:xfrm>
          <a:prstGeom prst="rect">
            <a:avLst/>
          </a:prstGeom>
          <a:noFill/>
        </p:spPr>
        <p:txBody>
          <a:bodyPr wrap="square" rtlCol="0">
            <a:spAutoFit/>
          </a:bodyPr>
          <a:lstStyle/>
          <a:p>
            <a:r>
              <a:rPr lang="zh-CN" altLang="en-US" sz="1853" dirty="0">
                <a:solidFill>
                  <a:schemeClr val="accent1"/>
                </a:solidFill>
                <a:latin typeface="微软雅黑" panose="020B0503020204020204" pitchFamily="34" charset="-122"/>
                <a:ea typeface="微软雅黑" panose="020B0503020204020204" pitchFamily="34" charset="-122"/>
              </a:rPr>
              <a:t>√ </a:t>
            </a:r>
            <a:r>
              <a:rPr lang="zh-CN" altLang="en-US" sz="1853" dirty="0">
                <a:solidFill>
                  <a:schemeClr val="tx1">
                    <a:lumMod val="65000"/>
                    <a:lumOff val="35000"/>
                  </a:schemeClr>
                </a:solidFill>
                <a:latin typeface="微软雅黑" panose="020B0503020204020204" pitchFamily="34" charset="-122"/>
                <a:ea typeface="微软雅黑" panose="020B0503020204020204" pitchFamily="34" charset="-122"/>
              </a:rPr>
              <a:t>营业额提升</a:t>
            </a:r>
          </a:p>
        </p:txBody>
      </p:sp>
      <p:sp>
        <p:nvSpPr>
          <p:cNvPr id="37" name="TextBox 36"/>
          <p:cNvSpPr txBox="1"/>
          <p:nvPr/>
        </p:nvSpPr>
        <p:spPr>
          <a:xfrm>
            <a:off x="8449856" y="4191698"/>
            <a:ext cx="1517366" cy="388558"/>
          </a:xfrm>
          <a:prstGeom prst="rect">
            <a:avLst/>
          </a:prstGeom>
          <a:noFill/>
        </p:spPr>
        <p:txBody>
          <a:bodyPr wrap="square" rtlCol="0">
            <a:spAutoFit/>
          </a:bodyPr>
          <a:lstStyle/>
          <a:p>
            <a:r>
              <a:rPr lang="zh-CN" altLang="en-US" sz="1853" dirty="0">
                <a:solidFill>
                  <a:schemeClr val="accent1"/>
                </a:solidFill>
                <a:latin typeface="微软雅黑" panose="020B0503020204020204" pitchFamily="34" charset="-122"/>
                <a:ea typeface="微软雅黑" panose="020B0503020204020204" pitchFamily="34" charset="-122"/>
              </a:rPr>
              <a:t>√ </a:t>
            </a:r>
            <a:r>
              <a:rPr lang="zh-CN" altLang="en-US" sz="1853" dirty="0">
                <a:solidFill>
                  <a:schemeClr val="tx1">
                    <a:lumMod val="65000"/>
                    <a:lumOff val="35000"/>
                  </a:schemeClr>
                </a:solidFill>
                <a:latin typeface="微软雅黑" panose="020B0503020204020204" pitchFamily="34" charset="-122"/>
                <a:ea typeface="微软雅黑" panose="020B0503020204020204" pitchFamily="34" charset="-122"/>
              </a:rPr>
              <a:t>团队扩大</a:t>
            </a:r>
          </a:p>
        </p:txBody>
      </p:sp>
      <p:sp>
        <p:nvSpPr>
          <p:cNvPr id="41" name="TextBox 40"/>
          <p:cNvSpPr txBox="1"/>
          <p:nvPr/>
        </p:nvSpPr>
        <p:spPr>
          <a:xfrm>
            <a:off x="6789113" y="4828916"/>
            <a:ext cx="1583045" cy="388558"/>
          </a:xfrm>
          <a:prstGeom prst="rect">
            <a:avLst/>
          </a:prstGeom>
          <a:noFill/>
        </p:spPr>
        <p:txBody>
          <a:bodyPr wrap="square" rtlCol="0">
            <a:spAutoFit/>
          </a:bodyPr>
          <a:lstStyle/>
          <a:p>
            <a:r>
              <a:rPr lang="zh-CN" altLang="en-US" sz="1853" dirty="0">
                <a:solidFill>
                  <a:schemeClr val="accent1"/>
                </a:solidFill>
                <a:latin typeface="微软雅黑" panose="020B0503020204020204" pitchFamily="34" charset="-122"/>
                <a:ea typeface="微软雅黑" panose="020B0503020204020204" pitchFamily="34" charset="-122"/>
              </a:rPr>
              <a:t>√</a:t>
            </a:r>
            <a:r>
              <a:rPr lang="zh-CN" altLang="en-US" sz="1853" dirty="0">
                <a:solidFill>
                  <a:srgbClr val="D00000"/>
                </a:solidFill>
                <a:latin typeface="微软雅黑" panose="020B0503020204020204" pitchFamily="34" charset="-122"/>
                <a:ea typeface="微软雅黑" panose="020B0503020204020204" pitchFamily="34" charset="-122"/>
              </a:rPr>
              <a:t> </a:t>
            </a:r>
            <a:r>
              <a:rPr lang="zh-CN" altLang="en-US" sz="1853" dirty="0">
                <a:solidFill>
                  <a:schemeClr val="tx1">
                    <a:lumMod val="65000"/>
                    <a:lumOff val="35000"/>
                  </a:schemeClr>
                </a:solidFill>
                <a:latin typeface="微软雅黑" panose="020B0503020204020204" pitchFamily="34" charset="-122"/>
                <a:ea typeface="微软雅黑" panose="020B0503020204020204" pitchFamily="34" charset="-122"/>
              </a:rPr>
              <a:t>管理提高</a:t>
            </a:r>
          </a:p>
        </p:txBody>
      </p:sp>
      <p:sp>
        <p:nvSpPr>
          <p:cNvPr id="42" name="TextBox 41"/>
          <p:cNvSpPr txBox="1"/>
          <p:nvPr/>
        </p:nvSpPr>
        <p:spPr>
          <a:xfrm>
            <a:off x="8449856" y="4828916"/>
            <a:ext cx="1778745" cy="388558"/>
          </a:xfrm>
          <a:prstGeom prst="rect">
            <a:avLst/>
          </a:prstGeom>
          <a:noFill/>
        </p:spPr>
        <p:txBody>
          <a:bodyPr wrap="square" rtlCol="0">
            <a:spAutoFit/>
          </a:bodyPr>
          <a:lstStyle/>
          <a:p>
            <a:r>
              <a:rPr lang="zh-CN" altLang="en-US" sz="1853" dirty="0">
                <a:solidFill>
                  <a:schemeClr val="accent1"/>
                </a:solidFill>
                <a:latin typeface="微软雅黑" panose="020B0503020204020204" pitchFamily="34" charset="-122"/>
                <a:ea typeface="微软雅黑" panose="020B0503020204020204" pitchFamily="34" charset="-122"/>
              </a:rPr>
              <a:t>√</a:t>
            </a:r>
            <a:r>
              <a:rPr lang="zh-CN" altLang="en-US" sz="1853" dirty="0">
                <a:solidFill>
                  <a:srgbClr val="D00000"/>
                </a:solidFill>
                <a:latin typeface="微软雅黑" panose="020B0503020204020204" pitchFamily="34" charset="-122"/>
                <a:ea typeface="微软雅黑" panose="020B0503020204020204" pitchFamily="34" charset="-122"/>
              </a:rPr>
              <a:t> </a:t>
            </a:r>
            <a:r>
              <a:rPr lang="zh-CN" altLang="en-US" sz="1853" dirty="0">
                <a:solidFill>
                  <a:schemeClr val="tx1">
                    <a:lumMod val="65000"/>
                    <a:lumOff val="35000"/>
                  </a:schemeClr>
                </a:solidFill>
                <a:latin typeface="微软雅黑" panose="020B0503020204020204" pitchFamily="34" charset="-122"/>
                <a:ea typeface="微软雅黑" panose="020B0503020204020204" pitchFamily="34" charset="-122"/>
              </a:rPr>
              <a:t>利益最大化</a:t>
            </a:r>
          </a:p>
        </p:txBody>
      </p:sp>
      <p:sp>
        <p:nvSpPr>
          <p:cNvPr id="43" name="TextBox 42"/>
          <p:cNvSpPr txBox="1"/>
          <p:nvPr/>
        </p:nvSpPr>
        <p:spPr>
          <a:xfrm>
            <a:off x="6821952" y="5451771"/>
            <a:ext cx="1517366" cy="388558"/>
          </a:xfrm>
          <a:prstGeom prst="rect">
            <a:avLst/>
          </a:prstGeom>
          <a:noFill/>
        </p:spPr>
        <p:txBody>
          <a:bodyPr wrap="square" rtlCol="0">
            <a:spAutoFit/>
          </a:bodyPr>
          <a:lstStyle/>
          <a:p>
            <a:r>
              <a:rPr lang="zh-CN" altLang="en-US" sz="1853" dirty="0">
                <a:solidFill>
                  <a:schemeClr val="accent1"/>
                </a:solidFill>
                <a:latin typeface="微软雅黑" panose="020B0503020204020204" pitchFamily="34" charset="-122"/>
                <a:ea typeface="微软雅黑" panose="020B0503020204020204" pitchFamily="34" charset="-122"/>
              </a:rPr>
              <a:t>√</a:t>
            </a:r>
            <a:r>
              <a:rPr lang="zh-CN" altLang="en-US" sz="1853" dirty="0">
                <a:solidFill>
                  <a:srgbClr val="D00000"/>
                </a:solidFill>
                <a:latin typeface="微软雅黑" panose="020B0503020204020204" pitchFamily="34" charset="-122"/>
                <a:ea typeface="微软雅黑" panose="020B0503020204020204" pitchFamily="34" charset="-122"/>
              </a:rPr>
              <a:t> </a:t>
            </a:r>
            <a:r>
              <a:rPr lang="zh-CN" altLang="en-US" sz="1853" dirty="0">
                <a:solidFill>
                  <a:schemeClr val="tx1">
                    <a:lumMod val="65000"/>
                    <a:lumOff val="35000"/>
                  </a:schemeClr>
                </a:solidFill>
                <a:latin typeface="微软雅黑" panose="020B0503020204020204" pitchFamily="34" charset="-122"/>
                <a:ea typeface="微软雅黑" panose="020B0503020204020204" pitchFamily="34" charset="-122"/>
              </a:rPr>
              <a:t>结束语</a:t>
            </a:r>
          </a:p>
        </p:txBody>
      </p:sp>
      <p:grpSp>
        <p:nvGrpSpPr>
          <p:cNvPr id="45" name="组合 44"/>
          <p:cNvGrpSpPr/>
          <p:nvPr/>
        </p:nvGrpSpPr>
        <p:grpSpPr>
          <a:xfrm>
            <a:off x="2696796" y="6227262"/>
            <a:ext cx="452009" cy="452172"/>
            <a:chOff x="1463339" y="1072758"/>
            <a:chExt cx="1546058" cy="1546058"/>
          </a:xfrm>
          <a:effectLst>
            <a:outerShdw blurRad="330200" dist="215900" dir="6900000" sx="71000" sy="71000" algn="t" rotWithShape="0">
              <a:prstClr val="black">
                <a:alpha val="54000"/>
              </a:prstClr>
            </a:outerShdw>
          </a:effectLst>
        </p:grpSpPr>
        <p:sp>
          <p:nvSpPr>
            <p:cNvPr id="46" name="同心圆 45"/>
            <p:cNvSpPr/>
            <p:nvPr/>
          </p:nvSpPr>
          <p:spPr>
            <a:xfrm>
              <a:off x="1463339" y="1072758"/>
              <a:ext cx="1546058" cy="1546058"/>
            </a:xfrm>
            <a:prstGeom prst="donut">
              <a:avLst>
                <a:gd name="adj" fmla="val 4879"/>
              </a:avLst>
            </a:prstGeom>
            <a:gradFill>
              <a:gsLst>
                <a:gs pos="0">
                  <a:schemeClr val="bg1">
                    <a:lumMod val="95000"/>
                  </a:schemeClr>
                </a:gs>
                <a:gs pos="55000">
                  <a:schemeClr val="bg1">
                    <a:lumMod val="95000"/>
                  </a:schemeClr>
                </a:gs>
                <a:gs pos="100000">
                  <a:schemeClr val="bg1">
                    <a:lumMod val="8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71">
                <a:solidFill>
                  <a:schemeClr val="tx1"/>
                </a:solidFill>
              </a:endParaRPr>
            </a:p>
          </p:txBody>
        </p:sp>
        <p:sp>
          <p:nvSpPr>
            <p:cNvPr id="47" name="椭圆 46"/>
            <p:cNvSpPr/>
            <p:nvPr/>
          </p:nvSpPr>
          <p:spPr>
            <a:xfrm>
              <a:off x="1484232" y="1093651"/>
              <a:ext cx="1504274" cy="1504273"/>
            </a:xfrm>
            <a:prstGeom prst="ellipse">
              <a:avLst/>
            </a:prstGeom>
            <a:gradFill>
              <a:gsLst>
                <a:gs pos="0">
                  <a:schemeClr val="bg1"/>
                </a:gs>
                <a:gs pos="51000">
                  <a:schemeClr val="bg1">
                    <a:lumMod val="95000"/>
                  </a:schemeClr>
                </a:gs>
                <a:gs pos="100000">
                  <a:srgbClr val="C5C5C5"/>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71"/>
            </a:p>
          </p:txBody>
        </p:sp>
      </p:grpSp>
      <p:sp>
        <p:nvSpPr>
          <p:cNvPr id="48" name="矩形 47"/>
          <p:cNvSpPr/>
          <p:nvPr/>
        </p:nvSpPr>
        <p:spPr>
          <a:xfrm>
            <a:off x="-2499" y="7518665"/>
            <a:ext cx="14082713" cy="51923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71"/>
          </a:p>
        </p:txBody>
      </p:sp>
      <p:grpSp>
        <p:nvGrpSpPr>
          <p:cNvPr id="49" name="组合 48"/>
          <p:cNvGrpSpPr/>
          <p:nvPr/>
        </p:nvGrpSpPr>
        <p:grpSpPr>
          <a:xfrm>
            <a:off x="4230609" y="1922705"/>
            <a:ext cx="2268993" cy="2268993"/>
            <a:chOff x="4508674" y="2118116"/>
            <a:chExt cx="2204282" cy="2204282"/>
          </a:xfrm>
        </p:grpSpPr>
        <p:grpSp>
          <p:nvGrpSpPr>
            <p:cNvPr id="50" name="组合 49"/>
            <p:cNvGrpSpPr/>
            <p:nvPr/>
          </p:nvGrpSpPr>
          <p:grpSpPr>
            <a:xfrm>
              <a:off x="4508674" y="2118116"/>
              <a:ext cx="2204282" cy="2204282"/>
              <a:chOff x="1517331" y="1125257"/>
              <a:chExt cx="2204282" cy="2204282"/>
            </a:xfrm>
          </p:grpSpPr>
          <p:sp>
            <p:nvSpPr>
              <p:cNvPr id="64" name="椭圆 63"/>
              <p:cNvSpPr/>
              <p:nvPr/>
            </p:nvSpPr>
            <p:spPr>
              <a:xfrm>
                <a:off x="1517331" y="1125257"/>
                <a:ext cx="2204282" cy="2204282"/>
              </a:xfrm>
              <a:prstGeom prst="ellipse">
                <a:avLst/>
              </a:prstGeom>
              <a:gradFill>
                <a:gsLst>
                  <a:gs pos="0">
                    <a:srgbClr val="EBEBEB"/>
                  </a:gs>
                  <a:gs pos="100000">
                    <a:srgbClr val="FEFEFE"/>
                  </a:gs>
                </a:gsLst>
                <a:lin ang="7530000" scaled="0"/>
              </a:gradFill>
              <a:ln w="12700">
                <a:solidFill>
                  <a:schemeClr val="bg1"/>
                </a:solidFill>
              </a:ln>
              <a:effectLst>
                <a:outerShdw blurRad="457200" dist="444500" dir="7800000" sx="89000" sy="89000" algn="tr" rotWithShape="0">
                  <a:prstClr val="black">
                    <a:alpha val="3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71"/>
              </a:p>
            </p:txBody>
          </p:sp>
          <p:sp>
            <p:nvSpPr>
              <p:cNvPr id="65" name="椭圆 64"/>
              <p:cNvSpPr/>
              <p:nvPr/>
            </p:nvSpPr>
            <p:spPr>
              <a:xfrm>
                <a:off x="1719372" y="1327298"/>
                <a:ext cx="1800200" cy="180020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71">
                  <a:solidFill>
                    <a:schemeClr val="tx1"/>
                  </a:solidFill>
                </a:endParaRPr>
              </a:p>
            </p:txBody>
          </p:sp>
        </p:grpSp>
        <p:sp>
          <p:nvSpPr>
            <p:cNvPr id="63" name="TextBox 62"/>
            <p:cNvSpPr txBox="1"/>
            <p:nvPr/>
          </p:nvSpPr>
          <p:spPr>
            <a:xfrm>
              <a:off x="5044082" y="2653915"/>
              <a:ext cx="1133465" cy="1137876"/>
            </a:xfrm>
            <a:prstGeom prst="rect">
              <a:avLst/>
            </a:prstGeom>
            <a:noFill/>
          </p:spPr>
          <p:txBody>
            <a:bodyPr wrap="square" rtlCol="0">
              <a:spAutoFit/>
            </a:bodyPr>
            <a:lstStyle/>
            <a:p>
              <a:r>
                <a:rPr lang="en-US" altLang="zh-CN" sz="6794" dirty="0">
                  <a:solidFill>
                    <a:schemeClr val="bg1"/>
                  </a:solidFill>
                  <a:latin typeface="DFGothic-EB" panose="02010609010101010101" pitchFamily="1" charset="-128"/>
                  <a:ea typeface="DFGothic-EB" panose="02010609010101010101" pitchFamily="1" charset="-128"/>
                </a:rPr>
                <a:t>05</a:t>
              </a:r>
              <a:endParaRPr lang="zh-CN" altLang="en-US" sz="6794" dirty="0">
                <a:solidFill>
                  <a:schemeClr val="bg1"/>
                </a:solidFill>
                <a:latin typeface="DFGothic-EB" panose="02010609010101010101" pitchFamily="1" charset="-128"/>
                <a:ea typeface="DFGothic-EB" panose="02010609010101010101" pitchFamily="1" charset="-128"/>
              </a:endParaRPr>
            </a:p>
          </p:txBody>
        </p:sp>
      </p:grpSp>
      <p:grpSp>
        <p:nvGrpSpPr>
          <p:cNvPr id="66" name="组合 65"/>
          <p:cNvGrpSpPr/>
          <p:nvPr/>
        </p:nvGrpSpPr>
        <p:grpSpPr>
          <a:xfrm>
            <a:off x="643361" y="5370105"/>
            <a:ext cx="655637" cy="655637"/>
            <a:chOff x="1517331" y="1125257"/>
            <a:chExt cx="2204282" cy="2204282"/>
          </a:xfrm>
        </p:grpSpPr>
        <p:sp>
          <p:nvSpPr>
            <p:cNvPr id="67" name="椭圆 66"/>
            <p:cNvSpPr/>
            <p:nvPr/>
          </p:nvSpPr>
          <p:spPr>
            <a:xfrm>
              <a:off x="1517331" y="1125257"/>
              <a:ext cx="2204282" cy="2204282"/>
            </a:xfrm>
            <a:prstGeom prst="ellipse">
              <a:avLst/>
            </a:prstGeom>
            <a:gradFill>
              <a:gsLst>
                <a:gs pos="0">
                  <a:srgbClr val="EBEBEB"/>
                </a:gs>
                <a:gs pos="100000">
                  <a:srgbClr val="FEFEFE"/>
                </a:gs>
              </a:gsLst>
              <a:lin ang="7530000" scaled="0"/>
            </a:gradFill>
            <a:ln w="12700">
              <a:solidFill>
                <a:schemeClr val="bg1"/>
              </a:solidFill>
            </a:ln>
            <a:effectLst>
              <a:outerShdw blurRad="457200" dist="444500" dir="7800000" sx="89000" sy="89000" algn="tr" rotWithShape="0">
                <a:prstClr val="black">
                  <a:alpha val="3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71"/>
            </a:p>
          </p:txBody>
        </p:sp>
        <p:sp>
          <p:nvSpPr>
            <p:cNvPr id="68" name="椭圆 67"/>
            <p:cNvSpPr/>
            <p:nvPr/>
          </p:nvSpPr>
          <p:spPr>
            <a:xfrm>
              <a:off x="1719372" y="1327298"/>
              <a:ext cx="1800200" cy="18002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71">
                <a:solidFill>
                  <a:schemeClr val="tx1"/>
                </a:solidFill>
              </a:endParaRPr>
            </a:p>
          </p:txBody>
        </p:sp>
      </p:grpSp>
      <p:grpSp>
        <p:nvGrpSpPr>
          <p:cNvPr id="69" name="组合 68"/>
          <p:cNvGrpSpPr/>
          <p:nvPr/>
        </p:nvGrpSpPr>
        <p:grpSpPr>
          <a:xfrm>
            <a:off x="315542" y="6453348"/>
            <a:ext cx="655637" cy="655637"/>
            <a:chOff x="1517331" y="1125257"/>
            <a:chExt cx="2204282" cy="2204282"/>
          </a:xfrm>
        </p:grpSpPr>
        <p:sp>
          <p:nvSpPr>
            <p:cNvPr id="70" name="椭圆 69"/>
            <p:cNvSpPr/>
            <p:nvPr/>
          </p:nvSpPr>
          <p:spPr>
            <a:xfrm>
              <a:off x="1517331" y="1125257"/>
              <a:ext cx="2204282" cy="2204282"/>
            </a:xfrm>
            <a:prstGeom prst="ellipse">
              <a:avLst/>
            </a:prstGeom>
            <a:gradFill>
              <a:gsLst>
                <a:gs pos="0">
                  <a:srgbClr val="EBEBEB"/>
                </a:gs>
                <a:gs pos="100000">
                  <a:srgbClr val="FEFEFE"/>
                </a:gs>
              </a:gsLst>
              <a:lin ang="7530000" scaled="0"/>
            </a:gradFill>
            <a:ln w="12700">
              <a:solidFill>
                <a:schemeClr val="bg1"/>
              </a:solidFill>
            </a:ln>
            <a:effectLst>
              <a:outerShdw blurRad="457200" dist="444500" dir="7800000" sx="89000" sy="89000" algn="tr" rotWithShape="0">
                <a:prstClr val="black">
                  <a:alpha val="3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71"/>
            </a:p>
          </p:txBody>
        </p:sp>
        <p:sp>
          <p:nvSpPr>
            <p:cNvPr id="71" name="椭圆 70"/>
            <p:cNvSpPr/>
            <p:nvPr/>
          </p:nvSpPr>
          <p:spPr>
            <a:xfrm>
              <a:off x="1719372" y="1327298"/>
              <a:ext cx="1800200" cy="180020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71">
                <a:solidFill>
                  <a:schemeClr val="tx1"/>
                </a:solidFill>
              </a:endParaRPr>
            </a:p>
          </p:txBody>
        </p:sp>
      </p:grpSp>
      <p:grpSp>
        <p:nvGrpSpPr>
          <p:cNvPr id="72" name="组合 71"/>
          <p:cNvGrpSpPr/>
          <p:nvPr/>
        </p:nvGrpSpPr>
        <p:grpSpPr>
          <a:xfrm>
            <a:off x="1376527" y="6025742"/>
            <a:ext cx="535449" cy="535449"/>
            <a:chOff x="1517331" y="1125257"/>
            <a:chExt cx="2204282" cy="2204282"/>
          </a:xfrm>
        </p:grpSpPr>
        <p:sp>
          <p:nvSpPr>
            <p:cNvPr id="73" name="椭圆 72"/>
            <p:cNvSpPr/>
            <p:nvPr/>
          </p:nvSpPr>
          <p:spPr>
            <a:xfrm>
              <a:off x="1517331" y="1125257"/>
              <a:ext cx="2204282" cy="2204282"/>
            </a:xfrm>
            <a:prstGeom prst="ellipse">
              <a:avLst/>
            </a:prstGeom>
            <a:gradFill>
              <a:gsLst>
                <a:gs pos="0">
                  <a:srgbClr val="EBEBEB"/>
                </a:gs>
                <a:gs pos="100000">
                  <a:srgbClr val="FEFEFE"/>
                </a:gs>
              </a:gsLst>
              <a:lin ang="7530000" scaled="0"/>
            </a:gradFill>
            <a:ln w="12700">
              <a:solidFill>
                <a:schemeClr val="bg1"/>
              </a:solidFill>
            </a:ln>
            <a:effectLst>
              <a:outerShdw blurRad="457200" dist="444500" dir="7800000" sx="89000" sy="89000" algn="tr" rotWithShape="0">
                <a:prstClr val="black">
                  <a:alpha val="3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71"/>
            </a:p>
          </p:txBody>
        </p:sp>
        <p:sp>
          <p:nvSpPr>
            <p:cNvPr id="74" name="椭圆 73"/>
            <p:cNvSpPr/>
            <p:nvPr/>
          </p:nvSpPr>
          <p:spPr>
            <a:xfrm>
              <a:off x="1719372" y="1327298"/>
              <a:ext cx="1800200" cy="18002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71">
                <a:solidFill>
                  <a:schemeClr val="tx1"/>
                </a:solidFill>
              </a:endParaRPr>
            </a:p>
          </p:txBody>
        </p:sp>
      </p:grpSp>
      <p:sp>
        <p:nvSpPr>
          <p:cNvPr id="75" name="TextBox 74"/>
          <p:cNvSpPr txBox="1"/>
          <p:nvPr/>
        </p:nvSpPr>
        <p:spPr>
          <a:xfrm>
            <a:off x="6952696" y="2581984"/>
            <a:ext cx="3424148" cy="486438"/>
          </a:xfrm>
          <a:prstGeom prst="rect">
            <a:avLst/>
          </a:prstGeom>
          <a:noFill/>
        </p:spPr>
        <p:txBody>
          <a:bodyPr wrap="square" rtlCol="0">
            <a:spAutoFit/>
          </a:bodyPr>
          <a:lstStyle/>
          <a:p>
            <a:r>
              <a:rPr lang="en-US" altLang="zh-CN" sz="2471" b="1" spc="-154" dirty="0">
                <a:solidFill>
                  <a:schemeClr val="accent5"/>
                </a:solidFill>
                <a:latin typeface="思源黑体 CN Bold" pitchFamily="34" charset="-122"/>
                <a:ea typeface="思源黑体 CN Bold" pitchFamily="34" charset="-122"/>
              </a:rPr>
              <a:t>WORK  REPORT</a:t>
            </a:r>
            <a:endParaRPr lang="zh-CN" altLang="en-US" sz="2471" b="1" spc="-154" dirty="0">
              <a:solidFill>
                <a:schemeClr val="accent5"/>
              </a:solidFill>
              <a:latin typeface="思源黑体 CN Bold" pitchFamily="34" charset="-122"/>
              <a:ea typeface="思源黑体 CN Bold" pitchFamily="34" charset="-122"/>
            </a:endParaRPr>
          </a:p>
        </p:txBody>
      </p:sp>
      <p:grpSp>
        <p:nvGrpSpPr>
          <p:cNvPr id="76" name="组合 75"/>
          <p:cNvGrpSpPr/>
          <p:nvPr/>
        </p:nvGrpSpPr>
        <p:grpSpPr>
          <a:xfrm>
            <a:off x="12028831" y="120416"/>
            <a:ext cx="655637" cy="655637"/>
            <a:chOff x="1517331" y="1125257"/>
            <a:chExt cx="2204282" cy="2204282"/>
          </a:xfrm>
        </p:grpSpPr>
        <p:sp>
          <p:nvSpPr>
            <p:cNvPr id="77" name="椭圆 76"/>
            <p:cNvSpPr/>
            <p:nvPr/>
          </p:nvSpPr>
          <p:spPr>
            <a:xfrm>
              <a:off x="1517331" y="1125257"/>
              <a:ext cx="2204282" cy="2204282"/>
            </a:xfrm>
            <a:prstGeom prst="ellipse">
              <a:avLst/>
            </a:prstGeom>
            <a:gradFill>
              <a:gsLst>
                <a:gs pos="0">
                  <a:srgbClr val="EBEBEB"/>
                </a:gs>
                <a:gs pos="100000">
                  <a:srgbClr val="FEFEFE"/>
                </a:gs>
              </a:gsLst>
              <a:lin ang="7530000" scaled="0"/>
            </a:gradFill>
            <a:ln w="12700">
              <a:solidFill>
                <a:schemeClr val="bg1"/>
              </a:solidFill>
            </a:ln>
            <a:effectLst>
              <a:outerShdw blurRad="457200" dist="444500" dir="7800000" sx="89000" sy="89000" algn="tr" rotWithShape="0">
                <a:prstClr val="black">
                  <a:alpha val="3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71"/>
            </a:p>
          </p:txBody>
        </p:sp>
        <p:sp>
          <p:nvSpPr>
            <p:cNvPr id="78" name="椭圆 77"/>
            <p:cNvSpPr/>
            <p:nvPr/>
          </p:nvSpPr>
          <p:spPr>
            <a:xfrm>
              <a:off x="1719372" y="1327298"/>
              <a:ext cx="1800200" cy="18002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71">
                <a:solidFill>
                  <a:schemeClr val="tx1"/>
                </a:solidFill>
              </a:endParaRPr>
            </a:p>
          </p:txBody>
        </p:sp>
      </p:grpSp>
      <p:grpSp>
        <p:nvGrpSpPr>
          <p:cNvPr id="79" name="组合 78"/>
          <p:cNvGrpSpPr/>
          <p:nvPr/>
        </p:nvGrpSpPr>
        <p:grpSpPr>
          <a:xfrm>
            <a:off x="13187539" y="204731"/>
            <a:ext cx="655637" cy="655637"/>
            <a:chOff x="1517331" y="1125257"/>
            <a:chExt cx="2204282" cy="2204282"/>
          </a:xfrm>
        </p:grpSpPr>
        <p:sp>
          <p:nvSpPr>
            <p:cNvPr id="80" name="椭圆 79"/>
            <p:cNvSpPr/>
            <p:nvPr/>
          </p:nvSpPr>
          <p:spPr>
            <a:xfrm>
              <a:off x="1517331" y="1125257"/>
              <a:ext cx="2204282" cy="2204282"/>
            </a:xfrm>
            <a:prstGeom prst="ellipse">
              <a:avLst/>
            </a:prstGeom>
            <a:gradFill>
              <a:gsLst>
                <a:gs pos="0">
                  <a:srgbClr val="EBEBEB"/>
                </a:gs>
                <a:gs pos="100000">
                  <a:srgbClr val="FEFEFE"/>
                </a:gs>
              </a:gsLst>
              <a:lin ang="7530000" scaled="0"/>
            </a:gradFill>
            <a:ln w="12700">
              <a:solidFill>
                <a:schemeClr val="bg1"/>
              </a:solidFill>
            </a:ln>
            <a:effectLst>
              <a:outerShdw blurRad="457200" dist="444500" dir="7800000" sx="89000" sy="89000" algn="tr" rotWithShape="0">
                <a:prstClr val="black">
                  <a:alpha val="3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71"/>
            </a:p>
          </p:txBody>
        </p:sp>
        <p:sp>
          <p:nvSpPr>
            <p:cNvPr id="83" name="椭圆 82"/>
            <p:cNvSpPr/>
            <p:nvPr/>
          </p:nvSpPr>
          <p:spPr>
            <a:xfrm>
              <a:off x="1719372" y="1327298"/>
              <a:ext cx="1800200" cy="180020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71">
                <a:solidFill>
                  <a:schemeClr val="tx1"/>
                </a:solidFill>
              </a:endParaRPr>
            </a:p>
          </p:txBody>
        </p:sp>
      </p:grpSp>
      <p:grpSp>
        <p:nvGrpSpPr>
          <p:cNvPr id="84" name="组合 83"/>
          <p:cNvGrpSpPr/>
          <p:nvPr/>
        </p:nvGrpSpPr>
        <p:grpSpPr>
          <a:xfrm>
            <a:off x="12371064" y="769537"/>
            <a:ext cx="935391" cy="935391"/>
            <a:chOff x="1517331" y="1125257"/>
            <a:chExt cx="2204282" cy="2204282"/>
          </a:xfrm>
        </p:grpSpPr>
        <p:sp>
          <p:nvSpPr>
            <p:cNvPr id="85" name="椭圆 84"/>
            <p:cNvSpPr/>
            <p:nvPr/>
          </p:nvSpPr>
          <p:spPr>
            <a:xfrm>
              <a:off x="1517331" y="1125257"/>
              <a:ext cx="2204282" cy="2204282"/>
            </a:xfrm>
            <a:prstGeom prst="ellipse">
              <a:avLst/>
            </a:prstGeom>
            <a:gradFill>
              <a:gsLst>
                <a:gs pos="0">
                  <a:srgbClr val="EBEBEB"/>
                </a:gs>
                <a:gs pos="100000">
                  <a:srgbClr val="FEFEFE"/>
                </a:gs>
              </a:gsLst>
              <a:lin ang="7530000" scaled="0"/>
            </a:gradFill>
            <a:ln w="12700">
              <a:solidFill>
                <a:schemeClr val="bg1"/>
              </a:solidFill>
            </a:ln>
            <a:effectLst>
              <a:outerShdw blurRad="457200" dist="444500" dir="7800000" sx="89000" sy="89000" algn="tr" rotWithShape="0">
                <a:prstClr val="black">
                  <a:alpha val="3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71"/>
            </a:p>
          </p:txBody>
        </p:sp>
        <p:sp>
          <p:nvSpPr>
            <p:cNvPr id="86" name="椭圆 85"/>
            <p:cNvSpPr/>
            <p:nvPr/>
          </p:nvSpPr>
          <p:spPr>
            <a:xfrm>
              <a:off x="1719372" y="1327298"/>
              <a:ext cx="1800200" cy="18002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71">
                <a:solidFill>
                  <a:schemeClr val="tx1"/>
                </a:solidFill>
              </a:endParaRPr>
            </a:p>
          </p:txBody>
        </p:sp>
      </p:grpSp>
      <p:grpSp>
        <p:nvGrpSpPr>
          <p:cNvPr id="87" name="组合 86"/>
          <p:cNvGrpSpPr/>
          <p:nvPr/>
        </p:nvGrpSpPr>
        <p:grpSpPr>
          <a:xfrm>
            <a:off x="11636917" y="1284982"/>
            <a:ext cx="452009" cy="452172"/>
            <a:chOff x="1463339" y="1072758"/>
            <a:chExt cx="1546058" cy="1546058"/>
          </a:xfrm>
          <a:effectLst>
            <a:outerShdw blurRad="330200" dist="215900" dir="6900000" sx="71000" sy="71000" algn="t" rotWithShape="0">
              <a:prstClr val="black">
                <a:alpha val="54000"/>
              </a:prstClr>
            </a:outerShdw>
          </a:effectLst>
        </p:grpSpPr>
        <p:sp>
          <p:nvSpPr>
            <p:cNvPr id="88" name="同心圆 87"/>
            <p:cNvSpPr/>
            <p:nvPr/>
          </p:nvSpPr>
          <p:spPr>
            <a:xfrm>
              <a:off x="1463339" y="1072758"/>
              <a:ext cx="1546058" cy="1546058"/>
            </a:xfrm>
            <a:prstGeom prst="donut">
              <a:avLst>
                <a:gd name="adj" fmla="val 4879"/>
              </a:avLst>
            </a:prstGeom>
            <a:gradFill>
              <a:gsLst>
                <a:gs pos="0">
                  <a:schemeClr val="bg1">
                    <a:lumMod val="95000"/>
                  </a:schemeClr>
                </a:gs>
                <a:gs pos="55000">
                  <a:schemeClr val="bg1">
                    <a:lumMod val="95000"/>
                  </a:schemeClr>
                </a:gs>
                <a:gs pos="100000">
                  <a:schemeClr val="bg1">
                    <a:lumMod val="8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71">
                <a:solidFill>
                  <a:schemeClr val="tx1"/>
                </a:solidFill>
              </a:endParaRPr>
            </a:p>
          </p:txBody>
        </p:sp>
        <p:sp>
          <p:nvSpPr>
            <p:cNvPr id="89" name="椭圆 88"/>
            <p:cNvSpPr/>
            <p:nvPr/>
          </p:nvSpPr>
          <p:spPr>
            <a:xfrm>
              <a:off x="1484232" y="1093651"/>
              <a:ext cx="1504274" cy="1504273"/>
            </a:xfrm>
            <a:prstGeom prst="ellipse">
              <a:avLst/>
            </a:prstGeom>
            <a:gradFill>
              <a:gsLst>
                <a:gs pos="0">
                  <a:schemeClr val="bg1"/>
                </a:gs>
                <a:gs pos="51000">
                  <a:schemeClr val="bg1">
                    <a:lumMod val="95000"/>
                  </a:schemeClr>
                </a:gs>
                <a:gs pos="100000">
                  <a:srgbClr val="C5C5C5"/>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71"/>
            </a:p>
          </p:txBody>
        </p:sp>
      </p:grpSp>
      <p:sp>
        <p:nvSpPr>
          <p:cNvPr id="90" name="TextBox 89"/>
          <p:cNvSpPr txBox="1"/>
          <p:nvPr/>
        </p:nvSpPr>
        <p:spPr>
          <a:xfrm>
            <a:off x="2547166" y="8884826"/>
            <a:ext cx="1170225" cy="486438"/>
          </a:xfrm>
          <a:prstGeom prst="rect">
            <a:avLst/>
          </a:prstGeom>
          <a:noFill/>
        </p:spPr>
        <p:txBody>
          <a:bodyPr wrap="none" rtlCol="0">
            <a:spAutoFit/>
          </a:bodyPr>
          <a:lstStyle/>
          <a:p>
            <a:r>
              <a:rPr lang="zh-CN" altLang="en-US" sz="2471" dirty="0"/>
              <a:t>延迟符</a:t>
            </a:r>
          </a:p>
        </p:txBody>
      </p:sp>
    </p:spTree>
    <p:extLst>
      <p:ext uri="{BB962C8B-B14F-4D97-AF65-F5344CB8AC3E}">
        <p14:creationId xmlns:p14="http://schemas.microsoft.com/office/powerpoint/2010/main" val="988180224"/>
      </p:ext>
    </p:extLst>
  </p:cSld>
  <p:clrMapOvr>
    <a:masterClrMapping/>
  </p:clrMapOvr>
  <mc:AlternateContent xmlns:mc="http://schemas.openxmlformats.org/markup-compatibility/2006" xmlns:p14="http://schemas.microsoft.com/office/powerpoint/2010/main">
    <mc:Choice Requires="p14">
      <p:transition spd="slow" p14:dur="900" advTm="0">
        <p14:warp dir="in"/>
      </p:transition>
    </mc:Choice>
    <mc:Fallback xmlns="">
      <p:transition spd="slow"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grpId="0" nodeType="withEffect">
                                      <p:stCondLst>
                                        <p:cond delay="0"/>
                                      </p:stCondLst>
                                      <p:childTnLst>
                                        <p:set>
                                          <p:cBhvr>
                                            <p:cTn id="6" dur="1" fill="hold">
                                              <p:stCondLst>
                                                <p:cond delay="0"/>
                                              </p:stCondLst>
                                            </p:cTn>
                                            <p:tgtEl>
                                              <p:spTgt spid="33"/>
                                            </p:tgtEl>
                                            <p:attrNameLst>
                                              <p:attrName>style.visibility</p:attrName>
                                            </p:attrNameLst>
                                          </p:cBhvr>
                                          <p:to>
                                            <p:strVal val="visible"/>
                                          </p:to>
                                        </p:set>
                                        <p:anim calcmode="lin" valueType="num">
                                          <p:cBhvr additive="base">
                                            <p:cTn id="7" dur="500"/>
                                            <p:tgtEl>
                                              <p:spTgt spid="33"/>
                                            </p:tgtEl>
                                            <p:attrNameLst>
                                              <p:attrName>ppt_x</p:attrName>
                                            </p:attrNameLst>
                                          </p:cBhvr>
                                          <p:tavLst>
                                            <p:tav tm="0">
                                              <p:val>
                                                <p:strVal val="#ppt_x-#ppt_w*1.125000"/>
                                              </p:val>
                                            </p:tav>
                                            <p:tav tm="100000">
                                              <p:val>
                                                <p:strVal val="#ppt_x"/>
                                              </p:val>
                                            </p:tav>
                                          </p:tavLst>
                                        </p:anim>
                                        <p:animEffect transition="in" filter="wipe(right)">
                                          <p:cBhvr>
                                            <p:cTn id="8" dur="500"/>
                                            <p:tgtEl>
                                              <p:spTgt spid="33"/>
                                            </p:tgtEl>
                                          </p:cBhvr>
                                        </p:animEffect>
                                      </p:childTnLst>
                                    </p:cTn>
                                  </p:par>
                                </p:childTnLst>
                              </p:cTn>
                            </p:par>
                            <p:par>
                              <p:cTn id="9" fill="hold">
                                <p:stCondLst>
                                  <p:cond delay="500"/>
                                </p:stCondLst>
                                <p:childTnLst>
                                  <p:par>
                                    <p:cTn id="10" presetID="2" presetClass="entr" presetSubtype="12" fill="hold" nodeType="afterEffect">
                                      <p:stCondLst>
                                        <p:cond delay="0"/>
                                      </p:stCondLst>
                                      <p:childTnLst>
                                        <p:set>
                                          <p:cBhvr>
                                            <p:cTn id="11" dur="1" fill="hold">
                                              <p:stCondLst>
                                                <p:cond delay="0"/>
                                              </p:stCondLst>
                                            </p:cTn>
                                            <p:tgtEl>
                                              <p:spTgt spid="45"/>
                                            </p:tgtEl>
                                            <p:attrNameLst>
                                              <p:attrName>style.visibility</p:attrName>
                                            </p:attrNameLst>
                                          </p:cBhvr>
                                          <p:to>
                                            <p:strVal val="visible"/>
                                          </p:to>
                                        </p:set>
                                        <p:anim calcmode="lin" valueType="num">
                                          <p:cBhvr additive="base">
                                            <p:cTn id="12" dur="500" fill="hold"/>
                                            <p:tgtEl>
                                              <p:spTgt spid="45"/>
                                            </p:tgtEl>
                                            <p:attrNameLst>
                                              <p:attrName>ppt_x</p:attrName>
                                            </p:attrNameLst>
                                          </p:cBhvr>
                                          <p:tavLst>
                                            <p:tav tm="0">
                                              <p:val>
                                                <p:strVal val="0-#ppt_w/2"/>
                                              </p:val>
                                            </p:tav>
                                            <p:tav tm="100000">
                                              <p:val>
                                                <p:strVal val="#ppt_x"/>
                                              </p:val>
                                            </p:tav>
                                          </p:tavLst>
                                        </p:anim>
                                        <p:anim calcmode="lin" valueType="num">
                                          <p:cBhvr additive="base">
                                            <p:cTn id="13" dur="500" fill="hold"/>
                                            <p:tgtEl>
                                              <p:spTgt spid="45"/>
                                            </p:tgtEl>
                                            <p:attrNameLst>
                                              <p:attrName>ppt_y</p:attrName>
                                            </p:attrNameLst>
                                          </p:cBhvr>
                                          <p:tavLst>
                                            <p:tav tm="0">
                                              <p:val>
                                                <p:strVal val="1+#ppt_h/2"/>
                                              </p:val>
                                            </p:tav>
                                            <p:tav tm="100000">
                                              <p:val>
                                                <p:strVal val="#ppt_y"/>
                                              </p:val>
                                            </p:tav>
                                          </p:tavLst>
                                        </p:anim>
                                      </p:childTnLst>
                                    </p:cTn>
                                  </p:par>
                                  <p:par>
                                    <p:cTn id="14" presetID="2" presetClass="entr" presetSubtype="12" accel="90000" fill="hold" nodeType="withEffect" p14:presetBounceEnd="52000">
                                      <p:stCondLst>
                                        <p:cond delay="300"/>
                                      </p:stCondLst>
                                      <p:childTnLst>
                                        <p:set>
                                          <p:cBhvr>
                                            <p:cTn id="15" dur="1" fill="hold">
                                              <p:stCondLst>
                                                <p:cond delay="0"/>
                                              </p:stCondLst>
                                            </p:cTn>
                                            <p:tgtEl>
                                              <p:spTgt spid="72"/>
                                            </p:tgtEl>
                                            <p:attrNameLst>
                                              <p:attrName>style.visibility</p:attrName>
                                            </p:attrNameLst>
                                          </p:cBhvr>
                                          <p:to>
                                            <p:strVal val="visible"/>
                                          </p:to>
                                        </p:set>
                                        <p:anim calcmode="lin" valueType="num" p14:bounceEnd="52000">
                                          <p:cBhvr additive="base">
                                            <p:cTn id="16" dur="500" fill="hold"/>
                                            <p:tgtEl>
                                              <p:spTgt spid="72"/>
                                            </p:tgtEl>
                                            <p:attrNameLst>
                                              <p:attrName>ppt_x</p:attrName>
                                            </p:attrNameLst>
                                          </p:cBhvr>
                                          <p:tavLst>
                                            <p:tav tm="0">
                                              <p:val>
                                                <p:strVal val="0-#ppt_w/2"/>
                                              </p:val>
                                            </p:tav>
                                            <p:tav tm="100000">
                                              <p:val>
                                                <p:strVal val="#ppt_x"/>
                                              </p:val>
                                            </p:tav>
                                          </p:tavLst>
                                        </p:anim>
                                        <p:anim calcmode="lin" valueType="num" p14:bounceEnd="52000">
                                          <p:cBhvr additive="base">
                                            <p:cTn id="17" dur="500" fill="hold"/>
                                            <p:tgtEl>
                                              <p:spTgt spid="72"/>
                                            </p:tgtEl>
                                            <p:attrNameLst>
                                              <p:attrName>ppt_y</p:attrName>
                                            </p:attrNameLst>
                                          </p:cBhvr>
                                          <p:tavLst>
                                            <p:tav tm="0">
                                              <p:val>
                                                <p:strVal val="1+#ppt_h/2"/>
                                              </p:val>
                                            </p:tav>
                                            <p:tav tm="100000">
                                              <p:val>
                                                <p:strVal val="#ppt_y"/>
                                              </p:val>
                                            </p:tav>
                                          </p:tavLst>
                                        </p:anim>
                                      </p:childTnLst>
                                    </p:cTn>
                                  </p:par>
                                  <p:par>
                                    <p:cTn id="18" presetID="2" presetClass="entr" presetSubtype="12" accel="90000" fill="hold" nodeType="withEffect" p14:presetBounceEnd="52000">
                                      <p:stCondLst>
                                        <p:cond delay="600"/>
                                      </p:stCondLst>
                                      <p:childTnLst>
                                        <p:set>
                                          <p:cBhvr>
                                            <p:cTn id="19" dur="1" fill="hold">
                                              <p:stCondLst>
                                                <p:cond delay="0"/>
                                              </p:stCondLst>
                                            </p:cTn>
                                            <p:tgtEl>
                                              <p:spTgt spid="66"/>
                                            </p:tgtEl>
                                            <p:attrNameLst>
                                              <p:attrName>style.visibility</p:attrName>
                                            </p:attrNameLst>
                                          </p:cBhvr>
                                          <p:to>
                                            <p:strVal val="visible"/>
                                          </p:to>
                                        </p:set>
                                        <p:anim calcmode="lin" valueType="num" p14:bounceEnd="52000">
                                          <p:cBhvr additive="base">
                                            <p:cTn id="20" dur="500" fill="hold"/>
                                            <p:tgtEl>
                                              <p:spTgt spid="66"/>
                                            </p:tgtEl>
                                            <p:attrNameLst>
                                              <p:attrName>ppt_x</p:attrName>
                                            </p:attrNameLst>
                                          </p:cBhvr>
                                          <p:tavLst>
                                            <p:tav tm="0">
                                              <p:val>
                                                <p:strVal val="0-#ppt_w/2"/>
                                              </p:val>
                                            </p:tav>
                                            <p:tav tm="100000">
                                              <p:val>
                                                <p:strVal val="#ppt_x"/>
                                              </p:val>
                                            </p:tav>
                                          </p:tavLst>
                                        </p:anim>
                                        <p:anim calcmode="lin" valueType="num" p14:bounceEnd="52000">
                                          <p:cBhvr additive="base">
                                            <p:cTn id="21" dur="500" fill="hold"/>
                                            <p:tgtEl>
                                              <p:spTgt spid="66"/>
                                            </p:tgtEl>
                                            <p:attrNameLst>
                                              <p:attrName>ppt_y</p:attrName>
                                            </p:attrNameLst>
                                          </p:cBhvr>
                                          <p:tavLst>
                                            <p:tav tm="0">
                                              <p:val>
                                                <p:strVal val="1+#ppt_h/2"/>
                                              </p:val>
                                            </p:tav>
                                            <p:tav tm="100000">
                                              <p:val>
                                                <p:strVal val="#ppt_y"/>
                                              </p:val>
                                            </p:tav>
                                          </p:tavLst>
                                        </p:anim>
                                      </p:childTnLst>
                                    </p:cTn>
                                  </p:par>
                                  <p:par>
                                    <p:cTn id="22" presetID="2" presetClass="entr" presetSubtype="12" accel="90000" fill="hold" nodeType="withEffect" p14:presetBounceEnd="52000">
                                      <p:stCondLst>
                                        <p:cond delay="900"/>
                                      </p:stCondLst>
                                      <p:childTnLst>
                                        <p:set>
                                          <p:cBhvr>
                                            <p:cTn id="23" dur="1" fill="hold">
                                              <p:stCondLst>
                                                <p:cond delay="0"/>
                                              </p:stCondLst>
                                            </p:cTn>
                                            <p:tgtEl>
                                              <p:spTgt spid="69"/>
                                            </p:tgtEl>
                                            <p:attrNameLst>
                                              <p:attrName>style.visibility</p:attrName>
                                            </p:attrNameLst>
                                          </p:cBhvr>
                                          <p:to>
                                            <p:strVal val="visible"/>
                                          </p:to>
                                        </p:set>
                                        <p:anim calcmode="lin" valueType="num" p14:bounceEnd="52000">
                                          <p:cBhvr additive="base">
                                            <p:cTn id="24" dur="500" fill="hold"/>
                                            <p:tgtEl>
                                              <p:spTgt spid="69"/>
                                            </p:tgtEl>
                                            <p:attrNameLst>
                                              <p:attrName>ppt_x</p:attrName>
                                            </p:attrNameLst>
                                          </p:cBhvr>
                                          <p:tavLst>
                                            <p:tav tm="0">
                                              <p:val>
                                                <p:strVal val="0-#ppt_w/2"/>
                                              </p:val>
                                            </p:tav>
                                            <p:tav tm="100000">
                                              <p:val>
                                                <p:strVal val="#ppt_x"/>
                                              </p:val>
                                            </p:tav>
                                          </p:tavLst>
                                        </p:anim>
                                        <p:anim calcmode="lin" valueType="num" p14:bounceEnd="52000">
                                          <p:cBhvr additive="base">
                                            <p:cTn id="25" dur="500" fill="hold"/>
                                            <p:tgtEl>
                                              <p:spTgt spid="69"/>
                                            </p:tgtEl>
                                            <p:attrNameLst>
                                              <p:attrName>ppt_y</p:attrName>
                                            </p:attrNameLst>
                                          </p:cBhvr>
                                          <p:tavLst>
                                            <p:tav tm="0">
                                              <p:val>
                                                <p:strVal val="1+#ppt_h/2"/>
                                              </p:val>
                                            </p:tav>
                                            <p:tav tm="100000">
                                              <p:val>
                                                <p:strVal val="#ppt_y"/>
                                              </p:val>
                                            </p:tav>
                                          </p:tavLst>
                                        </p:anim>
                                      </p:childTnLst>
                                    </p:cTn>
                                  </p:par>
                                  <p:par>
                                    <p:cTn id="26" presetID="2" presetClass="entr" presetSubtype="3" accel="90000" fill="hold" nodeType="withEffect" p14:presetBounceEnd="52000">
                                      <p:stCondLst>
                                        <p:cond delay="0"/>
                                      </p:stCondLst>
                                      <p:childTnLst>
                                        <p:set>
                                          <p:cBhvr>
                                            <p:cTn id="27" dur="1" fill="hold">
                                              <p:stCondLst>
                                                <p:cond delay="0"/>
                                              </p:stCondLst>
                                            </p:cTn>
                                            <p:tgtEl>
                                              <p:spTgt spid="84"/>
                                            </p:tgtEl>
                                            <p:attrNameLst>
                                              <p:attrName>style.visibility</p:attrName>
                                            </p:attrNameLst>
                                          </p:cBhvr>
                                          <p:to>
                                            <p:strVal val="visible"/>
                                          </p:to>
                                        </p:set>
                                        <p:anim calcmode="lin" valueType="num" p14:bounceEnd="52000">
                                          <p:cBhvr additive="base">
                                            <p:cTn id="28" dur="500" fill="hold"/>
                                            <p:tgtEl>
                                              <p:spTgt spid="84"/>
                                            </p:tgtEl>
                                            <p:attrNameLst>
                                              <p:attrName>ppt_x</p:attrName>
                                            </p:attrNameLst>
                                          </p:cBhvr>
                                          <p:tavLst>
                                            <p:tav tm="0">
                                              <p:val>
                                                <p:strVal val="1+#ppt_w/2"/>
                                              </p:val>
                                            </p:tav>
                                            <p:tav tm="100000">
                                              <p:val>
                                                <p:strVal val="#ppt_x"/>
                                              </p:val>
                                            </p:tav>
                                          </p:tavLst>
                                        </p:anim>
                                        <p:anim calcmode="lin" valueType="num" p14:bounceEnd="52000">
                                          <p:cBhvr additive="base">
                                            <p:cTn id="29" dur="500" fill="hold"/>
                                            <p:tgtEl>
                                              <p:spTgt spid="84"/>
                                            </p:tgtEl>
                                            <p:attrNameLst>
                                              <p:attrName>ppt_y</p:attrName>
                                            </p:attrNameLst>
                                          </p:cBhvr>
                                          <p:tavLst>
                                            <p:tav tm="0">
                                              <p:val>
                                                <p:strVal val="0-#ppt_h/2"/>
                                              </p:val>
                                            </p:tav>
                                            <p:tav tm="100000">
                                              <p:val>
                                                <p:strVal val="#ppt_y"/>
                                              </p:val>
                                            </p:tav>
                                          </p:tavLst>
                                        </p:anim>
                                      </p:childTnLst>
                                    </p:cTn>
                                  </p:par>
                                  <p:par>
                                    <p:cTn id="30" presetID="2" presetClass="entr" presetSubtype="3" accel="90000" fill="hold" nodeType="withEffect" p14:presetBounceEnd="52000">
                                      <p:stCondLst>
                                        <p:cond delay="300"/>
                                      </p:stCondLst>
                                      <p:childTnLst>
                                        <p:set>
                                          <p:cBhvr>
                                            <p:cTn id="31" dur="1" fill="hold">
                                              <p:stCondLst>
                                                <p:cond delay="0"/>
                                              </p:stCondLst>
                                            </p:cTn>
                                            <p:tgtEl>
                                              <p:spTgt spid="76"/>
                                            </p:tgtEl>
                                            <p:attrNameLst>
                                              <p:attrName>style.visibility</p:attrName>
                                            </p:attrNameLst>
                                          </p:cBhvr>
                                          <p:to>
                                            <p:strVal val="visible"/>
                                          </p:to>
                                        </p:set>
                                        <p:anim calcmode="lin" valueType="num" p14:bounceEnd="52000">
                                          <p:cBhvr additive="base">
                                            <p:cTn id="32" dur="500" fill="hold"/>
                                            <p:tgtEl>
                                              <p:spTgt spid="76"/>
                                            </p:tgtEl>
                                            <p:attrNameLst>
                                              <p:attrName>ppt_x</p:attrName>
                                            </p:attrNameLst>
                                          </p:cBhvr>
                                          <p:tavLst>
                                            <p:tav tm="0">
                                              <p:val>
                                                <p:strVal val="1+#ppt_w/2"/>
                                              </p:val>
                                            </p:tav>
                                            <p:tav tm="100000">
                                              <p:val>
                                                <p:strVal val="#ppt_x"/>
                                              </p:val>
                                            </p:tav>
                                          </p:tavLst>
                                        </p:anim>
                                        <p:anim calcmode="lin" valueType="num" p14:bounceEnd="52000">
                                          <p:cBhvr additive="base">
                                            <p:cTn id="33" dur="500" fill="hold"/>
                                            <p:tgtEl>
                                              <p:spTgt spid="76"/>
                                            </p:tgtEl>
                                            <p:attrNameLst>
                                              <p:attrName>ppt_y</p:attrName>
                                            </p:attrNameLst>
                                          </p:cBhvr>
                                          <p:tavLst>
                                            <p:tav tm="0">
                                              <p:val>
                                                <p:strVal val="0-#ppt_h/2"/>
                                              </p:val>
                                            </p:tav>
                                            <p:tav tm="100000">
                                              <p:val>
                                                <p:strVal val="#ppt_y"/>
                                              </p:val>
                                            </p:tav>
                                          </p:tavLst>
                                        </p:anim>
                                      </p:childTnLst>
                                    </p:cTn>
                                  </p:par>
                                  <p:par>
                                    <p:cTn id="34" presetID="2" presetClass="entr" presetSubtype="3" accel="90000" fill="hold" nodeType="withEffect" p14:presetBounceEnd="52000">
                                      <p:stCondLst>
                                        <p:cond delay="600"/>
                                      </p:stCondLst>
                                      <p:childTnLst>
                                        <p:set>
                                          <p:cBhvr>
                                            <p:cTn id="35" dur="1" fill="hold">
                                              <p:stCondLst>
                                                <p:cond delay="0"/>
                                              </p:stCondLst>
                                            </p:cTn>
                                            <p:tgtEl>
                                              <p:spTgt spid="79"/>
                                            </p:tgtEl>
                                            <p:attrNameLst>
                                              <p:attrName>style.visibility</p:attrName>
                                            </p:attrNameLst>
                                          </p:cBhvr>
                                          <p:to>
                                            <p:strVal val="visible"/>
                                          </p:to>
                                        </p:set>
                                        <p:anim calcmode="lin" valueType="num" p14:bounceEnd="52000">
                                          <p:cBhvr additive="base">
                                            <p:cTn id="36" dur="500" fill="hold"/>
                                            <p:tgtEl>
                                              <p:spTgt spid="79"/>
                                            </p:tgtEl>
                                            <p:attrNameLst>
                                              <p:attrName>ppt_x</p:attrName>
                                            </p:attrNameLst>
                                          </p:cBhvr>
                                          <p:tavLst>
                                            <p:tav tm="0">
                                              <p:val>
                                                <p:strVal val="1+#ppt_w/2"/>
                                              </p:val>
                                            </p:tav>
                                            <p:tav tm="100000">
                                              <p:val>
                                                <p:strVal val="#ppt_x"/>
                                              </p:val>
                                            </p:tav>
                                          </p:tavLst>
                                        </p:anim>
                                        <p:anim calcmode="lin" valueType="num" p14:bounceEnd="52000">
                                          <p:cBhvr additive="base">
                                            <p:cTn id="37" dur="500" fill="hold"/>
                                            <p:tgtEl>
                                              <p:spTgt spid="79"/>
                                            </p:tgtEl>
                                            <p:attrNameLst>
                                              <p:attrName>ppt_y</p:attrName>
                                            </p:attrNameLst>
                                          </p:cBhvr>
                                          <p:tavLst>
                                            <p:tav tm="0">
                                              <p:val>
                                                <p:strVal val="0-#ppt_h/2"/>
                                              </p:val>
                                            </p:tav>
                                            <p:tav tm="100000">
                                              <p:val>
                                                <p:strVal val="#ppt_y"/>
                                              </p:val>
                                            </p:tav>
                                          </p:tavLst>
                                        </p:anim>
                                      </p:childTnLst>
                                    </p:cTn>
                                  </p:par>
                                  <p:par>
                                    <p:cTn id="38" presetID="2" presetClass="entr" presetSubtype="3" accel="90000" fill="hold" nodeType="withEffect" p14:presetBounceEnd="52000">
                                      <p:stCondLst>
                                        <p:cond delay="900"/>
                                      </p:stCondLst>
                                      <p:childTnLst>
                                        <p:set>
                                          <p:cBhvr>
                                            <p:cTn id="39" dur="1" fill="hold">
                                              <p:stCondLst>
                                                <p:cond delay="0"/>
                                              </p:stCondLst>
                                            </p:cTn>
                                            <p:tgtEl>
                                              <p:spTgt spid="87"/>
                                            </p:tgtEl>
                                            <p:attrNameLst>
                                              <p:attrName>style.visibility</p:attrName>
                                            </p:attrNameLst>
                                          </p:cBhvr>
                                          <p:to>
                                            <p:strVal val="visible"/>
                                          </p:to>
                                        </p:set>
                                        <p:anim calcmode="lin" valueType="num" p14:bounceEnd="52000">
                                          <p:cBhvr additive="base">
                                            <p:cTn id="40" dur="500" fill="hold"/>
                                            <p:tgtEl>
                                              <p:spTgt spid="87"/>
                                            </p:tgtEl>
                                            <p:attrNameLst>
                                              <p:attrName>ppt_x</p:attrName>
                                            </p:attrNameLst>
                                          </p:cBhvr>
                                          <p:tavLst>
                                            <p:tav tm="0">
                                              <p:val>
                                                <p:strVal val="1+#ppt_w/2"/>
                                              </p:val>
                                            </p:tav>
                                            <p:tav tm="100000">
                                              <p:val>
                                                <p:strVal val="#ppt_x"/>
                                              </p:val>
                                            </p:tav>
                                          </p:tavLst>
                                        </p:anim>
                                        <p:anim calcmode="lin" valueType="num" p14:bounceEnd="52000">
                                          <p:cBhvr additive="base">
                                            <p:cTn id="41" dur="500" fill="hold"/>
                                            <p:tgtEl>
                                              <p:spTgt spid="87"/>
                                            </p:tgtEl>
                                            <p:attrNameLst>
                                              <p:attrName>ppt_y</p:attrName>
                                            </p:attrNameLst>
                                          </p:cBhvr>
                                          <p:tavLst>
                                            <p:tav tm="0">
                                              <p:val>
                                                <p:strVal val="0-#ppt_h/2"/>
                                              </p:val>
                                            </p:tav>
                                            <p:tav tm="100000">
                                              <p:val>
                                                <p:strVal val="#ppt_y"/>
                                              </p:val>
                                            </p:tav>
                                          </p:tavLst>
                                        </p:anim>
                                      </p:childTnLst>
                                    </p:cTn>
                                  </p:par>
                                </p:childTnLst>
                              </p:cTn>
                            </p:par>
                            <p:par>
                              <p:cTn id="42" fill="hold">
                                <p:stCondLst>
                                  <p:cond delay="1900"/>
                                </p:stCondLst>
                                <p:childTnLst>
                                  <p:par>
                                    <p:cTn id="43" presetID="23" presetClass="entr" presetSubtype="16" fill="hold" nodeType="afterEffect">
                                      <p:stCondLst>
                                        <p:cond delay="0"/>
                                      </p:stCondLst>
                                      <p:childTnLst>
                                        <p:set>
                                          <p:cBhvr>
                                            <p:cTn id="44" dur="1" fill="hold">
                                              <p:stCondLst>
                                                <p:cond delay="0"/>
                                              </p:stCondLst>
                                            </p:cTn>
                                            <p:tgtEl>
                                              <p:spTgt spid="49"/>
                                            </p:tgtEl>
                                            <p:attrNameLst>
                                              <p:attrName>style.visibility</p:attrName>
                                            </p:attrNameLst>
                                          </p:cBhvr>
                                          <p:to>
                                            <p:strVal val="visible"/>
                                          </p:to>
                                        </p:set>
                                        <p:anim calcmode="lin" valueType="num">
                                          <p:cBhvr>
                                            <p:cTn id="45" dur="500" fill="hold"/>
                                            <p:tgtEl>
                                              <p:spTgt spid="49"/>
                                            </p:tgtEl>
                                            <p:attrNameLst>
                                              <p:attrName>ppt_w</p:attrName>
                                            </p:attrNameLst>
                                          </p:cBhvr>
                                          <p:tavLst>
                                            <p:tav tm="0">
                                              <p:val>
                                                <p:fltVal val="0"/>
                                              </p:val>
                                            </p:tav>
                                            <p:tav tm="100000">
                                              <p:val>
                                                <p:strVal val="#ppt_w"/>
                                              </p:val>
                                            </p:tav>
                                          </p:tavLst>
                                        </p:anim>
                                        <p:anim calcmode="lin" valueType="num">
                                          <p:cBhvr>
                                            <p:cTn id="46" dur="500" fill="hold"/>
                                            <p:tgtEl>
                                              <p:spTgt spid="49"/>
                                            </p:tgtEl>
                                            <p:attrNameLst>
                                              <p:attrName>ppt_h</p:attrName>
                                            </p:attrNameLst>
                                          </p:cBhvr>
                                          <p:tavLst>
                                            <p:tav tm="0">
                                              <p:val>
                                                <p:fltVal val="0"/>
                                              </p:val>
                                            </p:tav>
                                            <p:tav tm="100000">
                                              <p:val>
                                                <p:strVal val="#ppt_h"/>
                                              </p:val>
                                            </p:tav>
                                          </p:tavLst>
                                        </p:anim>
                                      </p:childTnLst>
                                    </p:cTn>
                                  </p:par>
                                  <p:par>
                                    <p:cTn id="47" presetID="10" presetClass="entr" presetSubtype="0" fill="hold" grpId="0" nodeType="withEffect">
                                      <p:stCondLst>
                                        <p:cond delay="200"/>
                                      </p:stCondLst>
                                      <p:childTnLst>
                                        <p:set>
                                          <p:cBhvr>
                                            <p:cTn id="48" dur="1" fill="hold">
                                              <p:stCondLst>
                                                <p:cond delay="0"/>
                                              </p:stCondLst>
                                            </p:cTn>
                                            <p:tgtEl>
                                              <p:spTgt spid="48"/>
                                            </p:tgtEl>
                                            <p:attrNameLst>
                                              <p:attrName>style.visibility</p:attrName>
                                            </p:attrNameLst>
                                          </p:cBhvr>
                                          <p:to>
                                            <p:strVal val="visible"/>
                                          </p:to>
                                        </p:set>
                                        <p:animEffect transition="in" filter="fade">
                                          <p:cBhvr>
                                            <p:cTn id="49" dur="900"/>
                                            <p:tgtEl>
                                              <p:spTgt spid="48"/>
                                            </p:tgtEl>
                                          </p:cBhvr>
                                        </p:animEffect>
                                      </p:childTnLst>
                                    </p:cTn>
                                  </p:par>
                                </p:childTnLst>
                              </p:cTn>
                            </p:par>
                            <p:par>
                              <p:cTn id="50" fill="hold">
                                <p:stCondLst>
                                  <p:cond delay="3000"/>
                                </p:stCondLst>
                                <p:childTnLst>
                                  <p:par>
                                    <p:cTn id="51" presetID="47" presetClass="entr" presetSubtype="0" fill="hold" grpId="0" nodeType="afterEffect">
                                      <p:stCondLst>
                                        <p:cond delay="0"/>
                                      </p:stCondLst>
                                      <p:childTnLst>
                                        <p:set>
                                          <p:cBhvr>
                                            <p:cTn id="52" dur="1" fill="hold">
                                              <p:stCondLst>
                                                <p:cond delay="0"/>
                                              </p:stCondLst>
                                            </p:cTn>
                                            <p:tgtEl>
                                              <p:spTgt spid="75"/>
                                            </p:tgtEl>
                                            <p:attrNameLst>
                                              <p:attrName>style.visibility</p:attrName>
                                            </p:attrNameLst>
                                          </p:cBhvr>
                                          <p:to>
                                            <p:strVal val="visible"/>
                                          </p:to>
                                        </p:set>
                                        <p:animEffect transition="in" filter="fade">
                                          <p:cBhvr>
                                            <p:cTn id="53" dur="500"/>
                                            <p:tgtEl>
                                              <p:spTgt spid="75"/>
                                            </p:tgtEl>
                                          </p:cBhvr>
                                        </p:animEffect>
                                        <p:anim calcmode="lin" valueType="num">
                                          <p:cBhvr>
                                            <p:cTn id="54" dur="500" fill="hold"/>
                                            <p:tgtEl>
                                              <p:spTgt spid="75"/>
                                            </p:tgtEl>
                                            <p:attrNameLst>
                                              <p:attrName>ppt_x</p:attrName>
                                            </p:attrNameLst>
                                          </p:cBhvr>
                                          <p:tavLst>
                                            <p:tav tm="0">
                                              <p:val>
                                                <p:strVal val="#ppt_x"/>
                                              </p:val>
                                            </p:tav>
                                            <p:tav tm="100000">
                                              <p:val>
                                                <p:strVal val="#ppt_x"/>
                                              </p:val>
                                            </p:tav>
                                          </p:tavLst>
                                        </p:anim>
                                        <p:anim calcmode="lin" valueType="num">
                                          <p:cBhvr>
                                            <p:cTn id="55" dur="500" fill="hold"/>
                                            <p:tgtEl>
                                              <p:spTgt spid="75"/>
                                            </p:tgtEl>
                                            <p:attrNameLst>
                                              <p:attrName>ppt_y</p:attrName>
                                            </p:attrNameLst>
                                          </p:cBhvr>
                                          <p:tavLst>
                                            <p:tav tm="0">
                                              <p:val>
                                                <p:strVal val="#ppt_y-.1"/>
                                              </p:val>
                                            </p:tav>
                                            <p:tav tm="100000">
                                              <p:val>
                                                <p:strVal val="#ppt_y"/>
                                              </p:val>
                                            </p:tav>
                                          </p:tavLst>
                                        </p:anim>
                                      </p:childTnLst>
                                    </p:cTn>
                                  </p:par>
                                  <p:par>
                                    <p:cTn id="56" presetID="12" presetClass="entr" presetSubtype="8" fill="hold" grpId="0" nodeType="withEffect">
                                      <p:stCondLst>
                                        <p:cond delay="0"/>
                                      </p:stCondLst>
                                      <p:iterate type="lt">
                                        <p:tmPct val="1000"/>
                                      </p:iterate>
                                      <p:childTnLst>
                                        <p:set>
                                          <p:cBhvr>
                                            <p:cTn id="57" dur="1" fill="hold">
                                              <p:stCondLst>
                                                <p:cond delay="0"/>
                                              </p:stCondLst>
                                            </p:cTn>
                                            <p:tgtEl>
                                              <p:spTgt spid="34"/>
                                            </p:tgtEl>
                                            <p:attrNameLst>
                                              <p:attrName>style.visibility</p:attrName>
                                            </p:attrNameLst>
                                          </p:cBhvr>
                                          <p:to>
                                            <p:strVal val="visible"/>
                                          </p:to>
                                        </p:set>
                                        <p:anim calcmode="lin" valueType="num">
                                          <p:cBhvr additive="base">
                                            <p:cTn id="58" dur="500"/>
                                            <p:tgtEl>
                                              <p:spTgt spid="34"/>
                                            </p:tgtEl>
                                            <p:attrNameLst>
                                              <p:attrName>ppt_x</p:attrName>
                                            </p:attrNameLst>
                                          </p:cBhvr>
                                          <p:tavLst>
                                            <p:tav tm="0">
                                              <p:val>
                                                <p:strVal val="#ppt_x-#ppt_w*1.125000"/>
                                              </p:val>
                                            </p:tav>
                                            <p:tav tm="100000">
                                              <p:val>
                                                <p:strVal val="#ppt_x"/>
                                              </p:val>
                                            </p:tav>
                                          </p:tavLst>
                                        </p:anim>
                                        <p:animEffect transition="in" filter="wipe(right)">
                                          <p:cBhvr>
                                            <p:cTn id="59" dur="500"/>
                                            <p:tgtEl>
                                              <p:spTgt spid="34"/>
                                            </p:tgtEl>
                                          </p:cBhvr>
                                        </p:animEffect>
                                      </p:childTnLst>
                                    </p:cTn>
                                  </p:par>
                                </p:childTnLst>
                              </p:cTn>
                            </p:par>
                            <p:par>
                              <p:cTn id="60" fill="hold">
                                <p:stCondLst>
                                  <p:cond delay="3535"/>
                                </p:stCondLst>
                                <p:childTnLst>
                                  <p:par>
                                    <p:cTn id="61" presetID="2" presetClass="entr" presetSubtype="4" fill="hold" grpId="0" nodeType="afterEffect">
                                      <p:stCondLst>
                                        <p:cond delay="0"/>
                                      </p:stCondLst>
                                      <p:childTnLst>
                                        <p:set>
                                          <p:cBhvr>
                                            <p:cTn id="62" dur="1" fill="hold">
                                              <p:stCondLst>
                                                <p:cond delay="0"/>
                                              </p:stCondLst>
                                            </p:cTn>
                                            <p:tgtEl>
                                              <p:spTgt spid="36"/>
                                            </p:tgtEl>
                                            <p:attrNameLst>
                                              <p:attrName>style.visibility</p:attrName>
                                            </p:attrNameLst>
                                          </p:cBhvr>
                                          <p:to>
                                            <p:strVal val="visible"/>
                                          </p:to>
                                        </p:set>
                                        <p:anim calcmode="lin" valueType="num">
                                          <p:cBhvr additive="base">
                                            <p:cTn id="63" dur="500" fill="hold"/>
                                            <p:tgtEl>
                                              <p:spTgt spid="36"/>
                                            </p:tgtEl>
                                            <p:attrNameLst>
                                              <p:attrName>ppt_x</p:attrName>
                                            </p:attrNameLst>
                                          </p:cBhvr>
                                          <p:tavLst>
                                            <p:tav tm="0">
                                              <p:val>
                                                <p:strVal val="#ppt_x"/>
                                              </p:val>
                                            </p:tav>
                                            <p:tav tm="100000">
                                              <p:val>
                                                <p:strVal val="#ppt_x"/>
                                              </p:val>
                                            </p:tav>
                                          </p:tavLst>
                                        </p:anim>
                                        <p:anim calcmode="lin" valueType="num">
                                          <p:cBhvr additive="base">
                                            <p:cTn id="64" dur="500" fill="hold"/>
                                            <p:tgtEl>
                                              <p:spTgt spid="36"/>
                                            </p:tgtEl>
                                            <p:attrNameLst>
                                              <p:attrName>ppt_y</p:attrName>
                                            </p:attrNameLst>
                                          </p:cBhvr>
                                          <p:tavLst>
                                            <p:tav tm="0">
                                              <p:val>
                                                <p:strVal val="1+#ppt_h/2"/>
                                              </p:val>
                                            </p:tav>
                                            <p:tav tm="100000">
                                              <p:val>
                                                <p:strVal val="#ppt_y"/>
                                              </p:val>
                                            </p:tav>
                                          </p:tavLst>
                                        </p:anim>
                                      </p:childTnLst>
                                    </p:cTn>
                                  </p:par>
                                  <p:par>
                                    <p:cTn id="65" presetID="2" presetClass="entr" presetSubtype="4" fill="hold" grpId="0" nodeType="withEffect">
                                      <p:stCondLst>
                                        <p:cond delay="200"/>
                                      </p:stCondLst>
                                      <p:childTnLst>
                                        <p:set>
                                          <p:cBhvr>
                                            <p:cTn id="66" dur="1" fill="hold">
                                              <p:stCondLst>
                                                <p:cond delay="0"/>
                                              </p:stCondLst>
                                            </p:cTn>
                                            <p:tgtEl>
                                              <p:spTgt spid="37"/>
                                            </p:tgtEl>
                                            <p:attrNameLst>
                                              <p:attrName>style.visibility</p:attrName>
                                            </p:attrNameLst>
                                          </p:cBhvr>
                                          <p:to>
                                            <p:strVal val="visible"/>
                                          </p:to>
                                        </p:set>
                                        <p:anim calcmode="lin" valueType="num">
                                          <p:cBhvr additive="base">
                                            <p:cTn id="67" dur="500" fill="hold"/>
                                            <p:tgtEl>
                                              <p:spTgt spid="37"/>
                                            </p:tgtEl>
                                            <p:attrNameLst>
                                              <p:attrName>ppt_x</p:attrName>
                                            </p:attrNameLst>
                                          </p:cBhvr>
                                          <p:tavLst>
                                            <p:tav tm="0">
                                              <p:val>
                                                <p:strVal val="#ppt_x"/>
                                              </p:val>
                                            </p:tav>
                                            <p:tav tm="100000">
                                              <p:val>
                                                <p:strVal val="#ppt_x"/>
                                              </p:val>
                                            </p:tav>
                                          </p:tavLst>
                                        </p:anim>
                                        <p:anim calcmode="lin" valueType="num">
                                          <p:cBhvr additive="base">
                                            <p:cTn id="68" dur="500" fill="hold"/>
                                            <p:tgtEl>
                                              <p:spTgt spid="37"/>
                                            </p:tgtEl>
                                            <p:attrNameLst>
                                              <p:attrName>ppt_y</p:attrName>
                                            </p:attrNameLst>
                                          </p:cBhvr>
                                          <p:tavLst>
                                            <p:tav tm="0">
                                              <p:val>
                                                <p:strVal val="1+#ppt_h/2"/>
                                              </p:val>
                                            </p:tav>
                                            <p:tav tm="100000">
                                              <p:val>
                                                <p:strVal val="#ppt_y"/>
                                              </p:val>
                                            </p:tav>
                                          </p:tavLst>
                                        </p:anim>
                                      </p:childTnLst>
                                    </p:cTn>
                                  </p:par>
                                  <p:par>
                                    <p:cTn id="69" presetID="2" presetClass="entr" presetSubtype="4" fill="hold" grpId="0" nodeType="withEffect">
                                      <p:stCondLst>
                                        <p:cond delay="400"/>
                                      </p:stCondLst>
                                      <p:childTnLst>
                                        <p:set>
                                          <p:cBhvr>
                                            <p:cTn id="70" dur="1" fill="hold">
                                              <p:stCondLst>
                                                <p:cond delay="0"/>
                                              </p:stCondLst>
                                            </p:cTn>
                                            <p:tgtEl>
                                              <p:spTgt spid="41"/>
                                            </p:tgtEl>
                                            <p:attrNameLst>
                                              <p:attrName>style.visibility</p:attrName>
                                            </p:attrNameLst>
                                          </p:cBhvr>
                                          <p:to>
                                            <p:strVal val="visible"/>
                                          </p:to>
                                        </p:set>
                                        <p:anim calcmode="lin" valueType="num">
                                          <p:cBhvr additive="base">
                                            <p:cTn id="71" dur="500" fill="hold"/>
                                            <p:tgtEl>
                                              <p:spTgt spid="41"/>
                                            </p:tgtEl>
                                            <p:attrNameLst>
                                              <p:attrName>ppt_x</p:attrName>
                                            </p:attrNameLst>
                                          </p:cBhvr>
                                          <p:tavLst>
                                            <p:tav tm="0">
                                              <p:val>
                                                <p:strVal val="#ppt_x"/>
                                              </p:val>
                                            </p:tav>
                                            <p:tav tm="100000">
                                              <p:val>
                                                <p:strVal val="#ppt_x"/>
                                              </p:val>
                                            </p:tav>
                                          </p:tavLst>
                                        </p:anim>
                                        <p:anim calcmode="lin" valueType="num">
                                          <p:cBhvr additive="base">
                                            <p:cTn id="72" dur="500" fill="hold"/>
                                            <p:tgtEl>
                                              <p:spTgt spid="41"/>
                                            </p:tgtEl>
                                            <p:attrNameLst>
                                              <p:attrName>ppt_y</p:attrName>
                                            </p:attrNameLst>
                                          </p:cBhvr>
                                          <p:tavLst>
                                            <p:tav tm="0">
                                              <p:val>
                                                <p:strVal val="1+#ppt_h/2"/>
                                              </p:val>
                                            </p:tav>
                                            <p:tav tm="100000">
                                              <p:val>
                                                <p:strVal val="#ppt_y"/>
                                              </p:val>
                                            </p:tav>
                                          </p:tavLst>
                                        </p:anim>
                                      </p:childTnLst>
                                    </p:cTn>
                                  </p:par>
                                  <p:par>
                                    <p:cTn id="73" presetID="2" presetClass="entr" presetSubtype="4" fill="hold" grpId="0" nodeType="withEffect">
                                      <p:stCondLst>
                                        <p:cond delay="600"/>
                                      </p:stCondLst>
                                      <p:childTnLst>
                                        <p:set>
                                          <p:cBhvr>
                                            <p:cTn id="74" dur="1" fill="hold">
                                              <p:stCondLst>
                                                <p:cond delay="0"/>
                                              </p:stCondLst>
                                            </p:cTn>
                                            <p:tgtEl>
                                              <p:spTgt spid="42"/>
                                            </p:tgtEl>
                                            <p:attrNameLst>
                                              <p:attrName>style.visibility</p:attrName>
                                            </p:attrNameLst>
                                          </p:cBhvr>
                                          <p:to>
                                            <p:strVal val="visible"/>
                                          </p:to>
                                        </p:set>
                                        <p:anim calcmode="lin" valueType="num">
                                          <p:cBhvr additive="base">
                                            <p:cTn id="75" dur="500" fill="hold"/>
                                            <p:tgtEl>
                                              <p:spTgt spid="42"/>
                                            </p:tgtEl>
                                            <p:attrNameLst>
                                              <p:attrName>ppt_x</p:attrName>
                                            </p:attrNameLst>
                                          </p:cBhvr>
                                          <p:tavLst>
                                            <p:tav tm="0">
                                              <p:val>
                                                <p:strVal val="#ppt_x"/>
                                              </p:val>
                                            </p:tav>
                                            <p:tav tm="100000">
                                              <p:val>
                                                <p:strVal val="#ppt_x"/>
                                              </p:val>
                                            </p:tav>
                                          </p:tavLst>
                                        </p:anim>
                                        <p:anim calcmode="lin" valueType="num">
                                          <p:cBhvr additive="base">
                                            <p:cTn id="76" dur="500" fill="hold"/>
                                            <p:tgtEl>
                                              <p:spTgt spid="42"/>
                                            </p:tgtEl>
                                            <p:attrNameLst>
                                              <p:attrName>ppt_y</p:attrName>
                                            </p:attrNameLst>
                                          </p:cBhvr>
                                          <p:tavLst>
                                            <p:tav tm="0">
                                              <p:val>
                                                <p:strVal val="1+#ppt_h/2"/>
                                              </p:val>
                                            </p:tav>
                                            <p:tav tm="100000">
                                              <p:val>
                                                <p:strVal val="#ppt_y"/>
                                              </p:val>
                                            </p:tav>
                                          </p:tavLst>
                                        </p:anim>
                                      </p:childTnLst>
                                    </p:cTn>
                                  </p:par>
                                  <p:par>
                                    <p:cTn id="77" presetID="2" presetClass="entr" presetSubtype="4" fill="hold" grpId="0" nodeType="withEffect">
                                      <p:stCondLst>
                                        <p:cond delay="800"/>
                                      </p:stCondLst>
                                      <p:childTnLst>
                                        <p:set>
                                          <p:cBhvr>
                                            <p:cTn id="78" dur="1" fill="hold">
                                              <p:stCondLst>
                                                <p:cond delay="0"/>
                                              </p:stCondLst>
                                            </p:cTn>
                                            <p:tgtEl>
                                              <p:spTgt spid="43"/>
                                            </p:tgtEl>
                                            <p:attrNameLst>
                                              <p:attrName>style.visibility</p:attrName>
                                            </p:attrNameLst>
                                          </p:cBhvr>
                                          <p:to>
                                            <p:strVal val="visible"/>
                                          </p:to>
                                        </p:set>
                                        <p:anim calcmode="lin" valueType="num">
                                          <p:cBhvr additive="base">
                                            <p:cTn id="79" dur="500" fill="hold"/>
                                            <p:tgtEl>
                                              <p:spTgt spid="43"/>
                                            </p:tgtEl>
                                            <p:attrNameLst>
                                              <p:attrName>ppt_x</p:attrName>
                                            </p:attrNameLst>
                                          </p:cBhvr>
                                          <p:tavLst>
                                            <p:tav tm="0">
                                              <p:val>
                                                <p:strVal val="#ppt_x"/>
                                              </p:val>
                                            </p:tav>
                                            <p:tav tm="100000">
                                              <p:val>
                                                <p:strVal val="#ppt_x"/>
                                              </p:val>
                                            </p:tav>
                                          </p:tavLst>
                                        </p:anim>
                                        <p:anim calcmode="lin" valueType="num">
                                          <p:cBhvr additive="base">
                                            <p:cTn id="80" dur="500" fill="hold"/>
                                            <p:tgtEl>
                                              <p:spTgt spid="43"/>
                                            </p:tgtEl>
                                            <p:attrNameLst>
                                              <p:attrName>ppt_y</p:attrName>
                                            </p:attrNameLst>
                                          </p:cBhvr>
                                          <p:tavLst>
                                            <p:tav tm="0">
                                              <p:val>
                                                <p:strVal val="1+#ppt_h/2"/>
                                              </p:val>
                                            </p:tav>
                                            <p:tav tm="100000">
                                              <p:val>
                                                <p:strVal val="#ppt_y"/>
                                              </p:val>
                                            </p:tav>
                                          </p:tavLst>
                                        </p:anim>
                                      </p:childTnLst>
                                    </p:cTn>
                                  </p:par>
                                </p:childTnLst>
                              </p:cTn>
                            </p:par>
                            <p:par>
                              <p:cTn id="81" fill="hold">
                                <p:stCondLst>
                                  <p:cond delay="4835"/>
                                </p:stCondLst>
                                <p:childTnLst>
                                  <p:par>
                                    <p:cTn id="82" presetID="10" presetClass="entr" presetSubtype="0" fill="hold" grpId="0" nodeType="afterEffect">
                                      <p:stCondLst>
                                        <p:cond delay="0"/>
                                      </p:stCondLst>
                                      <p:childTnLst>
                                        <p:set>
                                          <p:cBhvr>
                                            <p:cTn id="83" dur="1" fill="hold">
                                              <p:stCondLst>
                                                <p:cond delay="0"/>
                                              </p:stCondLst>
                                            </p:cTn>
                                            <p:tgtEl>
                                              <p:spTgt spid="90"/>
                                            </p:tgtEl>
                                            <p:attrNameLst>
                                              <p:attrName>style.visibility</p:attrName>
                                            </p:attrNameLst>
                                          </p:cBhvr>
                                          <p:to>
                                            <p:strVal val="visible"/>
                                          </p:to>
                                        </p:set>
                                        <p:animEffect transition="in" filter="fade">
                                          <p:cBhvr>
                                            <p:cTn id="84" dur="500"/>
                                            <p:tgtEl>
                                              <p:spTgt spid="9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animBg="1"/>
          <p:bldP spid="34" grpId="0"/>
          <p:bldP spid="36" grpId="0"/>
          <p:bldP spid="37" grpId="0"/>
          <p:bldP spid="41" grpId="0"/>
          <p:bldP spid="42" grpId="0"/>
          <p:bldP spid="43" grpId="0"/>
          <p:bldP spid="48" grpId="0" animBg="1"/>
          <p:bldP spid="75" grpId="0"/>
          <p:bldP spid="90"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grpId="0" nodeType="withEffect">
                                      <p:stCondLst>
                                        <p:cond delay="0"/>
                                      </p:stCondLst>
                                      <p:childTnLst>
                                        <p:set>
                                          <p:cBhvr>
                                            <p:cTn id="6" dur="1" fill="hold">
                                              <p:stCondLst>
                                                <p:cond delay="0"/>
                                              </p:stCondLst>
                                            </p:cTn>
                                            <p:tgtEl>
                                              <p:spTgt spid="33"/>
                                            </p:tgtEl>
                                            <p:attrNameLst>
                                              <p:attrName>style.visibility</p:attrName>
                                            </p:attrNameLst>
                                          </p:cBhvr>
                                          <p:to>
                                            <p:strVal val="visible"/>
                                          </p:to>
                                        </p:set>
                                        <p:anim calcmode="lin" valueType="num">
                                          <p:cBhvr additive="base">
                                            <p:cTn id="7" dur="500"/>
                                            <p:tgtEl>
                                              <p:spTgt spid="33"/>
                                            </p:tgtEl>
                                            <p:attrNameLst>
                                              <p:attrName>ppt_x</p:attrName>
                                            </p:attrNameLst>
                                          </p:cBhvr>
                                          <p:tavLst>
                                            <p:tav tm="0">
                                              <p:val>
                                                <p:strVal val="#ppt_x-#ppt_w*1.125000"/>
                                              </p:val>
                                            </p:tav>
                                            <p:tav tm="100000">
                                              <p:val>
                                                <p:strVal val="#ppt_x"/>
                                              </p:val>
                                            </p:tav>
                                          </p:tavLst>
                                        </p:anim>
                                        <p:animEffect transition="in" filter="wipe(right)">
                                          <p:cBhvr>
                                            <p:cTn id="8" dur="500"/>
                                            <p:tgtEl>
                                              <p:spTgt spid="33"/>
                                            </p:tgtEl>
                                          </p:cBhvr>
                                        </p:animEffect>
                                      </p:childTnLst>
                                    </p:cTn>
                                  </p:par>
                                </p:childTnLst>
                              </p:cTn>
                            </p:par>
                            <p:par>
                              <p:cTn id="9" fill="hold">
                                <p:stCondLst>
                                  <p:cond delay="500"/>
                                </p:stCondLst>
                                <p:childTnLst>
                                  <p:par>
                                    <p:cTn id="10" presetID="2" presetClass="entr" presetSubtype="12" fill="hold" nodeType="afterEffect">
                                      <p:stCondLst>
                                        <p:cond delay="0"/>
                                      </p:stCondLst>
                                      <p:childTnLst>
                                        <p:set>
                                          <p:cBhvr>
                                            <p:cTn id="11" dur="1" fill="hold">
                                              <p:stCondLst>
                                                <p:cond delay="0"/>
                                              </p:stCondLst>
                                            </p:cTn>
                                            <p:tgtEl>
                                              <p:spTgt spid="45"/>
                                            </p:tgtEl>
                                            <p:attrNameLst>
                                              <p:attrName>style.visibility</p:attrName>
                                            </p:attrNameLst>
                                          </p:cBhvr>
                                          <p:to>
                                            <p:strVal val="visible"/>
                                          </p:to>
                                        </p:set>
                                        <p:anim calcmode="lin" valueType="num">
                                          <p:cBhvr additive="base">
                                            <p:cTn id="12" dur="500" fill="hold"/>
                                            <p:tgtEl>
                                              <p:spTgt spid="45"/>
                                            </p:tgtEl>
                                            <p:attrNameLst>
                                              <p:attrName>ppt_x</p:attrName>
                                            </p:attrNameLst>
                                          </p:cBhvr>
                                          <p:tavLst>
                                            <p:tav tm="0">
                                              <p:val>
                                                <p:strVal val="0-#ppt_w/2"/>
                                              </p:val>
                                            </p:tav>
                                            <p:tav tm="100000">
                                              <p:val>
                                                <p:strVal val="#ppt_x"/>
                                              </p:val>
                                            </p:tav>
                                          </p:tavLst>
                                        </p:anim>
                                        <p:anim calcmode="lin" valueType="num">
                                          <p:cBhvr additive="base">
                                            <p:cTn id="13" dur="500" fill="hold"/>
                                            <p:tgtEl>
                                              <p:spTgt spid="45"/>
                                            </p:tgtEl>
                                            <p:attrNameLst>
                                              <p:attrName>ppt_y</p:attrName>
                                            </p:attrNameLst>
                                          </p:cBhvr>
                                          <p:tavLst>
                                            <p:tav tm="0">
                                              <p:val>
                                                <p:strVal val="1+#ppt_h/2"/>
                                              </p:val>
                                            </p:tav>
                                            <p:tav tm="100000">
                                              <p:val>
                                                <p:strVal val="#ppt_y"/>
                                              </p:val>
                                            </p:tav>
                                          </p:tavLst>
                                        </p:anim>
                                      </p:childTnLst>
                                    </p:cTn>
                                  </p:par>
                                  <p:par>
                                    <p:cTn id="14" presetID="2" presetClass="entr" presetSubtype="12" accel="90000" fill="hold" nodeType="withEffect">
                                      <p:stCondLst>
                                        <p:cond delay="300"/>
                                      </p:stCondLst>
                                      <p:childTnLst>
                                        <p:set>
                                          <p:cBhvr>
                                            <p:cTn id="15" dur="1" fill="hold">
                                              <p:stCondLst>
                                                <p:cond delay="0"/>
                                              </p:stCondLst>
                                            </p:cTn>
                                            <p:tgtEl>
                                              <p:spTgt spid="72"/>
                                            </p:tgtEl>
                                            <p:attrNameLst>
                                              <p:attrName>style.visibility</p:attrName>
                                            </p:attrNameLst>
                                          </p:cBhvr>
                                          <p:to>
                                            <p:strVal val="visible"/>
                                          </p:to>
                                        </p:set>
                                        <p:anim calcmode="lin" valueType="num">
                                          <p:cBhvr additive="base">
                                            <p:cTn id="16" dur="500" fill="hold"/>
                                            <p:tgtEl>
                                              <p:spTgt spid="72"/>
                                            </p:tgtEl>
                                            <p:attrNameLst>
                                              <p:attrName>ppt_x</p:attrName>
                                            </p:attrNameLst>
                                          </p:cBhvr>
                                          <p:tavLst>
                                            <p:tav tm="0">
                                              <p:val>
                                                <p:strVal val="0-#ppt_w/2"/>
                                              </p:val>
                                            </p:tav>
                                            <p:tav tm="100000">
                                              <p:val>
                                                <p:strVal val="#ppt_x"/>
                                              </p:val>
                                            </p:tav>
                                          </p:tavLst>
                                        </p:anim>
                                        <p:anim calcmode="lin" valueType="num">
                                          <p:cBhvr additive="base">
                                            <p:cTn id="17" dur="500" fill="hold"/>
                                            <p:tgtEl>
                                              <p:spTgt spid="72"/>
                                            </p:tgtEl>
                                            <p:attrNameLst>
                                              <p:attrName>ppt_y</p:attrName>
                                            </p:attrNameLst>
                                          </p:cBhvr>
                                          <p:tavLst>
                                            <p:tav tm="0">
                                              <p:val>
                                                <p:strVal val="1+#ppt_h/2"/>
                                              </p:val>
                                            </p:tav>
                                            <p:tav tm="100000">
                                              <p:val>
                                                <p:strVal val="#ppt_y"/>
                                              </p:val>
                                            </p:tav>
                                          </p:tavLst>
                                        </p:anim>
                                      </p:childTnLst>
                                    </p:cTn>
                                  </p:par>
                                  <p:par>
                                    <p:cTn id="18" presetID="2" presetClass="entr" presetSubtype="12" accel="90000" fill="hold" nodeType="withEffect">
                                      <p:stCondLst>
                                        <p:cond delay="600"/>
                                      </p:stCondLst>
                                      <p:childTnLst>
                                        <p:set>
                                          <p:cBhvr>
                                            <p:cTn id="19" dur="1" fill="hold">
                                              <p:stCondLst>
                                                <p:cond delay="0"/>
                                              </p:stCondLst>
                                            </p:cTn>
                                            <p:tgtEl>
                                              <p:spTgt spid="66"/>
                                            </p:tgtEl>
                                            <p:attrNameLst>
                                              <p:attrName>style.visibility</p:attrName>
                                            </p:attrNameLst>
                                          </p:cBhvr>
                                          <p:to>
                                            <p:strVal val="visible"/>
                                          </p:to>
                                        </p:set>
                                        <p:anim calcmode="lin" valueType="num">
                                          <p:cBhvr additive="base">
                                            <p:cTn id="20" dur="500" fill="hold"/>
                                            <p:tgtEl>
                                              <p:spTgt spid="66"/>
                                            </p:tgtEl>
                                            <p:attrNameLst>
                                              <p:attrName>ppt_x</p:attrName>
                                            </p:attrNameLst>
                                          </p:cBhvr>
                                          <p:tavLst>
                                            <p:tav tm="0">
                                              <p:val>
                                                <p:strVal val="0-#ppt_w/2"/>
                                              </p:val>
                                            </p:tav>
                                            <p:tav tm="100000">
                                              <p:val>
                                                <p:strVal val="#ppt_x"/>
                                              </p:val>
                                            </p:tav>
                                          </p:tavLst>
                                        </p:anim>
                                        <p:anim calcmode="lin" valueType="num">
                                          <p:cBhvr additive="base">
                                            <p:cTn id="21" dur="500" fill="hold"/>
                                            <p:tgtEl>
                                              <p:spTgt spid="66"/>
                                            </p:tgtEl>
                                            <p:attrNameLst>
                                              <p:attrName>ppt_y</p:attrName>
                                            </p:attrNameLst>
                                          </p:cBhvr>
                                          <p:tavLst>
                                            <p:tav tm="0">
                                              <p:val>
                                                <p:strVal val="1+#ppt_h/2"/>
                                              </p:val>
                                            </p:tav>
                                            <p:tav tm="100000">
                                              <p:val>
                                                <p:strVal val="#ppt_y"/>
                                              </p:val>
                                            </p:tav>
                                          </p:tavLst>
                                        </p:anim>
                                      </p:childTnLst>
                                    </p:cTn>
                                  </p:par>
                                  <p:par>
                                    <p:cTn id="22" presetID="2" presetClass="entr" presetSubtype="12" accel="90000" fill="hold" nodeType="withEffect">
                                      <p:stCondLst>
                                        <p:cond delay="900"/>
                                      </p:stCondLst>
                                      <p:childTnLst>
                                        <p:set>
                                          <p:cBhvr>
                                            <p:cTn id="23" dur="1" fill="hold">
                                              <p:stCondLst>
                                                <p:cond delay="0"/>
                                              </p:stCondLst>
                                            </p:cTn>
                                            <p:tgtEl>
                                              <p:spTgt spid="69"/>
                                            </p:tgtEl>
                                            <p:attrNameLst>
                                              <p:attrName>style.visibility</p:attrName>
                                            </p:attrNameLst>
                                          </p:cBhvr>
                                          <p:to>
                                            <p:strVal val="visible"/>
                                          </p:to>
                                        </p:set>
                                        <p:anim calcmode="lin" valueType="num">
                                          <p:cBhvr additive="base">
                                            <p:cTn id="24" dur="500" fill="hold"/>
                                            <p:tgtEl>
                                              <p:spTgt spid="69"/>
                                            </p:tgtEl>
                                            <p:attrNameLst>
                                              <p:attrName>ppt_x</p:attrName>
                                            </p:attrNameLst>
                                          </p:cBhvr>
                                          <p:tavLst>
                                            <p:tav tm="0">
                                              <p:val>
                                                <p:strVal val="0-#ppt_w/2"/>
                                              </p:val>
                                            </p:tav>
                                            <p:tav tm="100000">
                                              <p:val>
                                                <p:strVal val="#ppt_x"/>
                                              </p:val>
                                            </p:tav>
                                          </p:tavLst>
                                        </p:anim>
                                        <p:anim calcmode="lin" valueType="num">
                                          <p:cBhvr additive="base">
                                            <p:cTn id="25" dur="500" fill="hold"/>
                                            <p:tgtEl>
                                              <p:spTgt spid="69"/>
                                            </p:tgtEl>
                                            <p:attrNameLst>
                                              <p:attrName>ppt_y</p:attrName>
                                            </p:attrNameLst>
                                          </p:cBhvr>
                                          <p:tavLst>
                                            <p:tav tm="0">
                                              <p:val>
                                                <p:strVal val="1+#ppt_h/2"/>
                                              </p:val>
                                            </p:tav>
                                            <p:tav tm="100000">
                                              <p:val>
                                                <p:strVal val="#ppt_y"/>
                                              </p:val>
                                            </p:tav>
                                          </p:tavLst>
                                        </p:anim>
                                      </p:childTnLst>
                                    </p:cTn>
                                  </p:par>
                                  <p:par>
                                    <p:cTn id="26" presetID="2" presetClass="entr" presetSubtype="3" accel="90000" fill="hold" nodeType="withEffect">
                                      <p:stCondLst>
                                        <p:cond delay="0"/>
                                      </p:stCondLst>
                                      <p:childTnLst>
                                        <p:set>
                                          <p:cBhvr>
                                            <p:cTn id="27" dur="1" fill="hold">
                                              <p:stCondLst>
                                                <p:cond delay="0"/>
                                              </p:stCondLst>
                                            </p:cTn>
                                            <p:tgtEl>
                                              <p:spTgt spid="84"/>
                                            </p:tgtEl>
                                            <p:attrNameLst>
                                              <p:attrName>style.visibility</p:attrName>
                                            </p:attrNameLst>
                                          </p:cBhvr>
                                          <p:to>
                                            <p:strVal val="visible"/>
                                          </p:to>
                                        </p:set>
                                        <p:anim calcmode="lin" valueType="num">
                                          <p:cBhvr additive="base">
                                            <p:cTn id="28" dur="500" fill="hold"/>
                                            <p:tgtEl>
                                              <p:spTgt spid="84"/>
                                            </p:tgtEl>
                                            <p:attrNameLst>
                                              <p:attrName>ppt_x</p:attrName>
                                            </p:attrNameLst>
                                          </p:cBhvr>
                                          <p:tavLst>
                                            <p:tav tm="0">
                                              <p:val>
                                                <p:strVal val="1+#ppt_w/2"/>
                                              </p:val>
                                            </p:tav>
                                            <p:tav tm="100000">
                                              <p:val>
                                                <p:strVal val="#ppt_x"/>
                                              </p:val>
                                            </p:tav>
                                          </p:tavLst>
                                        </p:anim>
                                        <p:anim calcmode="lin" valueType="num">
                                          <p:cBhvr additive="base">
                                            <p:cTn id="29" dur="500" fill="hold"/>
                                            <p:tgtEl>
                                              <p:spTgt spid="84"/>
                                            </p:tgtEl>
                                            <p:attrNameLst>
                                              <p:attrName>ppt_y</p:attrName>
                                            </p:attrNameLst>
                                          </p:cBhvr>
                                          <p:tavLst>
                                            <p:tav tm="0">
                                              <p:val>
                                                <p:strVal val="0-#ppt_h/2"/>
                                              </p:val>
                                            </p:tav>
                                            <p:tav tm="100000">
                                              <p:val>
                                                <p:strVal val="#ppt_y"/>
                                              </p:val>
                                            </p:tav>
                                          </p:tavLst>
                                        </p:anim>
                                      </p:childTnLst>
                                    </p:cTn>
                                  </p:par>
                                  <p:par>
                                    <p:cTn id="30" presetID="2" presetClass="entr" presetSubtype="3" accel="90000" fill="hold" nodeType="withEffect">
                                      <p:stCondLst>
                                        <p:cond delay="300"/>
                                      </p:stCondLst>
                                      <p:childTnLst>
                                        <p:set>
                                          <p:cBhvr>
                                            <p:cTn id="31" dur="1" fill="hold">
                                              <p:stCondLst>
                                                <p:cond delay="0"/>
                                              </p:stCondLst>
                                            </p:cTn>
                                            <p:tgtEl>
                                              <p:spTgt spid="76"/>
                                            </p:tgtEl>
                                            <p:attrNameLst>
                                              <p:attrName>style.visibility</p:attrName>
                                            </p:attrNameLst>
                                          </p:cBhvr>
                                          <p:to>
                                            <p:strVal val="visible"/>
                                          </p:to>
                                        </p:set>
                                        <p:anim calcmode="lin" valueType="num">
                                          <p:cBhvr additive="base">
                                            <p:cTn id="32" dur="500" fill="hold"/>
                                            <p:tgtEl>
                                              <p:spTgt spid="76"/>
                                            </p:tgtEl>
                                            <p:attrNameLst>
                                              <p:attrName>ppt_x</p:attrName>
                                            </p:attrNameLst>
                                          </p:cBhvr>
                                          <p:tavLst>
                                            <p:tav tm="0">
                                              <p:val>
                                                <p:strVal val="1+#ppt_w/2"/>
                                              </p:val>
                                            </p:tav>
                                            <p:tav tm="100000">
                                              <p:val>
                                                <p:strVal val="#ppt_x"/>
                                              </p:val>
                                            </p:tav>
                                          </p:tavLst>
                                        </p:anim>
                                        <p:anim calcmode="lin" valueType="num">
                                          <p:cBhvr additive="base">
                                            <p:cTn id="33" dur="500" fill="hold"/>
                                            <p:tgtEl>
                                              <p:spTgt spid="76"/>
                                            </p:tgtEl>
                                            <p:attrNameLst>
                                              <p:attrName>ppt_y</p:attrName>
                                            </p:attrNameLst>
                                          </p:cBhvr>
                                          <p:tavLst>
                                            <p:tav tm="0">
                                              <p:val>
                                                <p:strVal val="0-#ppt_h/2"/>
                                              </p:val>
                                            </p:tav>
                                            <p:tav tm="100000">
                                              <p:val>
                                                <p:strVal val="#ppt_y"/>
                                              </p:val>
                                            </p:tav>
                                          </p:tavLst>
                                        </p:anim>
                                      </p:childTnLst>
                                    </p:cTn>
                                  </p:par>
                                  <p:par>
                                    <p:cTn id="34" presetID="2" presetClass="entr" presetSubtype="3" accel="90000" fill="hold" nodeType="withEffect">
                                      <p:stCondLst>
                                        <p:cond delay="600"/>
                                      </p:stCondLst>
                                      <p:childTnLst>
                                        <p:set>
                                          <p:cBhvr>
                                            <p:cTn id="35" dur="1" fill="hold">
                                              <p:stCondLst>
                                                <p:cond delay="0"/>
                                              </p:stCondLst>
                                            </p:cTn>
                                            <p:tgtEl>
                                              <p:spTgt spid="79"/>
                                            </p:tgtEl>
                                            <p:attrNameLst>
                                              <p:attrName>style.visibility</p:attrName>
                                            </p:attrNameLst>
                                          </p:cBhvr>
                                          <p:to>
                                            <p:strVal val="visible"/>
                                          </p:to>
                                        </p:set>
                                        <p:anim calcmode="lin" valueType="num">
                                          <p:cBhvr additive="base">
                                            <p:cTn id="36" dur="500" fill="hold"/>
                                            <p:tgtEl>
                                              <p:spTgt spid="79"/>
                                            </p:tgtEl>
                                            <p:attrNameLst>
                                              <p:attrName>ppt_x</p:attrName>
                                            </p:attrNameLst>
                                          </p:cBhvr>
                                          <p:tavLst>
                                            <p:tav tm="0">
                                              <p:val>
                                                <p:strVal val="1+#ppt_w/2"/>
                                              </p:val>
                                            </p:tav>
                                            <p:tav tm="100000">
                                              <p:val>
                                                <p:strVal val="#ppt_x"/>
                                              </p:val>
                                            </p:tav>
                                          </p:tavLst>
                                        </p:anim>
                                        <p:anim calcmode="lin" valueType="num">
                                          <p:cBhvr additive="base">
                                            <p:cTn id="37" dur="500" fill="hold"/>
                                            <p:tgtEl>
                                              <p:spTgt spid="79"/>
                                            </p:tgtEl>
                                            <p:attrNameLst>
                                              <p:attrName>ppt_y</p:attrName>
                                            </p:attrNameLst>
                                          </p:cBhvr>
                                          <p:tavLst>
                                            <p:tav tm="0">
                                              <p:val>
                                                <p:strVal val="0-#ppt_h/2"/>
                                              </p:val>
                                            </p:tav>
                                            <p:tav tm="100000">
                                              <p:val>
                                                <p:strVal val="#ppt_y"/>
                                              </p:val>
                                            </p:tav>
                                          </p:tavLst>
                                        </p:anim>
                                      </p:childTnLst>
                                    </p:cTn>
                                  </p:par>
                                  <p:par>
                                    <p:cTn id="38" presetID="2" presetClass="entr" presetSubtype="3" accel="90000" fill="hold" nodeType="withEffect">
                                      <p:stCondLst>
                                        <p:cond delay="900"/>
                                      </p:stCondLst>
                                      <p:childTnLst>
                                        <p:set>
                                          <p:cBhvr>
                                            <p:cTn id="39" dur="1" fill="hold">
                                              <p:stCondLst>
                                                <p:cond delay="0"/>
                                              </p:stCondLst>
                                            </p:cTn>
                                            <p:tgtEl>
                                              <p:spTgt spid="87"/>
                                            </p:tgtEl>
                                            <p:attrNameLst>
                                              <p:attrName>style.visibility</p:attrName>
                                            </p:attrNameLst>
                                          </p:cBhvr>
                                          <p:to>
                                            <p:strVal val="visible"/>
                                          </p:to>
                                        </p:set>
                                        <p:anim calcmode="lin" valueType="num">
                                          <p:cBhvr additive="base">
                                            <p:cTn id="40" dur="500" fill="hold"/>
                                            <p:tgtEl>
                                              <p:spTgt spid="87"/>
                                            </p:tgtEl>
                                            <p:attrNameLst>
                                              <p:attrName>ppt_x</p:attrName>
                                            </p:attrNameLst>
                                          </p:cBhvr>
                                          <p:tavLst>
                                            <p:tav tm="0">
                                              <p:val>
                                                <p:strVal val="1+#ppt_w/2"/>
                                              </p:val>
                                            </p:tav>
                                            <p:tav tm="100000">
                                              <p:val>
                                                <p:strVal val="#ppt_x"/>
                                              </p:val>
                                            </p:tav>
                                          </p:tavLst>
                                        </p:anim>
                                        <p:anim calcmode="lin" valueType="num">
                                          <p:cBhvr additive="base">
                                            <p:cTn id="41" dur="500" fill="hold"/>
                                            <p:tgtEl>
                                              <p:spTgt spid="87"/>
                                            </p:tgtEl>
                                            <p:attrNameLst>
                                              <p:attrName>ppt_y</p:attrName>
                                            </p:attrNameLst>
                                          </p:cBhvr>
                                          <p:tavLst>
                                            <p:tav tm="0">
                                              <p:val>
                                                <p:strVal val="0-#ppt_h/2"/>
                                              </p:val>
                                            </p:tav>
                                            <p:tav tm="100000">
                                              <p:val>
                                                <p:strVal val="#ppt_y"/>
                                              </p:val>
                                            </p:tav>
                                          </p:tavLst>
                                        </p:anim>
                                      </p:childTnLst>
                                    </p:cTn>
                                  </p:par>
                                </p:childTnLst>
                              </p:cTn>
                            </p:par>
                            <p:par>
                              <p:cTn id="42" fill="hold">
                                <p:stCondLst>
                                  <p:cond delay="1900"/>
                                </p:stCondLst>
                                <p:childTnLst>
                                  <p:par>
                                    <p:cTn id="43" presetID="23" presetClass="entr" presetSubtype="16" fill="hold" nodeType="afterEffect">
                                      <p:stCondLst>
                                        <p:cond delay="0"/>
                                      </p:stCondLst>
                                      <p:childTnLst>
                                        <p:set>
                                          <p:cBhvr>
                                            <p:cTn id="44" dur="1" fill="hold">
                                              <p:stCondLst>
                                                <p:cond delay="0"/>
                                              </p:stCondLst>
                                            </p:cTn>
                                            <p:tgtEl>
                                              <p:spTgt spid="49"/>
                                            </p:tgtEl>
                                            <p:attrNameLst>
                                              <p:attrName>style.visibility</p:attrName>
                                            </p:attrNameLst>
                                          </p:cBhvr>
                                          <p:to>
                                            <p:strVal val="visible"/>
                                          </p:to>
                                        </p:set>
                                        <p:anim calcmode="lin" valueType="num">
                                          <p:cBhvr>
                                            <p:cTn id="45" dur="500" fill="hold"/>
                                            <p:tgtEl>
                                              <p:spTgt spid="49"/>
                                            </p:tgtEl>
                                            <p:attrNameLst>
                                              <p:attrName>ppt_w</p:attrName>
                                            </p:attrNameLst>
                                          </p:cBhvr>
                                          <p:tavLst>
                                            <p:tav tm="0">
                                              <p:val>
                                                <p:fltVal val="0"/>
                                              </p:val>
                                            </p:tav>
                                            <p:tav tm="100000">
                                              <p:val>
                                                <p:strVal val="#ppt_w"/>
                                              </p:val>
                                            </p:tav>
                                          </p:tavLst>
                                        </p:anim>
                                        <p:anim calcmode="lin" valueType="num">
                                          <p:cBhvr>
                                            <p:cTn id="46" dur="500" fill="hold"/>
                                            <p:tgtEl>
                                              <p:spTgt spid="49"/>
                                            </p:tgtEl>
                                            <p:attrNameLst>
                                              <p:attrName>ppt_h</p:attrName>
                                            </p:attrNameLst>
                                          </p:cBhvr>
                                          <p:tavLst>
                                            <p:tav tm="0">
                                              <p:val>
                                                <p:fltVal val="0"/>
                                              </p:val>
                                            </p:tav>
                                            <p:tav tm="100000">
                                              <p:val>
                                                <p:strVal val="#ppt_h"/>
                                              </p:val>
                                            </p:tav>
                                          </p:tavLst>
                                        </p:anim>
                                      </p:childTnLst>
                                    </p:cTn>
                                  </p:par>
                                  <p:par>
                                    <p:cTn id="47" presetID="10" presetClass="entr" presetSubtype="0" fill="hold" grpId="0" nodeType="withEffect">
                                      <p:stCondLst>
                                        <p:cond delay="200"/>
                                      </p:stCondLst>
                                      <p:childTnLst>
                                        <p:set>
                                          <p:cBhvr>
                                            <p:cTn id="48" dur="1" fill="hold">
                                              <p:stCondLst>
                                                <p:cond delay="0"/>
                                              </p:stCondLst>
                                            </p:cTn>
                                            <p:tgtEl>
                                              <p:spTgt spid="48"/>
                                            </p:tgtEl>
                                            <p:attrNameLst>
                                              <p:attrName>style.visibility</p:attrName>
                                            </p:attrNameLst>
                                          </p:cBhvr>
                                          <p:to>
                                            <p:strVal val="visible"/>
                                          </p:to>
                                        </p:set>
                                        <p:animEffect transition="in" filter="fade">
                                          <p:cBhvr>
                                            <p:cTn id="49" dur="900"/>
                                            <p:tgtEl>
                                              <p:spTgt spid="48"/>
                                            </p:tgtEl>
                                          </p:cBhvr>
                                        </p:animEffect>
                                      </p:childTnLst>
                                    </p:cTn>
                                  </p:par>
                                </p:childTnLst>
                              </p:cTn>
                            </p:par>
                            <p:par>
                              <p:cTn id="50" fill="hold">
                                <p:stCondLst>
                                  <p:cond delay="3000"/>
                                </p:stCondLst>
                                <p:childTnLst>
                                  <p:par>
                                    <p:cTn id="51" presetID="47" presetClass="entr" presetSubtype="0" fill="hold" grpId="0" nodeType="afterEffect">
                                      <p:stCondLst>
                                        <p:cond delay="0"/>
                                      </p:stCondLst>
                                      <p:childTnLst>
                                        <p:set>
                                          <p:cBhvr>
                                            <p:cTn id="52" dur="1" fill="hold">
                                              <p:stCondLst>
                                                <p:cond delay="0"/>
                                              </p:stCondLst>
                                            </p:cTn>
                                            <p:tgtEl>
                                              <p:spTgt spid="75"/>
                                            </p:tgtEl>
                                            <p:attrNameLst>
                                              <p:attrName>style.visibility</p:attrName>
                                            </p:attrNameLst>
                                          </p:cBhvr>
                                          <p:to>
                                            <p:strVal val="visible"/>
                                          </p:to>
                                        </p:set>
                                        <p:animEffect transition="in" filter="fade">
                                          <p:cBhvr>
                                            <p:cTn id="53" dur="500"/>
                                            <p:tgtEl>
                                              <p:spTgt spid="75"/>
                                            </p:tgtEl>
                                          </p:cBhvr>
                                        </p:animEffect>
                                        <p:anim calcmode="lin" valueType="num">
                                          <p:cBhvr>
                                            <p:cTn id="54" dur="500" fill="hold"/>
                                            <p:tgtEl>
                                              <p:spTgt spid="75"/>
                                            </p:tgtEl>
                                            <p:attrNameLst>
                                              <p:attrName>ppt_x</p:attrName>
                                            </p:attrNameLst>
                                          </p:cBhvr>
                                          <p:tavLst>
                                            <p:tav tm="0">
                                              <p:val>
                                                <p:strVal val="#ppt_x"/>
                                              </p:val>
                                            </p:tav>
                                            <p:tav tm="100000">
                                              <p:val>
                                                <p:strVal val="#ppt_x"/>
                                              </p:val>
                                            </p:tav>
                                          </p:tavLst>
                                        </p:anim>
                                        <p:anim calcmode="lin" valueType="num">
                                          <p:cBhvr>
                                            <p:cTn id="55" dur="500" fill="hold"/>
                                            <p:tgtEl>
                                              <p:spTgt spid="75"/>
                                            </p:tgtEl>
                                            <p:attrNameLst>
                                              <p:attrName>ppt_y</p:attrName>
                                            </p:attrNameLst>
                                          </p:cBhvr>
                                          <p:tavLst>
                                            <p:tav tm="0">
                                              <p:val>
                                                <p:strVal val="#ppt_y-.1"/>
                                              </p:val>
                                            </p:tav>
                                            <p:tav tm="100000">
                                              <p:val>
                                                <p:strVal val="#ppt_y"/>
                                              </p:val>
                                            </p:tav>
                                          </p:tavLst>
                                        </p:anim>
                                      </p:childTnLst>
                                    </p:cTn>
                                  </p:par>
                                  <p:par>
                                    <p:cTn id="56" presetID="12" presetClass="entr" presetSubtype="8" fill="hold" grpId="0" nodeType="withEffect">
                                      <p:stCondLst>
                                        <p:cond delay="0"/>
                                      </p:stCondLst>
                                      <p:iterate type="lt">
                                        <p:tmPct val="1000"/>
                                      </p:iterate>
                                      <p:childTnLst>
                                        <p:set>
                                          <p:cBhvr>
                                            <p:cTn id="57" dur="1" fill="hold">
                                              <p:stCondLst>
                                                <p:cond delay="0"/>
                                              </p:stCondLst>
                                            </p:cTn>
                                            <p:tgtEl>
                                              <p:spTgt spid="34"/>
                                            </p:tgtEl>
                                            <p:attrNameLst>
                                              <p:attrName>style.visibility</p:attrName>
                                            </p:attrNameLst>
                                          </p:cBhvr>
                                          <p:to>
                                            <p:strVal val="visible"/>
                                          </p:to>
                                        </p:set>
                                        <p:anim calcmode="lin" valueType="num">
                                          <p:cBhvr additive="base">
                                            <p:cTn id="58" dur="500"/>
                                            <p:tgtEl>
                                              <p:spTgt spid="34"/>
                                            </p:tgtEl>
                                            <p:attrNameLst>
                                              <p:attrName>ppt_x</p:attrName>
                                            </p:attrNameLst>
                                          </p:cBhvr>
                                          <p:tavLst>
                                            <p:tav tm="0">
                                              <p:val>
                                                <p:strVal val="#ppt_x-#ppt_w*1.125000"/>
                                              </p:val>
                                            </p:tav>
                                            <p:tav tm="100000">
                                              <p:val>
                                                <p:strVal val="#ppt_x"/>
                                              </p:val>
                                            </p:tav>
                                          </p:tavLst>
                                        </p:anim>
                                        <p:animEffect transition="in" filter="wipe(right)">
                                          <p:cBhvr>
                                            <p:cTn id="59" dur="500"/>
                                            <p:tgtEl>
                                              <p:spTgt spid="34"/>
                                            </p:tgtEl>
                                          </p:cBhvr>
                                        </p:animEffect>
                                      </p:childTnLst>
                                    </p:cTn>
                                  </p:par>
                                </p:childTnLst>
                              </p:cTn>
                            </p:par>
                            <p:par>
                              <p:cTn id="60" fill="hold">
                                <p:stCondLst>
                                  <p:cond delay="3535"/>
                                </p:stCondLst>
                                <p:childTnLst>
                                  <p:par>
                                    <p:cTn id="61" presetID="2" presetClass="entr" presetSubtype="4" fill="hold" grpId="0" nodeType="afterEffect">
                                      <p:stCondLst>
                                        <p:cond delay="0"/>
                                      </p:stCondLst>
                                      <p:childTnLst>
                                        <p:set>
                                          <p:cBhvr>
                                            <p:cTn id="62" dur="1" fill="hold">
                                              <p:stCondLst>
                                                <p:cond delay="0"/>
                                              </p:stCondLst>
                                            </p:cTn>
                                            <p:tgtEl>
                                              <p:spTgt spid="36"/>
                                            </p:tgtEl>
                                            <p:attrNameLst>
                                              <p:attrName>style.visibility</p:attrName>
                                            </p:attrNameLst>
                                          </p:cBhvr>
                                          <p:to>
                                            <p:strVal val="visible"/>
                                          </p:to>
                                        </p:set>
                                        <p:anim calcmode="lin" valueType="num">
                                          <p:cBhvr additive="base">
                                            <p:cTn id="63" dur="500" fill="hold"/>
                                            <p:tgtEl>
                                              <p:spTgt spid="36"/>
                                            </p:tgtEl>
                                            <p:attrNameLst>
                                              <p:attrName>ppt_x</p:attrName>
                                            </p:attrNameLst>
                                          </p:cBhvr>
                                          <p:tavLst>
                                            <p:tav tm="0">
                                              <p:val>
                                                <p:strVal val="#ppt_x"/>
                                              </p:val>
                                            </p:tav>
                                            <p:tav tm="100000">
                                              <p:val>
                                                <p:strVal val="#ppt_x"/>
                                              </p:val>
                                            </p:tav>
                                          </p:tavLst>
                                        </p:anim>
                                        <p:anim calcmode="lin" valueType="num">
                                          <p:cBhvr additive="base">
                                            <p:cTn id="64" dur="500" fill="hold"/>
                                            <p:tgtEl>
                                              <p:spTgt spid="36"/>
                                            </p:tgtEl>
                                            <p:attrNameLst>
                                              <p:attrName>ppt_y</p:attrName>
                                            </p:attrNameLst>
                                          </p:cBhvr>
                                          <p:tavLst>
                                            <p:tav tm="0">
                                              <p:val>
                                                <p:strVal val="1+#ppt_h/2"/>
                                              </p:val>
                                            </p:tav>
                                            <p:tav tm="100000">
                                              <p:val>
                                                <p:strVal val="#ppt_y"/>
                                              </p:val>
                                            </p:tav>
                                          </p:tavLst>
                                        </p:anim>
                                      </p:childTnLst>
                                    </p:cTn>
                                  </p:par>
                                  <p:par>
                                    <p:cTn id="65" presetID="2" presetClass="entr" presetSubtype="4" fill="hold" grpId="0" nodeType="withEffect">
                                      <p:stCondLst>
                                        <p:cond delay="200"/>
                                      </p:stCondLst>
                                      <p:childTnLst>
                                        <p:set>
                                          <p:cBhvr>
                                            <p:cTn id="66" dur="1" fill="hold">
                                              <p:stCondLst>
                                                <p:cond delay="0"/>
                                              </p:stCondLst>
                                            </p:cTn>
                                            <p:tgtEl>
                                              <p:spTgt spid="37"/>
                                            </p:tgtEl>
                                            <p:attrNameLst>
                                              <p:attrName>style.visibility</p:attrName>
                                            </p:attrNameLst>
                                          </p:cBhvr>
                                          <p:to>
                                            <p:strVal val="visible"/>
                                          </p:to>
                                        </p:set>
                                        <p:anim calcmode="lin" valueType="num">
                                          <p:cBhvr additive="base">
                                            <p:cTn id="67" dur="500" fill="hold"/>
                                            <p:tgtEl>
                                              <p:spTgt spid="37"/>
                                            </p:tgtEl>
                                            <p:attrNameLst>
                                              <p:attrName>ppt_x</p:attrName>
                                            </p:attrNameLst>
                                          </p:cBhvr>
                                          <p:tavLst>
                                            <p:tav tm="0">
                                              <p:val>
                                                <p:strVal val="#ppt_x"/>
                                              </p:val>
                                            </p:tav>
                                            <p:tav tm="100000">
                                              <p:val>
                                                <p:strVal val="#ppt_x"/>
                                              </p:val>
                                            </p:tav>
                                          </p:tavLst>
                                        </p:anim>
                                        <p:anim calcmode="lin" valueType="num">
                                          <p:cBhvr additive="base">
                                            <p:cTn id="68" dur="500" fill="hold"/>
                                            <p:tgtEl>
                                              <p:spTgt spid="37"/>
                                            </p:tgtEl>
                                            <p:attrNameLst>
                                              <p:attrName>ppt_y</p:attrName>
                                            </p:attrNameLst>
                                          </p:cBhvr>
                                          <p:tavLst>
                                            <p:tav tm="0">
                                              <p:val>
                                                <p:strVal val="1+#ppt_h/2"/>
                                              </p:val>
                                            </p:tav>
                                            <p:tav tm="100000">
                                              <p:val>
                                                <p:strVal val="#ppt_y"/>
                                              </p:val>
                                            </p:tav>
                                          </p:tavLst>
                                        </p:anim>
                                      </p:childTnLst>
                                    </p:cTn>
                                  </p:par>
                                  <p:par>
                                    <p:cTn id="69" presetID="2" presetClass="entr" presetSubtype="4" fill="hold" grpId="0" nodeType="withEffect">
                                      <p:stCondLst>
                                        <p:cond delay="400"/>
                                      </p:stCondLst>
                                      <p:childTnLst>
                                        <p:set>
                                          <p:cBhvr>
                                            <p:cTn id="70" dur="1" fill="hold">
                                              <p:stCondLst>
                                                <p:cond delay="0"/>
                                              </p:stCondLst>
                                            </p:cTn>
                                            <p:tgtEl>
                                              <p:spTgt spid="41"/>
                                            </p:tgtEl>
                                            <p:attrNameLst>
                                              <p:attrName>style.visibility</p:attrName>
                                            </p:attrNameLst>
                                          </p:cBhvr>
                                          <p:to>
                                            <p:strVal val="visible"/>
                                          </p:to>
                                        </p:set>
                                        <p:anim calcmode="lin" valueType="num">
                                          <p:cBhvr additive="base">
                                            <p:cTn id="71" dur="500" fill="hold"/>
                                            <p:tgtEl>
                                              <p:spTgt spid="41"/>
                                            </p:tgtEl>
                                            <p:attrNameLst>
                                              <p:attrName>ppt_x</p:attrName>
                                            </p:attrNameLst>
                                          </p:cBhvr>
                                          <p:tavLst>
                                            <p:tav tm="0">
                                              <p:val>
                                                <p:strVal val="#ppt_x"/>
                                              </p:val>
                                            </p:tav>
                                            <p:tav tm="100000">
                                              <p:val>
                                                <p:strVal val="#ppt_x"/>
                                              </p:val>
                                            </p:tav>
                                          </p:tavLst>
                                        </p:anim>
                                        <p:anim calcmode="lin" valueType="num">
                                          <p:cBhvr additive="base">
                                            <p:cTn id="72" dur="500" fill="hold"/>
                                            <p:tgtEl>
                                              <p:spTgt spid="41"/>
                                            </p:tgtEl>
                                            <p:attrNameLst>
                                              <p:attrName>ppt_y</p:attrName>
                                            </p:attrNameLst>
                                          </p:cBhvr>
                                          <p:tavLst>
                                            <p:tav tm="0">
                                              <p:val>
                                                <p:strVal val="1+#ppt_h/2"/>
                                              </p:val>
                                            </p:tav>
                                            <p:tav tm="100000">
                                              <p:val>
                                                <p:strVal val="#ppt_y"/>
                                              </p:val>
                                            </p:tav>
                                          </p:tavLst>
                                        </p:anim>
                                      </p:childTnLst>
                                    </p:cTn>
                                  </p:par>
                                  <p:par>
                                    <p:cTn id="73" presetID="2" presetClass="entr" presetSubtype="4" fill="hold" grpId="0" nodeType="withEffect">
                                      <p:stCondLst>
                                        <p:cond delay="600"/>
                                      </p:stCondLst>
                                      <p:childTnLst>
                                        <p:set>
                                          <p:cBhvr>
                                            <p:cTn id="74" dur="1" fill="hold">
                                              <p:stCondLst>
                                                <p:cond delay="0"/>
                                              </p:stCondLst>
                                            </p:cTn>
                                            <p:tgtEl>
                                              <p:spTgt spid="42"/>
                                            </p:tgtEl>
                                            <p:attrNameLst>
                                              <p:attrName>style.visibility</p:attrName>
                                            </p:attrNameLst>
                                          </p:cBhvr>
                                          <p:to>
                                            <p:strVal val="visible"/>
                                          </p:to>
                                        </p:set>
                                        <p:anim calcmode="lin" valueType="num">
                                          <p:cBhvr additive="base">
                                            <p:cTn id="75" dur="500" fill="hold"/>
                                            <p:tgtEl>
                                              <p:spTgt spid="42"/>
                                            </p:tgtEl>
                                            <p:attrNameLst>
                                              <p:attrName>ppt_x</p:attrName>
                                            </p:attrNameLst>
                                          </p:cBhvr>
                                          <p:tavLst>
                                            <p:tav tm="0">
                                              <p:val>
                                                <p:strVal val="#ppt_x"/>
                                              </p:val>
                                            </p:tav>
                                            <p:tav tm="100000">
                                              <p:val>
                                                <p:strVal val="#ppt_x"/>
                                              </p:val>
                                            </p:tav>
                                          </p:tavLst>
                                        </p:anim>
                                        <p:anim calcmode="lin" valueType="num">
                                          <p:cBhvr additive="base">
                                            <p:cTn id="76" dur="500" fill="hold"/>
                                            <p:tgtEl>
                                              <p:spTgt spid="42"/>
                                            </p:tgtEl>
                                            <p:attrNameLst>
                                              <p:attrName>ppt_y</p:attrName>
                                            </p:attrNameLst>
                                          </p:cBhvr>
                                          <p:tavLst>
                                            <p:tav tm="0">
                                              <p:val>
                                                <p:strVal val="1+#ppt_h/2"/>
                                              </p:val>
                                            </p:tav>
                                            <p:tav tm="100000">
                                              <p:val>
                                                <p:strVal val="#ppt_y"/>
                                              </p:val>
                                            </p:tav>
                                          </p:tavLst>
                                        </p:anim>
                                      </p:childTnLst>
                                    </p:cTn>
                                  </p:par>
                                  <p:par>
                                    <p:cTn id="77" presetID="2" presetClass="entr" presetSubtype="4" fill="hold" grpId="0" nodeType="withEffect">
                                      <p:stCondLst>
                                        <p:cond delay="800"/>
                                      </p:stCondLst>
                                      <p:childTnLst>
                                        <p:set>
                                          <p:cBhvr>
                                            <p:cTn id="78" dur="1" fill="hold">
                                              <p:stCondLst>
                                                <p:cond delay="0"/>
                                              </p:stCondLst>
                                            </p:cTn>
                                            <p:tgtEl>
                                              <p:spTgt spid="43"/>
                                            </p:tgtEl>
                                            <p:attrNameLst>
                                              <p:attrName>style.visibility</p:attrName>
                                            </p:attrNameLst>
                                          </p:cBhvr>
                                          <p:to>
                                            <p:strVal val="visible"/>
                                          </p:to>
                                        </p:set>
                                        <p:anim calcmode="lin" valueType="num">
                                          <p:cBhvr additive="base">
                                            <p:cTn id="79" dur="500" fill="hold"/>
                                            <p:tgtEl>
                                              <p:spTgt spid="43"/>
                                            </p:tgtEl>
                                            <p:attrNameLst>
                                              <p:attrName>ppt_x</p:attrName>
                                            </p:attrNameLst>
                                          </p:cBhvr>
                                          <p:tavLst>
                                            <p:tav tm="0">
                                              <p:val>
                                                <p:strVal val="#ppt_x"/>
                                              </p:val>
                                            </p:tav>
                                            <p:tav tm="100000">
                                              <p:val>
                                                <p:strVal val="#ppt_x"/>
                                              </p:val>
                                            </p:tav>
                                          </p:tavLst>
                                        </p:anim>
                                        <p:anim calcmode="lin" valueType="num">
                                          <p:cBhvr additive="base">
                                            <p:cTn id="80" dur="500" fill="hold"/>
                                            <p:tgtEl>
                                              <p:spTgt spid="43"/>
                                            </p:tgtEl>
                                            <p:attrNameLst>
                                              <p:attrName>ppt_y</p:attrName>
                                            </p:attrNameLst>
                                          </p:cBhvr>
                                          <p:tavLst>
                                            <p:tav tm="0">
                                              <p:val>
                                                <p:strVal val="1+#ppt_h/2"/>
                                              </p:val>
                                            </p:tav>
                                            <p:tav tm="100000">
                                              <p:val>
                                                <p:strVal val="#ppt_y"/>
                                              </p:val>
                                            </p:tav>
                                          </p:tavLst>
                                        </p:anim>
                                      </p:childTnLst>
                                    </p:cTn>
                                  </p:par>
                                </p:childTnLst>
                              </p:cTn>
                            </p:par>
                            <p:par>
                              <p:cTn id="81" fill="hold">
                                <p:stCondLst>
                                  <p:cond delay="4835"/>
                                </p:stCondLst>
                                <p:childTnLst>
                                  <p:par>
                                    <p:cTn id="82" presetID="10" presetClass="entr" presetSubtype="0" fill="hold" grpId="0" nodeType="afterEffect">
                                      <p:stCondLst>
                                        <p:cond delay="0"/>
                                      </p:stCondLst>
                                      <p:childTnLst>
                                        <p:set>
                                          <p:cBhvr>
                                            <p:cTn id="83" dur="1" fill="hold">
                                              <p:stCondLst>
                                                <p:cond delay="0"/>
                                              </p:stCondLst>
                                            </p:cTn>
                                            <p:tgtEl>
                                              <p:spTgt spid="90"/>
                                            </p:tgtEl>
                                            <p:attrNameLst>
                                              <p:attrName>style.visibility</p:attrName>
                                            </p:attrNameLst>
                                          </p:cBhvr>
                                          <p:to>
                                            <p:strVal val="visible"/>
                                          </p:to>
                                        </p:set>
                                        <p:animEffect transition="in" filter="fade">
                                          <p:cBhvr>
                                            <p:cTn id="84" dur="500"/>
                                            <p:tgtEl>
                                              <p:spTgt spid="9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animBg="1"/>
          <p:bldP spid="34" grpId="0"/>
          <p:bldP spid="36" grpId="0"/>
          <p:bldP spid="37" grpId="0"/>
          <p:bldP spid="41" grpId="0"/>
          <p:bldP spid="42" grpId="0"/>
          <p:bldP spid="43" grpId="0"/>
          <p:bldP spid="48" grpId="0" animBg="1"/>
          <p:bldP spid="75" grpId="0"/>
          <p:bldP spid="90" grpId="0"/>
        </p:bldLst>
      </p:timing>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algn="l"/>
            <a:r>
              <a:rPr lang="zh-CN" altLang="en-US" dirty="0"/>
              <a:t>团队努力</a:t>
            </a:r>
          </a:p>
        </p:txBody>
      </p:sp>
      <p:grpSp>
        <p:nvGrpSpPr>
          <p:cNvPr id="130" name="组合 129"/>
          <p:cNvGrpSpPr/>
          <p:nvPr/>
        </p:nvGrpSpPr>
        <p:grpSpPr>
          <a:xfrm>
            <a:off x="2548744" y="6719568"/>
            <a:ext cx="9388564" cy="799098"/>
            <a:chOff x="1370440" y="3924536"/>
            <a:chExt cx="6096058" cy="504056"/>
          </a:xfrm>
          <a:solidFill>
            <a:schemeClr val="bg1">
              <a:alpha val="77000"/>
            </a:schemeClr>
          </a:solidFill>
        </p:grpSpPr>
        <p:sp>
          <p:nvSpPr>
            <p:cNvPr id="131" name="矩形 130"/>
            <p:cNvSpPr/>
            <p:nvPr/>
          </p:nvSpPr>
          <p:spPr>
            <a:xfrm>
              <a:off x="1370440" y="3924536"/>
              <a:ext cx="6096058" cy="504056"/>
            </a:xfrm>
            <a:prstGeom prst="rect">
              <a:avLst/>
            </a:prstGeom>
            <a:solidFill>
              <a:schemeClr val="bg1">
                <a:alpha val="90000"/>
              </a:schemeClr>
            </a:solidFill>
            <a:ln>
              <a:noFill/>
            </a:ln>
            <a:effectLst>
              <a:outerShdw blurRad="165100" dist="38100" dir="8100000" algn="tr"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71"/>
            </a:p>
          </p:txBody>
        </p:sp>
        <p:sp>
          <p:nvSpPr>
            <p:cNvPr id="132" name="TextBox 131"/>
            <p:cNvSpPr txBox="1"/>
            <p:nvPr/>
          </p:nvSpPr>
          <p:spPr>
            <a:xfrm>
              <a:off x="2521002" y="3939902"/>
              <a:ext cx="4042327" cy="430153"/>
            </a:xfrm>
            <a:prstGeom prst="rect">
              <a:avLst/>
            </a:prstGeom>
            <a:noFill/>
          </p:spPr>
          <p:txBody>
            <a:bodyPr wrap="square" rtlCol="0">
              <a:spAutoFit/>
            </a:bodyPr>
            <a:lstStyle/>
            <a:p>
              <a:pPr algn="ctr">
                <a:lnSpc>
                  <a:spcPct val="150000"/>
                </a:lnSpc>
              </a:pPr>
              <a:r>
                <a:rPr lang="zh-CN" altLang="en-US" sz="1235" dirty="0">
                  <a:solidFill>
                    <a:schemeClr val="tx1">
                      <a:lumMod val="65000"/>
                      <a:lumOff val="35000"/>
                    </a:schemeClr>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a:t>
              </a:r>
              <a:endParaRPr lang="en-US" altLang="zh-CN" sz="1235" dirty="0">
                <a:solidFill>
                  <a:schemeClr val="tx1">
                    <a:lumMod val="65000"/>
                    <a:lumOff val="35000"/>
                  </a:schemeClr>
                </a:solidFill>
                <a:latin typeface="微软雅黑" pitchFamily="34" charset="-122"/>
                <a:ea typeface="微软雅黑" pitchFamily="34" charset="-122"/>
              </a:endParaRPr>
            </a:p>
          </p:txBody>
        </p:sp>
      </p:grpSp>
      <p:sp>
        <p:nvSpPr>
          <p:cNvPr id="133" name="TextBox 132"/>
          <p:cNvSpPr txBox="1"/>
          <p:nvPr/>
        </p:nvSpPr>
        <p:spPr>
          <a:xfrm>
            <a:off x="2547166" y="8884826"/>
            <a:ext cx="1170225" cy="486438"/>
          </a:xfrm>
          <a:prstGeom prst="rect">
            <a:avLst/>
          </a:prstGeom>
          <a:noFill/>
        </p:spPr>
        <p:txBody>
          <a:bodyPr wrap="none" rtlCol="0">
            <a:spAutoFit/>
          </a:bodyPr>
          <a:lstStyle/>
          <a:p>
            <a:r>
              <a:rPr lang="zh-CN" altLang="en-US" sz="2471" dirty="0"/>
              <a:t>延迟符</a:t>
            </a:r>
          </a:p>
        </p:txBody>
      </p:sp>
      <p:grpSp>
        <p:nvGrpSpPr>
          <p:cNvPr id="55" name="组合 54"/>
          <p:cNvGrpSpPr>
            <a:grpSpLocks noChangeAspect="1"/>
          </p:cNvGrpSpPr>
          <p:nvPr/>
        </p:nvGrpSpPr>
        <p:grpSpPr>
          <a:xfrm>
            <a:off x="6997518" y="4909224"/>
            <a:ext cx="4746397" cy="1571734"/>
            <a:chOff x="4355976" y="3299428"/>
            <a:chExt cx="3456305" cy="1144530"/>
          </a:xfrm>
        </p:grpSpPr>
        <p:grpSp>
          <p:nvGrpSpPr>
            <p:cNvPr id="56" name="Group 27"/>
            <p:cNvGrpSpPr>
              <a:grpSpLocks/>
            </p:cNvGrpSpPr>
            <p:nvPr/>
          </p:nvGrpSpPr>
          <p:grpSpPr bwMode="auto">
            <a:xfrm>
              <a:off x="6930203" y="3299428"/>
              <a:ext cx="882078" cy="1144530"/>
              <a:chOff x="3600" y="3001"/>
              <a:chExt cx="779" cy="1007"/>
            </a:xfrm>
            <a:solidFill>
              <a:schemeClr val="accent5"/>
            </a:solidFill>
          </p:grpSpPr>
          <p:sp>
            <p:nvSpPr>
              <p:cNvPr id="66" name="Freeform 7"/>
              <p:cNvSpPr>
                <a:spLocks/>
              </p:cNvSpPr>
              <p:nvPr/>
            </p:nvSpPr>
            <p:spPr bwMode="auto">
              <a:xfrm>
                <a:off x="3600" y="3072"/>
                <a:ext cx="779" cy="936"/>
              </a:xfrm>
              <a:custGeom>
                <a:avLst/>
                <a:gdLst/>
                <a:ahLst/>
                <a:cxnLst>
                  <a:cxn ang="0">
                    <a:pos x="3" y="159"/>
                  </a:cxn>
                  <a:cxn ang="0">
                    <a:pos x="90" y="130"/>
                  </a:cxn>
                  <a:cxn ang="0">
                    <a:pos x="360" y="128"/>
                  </a:cxn>
                  <a:cxn ang="0">
                    <a:pos x="451" y="116"/>
                  </a:cxn>
                  <a:cxn ang="0">
                    <a:pos x="602" y="40"/>
                  </a:cxn>
                  <a:cxn ang="0">
                    <a:pos x="693" y="26"/>
                  </a:cxn>
                  <a:cxn ang="0">
                    <a:pos x="648" y="98"/>
                  </a:cxn>
                  <a:cxn ang="0">
                    <a:pos x="586" y="139"/>
                  </a:cxn>
                  <a:cxn ang="0">
                    <a:pos x="483" y="221"/>
                  </a:cxn>
                  <a:cxn ang="0">
                    <a:pos x="465" y="306"/>
                  </a:cxn>
                  <a:cxn ang="0">
                    <a:pos x="571" y="786"/>
                  </a:cxn>
                  <a:cxn ang="0">
                    <a:pos x="541" y="843"/>
                  </a:cxn>
                  <a:cxn ang="0">
                    <a:pos x="483" y="816"/>
                  </a:cxn>
                  <a:cxn ang="0">
                    <a:pos x="389" y="557"/>
                  </a:cxn>
                  <a:cxn ang="0">
                    <a:pos x="366" y="518"/>
                  </a:cxn>
                  <a:cxn ang="0">
                    <a:pos x="355" y="518"/>
                  </a:cxn>
                  <a:cxn ang="0">
                    <a:pos x="334" y="557"/>
                  </a:cxn>
                  <a:cxn ang="0">
                    <a:pos x="239" y="816"/>
                  </a:cxn>
                  <a:cxn ang="0">
                    <a:pos x="182" y="843"/>
                  </a:cxn>
                  <a:cxn ang="0">
                    <a:pos x="152" y="786"/>
                  </a:cxn>
                  <a:cxn ang="0">
                    <a:pos x="257" y="306"/>
                  </a:cxn>
                  <a:cxn ang="0">
                    <a:pos x="241" y="235"/>
                  </a:cxn>
                  <a:cxn ang="0">
                    <a:pos x="165" y="211"/>
                  </a:cxn>
                  <a:cxn ang="0">
                    <a:pos x="75" y="203"/>
                  </a:cxn>
                  <a:cxn ang="0">
                    <a:pos x="3" y="159"/>
                  </a:cxn>
                </a:cxnLst>
                <a:rect l="0" t="0" r="r" b="b"/>
                <a:pathLst>
                  <a:path w="709" h="852">
                    <a:moveTo>
                      <a:pt x="3" y="159"/>
                    </a:moveTo>
                    <a:cubicBezTo>
                      <a:pt x="6" y="128"/>
                      <a:pt x="51" y="130"/>
                      <a:pt x="90" y="130"/>
                    </a:cubicBezTo>
                    <a:cubicBezTo>
                      <a:pt x="126" y="130"/>
                      <a:pt x="312" y="128"/>
                      <a:pt x="360" y="128"/>
                    </a:cubicBezTo>
                    <a:cubicBezTo>
                      <a:pt x="409" y="128"/>
                      <a:pt x="450" y="116"/>
                      <a:pt x="451" y="116"/>
                    </a:cubicBezTo>
                    <a:cubicBezTo>
                      <a:pt x="478" y="111"/>
                      <a:pt x="569" y="57"/>
                      <a:pt x="602" y="40"/>
                    </a:cubicBezTo>
                    <a:cubicBezTo>
                      <a:pt x="637" y="23"/>
                      <a:pt x="676" y="0"/>
                      <a:pt x="693" y="26"/>
                    </a:cubicBezTo>
                    <a:cubicBezTo>
                      <a:pt x="709" y="52"/>
                      <a:pt x="687" y="73"/>
                      <a:pt x="648" y="98"/>
                    </a:cubicBezTo>
                    <a:cubicBezTo>
                      <a:pt x="605" y="125"/>
                      <a:pt x="611" y="123"/>
                      <a:pt x="586" y="139"/>
                    </a:cubicBezTo>
                    <a:cubicBezTo>
                      <a:pt x="558" y="156"/>
                      <a:pt x="497" y="200"/>
                      <a:pt x="483" y="221"/>
                    </a:cubicBezTo>
                    <a:cubicBezTo>
                      <a:pt x="470" y="241"/>
                      <a:pt x="469" y="272"/>
                      <a:pt x="465" y="306"/>
                    </a:cubicBezTo>
                    <a:cubicBezTo>
                      <a:pt x="454" y="436"/>
                      <a:pt x="564" y="761"/>
                      <a:pt x="571" y="786"/>
                    </a:cubicBezTo>
                    <a:cubicBezTo>
                      <a:pt x="577" y="807"/>
                      <a:pt x="573" y="833"/>
                      <a:pt x="541" y="843"/>
                    </a:cubicBezTo>
                    <a:cubicBezTo>
                      <a:pt x="509" y="852"/>
                      <a:pt x="490" y="837"/>
                      <a:pt x="483" y="816"/>
                    </a:cubicBezTo>
                    <a:cubicBezTo>
                      <a:pt x="472" y="778"/>
                      <a:pt x="408" y="606"/>
                      <a:pt x="389" y="557"/>
                    </a:cubicBezTo>
                    <a:cubicBezTo>
                      <a:pt x="381" y="537"/>
                      <a:pt x="373" y="522"/>
                      <a:pt x="366" y="518"/>
                    </a:cubicBezTo>
                    <a:cubicBezTo>
                      <a:pt x="363" y="517"/>
                      <a:pt x="357" y="518"/>
                      <a:pt x="355" y="518"/>
                    </a:cubicBezTo>
                    <a:cubicBezTo>
                      <a:pt x="348" y="521"/>
                      <a:pt x="341" y="537"/>
                      <a:pt x="334" y="557"/>
                    </a:cubicBezTo>
                    <a:cubicBezTo>
                      <a:pt x="315" y="606"/>
                      <a:pt x="251" y="778"/>
                      <a:pt x="239" y="816"/>
                    </a:cubicBezTo>
                    <a:cubicBezTo>
                      <a:pt x="233" y="837"/>
                      <a:pt x="214" y="852"/>
                      <a:pt x="182" y="843"/>
                    </a:cubicBezTo>
                    <a:cubicBezTo>
                      <a:pt x="150" y="833"/>
                      <a:pt x="145" y="807"/>
                      <a:pt x="152" y="786"/>
                    </a:cubicBezTo>
                    <a:cubicBezTo>
                      <a:pt x="159" y="761"/>
                      <a:pt x="269" y="436"/>
                      <a:pt x="257" y="306"/>
                    </a:cubicBezTo>
                    <a:cubicBezTo>
                      <a:pt x="254" y="272"/>
                      <a:pt x="254" y="255"/>
                      <a:pt x="241" y="235"/>
                    </a:cubicBezTo>
                    <a:cubicBezTo>
                      <a:pt x="227" y="215"/>
                      <a:pt x="197" y="214"/>
                      <a:pt x="165" y="211"/>
                    </a:cubicBezTo>
                    <a:cubicBezTo>
                      <a:pt x="136" y="208"/>
                      <a:pt x="125" y="207"/>
                      <a:pt x="75" y="203"/>
                    </a:cubicBezTo>
                    <a:cubicBezTo>
                      <a:pt x="29" y="198"/>
                      <a:pt x="0" y="189"/>
                      <a:pt x="3" y="159"/>
                    </a:cubicBezTo>
                    <a:close/>
                  </a:path>
                </a:pathLst>
              </a:custGeom>
              <a:grpFill/>
              <a:ln w="9525">
                <a:noFill/>
                <a:round/>
                <a:headEnd/>
                <a:tailEnd/>
              </a:ln>
            </p:spPr>
            <p:txBody>
              <a:bodyPr/>
              <a:lstStyle/>
              <a:p>
                <a:endParaRPr lang="zh-CN" altLang="zh-CN" sz="2471"/>
              </a:p>
            </p:txBody>
          </p:sp>
          <p:sp>
            <p:nvSpPr>
              <p:cNvPr id="67" name="Oval 8"/>
              <p:cNvSpPr>
                <a:spLocks noChangeArrowheads="1"/>
              </p:cNvSpPr>
              <p:nvPr/>
            </p:nvSpPr>
            <p:spPr bwMode="auto">
              <a:xfrm>
                <a:off x="3899" y="3001"/>
                <a:ext cx="188" cy="189"/>
              </a:xfrm>
              <a:prstGeom prst="ellipse">
                <a:avLst/>
              </a:prstGeom>
              <a:grpFill/>
              <a:ln w="9525">
                <a:noFill/>
                <a:round/>
                <a:headEnd/>
                <a:tailEnd/>
              </a:ln>
            </p:spPr>
            <p:txBody>
              <a:bodyPr/>
              <a:lstStyle/>
              <a:p>
                <a:endParaRPr lang="zh-CN" altLang="zh-CN" sz="2471"/>
              </a:p>
            </p:txBody>
          </p:sp>
        </p:grpSp>
        <p:grpSp>
          <p:nvGrpSpPr>
            <p:cNvPr id="57" name="Group 29"/>
            <p:cNvGrpSpPr>
              <a:grpSpLocks/>
            </p:cNvGrpSpPr>
            <p:nvPr/>
          </p:nvGrpSpPr>
          <p:grpSpPr bwMode="auto">
            <a:xfrm>
              <a:off x="5215552" y="3299428"/>
              <a:ext cx="891079" cy="1144530"/>
              <a:chOff x="2086" y="3001"/>
              <a:chExt cx="787" cy="1007"/>
            </a:xfrm>
            <a:solidFill>
              <a:schemeClr val="accent5"/>
            </a:solidFill>
          </p:grpSpPr>
          <p:sp>
            <p:nvSpPr>
              <p:cNvPr id="64" name="Freeform 9"/>
              <p:cNvSpPr>
                <a:spLocks/>
              </p:cNvSpPr>
              <p:nvPr/>
            </p:nvSpPr>
            <p:spPr bwMode="auto">
              <a:xfrm>
                <a:off x="2086" y="3213"/>
                <a:ext cx="787" cy="795"/>
              </a:xfrm>
              <a:custGeom>
                <a:avLst/>
                <a:gdLst/>
                <a:ahLst/>
                <a:cxnLst>
                  <a:cxn ang="0">
                    <a:pos x="713" y="31"/>
                  </a:cxn>
                  <a:cxn ang="0">
                    <a:pos x="625" y="2"/>
                  </a:cxn>
                  <a:cxn ang="0">
                    <a:pos x="358" y="0"/>
                  </a:cxn>
                  <a:cxn ang="0">
                    <a:pos x="91" y="2"/>
                  </a:cxn>
                  <a:cxn ang="0">
                    <a:pos x="3" y="31"/>
                  </a:cxn>
                  <a:cxn ang="0">
                    <a:pos x="76" y="75"/>
                  </a:cxn>
                  <a:cxn ang="0">
                    <a:pos x="166" y="83"/>
                  </a:cxn>
                  <a:cxn ang="0">
                    <a:pos x="241" y="107"/>
                  </a:cxn>
                  <a:cxn ang="0">
                    <a:pos x="258" y="178"/>
                  </a:cxn>
                  <a:cxn ang="0">
                    <a:pos x="152" y="658"/>
                  </a:cxn>
                  <a:cxn ang="0">
                    <a:pos x="183" y="715"/>
                  </a:cxn>
                  <a:cxn ang="0">
                    <a:pos x="240" y="688"/>
                  </a:cxn>
                  <a:cxn ang="0">
                    <a:pos x="334" y="429"/>
                  </a:cxn>
                  <a:cxn ang="0">
                    <a:pos x="356" y="390"/>
                  </a:cxn>
                  <a:cxn ang="0">
                    <a:pos x="360" y="390"/>
                  </a:cxn>
                  <a:cxn ang="0">
                    <a:pos x="382" y="429"/>
                  </a:cxn>
                  <a:cxn ang="0">
                    <a:pos x="476" y="688"/>
                  </a:cxn>
                  <a:cxn ang="0">
                    <a:pos x="533" y="715"/>
                  </a:cxn>
                  <a:cxn ang="0">
                    <a:pos x="564" y="658"/>
                  </a:cxn>
                  <a:cxn ang="0">
                    <a:pos x="458" y="178"/>
                  </a:cxn>
                  <a:cxn ang="0">
                    <a:pos x="475" y="107"/>
                  </a:cxn>
                  <a:cxn ang="0">
                    <a:pos x="550" y="83"/>
                  </a:cxn>
                  <a:cxn ang="0">
                    <a:pos x="640" y="75"/>
                  </a:cxn>
                  <a:cxn ang="0">
                    <a:pos x="713" y="31"/>
                  </a:cxn>
                </a:cxnLst>
                <a:rect l="0" t="0" r="r" b="b"/>
                <a:pathLst>
                  <a:path w="716" h="724">
                    <a:moveTo>
                      <a:pt x="713" y="31"/>
                    </a:moveTo>
                    <a:cubicBezTo>
                      <a:pt x="710" y="0"/>
                      <a:pt x="664" y="2"/>
                      <a:pt x="625" y="2"/>
                    </a:cubicBezTo>
                    <a:cubicBezTo>
                      <a:pt x="591" y="2"/>
                      <a:pt x="410" y="0"/>
                      <a:pt x="358" y="0"/>
                    </a:cubicBezTo>
                    <a:cubicBezTo>
                      <a:pt x="306" y="0"/>
                      <a:pt x="125" y="2"/>
                      <a:pt x="91" y="2"/>
                    </a:cubicBezTo>
                    <a:cubicBezTo>
                      <a:pt x="51" y="2"/>
                      <a:pt x="6" y="0"/>
                      <a:pt x="3" y="31"/>
                    </a:cubicBezTo>
                    <a:cubicBezTo>
                      <a:pt x="0" y="61"/>
                      <a:pt x="29" y="70"/>
                      <a:pt x="76" y="75"/>
                    </a:cubicBezTo>
                    <a:cubicBezTo>
                      <a:pt x="126" y="79"/>
                      <a:pt x="136" y="80"/>
                      <a:pt x="166" y="83"/>
                    </a:cubicBezTo>
                    <a:cubicBezTo>
                      <a:pt x="198" y="86"/>
                      <a:pt x="228" y="87"/>
                      <a:pt x="241" y="107"/>
                    </a:cubicBezTo>
                    <a:cubicBezTo>
                      <a:pt x="254" y="127"/>
                      <a:pt x="255" y="144"/>
                      <a:pt x="258" y="178"/>
                    </a:cubicBezTo>
                    <a:cubicBezTo>
                      <a:pt x="269" y="308"/>
                      <a:pt x="159" y="633"/>
                      <a:pt x="152" y="658"/>
                    </a:cubicBezTo>
                    <a:cubicBezTo>
                      <a:pt x="146" y="679"/>
                      <a:pt x="150" y="705"/>
                      <a:pt x="183" y="715"/>
                    </a:cubicBezTo>
                    <a:cubicBezTo>
                      <a:pt x="215" y="724"/>
                      <a:pt x="234" y="709"/>
                      <a:pt x="240" y="688"/>
                    </a:cubicBezTo>
                    <a:cubicBezTo>
                      <a:pt x="251" y="650"/>
                      <a:pt x="315" y="478"/>
                      <a:pt x="334" y="429"/>
                    </a:cubicBezTo>
                    <a:cubicBezTo>
                      <a:pt x="342" y="409"/>
                      <a:pt x="348" y="393"/>
                      <a:pt x="356" y="390"/>
                    </a:cubicBezTo>
                    <a:cubicBezTo>
                      <a:pt x="360" y="390"/>
                      <a:pt x="360" y="390"/>
                      <a:pt x="360" y="390"/>
                    </a:cubicBezTo>
                    <a:cubicBezTo>
                      <a:pt x="368" y="393"/>
                      <a:pt x="374" y="409"/>
                      <a:pt x="382" y="429"/>
                    </a:cubicBezTo>
                    <a:cubicBezTo>
                      <a:pt x="401" y="478"/>
                      <a:pt x="465" y="650"/>
                      <a:pt x="476" y="688"/>
                    </a:cubicBezTo>
                    <a:cubicBezTo>
                      <a:pt x="482" y="709"/>
                      <a:pt x="501" y="724"/>
                      <a:pt x="533" y="715"/>
                    </a:cubicBezTo>
                    <a:cubicBezTo>
                      <a:pt x="566" y="705"/>
                      <a:pt x="570" y="679"/>
                      <a:pt x="564" y="658"/>
                    </a:cubicBezTo>
                    <a:cubicBezTo>
                      <a:pt x="556" y="633"/>
                      <a:pt x="447" y="308"/>
                      <a:pt x="458" y="178"/>
                    </a:cubicBezTo>
                    <a:cubicBezTo>
                      <a:pt x="461" y="144"/>
                      <a:pt x="462" y="127"/>
                      <a:pt x="475" y="107"/>
                    </a:cubicBezTo>
                    <a:cubicBezTo>
                      <a:pt x="488" y="87"/>
                      <a:pt x="518" y="86"/>
                      <a:pt x="550" y="83"/>
                    </a:cubicBezTo>
                    <a:cubicBezTo>
                      <a:pt x="580" y="80"/>
                      <a:pt x="590" y="79"/>
                      <a:pt x="640" y="75"/>
                    </a:cubicBezTo>
                    <a:cubicBezTo>
                      <a:pt x="687" y="70"/>
                      <a:pt x="716" y="61"/>
                      <a:pt x="713" y="31"/>
                    </a:cubicBezTo>
                    <a:close/>
                  </a:path>
                </a:pathLst>
              </a:custGeom>
              <a:grpFill/>
              <a:ln w="9525">
                <a:noFill/>
                <a:round/>
                <a:headEnd/>
                <a:tailEnd/>
              </a:ln>
            </p:spPr>
            <p:txBody>
              <a:bodyPr/>
              <a:lstStyle/>
              <a:p>
                <a:endParaRPr lang="zh-CN" altLang="zh-CN" sz="2471"/>
              </a:p>
            </p:txBody>
          </p:sp>
          <p:sp>
            <p:nvSpPr>
              <p:cNvPr id="65" name="Oval 10"/>
              <p:cNvSpPr>
                <a:spLocks noChangeArrowheads="1"/>
              </p:cNvSpPr>
              <p:nvPr/>
            </p:nvSpPr>
            <p:spPr bwMode="auto">
              <a:xfrm>
                <a:off x="2384" y="3001"/>
                <a:ext cx="189" cy="189"/>
              </a:xfrm>
              <a:prstGeom prst="ellipse">
                <a:avLst/>
              </a:prstGeom>
              <a:grpFill/>
              <a:ln w="9525">
                <a:noFill/>
                <a:round/>
                <a:headEnd/>
                <a:tailEnd/>
              </a:ln>
            </p:spPr>
            <p:txBody>
              <a:bodyPr/>
              <a:lstStyle/>
              <a:p>
                <a:endParaRPr lang="zh-CN" altLang="zh-CN" sz="2471"/>
              </a:p>
            </p:txBody>
          </p:sp>
        </p:grpSp>
        <p:grpSp>
          <p:nvGrpSpPr>
            <p:cNvPr id="58" name="Group 30"/>
            <p:cNvGrpSpPr>
              <a:grpSpLocks/>
            </p:cNvGrpSpPr>
            <p:nvPr/>
          </p:nvGrpSpPr>
          <p:grpSpPr bwMode="auto">
            <a:xfrm>
              <a:off x="4355976" y="3299428"/>
              <a:ext cx="883578" cy="1144530"/>
              <a:chOff x="1327" y="3001"/>
              <a:chExt cx="780" cy="1007"/>
            </a:xfrm>
            <a:solidFill>
              <a:schemeClr val="accent5"/>
            </a:solidFill>
          </p:grpSpPr>
          <p:sp>
            <p:nvSpPr>
              <p:cNvPr id="62" name="Freeform 11"/>
              <p:cNvSpPr>
                <a:spLocks/>
              </p:cNvSpPr>
              <p:nvPr/>
            </p:nvSpPr>
            <p:spPr bwMode="auto">
              <a:xfrm>
                <a:off x="1327" y="3072"/>
                <a:ext cx="780" cy="936"/>
              </a:xfrm>
              <a:custGeom>
                <a:avLst/>
                <a:gdLst/>
                <a:ahLst/>
                <a:cxnLst>
                  <a:cxn ang="0">
                    <a:pos x="706" y="159"/>
                  </a:cxn>
                  <a:cxn ang="0">
                    <a:pos x="618" y="130"/>
                  </a:cxn>
                  <a:cxn ang="0">
                    <a:pos x="348" y="128"/>
                  </a:cxn>
                  <a:cxn ang="0">
                    <a:pos x="258" y="116"/>
                  </a:cxn>
                  <a:cxn ang="0">
                    <a:pos x="107" y="40"/>
                  </a:cxn>
                  <a:cxn ang="0">
                    <a:pos x="16" y="26"/>
                  </a:cxn>
                  <a:cxn ang="0">
                    <a:pos x="61" y="98"/>
                  </a:cxn>
                  <a:cxn ang="0">
                    <a:pos x="123" y="139"/>
                  </a:cxn>
                  <a:cxn ang="0">
                    <a:pos x="225" y="221"/>
                  </a:cxn>
                  <a:cxn ang="0">
                    <a:pos x="243" y="306"/>
                  </a:cxn>
                  <a:cxn ang="0">
                    <a:pos x="138" y="786"/>
                  </a:cxn>
                  <a:cxn ang="0">
                    <a:pos x="168" y="843"/>
                  </a:cxn>
                  <a:cxn ang="0">
                    <a:pos x="225" y="816"/>
                  </a:cxn>
                  <a:cxn ang="0">
                    <a:pos x="319" y="557"/>
                  </a:cxn>
                  <a:cxn ang="0">
                    <a:pos x="343" y="518"/>
                  </a:cxn>
                  <a:cxn ang="0">
                    <a:pos x="354" y="518"/>
                  </a:cxn>
                  <a:cxn ang="0">
                    <a:pos x="375" y="557"/>
                  </a:cxn>
                  <a:cxn ang="0">
                    <a:pos x="469" y="816"/>
                  </a:cxn>
                  <a:cxn ang="0">
                    <a:pos x="527" y="843"/>
                  </a:cxn>
                  <a:cxn ang="0">
                    <a:pos x="557" y="786"/>
                  </a:cxn>
                  <a:cxn ang="0">
                    <a:pos x="451" y="306"/>
                  </a:cxn>
                  <a:cxn ang="0">
                    <a:pos x="468" y="235"/>
                  </a:cxn>
                  <a:cxn ang="0">
                    <a:pos x="543" y="211"/>
                  </a:cxn>
                  <a:cxn ang="0">
                    <a:pos x="633" y="203"/>
                  </a:cxn>
                  <a:cxn ang="0">
                    <a:pos x="706" y="159"/>
                  </a:cxn>
                </a:cxnLst>
                <a:rect l="0" t="0" r="r" b="b"/>
                <a:pathLst>
                  <a:path w="709" h="852">
                    <a:moveTo>
                      <a:pt x="706" y="159"/>
                    </a:moveTo>
                    <a:cubicBezTo>
                      <a:pt x="703" y="128"/>
                      <a:pt x="658" y="130"/>
                      <a:pt x="618" y="130"/>
                    </a:cubicBezTo>
                    <a:cubicBezTo>
                      <a:pt x="583" y="130"/>
                      <a:pt x="397" y="128"/>
                      <a:pt x="348" y="128"/>
                    </a:cubicBezTo>
                    <a:cubicBezTo>
                      <a:pt x="300" y="128"/>
                      <a:pt x="258" y="116"/>
                      <a:pt x="258" y="116"/>
                    </a:cubicBezTo>
                    <a:cubicBezTo>
                      <a:pt x="230" y="111"/>
                      <a:pt x="140" y="57"/>
                      <a:pt x="107" y="40"/>
                    </a:cubicBezTo>
                    <a:cubicBezTo>
                      <a:pt x="72" y="23"/>
                      <a:pt x="33" y="0"/>
                      <a:pt x="16" y="26"/>
                    </a:cubicBezTo>
                    <a:cubicBezTo>
                      <a:pt x="0" y="52"/>
                      <a:pt x="21" y="73"/>
                      <a:pt x="61" y="98"/>
                    </a:cubicBezTo>
                    <a:cubicBezTo>
                      <a:pt x="103" y="125"/>
                      <a:pt x="98" y="123"/>
                      <a:pt x="123" y="139"/>
                    </a:cubicBezTo>
                    <a:cubicBezTo>
                      <a:pt x="150" y="156"/>
                      <a:pt x="212" y="200"/>
                      <a:pt x="225" y="221"/>
                    </a:cubicBezTo>
                    <a:cubicBezTo>
                      <a:pt x="238" y="241"/>
                      <a:pt x="240" y="272"/>
                      <a:pt x="243" y="306"/>
                    </a:cubicBezTo>
                    <a:cubicBezTo>
                      <a:pt x="255" y="436"/>
                      <a:pt x="145" y="761"/>
                      <a:pt x="138" y="786"/>
                    </a:cubicBezTo>
                    <a:cubicBezTo>
                      <a:pt x="131" y="807"/>
                      <a:pt x="136" y="833"/>
                      <a:pt x="168" y="843"/>
                    </a:cubicBezTo>
                    <a:cubicBezTo>
                      <a:pt x="200" y="852"/>
                      <a:pt x="219" y="837"/>
                      <a:pt x="225" y="816"/>
                    </a:cubicBezTo>
                    <a:cubicBezTo>
                      <a:pt x="237" y="778"/>
                      <a:pt x="300" y="606"/>
                      <a:pt x="319" y="557"/>
                    </a:cubicBezTo>
                    <a:cubicBezTo>
                      <a:pt x="327" y="537"/>
                      <a:pt x="335" y="522"/>
                      <a:pt x="343" y="518"/>
                    </a:cubicBezTo>
                    <a:cubicBezTo>
                      <a:pt x="346" y="517"/>
                      <a:pt x="352" y="518"/>
                      <a:pt x="354" y="518"/>
                    </a:cubicBezTo>
                    <a:cubicBezTo>
                      <a:pt x="361" y="521"/>
                      <a:pt x="367" y="537"/>
                      <a:pt x="375" y="557"/>
                    </a:cubicBezTo>
                    <a:cubicBezTo>
                      <a:pt x="394" y="606"/>
                      <a:pt x="458" y="778"/>
                      <a:pt x="469" y="816"/>
                    </a:cubicBezTo>
                    <a:cubicBezTo>
                      <a:pt x="476" y="837"/>
                      <a:pt x="495" y="852"/>
                      <a:pt x="527" y="843"/>
                    </a:cubicBezTo>
                    <a:cubicBezTo>
                      <a:pt x="559" y="833"/>
                      <a:pt x="563" y="807"/>
                      <a:pt x="557" y="786"/>
                    </a:cubicBezTo>
                    <a:cubicBezTo>
                      <a:pt x="550" y="761"/>
                      <a:pt x="440" y="436"/>
                      <a:pt x="451" y="306"/>
                    </a:cubicBezTo>
                    <a:cubicBezTo>
                      <a:pt x="454" y="272"/>
                      <a:pt x="455" y="255"/>
                      <a:pt x="468" y="235"/>
                    </a:cubicBezTo>
                    <a:cubicBezTo>
                      <a:pt x="481" y="215"/>
                      <a:pt x="511" y="214"/>
                      <a:pt x="543" y="211"/>
                    </a:cubicBezTo>
                    <a:cubicBezTo>
                      <a:pt x="573" y="208"/>
                      <a:pt x="583" y="207"/>
                      <a:pt x="633" y="203"/>
                    </a:cubicBezTo>
                    <a:cubicBezTo>
                      <a:pt x="680" y="198"/>
                      <a:pt x="709" y="189"/>
                      <a:pt x="706" y="159"/>
                    </a:cubicBezTo>
                    <a:close/>
                  </a:path>
                </a:pathLst>
              </a:custGeom>
              <a:grpFill/>
              <a:ln w="9525">
                <a:noFill/>
                <a:round/>
                <a:headEnd/>
                <a:tailEnd/>
              </a:ln>
            </p:spPr>
            <p:txBody>
              <a:bodyPr/>
              <a:lstStyle/>
              <a:p>
                <a:endParaRPr lang="zh-CN" altLang="zh-CN" sz="2471"/>
              </a:p>
            </p:txBody>
          </p:sp>
          <p:sp>
            <p:nvSpPr>
              <p:cNvPr id="63" name="Oval 12"/>
              <p:cNvSpPr>
                <a:spLocks noChangeArrowheads="1"/>
              </p:cNvSpPr>
              <p:nvPr/>
            </p:nvSpPr>
            <p:spPr bwMode="auto">
              <a:xfrm>
                <a:off x="1617" y="3001"/>
                <a:ext cx="189" cy="189"/>
              </a:xfrm>
              <a:prstGeom prst="ellipse">
                <a:avLst/>
              </a:prstGeom>
              <a:grpFill/>
              <a:ln w="9525">
                <a:noFill/>
                <a:round/>
                <a:headEnd/>
                <a:tailEnd/>
              </a:ln>
            </p:spPr>
            <p:txBody>
              <a:bodyPr/>
              <a:lstStyle/>
              <a:p>
                <a:endParaRPr lang="zh-CN" altLang="zh-CN" sz="2471"/>
              </a:p>
            </p:txBody>
          </p:sp>
        </p:grpSp>
        <p:grpSp>
          <p:nvGrpSpPr>
            <p:cNvPr id="59" name="Group 28"/>
            <p:cNvGrpSpPr>
              <a:grpSpLocks/>
            </p:cNvGrpSpPr>
            <p:nvPr/>
          </p:nvGrpSpPr>
          <p:grpSpPr bwMode="auto">
            <a:xfrm>
              <a:off x="6061627" y="3299428"/>
              <a:ext cx="889578" cy="1144530"/>
              <a:chOff x="2833" y="3001"/>
              <a:chExt cx="786" cy="1007"/>
            </a:xfrm>
            <a:solidFill>
              <a:schemeClr val="accent5"/>
            </a:solidFill>
          </p:grpSpPr>
          <p:sp>
            <p:nvSpPr>
              <p:cNvPr id="60" name="Freeform 13"/>
              <p:cNvSpPr>
                <a:spLocks/>
              </p:cNvSpPr>
              <p:nvPr/>
            </p:nvSpPr>
            <p:spPr bwMode="auto">
              <a:xfrm>
                <a:off x="2833" y="3213"/>
                <a:ext cx="786" cy="795"/>
              </a:xfrm>
              <a:custGeom>
                <a:avLst/>
                <a:gdLst/>
                <a:ahLst/>
                <a:cxnLst>
                  <a:cxn ang="0">
                    <a:pos x="713" y="31"/>
                  </a:cxn>
                  <a:cxn ang="0">
                    <a:pos x="625" y="2"/>
                  </a:cxn>
                  <a:cxn ang="0">
                    <a:pos x="358" y="0"/>
                  </a:cxn>
                  <a:cxn ang="0">
                    <a:pos x="90" y="2"/>
                  </a:cxn>
                  <a:cxn ang="0">
                    <a:pos x="3" y="31"/>
                  </a:cxn>
                  <a:cxn ang="0">
                    <a:pos x="76" y="75"/>
                  </a:cxn>
                  <a:cxn ang="0">
                    <a:pos x="166" y="83"/>
                  </a:cxn>
                  <a:cxn ang="0">
                    <a:pos x="241" y="107"/>
                  </a:cxn>
                  <a:cxn ang="0">
                    <a:pos x="258" y="178"/>
                  </a:cxn>
                  <a:cxn ang="0">
                    <a:pos x="152" y="658"/>
                  </a:cxn>
                  <a:cxn ang="0">
                    <a:pos x="182" y="715"/>
                  </a:cxn>
                  <a:cxn ang="0">
                    <a:pos x="240" y="688"/>
                  </a:cxn>
                  <a:cxn ang="0">
                    <a:pos x="334" y="429"/>
                  </a:cxn>
                  <a:cxn ang="0">
                    <a:pos x="355" y="390"/>
                  </a:cxn>
                  <a:cxn ang="0">
                    <a:pos x="360" y="390"/>
                  </a:cxn>
                  <a:cxn ang="0">
                    <a:pos x="382" y="429"/>
                  </a:cxn>
                  <a:cxn ang="0">
                    <a:pos x="476" y="688"/>
                  </a:cxn>
                  <a:cxn ang="0">
                    <a:pos x="533" y="715"/>
                  </a:cxn>
                  <a:cxn ang="0">
                    <a:pos x="564" y="658"/>
                  </a:cxn>
                  <a:cxn ang="0">
                    <a:pos x="458" y="178"/>
                  </a:cxn>
                  <a:cxn ang="0">
                    <a:pos x="475" y="107"/>
                  </a:cxn>
                  <a:cxn ang="0">
                    <a:pos x="550" y="83"/>
                  </a:cxn>
                  <a:cxn ang="0">
                    <a:pos x="640" y="75"/>
                  </a:cxn>
                  <a:cxn ang="0">
                    <a:pos x="713" y="31"/>
                  </a:cxn>
                </a:cxnLst>
                <a:rect l="0" t="0" r="r" b="b"/>
                <a:pathLst>
                  <a:path w="715" h="724">
                    <a:moveTo>
                      <a:pt x="713" y="31"/>
                    </a:moveTo>
                    <a:cubicBezTo>
                      <a:pt x="710" y="0"/>
                      <a:pt x="664" y="2"/>
                      <a:pt x="625" y="2"/>
                    </a:cubicBezTo>
                    <a:cubicBezTo>
                      <a:pt x="590" y="2"/>
                      <a:pt x="410" y="0"/>
                      <a:pt x="358" y="0"/>
                    </a:cubicBezTo>
                    <a:cubicBezTo>
                      <a:pt x="306" y="0"/>
                      <a:pt x="125" y="2"/>
                      <a:pt x="90" y="2"/>
                    </a:cubicBezTo>
                    <a:cubicBezTo>
                      <a:pt x="51" y="2"/>
                      <a:pt x="6" y="0"/>
                      <a:pt x="3" y="31"/>
                    </a:cubicBezTo>
                    <a:cubicBezTo>
                      <a:pt x="0" y="61"/>
                      <a:pt x="29" y="70"/>
                      <a:pt x="76" y="75"/>
                    </a:cubicBezTo>
                    <a:cubicBezTo>
                      <a:pt x="126" y="79"/>
                      <a:pt x="136" y="80"/>
                      <a:pt x="166" y="83"/>
                    </a:cubicBezTo>
                    <a:cubicBezTo>
                      <a:pt x="198" y="86"/>
                      <a:pt x="228" y="87"/>
                      <a:pt x="241" y="107"/>
                    </a:cubicBezTo>
                    <a:cubicBezTo>
                      <a:pt x="254" y="127"/>
                      <a:pt x="254" y="144"/>
                      <a:pt x="258" y="178"/>
                    </a:cubicBezTo>
                    <a:cubicBezTo>
                      <a:pt x="269" y="308"/>
                      <a:pt x="159" y="633"/>
                      <a:pt x="152" y="658"/>
                    </a:cubicBezTo>
                    <a:cubicBezTo>
                      <a:pt x="146" y="679"/>
                      <a:pt x="150" y="705"/>
                      <a:pt x="182" y="715"/>
                    </a:cubicBezTo>
                    <a:cubicBezTo>
                      <a:pt x="214" y="724"/>
                      <a:pt x="233" y="709"/>
                      <a:pt x="240" y="688"/>
                    </a:cubicBezTo>
                    <a:cubicBezTo>
                      <a:pt x="251" y="650"/>
                      <a:pt x="315" y="478"/>
                      <a:pt x="334" y="429"/>
                    </a:cubicBezTo>
                    <a:cubicBezTo>
                      <a:pt x="342" y="409"/>
                      <a:pt x="348" y="393"/>
                      <a:pt x="355" y="390"/>
                    </a:cubicBezTo>
                    <a:cubicBezTo>
                      <a:pt x="360" y="390"/>
                      <a:pt x="360" y="390"/>
                      <a:pt x="360" y="390"/>
                    </a:cubicBezTo>
                    <a:cubicBezTo>
                      <a:pt x="368" y="393"/>
                      <a:pt x="374" y="409"/>
                      <a:pt x="382" y="429"/>
                    </a:cubicBezTo>
                    <a:cubicBezTo>
                      <a:pt x="401" y="478"/>
                      <a:pt x="464" y="650"/>
                      <a:pt x="476" y="688"/>
                    </a:cubicBezTo>
                    <a:cubicBezTo>
                      <a:pt x="482" y="709"/>
                      <a:pt x="501" y="724"/>
                      <a:pt x="533" y="715"/>
                    </a:cubicBezTo>
                    <a:cubicBezTo>
                      <a:pt x="565" y="705"/>
                      <a:pt x="570" y="679"/>
                      <a:pt x="564" y="658"/>
                    </a:cubicBezTo>
                    <a:cubicBezTo>
                      <a:pt x="556" y="633"/>
                      <a:pt x="446" y="308"/>
                      <a:pt x="458" y="178"/>
                    </a:cubicBezTo>
                    <a:cubicBezTo>
                      <a:pt x="461" y="144"/>
                      <a:pt x="462" y="127"/>
                      <a:pt x="475" y="107"/>
                    </a:cubicBezTo>
                    <a:cubicBezTo>
                      <a:pt x="488" y="87"/>
                      <a:pt x="518" y="86"/>
                      <a:pt x="550" y="83"/>
                    </a:cubicBezTo>
                    <a:cubicBezTo>
                      <a:pt x="580" y="80"/>
                      <a:pt x="590" y="79"/>
                      <a:pt x="640" y="75"/>
                    </a:cubicBezTo>
                    <a:cubicBezTo>
                      <a:pt x="687" y="70"/>
                      <a:pt x="715" y="61"/>
                      <a:pt x="713" y="31"/>
                    </a:cubicBezTo>
                    <a:close/>
                  </a:path>
                </a:pathLst>
              </a:custGeom>
              <a:grpFill/>
              <a:ln w="9525">
                <a:noFill/>
                <a:round/>
                <a:headEnd/>
                <a:tailEnd/>
              </a:ln>
            </p:spPr>
            <p:txBody>
              <a:bodyPr/>
              <a:lstStyle/>
              <a:p>
                <a:endParaRPr lang="zh-CN" altLang="zh-CN" sz="2471"/>
              </a:p>
            </p:txBody>
          </p:sp>
          <p:sp>
            <p:nvSpPr>
              <p:cNvPr id="61" name="Oval 14"/>
              <p:cNvSpPr>
                <a:spLocks noChangeArrowheads="1"/>
              </p:cNvSpPr>
              <p:nvPr/>
            </p:nvSpPr>
            <p:spPr bwMode="auto">
              <a:xfrm>
                <a:off x="3131" y="3001"/>
                <a:ext cx="188" cy="189"/>
              </a:xfrm>
              <a:prstGeom prst="ellipse">
                <a:avLst/>
              </a:prstGeom>
              <a:grpFill/>
              <a:ln w="9525">
                <a:noFill/>
                <a:round/>
                <a:headEnd/>
                <a:tailEnd/>
              </a:ln>
            </p:spPr>
            <p:txBody>
              <a:bodyPr/>
              <a:lstStyle/>
              <a:p>
                <a:endParaRPr lang="zh-CN" altLang="zh-CN" sz="2471"/>
              </a:p>
            </p:txBody>
          </p:sp>
        </p:grpSp>
      </p:grpSp>
      <p:grpSp>
        <p:nvGrpSpPr>
          <p:cNvPr id="68" name="组合 67"/>
          <p:cNvGrpSpPr>
            <a:grpSpLocks noChangeAspect="1"/>
          </p:cNvGrpSpPr>
          <p:nvPr/>
        </p:nvGrpSpPr>
        <p:grpSpPr>
          <a:xfrm>
            <a:off x="7552706" y="3677433"/>
            <a:ext cx="3574219" cy="1569676"/>
            <a:chOff x="4789514" y="2406904"/>
            <a:chExt cx="2602731" cy="1143031"/>
          </a:xfrm>
        </p:grpSpPr>
        <p:grpSp>
          <p:nvGrpSpPr>
            <p:cNvPr id="69" name="Group 34"/>
            <p:cNvGrpSpPr>
              <a:grpSpLocks/>
            </p:cNvGrpSpPr>
            <p:nvPr/>
          </p:nvGrpSpPr>
          <p:grpSpPr bwMode="auto">
            <a:xfrm>
              <a:off x="6508667" y="2406904"/>
              <a:ext cx="883578" cy="1143031"/>
              <a:chOff x="3228" y="2215"/>
              <a:chExt cx="780" cy="1006"/>
            </a:xfrm>
            <a:solidFill>
              <a:schemeClr val="accent3"/>
            </a:solidFill>
          </p:grpSpPr>
          <p:sp>
            <p:nvSpPr>
              <p:cNvPr id="76" name="Freeform 15"/>
              <p:cNvSpPr>
                <a:spLocks/>
              </p:cNvSpPr>
              <p:nvPr/>
            </p:nvSpPr>
            <p:spPr bwMode="auto">
              <a:xfrm>
                <a:off x="3228" y="2286"/>
                <a:ext cx="780" cy="935"/>
              </a:xfrm>
              <a:custGeom>
                <a:avLst/>
                <a:gdLst/>
                <a:ahLst/>
                <a:cxnLst>
                  <a:cxn ang="0">
                    <a:pos x="3" y="159"/>
                  </a:cxn>
                  <a:cxn ang="0">
                    <a:pos x="90" y="130"/>
                  </a:cxn>
                  <a:cxn ang="0">
                    <a:pos x="360" y="128"/>
                  </a:cxn>
                  <a:cxn ang="0">
                    <a:pos x="451" y="116"/>
                  </a:cxn>
                  <a:cxn ang="0">
                    <a:pos x="602" y="40"/>
                  </a:cxn>
                  <a:cxn ang="0">
                    <a:pos x="692" y="26"/>
                  </a:cxn>
                  <a:cxn ang="0">
                    <a:pos x="648" y="98"/>
                  </a:cxn>
                  <a:cxn ang="0">
                    <a:pos x="586" y="139"/>
                  </a:cxn>
                  <a:cxn ang="0">
                    <a:pos x="483" y="221"/>
                  </a:cxn>
                  <a:cxn ang="0">
                    <a:pos x="465" y="306"/>
                  </a:cxn>
                  <a:cxn ang="0">
                    <a:pos x="571" y="785"/>
                  </a:cxn>
                  <a:cxn ang="0">
                    <a:pos x="541" y="842"/>
                  </a:cxn>
                  <a:cxn ang="0">
                    <a:pos x="483" y="816"/>
                  </a:cxn>
                  <a:cxn ang="0">
                    <a:pos x="389" y="557"/>
                  </a:cxn>
                  <a:cxn ang="0">
                    <a:pos x="366" y="518"/>
                  </a:cxn>
                  <a:cxn ang="0">
                    <a:pos x="355" y="518"/>
                  </a:cxn>
                  <a:cxn ang="0">
                    <a:pos x="333" y="557"/>
                  </a:cxn>
                  <a:cxn ang="0">
                    <a:pos x="239" y="816"/>
                  </a:cxn>
                  <a:cxn ang="0">
                    <a:pos x="182" y="842"/>
                  </a:cxn>
                  <a:cxn ang="0">
                    <a:pos x="151" y="785"/>
                  </a:cxn>
                  <a:cxn ang="0">
                    <a:pos x="257" y="306"/>
                  </a:cxn>
                  <a:cxn ang="0">
                    <a:pos x="241" y="235"/>
                  </a:cxn>
                  <a:cxn ang="0">
                    <a:pos x="165" y="211"/>
                  </a:cxn>
                  <a:cxn ang="0">
                    <a:pos x="75" y="202"/>
                  </a:cxn>
                  <a:cxn ang="0">
                    <a:pos x="3" y="159"/>
                  </a:cxn>
                </a:cxnLst>
                <a:rect l="0" t="0" r="r" b="b"/>
                <a:pathLst>
                  <a:path w="709" h="852">
                    <a:moveTo>
                      <a:pt x="3" y="159"/>
                    </a:moveTo>
                    <a:cubicBezTo>
                      <a:pt x="6" y="128"/>
                      <a:pt x="51" y="130"/>
                      <a:pt x="90" y="130"/>
                    </a:cubicBezTo>
                    <a:cubicBezTo>
                      <a:pt x="125" y="130"/>
                      <a:pt x="312" y="128"/>
                      <a:pt x="360" y="128"/>
                    </a:cubicBezTo>
                    <a:cubicBezTo>
                      <a:pt x="408" y="128"/>
                      <a:pt x="450" y="116"/>
                      <a:pt x="451" y="116"/>
                    </a:cubicBezTo>
                    <a:cubicBezTo>
                      <a:pt x="478" y="111"/>
                      <a:pt x="569" y="57"/>
                      <a:pt x="602" y="40"/>
                    </a:cubicBezTo>
                    <a:cubicBezTo>
                      <a:pt x="637" y="23"/>
                      <a:pt x="676" y="0"/>
                      <a:pt x="692" y="26"/>
                    </a:cubicBezTo>
                    <a:cubicBezTo>
                      <a:pt x="709" y="52"/>
                      <a:pt x="687" y="73"/>
                      <a:pt x="648" y="98"/>
                    </a:cubicBezTo>
                    <a:cubicBezTo>
                      <a:pt x="605" y="125"/>
                      <a:pt x="611" y="123"/>
                      <a:pt x="586" y="139"/>
                    </a:cubicBezTo>
                    <a:cubicBezTo>
                      <a:pt x="558" y="156"/>
                      <a:pt x="496" y="200"/>
                      <a:pt x="483" y="221"/>
                    </a:cubicBezTo>
                    <a:cubicBezTo>
                      <a:pt x="470" y="241"/>
                      <a:pt x="468" y="272"/>
                      <a:pt x="465" y="306"/>
                    </a:cubicBezTo>
                    <a:cubicBezTo>
                      <a:pt x="454" y="436"/>
                      <a:pt x="564" y="760"/>
                      <a:pt x="571" y="785"/>
                    </a:cubicBezTo>
                    <a:cubicBezTo>
                      <a:pt x="577" y="807"/>
                      <a:pt x="573" y="833"/>
                      <a:pt x="541" y="842"/>
                    </a:cubicBezTo>
                    <a:cubicBezTo>
                      <a:pt x="508" y="852"/>
                      <a:pt x="489" y="837"/>
                      <a:pt x="483" y="816"/>
                    </a:cubicBezTo>
                    <a:cubicBezTo>
                      <a:pt x="472" y="777"/>
                      <a:pt x="408" y="606"/>
                      <a:pt x="389" y="557"/>
                    </a:cubicBezTo>
                    <a:cubicBezTo>
                      <a:pt x="381" y="537"/>
                      <a:pt x="373" y="522"/>
                      <a:pt x="366" y="518"/>
                    </a:cubicBezTo>
                    <a:cubicBezTo>
                      <a:pt x="363" y="517"/>
                      <a:pt x="357" y="517"/>
                      <a:pt x="355" y="518"/>
                    </a:cubicBezTo>
                    <a:cubicBezTo>
                      <a:pt x="347" y="521"/>
                      <a:pt x="341" y="537"/>
                      <a:pt x="333" y="557"/>
                    </a:cubicBezTo>
                    <a:cubicBezTo>
                      <a:pt x="314" y="606"/>
                      <a:pt x="251" y="777"/>
                      <a:pt x="239" y="816"/>
                    </a:cubicBezTo>
                    <a:cubicBezTo>
                      <a:pt x="233" y="837"/>
                      <a:pt x="214" y="852"/>
                      <a:pt x="182" y="842"/>
                    </a:cubicBezTo>
                    <a:cubicBezTo>
                      <a:pt x="150" y="833"/>
                      <a:pt x="145" y="807"/>
                      <a:pt x="151" y="785"/>
                    </a:cubicBezTo>
                    <a:cubicBezTo>
                      <a:pt x="159" y="760"/>
                      <a:pt x="269" y="436"/>
                      <a:pt x="257" y="306"/>
                    </a:cubicBezTo>
                    <a:cubicBezTo>
                      <a:pt x="254" y="272"/>
                      <a:pt x="254" y="255"/>
                      <a:pt x="241" y="235"/>
                    </a:cubicBezTo>
                    <a:cubicBezTo>
                      <a:pt x="227" y="214"/>
                      <a:pt x="197" y="214"/>
                      <a:pt x="165" y="211"/>
                    </a:cubicBezTo>
                    <a:cubicBezTo>
                      <a:pt x="136" y="208"/>
                      <a:pt x="125" y="207"/>
                      <a:pt x="75" y="202"/>
                    </a:cubicBezTo>
                    <a:cubicBezTo>
                      <a:pt x="29" y="198"/>
                      <a:pt x="0" y="189"/>
                      <a:pt x="3" y="159"/>
                    </a:cubicBezTo>
                    <a:close/>
                  </a:path>
                </a:pathLst>
              </a:custGeom>
              <a:grpFill/>
              <a:ln w="9525">
                <a:noFill/>
                <a:round/>
                <a:headEnd/>
                <a:tailEnd/>
              </a:ln>
            </p:spPr>
            <p:txBody>
              <a:bodyPr/>
              <a:lstStyle/>
              <a:p>
                <a:endParaRPr lang="zh-CN" altLang="zh-CN" sz="2471"/>
              </a:p>
            </p:txBody>
          </p:sp>
          <p:sp>
            <p:nvSpPr>
              <p:cNvPr id="77" name="Oval 16"/>
              <p:cNvSpPr>
                <a:spLocks noChangeArrowheads="1"/>
              </p:cNvSpPr>
              <p:nvPr/>
            </p:nvSpPr>
            <p:spPr bwMode="auto">
              <a:xfrm>
                <a:off x="3527" y="2215"/>
                <a:ext cx="189" cy="187"/>
              </a:xfrm>
              <a:prstGeom prst="ellipse">
                <a:avLst/>
              </a:prstGeom>
              <a:grpFill/>
              <a:ln w="9525">
                <a:noFill/>
                <a:round/>
                <a:headEnd/>
                <a:tailEnd/>
              </a:ln>
            </p:spPr>
            <p:txBody>
              <a:bodyPr/>
              <a:lstStyle/>
              <a:p>
                <a:endParaRPr lang="zh-CN" altLang="zh-CN" sz="2471"/>
              </a:p>
            </p:txBody>
          </p:sp>
        </p:grpSp>
        <p:grpSp>
          <p:nvGrpSpPr>
            <p:cNvPr id="70" name="Group 33"/>
            <p:cNvGrpSpPr>
              <a:grpSpLocks/>
            </p:cNvGrpSpPr>
            <p:nvPr/>
          </p:nvGrpSpPr>
          <p:grpSpPr bwMode="auto">
            <a:xfrm>
              <a:off x="5647590" y="2406904"/>
              <a:ext cx="892578" cy="1143031"/>
              <a:chOff x="2468" y="2215"/>
              <a:chExt cx="788" cy="1006"/>
            </a:xfrm>
            <a:solidFill>
              <a:schemeClr val="accent3"/>
            </a:solidFill>
          </p:grpSpPr>
          <p:sp>
            <p:nvSpPr>
              <p:cNvPr id="74" name="Freeform 17"/>
              <p:cNvSpPr>
                <a:spLocks/>
              </p:cNvSpPr>
              <p:nvPr/>
            </p:nvSpPr>
            <p:spPr bwMode="auto">
              <a:xfrm>
                <a:off x="2468" y="2426"/>
                <a:ext cx="788" cy="795"/>
              </a:xfrm>
              <a:custGeom>
                <a:avLst/>
                <a:gdLst/>
                <a:ahLst/>
                <a:cxnLst>
                  <a:cxn ang="0">
                    <a:pos x="713" y="31"/>
                  </a:cxn>
                  <a:cxn ang="0">
                    <a:pos x="625" y="2"/>
                  </a:cxn>
                  <a:cxn ang="0">
                    <a:pos x="358" y="0"/>
                  </a:cxn>
                  <a:cxn ang="0">
                    <a:pos x="91" y="2"/>
                  </a:cxn>
                  <a:cxn ang="0">
                    <a:pos x="3" y="31"/>
                  </a:cxn>
                  <a:cxn ang="0">
                    <a:pos x="76" y="74"/>
                  </a:cxn>
                  <a:cxn ang="0">
                    <a:pos x="166" y="83"/>
                  </a:cxn>
                  <a:cxn ang="0">
                    <a:pos x="241" y="107"/>
                  </a:cxn>
                  <a:cxn ang="0">
                    <a:pos x="258" y="178"/>
                  </a:cxn>
                  <a:cxn ang="0">
                    <a:pos x="152" y="657"/>
                  </a:cxn>
                  <a:cxn ang="0">
                    <a:pos x="183" y="714"/>
                  </a:cxn>
                  <a:cxn ang="0">
                    <a:pos x="240" y="688"/>
                  </a:cxn>
                  <a:cxn ang="0">
                    <a:pos x="334" y="429"/>
                  </a:cxn>
                  <a:cxn ang="0">
                    <a:pos x="356" y="390"/>
                  </a:cxn>
                  <a:cxn ang="0">
                    <a:pos x="360" y="390"/>
                  </a:cxn>
                  <a:cxn ang="0">
                    <a:pos x="382" y="429"/>
                  </a:cxn>
                  <a:cxn ang="0">
                    <a:pos x="476" y="688"/>
                  </a:cxn>
                  <a:cxn ang="0">
                    <a:pos x="533" y="714"/>
                  </a:cxn>
                  <a:cxn ang="0">
                    <a:pos x="564" y="657"/>
                  </a:cxn>
                  <a:cxn ang="0">
                    <a:pos x="458" y="178"/>
                  </a:cxn>
                  <a:cxn ang="0">
                    <a:pos x="475" y="107"/>
                  </a:cxn>
                  <a:cxn ang="0">
                    <a:pos x="550" y="83"/>
                  </a:cxn>
                  <a:cxn ang="0">
                    <a:pos x="640" y="74"/>
                  </a:cxn>
                  <a:cxn ang="0">
                    <a:pos x="713" y="31"/>
                  </a:cxn>
                </a:cxnLst>
                <a:rect l="0" t="0" r="r" b="b"/>
                <a:pathLst>
                  <a:path w="716" h="724">
                    <a:moveTo>
                      <a:pt x="713" y="31"/>
                    </a:moveTo>
                    <a:cubicBezTo>
                      <a:pt x="710" y="0"/>
                      <a:pt x="665" y="2"/>
                      <a:pt x="625" y="2"/>
                    </a:cubicBezTo>
                    <a:cubicBezTo>
                      <a:pt x="591" y="2"/>
                      <a:pt x="410" y="0"/>
                      <a:pt x="358" y="0"/>
                    </a:cubicBezTo>
                    <a:cubicBezTo>
                      <a:pt x="306" y="0"/>
                      <a:pt x="125" y="2"/>
                      <a:pt x="91" y="2"/>
                    </a:cubicBezTo>
                    <a:cubicBezTo>
                      <a:pt x="52" y="2"/>
                      <a:pt x="6" y="0"/>
                      <a:pt x="3" y="31"/>
                    </a:cubicBezTo>
                    <a:cubicBezTo>
                      <a:pt x="0" y="61"/>
                      <a:pt x="29" y="70"/>
                      <a:pt x="76" y="74"/>
                    </a:cubicBezTo>
                    <a:cubicBezTo>
                      <a:pt x="126" y="79"/>
                      <a:pt x="136" y="80"/>
                      <a:pt x="166" y="83"/>
                    </a:cubicBezTo>
                    <a:cubicBezTo>
                      <a:pt x="198" y="86"/>
                      <a:pt x="228" y="86"/>
                      <a:pt x="241" y="107"/>
                    </a:cubicBezTo>
                    <a:cubicBezTo>
                      <a:pt x="254" y="127"/>
                      <a:pt x="255" y="144"/>
                      <a:pt x="258" y="178"/>
                    </a:cubicBezTo>
                    <a:cubicBezTo>
                      <a:pt x="269" y="308"/>
                      <a:pt x="160" y="632"/>
                      <a:pt x="152" y="657"/>
                    </a:cubicBezTo>
                    <a:cubicBezTo>
                      <a:pt x="146" y="679"/>
                      <a:pt x="150" y="705"/>
                      <a:pt x="183" y="714"/>
                    </a:cubicBezTo>
                    <a:cubicBezTo>
                      <a:pt x="215" y="724"/>
                      <a:pt x="234" y="709"/>
                      <a:pt x="240" y="688"/>
                    </a:cubicBezTo>
                    <a:cubicBezTo>
                      <a:pt x="251" y="649"/>
                      <a:pt x="315" y="478"/>
                      <a:pt x="334" y="429"/>
                    </a:cubicBezTo>
                    <a:cubicBezTo>
                      <a:pt x="342" y="409"/>
                      <a:pt x="348" y="393"/>
                      <a:pt x="356" y="390"/>
                    </a:cubicBezTo>
                    <a:cubicBezTo>
                      <a:pt x="360" y="390"/>
                      <a:pt x="360" y="390"/>
                      <a:pt x="360" y="390"/>
                    </a:cubicBezTo>
                    <a:cubicBezTo>
                      <a:pt x="368" y="393"/>
                      <a:pt x="374" y="409"/>
                      <a:pt x="382" y="429"/>
                    </a:cubicBezTo>
                    <a:cubicBezTo>
                      <a:pt x="401" y="478"/>
                      <a:pt x="465" y="649"/>
                      <a:pt x="476" y="688"/>
                    </a:cubicBezTo>
                    <a:cubicBezTo>
                      <a:pt x="482" y="709"/>
                      <a:pt x="501" y="724"/>
                      <a:pt x="533" y="714"/>
                    </a:cubicBezTo>
                    <a:cubicBezTo>
                      <a:pt x="566" y="705"/>
                      <a:pt x="570" y="679"/>
                      <a:pt x="564" y="657"/>
                    </a:cubicBezTo>
                    <a:cubicBezTo>
                      <a:pt x="557" y="632"/>
                      <a:pt x="447" y="308"/>
                      <a:pt x="458" y="178"/>
                    </a:cubicBezTo>
                    <a:cubicBezTo>
                      <a:pt x="461" y="144"/>
                      <a:pt x="462" y="127"/>
                      <a:pt x="475" y="107"/>
                    </a:cubicBezTo>
                    <a:cubicBezTo>
                      <a:pt x="488" y="86"/>
                      <a:pt x="518" y="86"/>
                      <a:pt x="550" y="83"/>
                    </a:cubicBezTo>
                    <a:cubicBezTo>
                      <a:pt x="580" y="80"/>
                      <a:pt x="590" y="79"/>
                      <a:pt x="640" y="74"/>
                    </a:cubicBezTo>
                    <a:cubicBezTo>
                      <a:pt x="687" y="70"/>
                      <a:pt x="716" y="61"/>
                      <a:pt x="713" y="31"/>
                    </a:cubicBezTo>
                    <a:close/>
                  </a:path>
                </a:pathLst>
              </a:custGeom>
              <a:grpFill/>
              <a:ln w="9525">
                <a:noFill/>
                <a:round/>
                <a:headEnd/>
                <a:tailEnd/>
              </a:ln>
            </p:spPr>
            <p:txBody>
              <a:bodyPr/>
              <a:lstStyle/>
              <a:p>
                <a:endParaRPr lang="zh-CN" altLang="zh-CN" sz="2471"/>
              </a:p>
            </p:txBody>
          </p:sp>
          <p:sp>
            <p:nvSpPr>
              <p:cNvPr id="75" name="Oval 18"/>
              <p:cNvSpPr>
                <a:spLocks noChangeArrowheads="1"/>
              </p:cNvSpPr>
              <p:nvPr/>
            </p:nvSpPr>
            <p:spPr bwMode="auto">
              <a:xfrm>
                <a:off x="2766" y="2215"/>
                <a:ext cx="189" cy="187"/>
              </a:xfrm>
              <a:prstGeom prst="ellipse">
                <a:avLst/>
              </a:prstGeom>
              <a:grpFill/>
              <a:ln w="9525">
                <a:noFill/>
                <a:round/>
                <a:headEnd/>
                <a:tailEnd/>
              </a:ln>
            </p:spPr>
            <p:txBody>
              <a:bodyPr/>
              <a:lstStyle/>
              <a:p>
                <a:endParaRPr lang="zh-CN" altLang="zh-CN" sz="2471"/>
              </a:p>
            </p:txBody>
          </p:sp>
        </p:grpSp>
        <p:grpSp>
          <p:nvGrpSpPr>
            <p:cNvPr id="71" name="Group 32"/>
            <p:cNvGrpSpPr>
              <a:grpSpLocks/>
            </p:cNvGrpSpPr>
            <p:nvPr/>
          </p:nvGrpSpPr>
          <p:grpSpPr bwMode="auto">
            <a:xfrm>
              <a:off x="4789514" y="2406904"/>
              <a:ext cx="882078" cy="1143031"/>
              <a:chOff x="1710" y="2215"/>
              <a:chExt cx="779" cy="1006"/>
            </a:xfrm>
            <a:solidFill>
              <a:schemeClr val="accent3"/>
            </a:solidFill>
          </p:grpSpPr>
          <p:sp>
            <p:nvSpPr>
              <p:cNvPr id="72" name="Freeform 19"/>
              <p:cNvSpPr>
                <a:spLocks/>
              </p:cNvSpPr>
              <p:nvPr/>
            </p:nvSpPr>
            <p:spPr bwMode="auto">
              <a:xfrm>
                <a:off x="1710" y="2286"/>
                <a:ext cx="779" cy="935"/>
              </a:xfrm>
              <a:custGeom>
                <a:avLst/>
                <a:gdLst/>
                <a:ahLst/>
                <a:cxnLst>
                  <a:cxn ang="0">
                    <a:pos x="706" y="159"/>
                  </a:cxn>
                  <a:cxn ang="0">
                    <a:pos x="619" y="130"/>
                  </a:cxn>
                  <a:cxn ang="0">
                    <a:pos x="348" y="128"/>
                  </a:cxn>
                  <a:cxn ang="0">
                    <a:pos x="258" y="116"/>
                  </a:cxn>
                  <a:cxn ang="0">
                    <a:pos x="107" y="40"/>
                  </a:cxn>
                  <a:cxn ang="0">
                    <a:pos x="16" y="26"/>
                  </a:cxn>
                  <a:cxn ang="0">
                    <a:pos x="61" y="98"/>
                  </a:cxn>
                  <a:cxn ang="0">
                    <a:pos x="123" y="139"/>
                  </a:cxn>
                  <a:cxn ang="0">
                    <a:pos x="226" y="221"/>
                  </a:cxn>
                  <a:cxn ang="0">
                    <a:pos x="243" y="306"/>
                  </a:cxn>
                  <a:cxn ang="0">
                    <a:pos x="138" y="785"/>
                  </a:cxn>
                  <a:cxn ang="0">
                    <a:pos x="168" y="842"/>
                  </a:cxn>
                  <a:cxn ang="0">
                    <a:pos x="225" y="816"/>
                  </a:cxn>
                  <a:cxn ang="0">
                    <a:pos x="320" y="557"/>
                  </a:cxn>
                  <a:cxn ang="0">
                    <a:pos x="343" y="518"/>
                  </a:cxn>
                  <a:cxn ang="0">
                    <a:pos x="354" y="518"/>
                  </a:cxn>
                  <a:cxn ang="0">
                    <a:pos x="375" y="557"/>
                  </a:cxn>
                  <a:cxn ang="0">
                    <a:pos x="469" y="816"/>
                  </a:cxn>
                  <a:cxn ang="0">
                    <a:pos x="527" y="842"/>
                  </a:cxn>
                  <a:cxn ang="0">
                    <a:pos x="557" y="785"/>
                  </a:cxn>
                  <a:cxn ang="0">
                    <a:pos x="451" y="306"/>
                  </a:cxn>
                  <a:cxn ang="0">
                    <a:pos x="468" y="235"/>
                  </a:cxn>
                  <a:cxn ang="0">
                    <a:pos x="543" y="211"/>
                  </a:cxn>
                  <a:cxn ang="0">
                    <a:pos x="633" y="202"/>
                  </a:cxn>
                  <a:cxn ang="0">
                    <a:pos x="706" y="159"/>
                  </a:cxn>
                </a:cxnLst>
                <a:rect l="0" t="0" r="r" b="b"/>
                <a:pathLst>
                  <a:path w="709" h="852">
                    <a:moveTo>
                      <a:pt x="706" y="159"/>
                    </a:moveTo>
                    <a:cubicBezTo>
                      <a:pt x="703" y="128"/>
                      <a:pt x="658" y="130"/>
                      <a:pt x="619" y="130"/>
                    </a:cubicBezTo>
                    <a:cubicBezTo>
                      <a:pt x="583" y="130"/>
                      <a:pt x="397" y="128"/>
                      <a:pt x="348" y="128"/>
                    </a:cubicBezTo>
                    <a:cubicBezTo>
                      <a:pt x="300" y="128"/>
                      <a:pt x="259" y="116"/>
                      <a:pt x="258" y="116"/>
                    </a:cubicBezTo>
                    <a:cubicBezTo>
                      <a:pt x="230" y="111"/>
                      <a:pt x="140" y="57"/>
                      <a:pt x="107" y="40"/>
                    </a:cubicBezTo>
                    <a:cubicBezTo>
                      <a:pt x="72" y="23"/>
                      <a:pt x="33" y="0"/>
                      <a:pt x="16" y="26"/>
                    </a:cubicBezTo>
                    <a:cubicBezTo>
                      <a:pt x="0" y="52"/>
                      <a:pt x="21" y="73"/>
                      <a:pt x="61" y="98"/>
                    </a:cubicBezTo>
                    <a:cubicBezTo>
                      <a:pt x="103" y="125"/>
                      <a:pt x="98" y="123"/>
                      <a:pt x="123" y="139"/>
                    </a:cubicBezTo>
                    <a:cubicBezTo>
                      <a:pt x="150" y="156"/>
                      <a:pt x="212" y="200"/>
                      <a:pt x="226" y="221"/>
                    </a:cubicBezTo>
                    <a:cubicBezTo>
                      <a:pt x="238" y="241"/>
                      <a:pt x="240" y="272"/>
                      <a:pt x="243" y="306"/>
                    </a:cubicBezTo>
                    <a:cubicBezTo>
                      <a:pt x="255" y="436"/>
                      <a:pt x="145" y="760"/>
                      <a:pt x="138" y="785"/>
                    </a:cubicBezTo>
                    <a:cubicBezTo>
                      <a:pt x="131" y="807"/>
                      <a:pt x="136" y="833"/>
                      <a:pt x="168" y="842"/>
                    </a:cubicBezTo>
                    <a:cubicBezTo>
                      <a:pt x="200" y="852"/>
                      <a:pt x="219" y="837"/>
                      <a:pt x="225" y="816"/>
                    </a:cubicBezTo>
                    <a:cubicBezTo>
                      <a:pt x="237" y="777"/>
                      <a:pt x="301" y="606"/>
                      <a:pt x="320" y="557"/>
                    </a:cubicBezTo>
                    <a:cubicBezTo>
                      <a:pt x="327" y="537"/>
                      <a:pt x="335" y="522"/>
                      <a:pt x="343" y="518"/>
                    </a:cubicBezTo>
                    <a:cubicBezTo>
                      <a:pt x="346" y="517"/>
                      <a:pt x="352" y="517"/>
                      <a:pt x="354" y="518"/>
                    </a:cubicBezTo>
                    <a:cubicBezTo>
                      <a:pt x="361" y="521"/>
                      <a:pt x="367" y="537"/>
                      <a:pt x="375" y="557"/>
                    </a:cubicBezTo>
                    <a:cubicBezTo>
                      <a:pt x="394" y="606"/>
                      <a:pt x="458" y="777"/>
                      <a:pt x="469" y="816"/>
                    </a:cubicBezTo>
                    <a:cubicBezTo>
                      <a:pt x="476" y="837"/>
                      <a:pt x="495" y="852"/>
                      <a:pt x="527" y="842"/>
                    </a:cubicBezTo>
                    <a:cubicBezTo>
                      <a:pt x="559" y="833"/>
                      <a:pt x="563" y="807"/>
                      <a:pt x="557" y="785"/>
                    </a:cubicBezTo>
                    <a:cubicBezTo>
                      <a:pt x="550" y="760"/>
                      <a:pt x="440" y="436"/>
                      <a:pt x="451" y="306"/>
                    </a:cubicBezTo>
                    <a:cubicBezTo>
                      <a:pt x="455" y="272"/>
                      <a:pt x="455" y="255"/>
                      <a:pt x="468" y="235"/>
                    </a:cubicBezTo>
                    <a:cubicBezTo>
                      <a:pt x="481" y="214"/>
                      <a:pt x="511" y="214"/>
                      <a:pt x="543" y="211"/>
                    </a:cubicBezTo>
                    <a:cubicBezTo>
                      <a:pt x="573" y="208"/>
                      <a:pt x="583" y="207"/>
                      <a:pt x="633" y="202"/>
                    </a:cubicBezTo>
                    <a:cubicBezTo>
                      <a:pt x="680" y="198"/>
                      <a:pt x="709" y="189"/>
                      <a:pt x="706" y="159"/>
                    </a:cubicBezTo>
                    <a:close/>
                  </a:path>
                </a:pathLst>
              </a:custGeom>
              <a:grpFill/>
              <a:ln w="9525">
                <a:noFill/>
                <a:round/>
                <a:headEnd/>
                <a:tailEnd/>
              </a:ln>
            </p:spPr>
            <p:txBody>
              <a:bodyPr/>
              <a:lstStyle/>
              <a:p>
                <a:endParaRPr lang="zh-CN" altLang="zh-CN" sz="2471"/>
              </a:p>
            </p:txBody>
          </p:sp>
          <p:sp>
            <p:nvSpPr>
              <p:cNvPr id="73" name="Oval 20"/>
              <p:cNvSpPr>
                <a:spLocks noChangeArrowheads="1"/>
              </p:cNvSpPr>
              <p:nvPr/>
            </p:nvSpPr>
            <p:spPr bwMode="auto">
              <a:xfrm>
                <a:off x="2001" y="2215"/>
                <a:ext cx="188" cy="187"/>
              </a:xfrm>
              <a:prstGeom prst="ellipse">
                <a:avLst/>
              </a:prstGeom>
              <a:grpFill/>
              <a:ln w="9525">
                <a:noFill/>
                <a:round/>
                <a:headEnd/>
                <a:tailEnd/>
              </a:ln>
            </p:spPr>
            <p:txBody>
              <a:bodyPr/>
              <a:lstStyle/>
              <a:p>
                <a:endParaRPr lang="zh-CN" altLang="zh-CN" sz="2471"/>
              </a:p>
            </p:txBody>
          </p:sp>
        </p:grpSp>
      </p:grpSp>
      <p:grpSp>
        <p:nvGrpSpPr>
          <p:cNvPr id="78" name="组合 77"/>
          <p:cNvGrpSpPr>
            <a:grpSpLocks noChangeAspect="1"/>
          </p:cNvGrpSpPr>
          <p:nvPr/>
        </p:nvGrpSpPr>
        <p:grpSpPr>
          <a:xfrm>
            <a:off x="8210899" y="2456417"/>
            <a:ext cx="2381438" cy="1571734"/>
            <a:chOff x="5227553" y="1511380"/>
            <a:chExt cx="1734153" cy="1144530"/>
          </a:xfrm>
        </p:grpSpPr>
        <p:grpSp>
          <p:nvGrpSpPr>
            <p:cNvPr id="79" name="Group 35"/>
            <p:cNvGrpSpPr>
              <a:grpSpLocks/>
            </p:cNvGrpSpPr>
            <p:nvPr/>
          </p:nvGrpSpPr>
          <p:grpSpPr bwMode="auto">
            <a:xfrm>
              <a:off x="6079628" y="1511380"/>
              <a:ext cx="882078" cy="1144530"/>
              <a:chOff x="2849" y="1428"/>
              <a:chExt cx="779" cy="1007"/>
            </a:xfrm>
            <a:solidFill>
              <a:schemeClr val="accent2"/>
            </a:solidFill>
          </p:grpSpPr>
          <p:sp>
            <p:nvSpPr>
              <p:cNvPr id="135" name="Freeform 21"/>
              <p:cNvSpPr>
                <a:spLocks/>
              </p:cNvSpPr>
              <p:nvPr/>
            </p:nvSpPr>
            <p:spPr bwMode="auto">
              <a:xfrm>
                <a:off x="2849" y="1501"/>
                <a:ext cx="779" cy="934"/>
              </a:xfrm>
              <a:custGeom>
                <a:avLst/>
                <a:gdLst/>
                <a:ahLst/>
                <a:cxnLst>
                  <a:cxn ang="0">
                    <a:pos x="3" y="158"/>
                  </a:cxn>
                  <a:cxn ang="0">
                    <a:pos x="91" y="130"/>
                  </a:cxn>
                  <a:cxn ang="0">
                    <a:pos x="361" y="128"/>
                  </a:cxn>
                  <a:cxn ang="0">
                    <a:pos x="451" y="116"/>
                  </a:cxn>
                  <a:cxn ang="0">
                    <a:pos x="602" y="40"/>
                  </a:cxn>
                  <a:cxn ang="0">
                    <a:pos x="693" y="26"/>
                  </a:cxn>
                  <a:cxn ang="0">
                    <a:pos x="648" y="98"/>
                  </a:cxn>
                  <a:cxn ang="0">
                    <a:pos x="586" y="139"/>
                  </a:cxn>
                  <a:cxn ang="0">
                    <a:pos x="484" y="221"/>
                  </a:cxn>
                  <a:cxn ang="0">
                    <a:pos x="466" y="306"/>
                  </a:cxn>
                  <a:cxn ang="0">
                    <a:pos x="572" y="785"/>
                  </a:cxn>
                  <a:cxn ang="0">
                    <a:pos x="541" y="842"/>
                  </a:cxn>
                  <a:cxn ang="0">
                    <a:pos x="484" y="816"/>
                  </a:cxn>
                  <a:cxn ang="0">
                    <a:pos x="390" y="556"/>
                  </a:cxn>
                  <a:cxn ang="0">
                    <a:pos x="366" y="518"/>
                  </a:cxn>
                  <a:cxn ang="0">
                    <a:pos x="356" y="518"/>
                  </a:cxn>
                  <a:cxn ang="0">
                    <a:pos x="334" y="556"/>
                  </a:cxn>
                  <a:cxn ang="0">
                    <a:pos x="240" y="816"/>
                  </a:cxn>
                  <a:cxn ang="0">
                    <a:pos x="183" y="842"/>
                  </a:cxn>
                  <a:cxn ang="0">
                    <a:pos x="152" y="785"/>
                  </a:cxn>
                  <a:cxn ang="0">
                    <a:pos x="258" y="306"/>
                  </a:cxn>
                  <a:cxn ang="0">
                    <a:pos x="241" y="235"/>
                  </a:cxn>
                  <a:cxn ang="0">
                    <a:pos x="166" y="211"/>
                  </a:cxn>
                  <a:cxn ang="0">
                    <a:pos x="76" y="202"/>
                  </a:cxn>
                  <a:cxn ang="0">
                    <a:pos x="3" y="158"/>
                  </a:cxn>
                </a:cxnLst>
                <a:rect l="0" t="0" r="r" b="b"/>
                <a:pathLst>
                  <a:path w="709" h="852">
                    <a:moveTo>
                      <a:pt x="3" y="158"/>
                    </a:moveTo>
                    <a:cubicBezTo>
                      <a:pt x="6" y="128"/>
                      <a:pt x="52" y="130"/>
                      <a:pt x="91" y="130"/>
                    </a:cubicBezTo>
                    <a:cubicBezTo>
                      <a:pt x="126" y="130"/>
                      <a:pt x="312" y="128"/>
                      <a:pt x="361" y="128"/>
                    </a:cubicBezTo>
                    <a:cubicBezTo>
                      <a:pt x="409" y="128"/>
                      <a:pt x="451" y="116"/>
                      <a:pt x="451" y="116"/>
                    </a:cubicBezTo>
                    <a:cubicBezTo>
                      <a:pt x="479" y="111"/>
                      <a:pt x="569" y="57"/>
                      <a:pt x="602" y="40"/>
                    </a:cubicBezTo>
                    <a:cubicBezTo>
                      <a:pt x="637" y="22"/>
                      <a:pt x="677" y="0"/>
                      <a:pt x="693" y="26"/>
                    </a:cubicBezTo>
                    <a:cubicBezTo>
                      <a:pt x="709" y="51"/>
                      <a:pt x="688" y="73"/>
                      <a:pt x="648" y="98"/>
                    </a:cubicBezTo>
                    <a:cubicBezTo>
                      <a:pt x="606" y="125"/>
                      <a:pt x="611" y="123"/>
                      <a:pt x="586" y="139"/>
                    </a:cubicBezTo>
                    <a:cubicBezTo>
                      <a:pt x="559" y="156"/>
                      <a:pt x="497" y="200"/>
                      <a:pt x="484" y="221"/>
                    </a:cubicBezTo>
                    <a:cubicBezTo>
                      <a:pt x="471" y="241"/>
                      <a:pt x="469" y="272"/>
                      <a:pt x="466" y="306"/>
                    </a:cubicBezTo>
                    <a:cubicBezTo>
                      <a:pt x="454" y="436"/>
                      <a:pt x="564" y="760"/>
                      <a:pt x="572" y="785"/>
                    </a:cubicBezTo>
                    <a:cubicBezTo>
                      <a:pt x="578" y="807"/>
                      <a:pt x="573" y="833"/>
                      <a:pt x="541" y="842"/>
                    </a:cubicBezTo>
                    <a:cubicBezTo>
                      <a:pt x="509" y="852"/>
                      <a:pt x="490" y="837"/>
                      <a:pt x="484" y="816"/>
                    </a:cubicBezTo>
                    <a:cubicBezTo>
                      <a:pt x="472" y="777"/>
                      <a:pt x="409" y="606"/>
                      <a:pt x="390" y="556"/>
                    </a:cubicBezTo>
                    <a:cubicBezTo>
                      <a:pt x="382" y="536"/>
                      <a:pt x="374" y="521"/>
                      <a:pt x="366" y="518"/>
                    </a:cubicBezTo>
                    <a:cubicBezTo>
                      <a:pt x="363" y="517"/>
                      <a:pt x="358" y="517"/>
                      <a:pt x="356" y="518"/>
                    </a:cubicBezTo>
                    <a:cubicBezTo>
                      <a:pt x="348" y="521"/>
                      <a:pt x="342" y="536"/>
                      <a:pt x="334" y="556"/>
                    </a:cubicBezTo>
                    <a:cubicBezTo>
                      <a:pt x="315" y="606"/>
                      <a:pt x="251" y="777"/>
                      <a:pt x="240" y="816"/>
                    </a:cubicBezTo>
                    <a:cubicBezTo>
                      <a:pt x="234" y="837"/>
                      <a:pt x="215" y="852"/>
                      <a:pt x="183" y="842"/>
                    </a:cubicBezTo>
                    <a:cubicBezTo>
                      <a:pt x="150" y="833"/>
                      <a:pt x="146" y="807"/>
                      <a:pt x="152" y="785"/>
                    </a:cubicBezTo>
                    <a:cubicBezTo>
                      <a:pt x="160" y="760"/>
                      <a:pt x="269" y="436"/>
                      <a:pt x="258" y="306"/>
                    </a:cubicBezTo>
                    <a:cubicBezTo>
                      <a:pt x="255" y="272"/>
                      <a:pt x="254" y="255"/>
                      <a:pt x="241" y="235"/>
                    </a:cubicBezTo>
                    <a:cubicBezTo>
                      <a:pt x="228" y="214"/>
                      <a:pt x="198" y="214"/>
                      <a:pt x="166" y="211"/>
                    </a:cubicBezTo>
                    <a:cubicBezTo>
                      <a:pt x="136" y="208"/>
                      <a:pt x="126" y="207"/>
                      <a:pt x="76" y="202"/>
                    </a:cubicBezTo>
                    <a:cubicBezTo>
                      <a:pt x="29" y="198"/>
                      <a:pt x="0" y="189"/>
                      <a:pt x="3" y="158"/>
                    </a:cubicBezTo>
                    <a:close/>
                  </a:path>
                </a:pathLst>
              </a:custGeom>
              <a:grpFill/>
              <a:ln w="9525">
                <a:noFill/>
                <a:round/>
                <a:headEnd/>
                <a:tailEnd/>
              </a:ln>
            </p:spPr>
            <p:txBody>
              <a:bodyPr/>
              <a:lstStyle/>
              <a:p>
                <a:endParaRPr lang="zh-CN" altLang="zh-CN" sz="2471"/>
              </a:p>
            </p:txBody>
          </p:sp>
          <p:sp>
            <p:nvSpPr>
              <p:cNvPr id="136" name="Oval 22"/>
              <p:cNvSpPr>
                <a:spLocks noChangeArrowheads="1"/>
              </p:cNvSpPr>
              <p:nvPr/>
            </p:nvSpPr>
            <p:spPr bwMode="auto">
              <a:xfrm>
                <a:off x="3148" y="1428"/>
                <a:ext cx="189" cy="187"/>
              </a:xfrm>
              <a:prstGeom prst="ellipse">
                <a:avLst/>
              </a:prstGeom>
              <a:grpFill/>
              <a:ln w="9525">
                <a:noFill/>
                <a:round/>
                <a:headEnd/>
                <a:tailEnd/>
              </a:ln>
            </p:spPr>
            <p:txBody>
              <a:bodyPr/>
              <a:lstStyle/>
              <a:p>
                <a:endParaRPr lang="zh-CN" altLang="zh-CN" sz="2471"/>
              </a:p>
            </p:txBody>
          </p:sp>
        </p:grpSp>
        <p:grpSp>
          <p:nvGrpSpPr>
            <p:cNvPr id="80" name="Group 36"/>
            <p:cNvGrpSpPr>
              <a:grpSpLocks/>
            </p:cNvGrpSpPr>
            <p:nvPr/>
          </p:nvGrpSpPr>
          <p:grpSpPr bwMode="auto">
            <a:xfrm>
              <a:off x="5227553" y="1511380"/>
              <a:ext cx="882078" cy="1144530"/>
              <a:chOff x="2097" y="1428"/>
              <a:chExt cx="779" cy="1007"/>
            </a:xfrm>
            <a:solidFill>
              <a:schemeClr val="accent2"/>
            </a:solidFill>
          </p:grpSpPr>
          <p:sp>
            <p:nvSpPr>
              <p:cNvPr id="81" name="Freeform 23"/>
              <p:cNvSpPr>
                <a:spLocks/>
              </p:cNvSpPr>
              <p:nvPr/>
            </p:nvSpPr>
            <p:spPr bwMode="auto">
              <a:xfrm>
                <a:off x="2097" y="1501"/>
                <a:ext cx="779" cy="934"/>
              </a:xfrm>
              <a:custGeom>
                <a:avLst/>
                <a:gdLst/>
                <a:ahLst/>
                <a:cxnLst>
                  <a:cxn ang="0">
                    <a:pos x="706" y="158"/>
                  </a:cxn>
                  <a:cxn ang="0">
                    <a:pos x="619" y="130"/>
                  </a:cxn>
                  <a:cxn ang="0">
                    <a:pos x="349" y="128"/>
                  </a:cxn>
                  <a:cxn ang="0">
                    <a:pos x="259" y="116"/>
                  </a:cxn>
                  <a:cxn ang="0">
                    <a:pos x="107" y="40"/>
                  </a:cxn>
                  <a:cxn ang="0">
                    <a:pos x="17" y="26"/>
                  </a:cxn>
                  <a:cxn ang="0">
                    <a:pos x="61" y="98"/>
                  </a:cxn>
                  <a:cxn ang="0">
                    <a:pos x="124" y="139"/>
                  </a:cxn>
                  <a:cxn ang="0">
                    <a:pos x="226" y="221"/>
                  </a:cxn>
                  <a:cxn ang="0">
                    <a:pos x="244" y="306"/>
                  </a:cxn>
                  <a:cxn ang="0">
                    <a:pos x="138" y="785"/>
                  </a:cxn>
                  <a:cxn ang="0">
                    <a:pos x="169" y="842"/>
                  </a:cxn>
                  <a:cxn ang="0">
                    <a:pos x="226" y="816"/>
                  </a:cxn>
                  <a:cxn ang="0">
                    <a:pos x="320" y="556"/>
                  </a:cxn>
                  <a:cxn ang="0">
                    <a:pos x="344" y="518"/>
                  </a:cxn>
                  <a:cxn ang="0">
                    <a:pos x="354" y="518"/>
                  </a:cxn>
                  <a:cxn ang="0">
                    <a:pos x="376" y="556"/>
                  </a:cxn>
                  <a:cxn ang="0">
                    <a:pos x="470" y="816"/>
                  </a:cxn>
                  <a:cxn ang="0">
                    <a:pos x="527" y="842"/>
                  </a:cxn>
                  <a:cxn ang="0">
                    <a:pos x="558" y="785"/>
                  </a:cxn>
                  <a:cxn ang="0">
                    <a:pos x="452" y="306"/>
                  </a:cxn>
                  <a:cxn ang="0">
                    <a:pos x="468" y="235"/>
                  </a:cxn>
                  <a:cxn ang="0">
                    <a:pos x="544" y="211"/>
                  </a:cxn>
                  <a:cxn ang="0">
                    <a:pos x="634" y="202"/>
                  </a:cxn>
                  <a:cxn ang="0">
                    <a:pos x="706" y="158"/>
                  </a:cxn>
                </a:cxnLst>
                <a:rect l="0" t="0" r="r" b="b"/>
                <a:pathLst>
                  <a:path w="709" h="852">
                    <a:moveTo>
                      <a:pt x="706" y="158"/>
                    </a:moveTo>
                    <a:cubicBezTo>
                      <a:pt x="703" y="128"/>
                      <a:pt x="658" y="130"/>
                      <a:pt x="619" y="130"/>
                    </a:cubicBezTo>
                    <a:cubicBezTo>
                      <a:pt x="584" y="130"/>
                      <a:pt x="397" y="128"/>
                      <a:pt x="349" y="128"/>
                    </a:cubicBezTo>
                    <a:cubicBezTo>
                      <a:pt x="301" y="128"/>
                      <a:pt x="259" y="116"/>
                      <a:pt x="259" y="116"/>
                    </a:cubicBezTo>
                    <a:cubicBezTo>
                      <a:pt x="231" y="111"/>
                      <a:pt x="140" y="57"/>
                      <a:pt x="107" y="40"/>
                    </a:cubicBezTo>
                    <a:cubicBezTo>
                      <a:pt x="72" y="22"/>
                      <a:pt x="33" y="0"/>
                      <a:pt x="17" y="26"/>
                    </a:cubicBezTo>
                    <a:cubicBezTo>
                      <a:pt x="0" y="51"/>
                      <a:pt x="22" y="73"/>
                      <a:pt x="61" y="98"/>
                    </a:cubicBezTo>
                    <a:cubicBezTo>
                      <a:pt x="104" y="125"/>
                      <a:pt x="98" y="123"/>
                      <a:pt x="124" y="139"/>
                    </a:cubicBezTo>
                    <a:cubicBezTo>
                      <a:pt x="151" y="156"/>
                      <a:pt x="213" y="200"/>
                      <a:pt x="226" y="221"/>
                    </a:cubicBezTo>
                    <a:cubicBezTo>
                      <a:pt x="239" y="241"/>
                      <a:pt x="241" y="272"/>
                      <a:pt x="244" y="306"/>
                    </a:cubicBezTo>
                    <a:cubicBezTo>
                      <a:pt x="255" y="436"/>
                      <a:pt x="146" y="760"/>
                      <a:pt x="138" y="785"/>
                    </a:cubicBezTo>
                    <a:cubicBezTo>
                      <a:pt x="132" y="807"/>
                      <a:pt x="136" y="833"/>
                      <a:pt x="169" y="842"/>
                    </a:cubicBezTo>
                    <a:cubicBezTo>
                      <a:pt x="201" y="852"/>
                      <a:pt x="220" y="837"/>
                      <a:pt x="226" y="816"/>
                    </a:cubicBezTo>
                    <a:cubicBezTo>
                      <a:pt x="237" y="777"/>
                      <a:pt x="301" y="606"/>
                      <a:pt x="320" y="556"/>
                    </a:cubicBezTo>
                    <a:cubicBezTo>
                      <a:pt x="328" y="536"/>
                      <a:pt x="336" y="521"/>
                      <a:pt x="344" y="518"/>
                    </a:cubicBezTo>
                    <a:cubicBezTo>
                      <a:pt x="346" y="517"/>
                      <a:pt x="352" y="517"/>
                      <a:pt x="354" y="518"/>
                    </a:cubicBezTo>
                    <a:cubicBezTo>
                      <a:pt x="362" y="521"/>
                      <a:pt x="368" y="536"/>
                      <a:pt x="376" y="556"/>
                    </a:cubicBezTo>
                    <a:cubicBezTo>
                      <a:pt x="395" y="606"/>
                      <a:pt x="458" y="777"/>
                      <a:pt x="470" y="816"/>
                    </a:cubicBezTo>
                    <a:cubicBezTo>
                      <a:pt x="476" y="837"/>
                      <a:pt x="495" y="852"/>
                      <a:pt x="527" y="842"/>
                    </a:cubicBezTo>
                    <a:cubicBezTo>
                      <a:pt x="559" y="833"/>
                      <a:pt x="564" y="807"/>
                      <a:pt x="558" y="785"/>
                    </a:cubicBezTo>
                    <a:cubicBezTo>
                      <a:pt x="550" y="760"/>
                      <a:pt x="440" y="436"/>
                      <a:pt x="452" y="306"/>
                    </a:cubicBezTo>
                    <a:cubicBezTo>
                      <a:pt x="455" y="272"/>
                      <a:pt x="456" y="255"/>
                      <a:pt x="468" y="235"/>
                    </a:cubicBezTo>
                    <a:cubicBezTo>
                      <a:pt x="482" y="214"/>
                      <a:pt x="512" y="214"/>
                      <a:pt x="544" y="211"/>
                    </a:cubicBezTo>
                    <a:cubicBezTo>
                      <a:pt x="574" y="208"/>
                      <a:pt x="584" y="207"/>
                      <a:pt x="634" y="202"/>
                    </a:cubicBezTo>
                    <a:cubicBezTo>
                      <a:pt x="681" y="198"/>
                      <a:pt x="709" y="189"/>
                      <a:pt x="706" y="158"/>
                    </a:cubicBezTo>
                    <a:close/>
                  </a:path>
                </a:pathLst>
              </a:custGeom>
              <a:grpFill/>
              <a:ln w="9525">
                <a:noFill/>
                <a:round/>
                <a:headEnd/>
                <a:tailEnd/>
              </a:ln>
            </p:spPr>
            <p:txBody>
              <a:bodyPr/>
              <a:lstStyle/>
              <a:p>
                <a:endParaRPr lang="zh-CN" altLang="zh-CN" sz="2471"/>
              </a:p>
            </p:txBody>
          </p:sp>
          <p:sp>
            <p:nvSpPr>
              <p:cNvPr id="134" name="Oval 24"/>
              <p:cNvSpPr>
                <a:spLocks noChangeArrowheads="1"/>
              </p:cNvSpPr>
              <p:nvPr/>
            </p:nvSpPr>
            <p:spPr bwMode="auto">
              <a:xfrm>
                <a:off x="2388" y="1428"/>
                <a:ext cx="188" cy="187"/>
              </a:xfrm>
              <a:prstGeom prst="ellipse">
                <a:avLst/>
              </a:prstGeom>
              <a:grpFill/>
              <a:ln w="9525">
                <a:noFill/>
                <a:round/>
                <a:headEnd/>
                <a:tailEnd/>
              </a:ln>
            </p:spPr>
            <p:txBody>
              <a:bodyPr/>
              <a:lstStyle/>
              <a:p>
                <a:endParaRPr lang="zh-CN" altLang="zh-CN" sz="2471"/>
              </a:p>
            </p:txBody>
          </p:sp>
        </p:grpSp>
      </p:grpSp>
      <p:grpSp>
        <p:nvGrpSpPr>
          <p:cNvPr id="137" name="Group 31"/>
          <p:cNvGrpSpPr>
            <a:grpSpLocks noChangeAspect="1"/>
          </p:cNvGrpSpPr>
          <p:nvPr/>
        </p:nvGrpSpPr>
        <p:grpSpPr bwMode="auto">
          <a:xfrm>
            <a:off x="8785134" y="1232183"/>
            <a:ext cx="1188658" cy="1571736"/>
            <a:chOff x="2494" y="642"/>
            <a:chExt cx="765" cy="1007"/>
          </a:xfrm>
          <a:solidFill>
            <a:schemeClr val="accent1"/>
          </a:solidFill>
        </p:grpSpPr>
        <p:sp>
          <p:nvSpPr>
            <p:cNvPr id="138" name="Freeform 25"/>
            <p:cNvSpPr>
              <a:spLocks/>
            </p:cNvSpPr>
            <p:nvPr/>
          </p:nvSpPr>
          <p:spPr bwMode="auto">
            <a:xfrm>
              <a:off x="2494" y="715"/>
              <a:ext cx="765" cy="934"/>
            </a:xfrm>
            <a:custGeom>
              <a:avLst/>
              <a:gdLst/>
              <a:ahLst/>
              <a:cxnLst>
                <a:cxn ang="0">
                  <a:pos x="680" y="26"/>
                </a:cxn>
                <a:cxn ang="0">
                  <a:pos x="589" y="40"/>
                </a:cxn>
                <a:cxn ang="0">
                  <a:pos x="440" y="115"/>
                </a:cxn>
                <a:cxn ang="0">
                  <a:pos x="348" y="128"/>
                </a:cxn>
                <a:cxn ang="0">
                  <a:pos x="258" y="116"/>
                </a:cxn>
                <a:cxn ang="0">
                  <a:pos x="107" y="40"/>
                </a:cxn>
                <a:cxn ang="0">
                  <a:pos x="16" y="26"/>
                </a:cxn>
                <a:cxn ang="0">
                  <a:pos x="61" y="98"/>
                </a:cxn>
                <a:cxn ang="0">
                  <a:pos x="123" y="139"/>
                </a:cxn>
                <a:cxn ang="0">
                  <a:pos x="225" y="221"/>
                </a:cxn>
                <a:cxn ang="0">
                  <a:pos x="243" y="306"/>
                </a:cxn>
                <a:cxn ang="0">
                  <a:pos x="137" y="785"/>
                </a:cxn>
                <a:cxn ang="0">
                  <a:pos x="168" y="842"/>
                </a:cxn>
                <a:cxn ang="0">
                  <a:pos x="225" y="816"/>
                </a:cxn>
                <a:cxn ang="0">
                  <a:pos x="319" y="556"/>
                </a:cxn>
                <a:cxn ang="0">
                  <a:pos x="343" y="518"/>
                </a:cxn>
                <a:cxn ang="0">
                  <a:pos x="354" y="518"/>
                </a:cxn>
                <a:cxn ang="0">
                  <a:pos x="375" y="556"/>
                </a:cxn>
                <a:cxn ang="0">
                  <a:pos x="469" y="816"/>
                </a:cxn>
                <a:cxn ang="0">
                  <a:pos x="527" y="842"/>
                </a:cxn>
                <a:cxn ang="0">
                  <a:pos x="557" y="785"/>
                </a:cxn>
                <a:cxn ang="0">
                  <a:pos x="451" y="306"/>
                </a:cxn>
                <a:cxn ang="0">
                  <a:pos x="469" y="221"/>
                </a:cxn>
                <a:cxn ang="0">
                  <a:pos x="573" y="139"/>
                </a:cxn>
                <a:cxn ang="0">
                  <a:pos x="635" y="98"/>
                </a:cxn>
                <a:cxn ang="0">
                  <a:pos x="680" y="26"/>
                </a:cxn>
              </a:cxnLst>
              <a:rect l="0" t="0" r="r" b="b"/>
              <a:pathLst>
                <a:path w="696" h="852">
                  <a:moveTo>
                    <a:pt x="680" y="26"/>
                  </a:moveTo>
                  <a:cubicBezTo>
                    <a:pt x="663" y="0"/>
                    <a:pt x="624" y="22"/>
                    <a:pt x="589" y="40"/>
                  </a:cubicBezTo>
                  <a:cubicBezTo>
                    <a:pt x="557" y="56"/>
                    <a:pt x="471" y="107"/>
                    <a:pt x="440" y="115"/>
                  </a:cubicBezTo>
                  <a:cubicBezTo>
                    <a:pt x="439" y="115"/>
                    <a:pt x="397" y="128"/>
                    <a:pt x="348" y="128"/>
                  </a:cubicBezTo>
                  <a:cubicBezTo>
                    <a:pt x="300" y="128"/>
                    <a:pt x="258" y="116"/>
                    <a:pt x="258" y="116"/>
                  </a:cubicBezTo>
                  <a:cubicBezTo>
                    <a:pt x="230" y="111"/>
                    <a:pt x="140" y="57"/>
                    <a:pt x="107" y="40"/>
                  </a:cubicBezTo>
                  <a:cubicBezTo>
                    <a:pt x="72" y="22"/>
                    <a:pt x="33" y="0"/>
                    <a:pt x="16" y="26"/>
                  </a:cubicBezTo>
                  <a:cubicBezTo>
                    <a:pt x="0" y="51"/>
                    <a:pt x="21" y="73"/>
                    <a:pt x="61" y="98"/>
                  </a:cubicBezTo>
                  <a:cubicBezTo>
                    <a:pt x="103" y="125"/>
                    <a:pt x="98" y="123"/>
                    <a:pt x="123" y="139"/>
                  </a:cubicBezTo>
                  <a:cubicBezTo>
                    <a:pt x="150" y="156"/>
                    <a:pt x="212" y="200"/>
                    <a:pt x="225" y="221"/>
                  </a:cubicBezTo>
                  <a:cubicBezTo>
                    <a:pt x="238" y="241"/>
                    <a:pt x="240" y="272"/>
                    <a:pt x="243" y="306"/>
                  </a:cubicBezTo>
                  <a:cubicBezTo>
                    <a:pt x="255" y="436"/>
                    <a:pt x="145" y="760"/>
                    <a:pt x="137" y="785"/>
                  </a:cubicBezTo>
                  <a:cubicBezTo>
                    <a:pt x="131" y="807"/>
                    <a:pt x="136" y="833"/>
                    <a:pt x="168" y="842"/>
                  </a:cubicBezTo>
                  <a:cubicBezTo>
                    <a:pt x="200" y="852"/>
                    <a:pt x="219" y="837"/>
                    <a:pt x="225" y="816"/>
                  </a:cubicBezTo>
                  <a:cubicBezTo>
                    <a:pt x="237" y="777"/>
                    <a:pt x="300" y="606"/>
                    <a:pt x="319" y="556"/>
                  </a:cubicBezTo>
                  <a:cubicBezTo>
                    <a:pt x="327" y="536"/>
                    <a:pt x="335" y="521"/>
                    <a:pt x="343" y="518"/>
                  </a:cubicBezTo>
                  <a:cubicBezTo>
                    <a:pt x="346" y="517"/>
                    <a:pt x="351" y="517"/>
                    <a:pt x="354" y="518"/>
                  </a:cubicBezTo>
                  <a:cubicBezTo>
                    <a:pt x="361" y="521"/>
                    <a:pt x="367" y="536"/>
                    <a:pt x="375" y="556"/>
                  </a:cubicBezTo>
                  <a:cubicBezTo>
                    <a:pt x="394" y="606"/>
                    <a:pt x="458" y="777"/>
                    <a:pt x="469" y="816"/>
                  </a:cubicBezTo>
                  <a:cubicBezTo>
                    <a:pt x="476" y="837"/>
                    <a:pt x="494" y="852"/>
                    <a:pt x="527" y="842"/>
                  </a:cubicBezTo>
                  <a:cubicBezTo>
                    <a:pt x="559" y="833"/>
                    <a:pt x="563" y="807"/>
                    <a:pt x="557" y="785"/>
                  </a:cubicBezTo>
                  <a:cubicBezTo>
                    <a:pt x="550" y="760"/>
                    <a:pt x="440" y="436"/>
                    <a:pt x="451" y="306"/>
                  </a:cubicBezTo>
                  <a:cubicBezTo>
                    <a:pt x="454" y="272"/>
                    <a:pt x="456" y="241"/>
                    <a:pt x="469" y="221"/>
                  </a:cubicBezTo>
                  <a:cubicBezTo>
                    <a:pt x="482" y="200"/>
                    <a:pt x="545" y="156"/>
                    <a:pt x="573" y="139"/>
                  </a:cubicBezTo>
                  <a:cubicBezTo>
                    <a:pt x="598" y="123"/>
                    <a:pt x="592" y="125"/>
                    <a:pt x="635" y="98"/>
                  </a:cubicBezTo>
                  <a:cubicBezTo>
                    <a:pt x="674" y="73"/>
                    <a:pt x="696" y="51"/>
                    <a:pt x="680" y="26"/>
                  </a:cubicBezTo>
                  <a:close/>
                </a:path>
              </a:pathLst>
            </a:custGeom>
            <a:grpFill/>
            <a:ln w="9525">
              <a:noFill/>
              <a:round/>
              <a:headEnd/>
              <a:tailEnd/>
            </a:ln>
          </p:spPr>
          <p:txBody>
            <a:bodyPr/>
            <a:lstStyle/>
            <a:p>
              <a:endParaRPr lang="zh-CN" altLang="zh-CN" sz="2471"/>
            </a:p>
          </p:txBody>
        </p:sp>
        <p:sp>
          <p:nvSpPr>
            <p:cNvPr id="139" name="Oval 26"/>
            <p:cNvSpPr>
              <a:spLocks noChangeArrowheads="1"/>
            </p:cNvSpPr>
            <p:nvPr/>
          </p:nvSpPr>
          <p:spPr bwMode="auto">
            <a:xfrm>
              <a:off x="2784" y="642"/>
              <a:ext cx="188" cy="187"/>
            </a:xfrm>
            <a:prstGeom prst="ellipse">
              <a:avLst/>
            </a:prstGeom>
            <a:grpFill/>
            <a:ln w="9525">
              <a:noFill/>
              <a:round/>
              <a:headEnd/>
              <a:tailEnd/>
            </a:ln>
          </p:spPr>
          <p:txBody>
            <a:bodyPr/>
            <a:lstStyle/>
            <a:p>
              <a:endParaRPr lang="zh-CN" altLang="zh-CN" sz="2471"/>
            </a:p>
          </p:txBody>
        </p:sp>
      </p:grpSp>
      <p:grpSp>
        <p:nvGrpSpPr>
          <p:cNvPr id="140" name="组合 139"/>
          <p:cNvGrpSpPr>
            <a:grpSpLocks noChangeAspect="1"/>
          </p:cNvGrpSpPr>
          <p:nvPr/>
        </p:nvGrpSpPr>
        <p:grpSpPr>
          <a:xfrm>
            <a:off x="2542363" y="2070034"/>
            <a:ext cx="3609530" cy="750063"/>
            <a:chOff x="5285584" y="1367721"/>
            <a:chExt cx="2628444" cy="546192"/>
          </a:xfrm>
          <a:solidFill>
            <a:schemeClr val="accent1"/>
          </a:solidFill>
        </p:grpSpPr>
        <p:sp>
          <p:nvSpPr>
            <p:cNvPr id="141" name="AutoShape 65"/>
            <p:cNvSpPr>
              <a:spLocks noChangeArrowheads="1"/>
            </p:cNvSpPr>
            <p:nvPr/>
          </p:nvSpPr>
          <p:spPr bwMode="auto">
            <a:xfrm>
              <a:off x="5285584" y="1367721"/>
              <a:ext cx="2628444" cy="546192"/>
            </a:xfrm>
            <a:prstGeom prst="homePlate">
              <a:avLst/>
            </a:prstGeom>
            <a:grp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sz="2471">
                <a:solidFill>
                  <a:srgbClr val="000000"/>
                </a:solidFill>
              </a:endParaRPr>
            </a:p>
          </p:txBody>
        </p:sp>
        <p:sp>
          <p:nvSpPr>
            <p:cNvPr id="142" name="Text Box 66"/>
            <p:cNvSpPr txBox="1">
              <a:spLocks noChangeArrowheads="1"/>
            </p:cNvSpPr>
            <p:nvPr/>
          </p:nvSpPr>
          <p:spPr bwMode="auto">
            <a:xfrm>
              <a:off x="5730180" y="1471539"/>
              <a:ext cx="1565883" cy="354222"/>
            </a:xfrm>
            <a:prstGeom prst="rect">
              <a:avLst/>
            </a:prstGeom>
            <a:grp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zh-CN" altLang="en-US" sz="2471" b="1" dirty="0">
                  <a:solidFill>
                    <a:schemeClr val="bg1"/>
                  </a:solidFill>
                  <a:latin typeface="微软雅黑" pitchFamily="34" charset="-122"/>
                  <a:ea typeface="微软雅黑" pitchFamily="34" charset="-122"/>
                </a:rPr>
                <a:t>单击填加文字</a:t>
              </a:r>
              <a:endParaRPr lang="en-US" altLang="ko-KR" sz="2471" b="1" dirty="0">
                <a:solidFill>
                  <a:schemeClr val="bg1"/>
                </a:solidFill>
                <a:latin typeface="微软雅黑" pitchFamily="34" charset="-122"/>
                <a:ea typeface="微软雅黑" pitchFamily="34" charset="-122"/>
              </a:endParaRPr>
            </a:p>
          </p:txBody>
        </p:sp>
      </p:grpSp>
      <p:grpSp>
        <p:nvGrpSpPr>
          <p:cNvPr id="143" name="组合 142"/>
          <p:cNvGrpSpPr>
            <a:grpSpLocks noChangeAspect="1"/>
          </p:cNvGrpSpPr>
          <p:nvPr/>
        </p:nvGrpSpPr>
        <p:grpSpPr>
          <a:xfrm>
            <a:off x="2542363" y="3024776"/>
            <a:ext cx="3609530" cy="750063"/>
            <a:chOff x="5285584" y="1367721"/>
            <a:chExt cx="2628444" cy="546192"/>
          </a:xfrm>
          <a:solidFill>
            <a:schemeClr val="accent2"/>
          </a:solidFill>
        </p:grpSpPr>
        <p:sp>
          <p:nvSpPr>
            <p:cNvPr id="144" name="AutoShape 65"/>
            <p:cNvSpPr>
              <a:spLocks noChangeArrowheads="1"/>
            </p:cNvSpPr>
            <p:nvPr/>
          </p:nvSpPr>
          <p:spPr bwMode="auto">
            <a:xfrm>
              <a:off x="5285584" y="1367721"/>
              <a:ext cx="2628444" cy="546192"/>
            </a:xfrm>
            <a:prstGeom prst="homePlate">
              <a:avLst/>
            </a:prstGeom>
            <a:grp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sz="2471">
                <a:solidFill>
                  <a:srgbClr val="000000"/>
                </a:solidFill>
              </a:endParaRPr>
            </a:p>
          </p:txBody>
        </p:sp>
        <p:sp>
          <p:nvSpPr>
            <p:cNvPr id="145" name="Text Box 66"/>
            <p:cNvSpPr txBox="1">
              <a:spLocks noChangeArrowheads="1"/>
            </p:cNvSpPr>
            <p:nvPr/>
          </p:nvSpPr>
          <p:spPr bwMode="auto">
            <a:xfrm>
              <a:off x="5730180" y="1471539"/>
              <a:ext cx="1565883" cy="354222"/>
            </a:xfrm>
            <a:prstGeom prst="rect">
              <a:avLst/>
            </a:prstGeom>
            <a:grp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zh-CN" altLang="en-US" sz="2471" b="1" dirty="0">
                  <a:solidFill>
                    <a:schemeClr val="bg1"/>
                  </a:solidFill>
                  <a:latin typeface="微软雅黑" pitchFamily="34" charset="-122"/>
                  <a:ea typeface="微软雅黑" pitchFamily="34" charset="-122"/>
                </a:rPr>
                <a:t>单击填加文字</a:t>
              </a:r>
              <a:endParaRPr lang="en-US" altLang="ko-KR" sz="2471" b="1" dirty="0">
                <a:solidFill>
                  <a:schemeClr val="bg1"/>
                </a:solidFill>
                <a:latin typeface="微软雅黑" pitchFamily="34" charset="-122"/>
                <a:ea typeface="微软雅黑" pitchFamily="34" charset="-122"/>
              </a:endParaRPr>
            </a:p>
          </p:txBody>
        </p:sp>
      </p:grpSp>
      <p:grpSp>
        <p:nvGrpSpPr>
          <p:cNvPr id="146" name="组合 145"/>
          <p:cNvGrpSpPr>
            <a:grpSpLocks noChangeAspect="1"/>
          </p:cNvGrpSpPr>
          <p:nvPr/>
        </p:nvGrpSpPr>
        <p:grpSpPr>
          <a:xfrm>
            <a:off x="2542363" y="3988361"/>
            <a:ext cx="3609530" cy="750063"/>
            <a:chOff x="5285584" y="1367721"/>
            <a:chExt cx="2628444" cy="546192"/>
          </a:xfrm>
          <a:solidFill>
            <a:schemeClr val="accent3"/>
          </a:solidFill>
        </p:grpSpPr>
        <p:sp>
          <p:nvSpPr>
            <p:cNvPr id="147" name="AutoShape 65"/>
            <p:cNvSpPr>
              <a:spLocks noChangeArrowheads="1"/>
            </p:cNvSpPr>
            <p:nvPr/>
          </p:nvSpPr>
          <p:spPr bwMode="auto">
            <a:xfrm>
              <a:off x="5285584" y="1367721"/>
              <a:ext cx="2628444" cy="546192"/>
            </a:xfrm>
            <a:prstGeom prst="homePlate">
              <a:avLst/>
            </a:prstGeom>
            <a:grp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sz="2471">
                <a:solidFill>
                  <a:srgbClr val="000000"/>
                </a:solidFill>
              </a:endParaRPr>
            </a:p>
          </p:txBody>
        </p:sp>
        <p:sp>
          <p:nvSpPr>
            <p:cNvPr id="148" name="Text Box 66"/>
            <p:cNvSpPr txBox="1">
              <a:spLocks noChangeArrowheads="1"/>
            </p:cNvSpPr>
            <p:nvPr/>
          </p:nvSpPr>
          <p:spPr bwMode="auto">
            <a:xfrm>
              <a:off x="5730180" y="1471539"/>
              <a:ext cx="1565883" cy="354222"/>
            </a:xfrm>
            <a:prstGeom prst="rect">
              <a:avLst/>
            </a:prstGeom>
            <a:grp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zh-CN" altLang="en-US" sz="2471" b="1" dirty="0">
                  <a:solidFill>
                    <a:schemeClr val="bg1"/>
                  </a:solidFill>
                  <a:latin typeface="微软雅黑" pitchFamily="34" charset="-122"/>
                  <a:ea typeface="微软雅黑" pitchFamily="34" charset="-122"/>
                </a:rPr>
                <a:t>单击填加文字</a:t>
              </a:r>
              <a:endParaRPr lang="en-US" altLang="ko-KR" sz="2471" b="1" dirty="0">
                <a:solidFill>
                  <a:schemeClr val="bg1"/>
                </a:solidFill>
                <a:latin typeface="微软雅黑" pitchFamily="34" charset="-122"/>
                <a:ea typeface="微软雅黑" pitchFamily="34" charset="-122"/>
              </a:endParaRPr>
            </a:p>
          </p:txBody>
        </p:sp>
      </p:grpSp>
      <p:grpSp>
        <p:nvGrpSpPr>
          <p:cNvPr id="149" name="组合 148"/>
          <p:cNvGrpSpPr>
            <a:grpSpLocks noChangeAspect="1"/>
          </p:cNvGrpSpPr>
          <p:nvPr/>
        </p:nvGrpSpPr>
        <p:grpSpPr>
          <a:xfrm>
            <a:off x="2542363" y="4915555"/>
            <a:ext cx="3609530" cy="750063"/>
            <a:chOff x="5285584" y="1367721"/>
            <a:chExt cx="2628444" cy="546192"/>
          </a:xfrm>
          <a:solidFill>
            <a:schemeClr val="accent5"/>
          </a:solidFill>
        </p:grpSpPr>
        <p:sp>
          <p:nvSpPr>
            <p:cNvPr id="150" name="AutoShape 65"/>
            <p:cNvSpPr>
              <a:spLocks noChangeArrowheads="1"/>
            </p:cNvSpPr>
            <p:nvPr/>
          </p:nvSpPr>
          <p:spPr bwMode="auto">
            <a:xfrm>
              <a:off x="5285584" y="1367721"/>
              <a:ext cx="2628444" cy="546192"/>
            </a:xfrm>
            <a:prstGeom prst="homePlate">
              <a:avLst/>
            </a:prstGeom>
            <a:grp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sz="2471">
                <a:solidFill>
                  <a:srgbClr val="000000"/>
                </a:solidFill>
              </a:endParaRPr>
            </a:p>
          </p:txBody>
        </p:sp>
        <p:sp>
          <p:nvSpPr>
            <p:cNvPr id="151" name="Text Box 66"/>
            <p:cNvSpPr txBox="1">
              <a:spLocks noChangeArrowheads="1"/>
            </p:cNvSpPr>
            <p:nvPr/>
          </p:nvSpPr>
          <p:spPr bwMode="auto">
            <a:xfrm>
              <a:off x="5730180" y="1471539"/>
              <a:ext cx="1565883" cy="354222"/>
            </a:xfrm>
            <a:prstGeom prst="rect">
              <a:avLst/>
            </a:prstGeom>
            <a:grp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zh-CN" altLang="en-US" sz="2471" b="1" dirty="0">
                  <a:solidFill>
                    <a:schemeClr val="bg1"/>
                  </a:solidFill>
                  <a:latin typeface="微软雅黑" pitchFamily="34" charset="-122"/>
                  <a:ea typeface="微软雅黑" pitchFamily="34" charset="-122"/>
                </a:rPr>
                <a:t>单击填加文字</a:t>
              </a:r>
              <a:endParaRPr lang="en-US" altLang="ko-KR" sz="2471" b="1" dirty="0">
                <a:solidFill>
                  <a:schemeClr val="bg1"/>
                </a:solidFill>
                <a:latin typeface="微软雅黑" pitchFamily="34" charset="-122"/>
                <a:ea typeface="微软雅黑" pitchFamily="34" charset="-122"/>
              </a:endParaRPr>
            </a:p>
          </p:txBody>
        </p:sp>
      </p:grpSp>
    </p:spTree>
    <p:extLst>
      <p:ext uri="{BB962C8B-B14F-4D97-AF65-F5344CB8AC3E}">
        <p14:creationId xmlns:p14="http://schemas.microsoft.com/office/powerpoint/2010/main" val="352121218"/>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afterEffect">
                                  <p:stCondLst>
                                    <p:cond delay="0"/>
                                  </p:stCondLst>
                                  <p:childTnLst>
                                    <p:set>
                                      <p:cBhvr>
                                        <p:cTn id="6" dur="1" fill="hold">
                                          <p:stCondLst>
                                            <p:cond delay="0"/>
                                          </p:stCondLst>
                                        </p:cTn>
                                        <p:tgtEl>
                                          <p:spTgt spid="130"/>
                                        </p:tgtEl>
                                        <p:attrNameLst>
                                          <p:attrName>style.visibility</p:attrName>
                                        </p:attrNameLst>
                                      </p:cBhvr>
                                      <p:to>
                                        <p:strVal val="visible"/>
                                      </p:to>
                                    </p:set>
                                    <p:animEffect transition="in" filter="randombar(horizontal)">
                                      <p:cBhvr>
                                        <p:cTn id="7" dur="500"/>
                                        <p:tgtEl>
                                          <p:spTgt spid="130"/>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33"/>
                                        </p:tgtEl>
                                        <p:attrNameLst>
                                          <p:attrName>style.visibility</p:attrName>
                                        </p:attrNameLst>
                                      </p:cBhvr>
                                      <p:to>
                                        <p:strVal val="visible"/>
                                      </p:to>
                                    </p:set>
                                    <p:animEffect transition="in" filter="fade">
                                      <p:cBhvr>
                                        <p:cTn id="11" dur="500"/>
                                        <p:tgtEl>
                                          <p:spTgt spid="133"/>
                                        </p:tgtEl>
                                      </p:cBhvr>
                                    </p:animEffect>
                                  </p:childTnLst>
                                </p:cTn>
                              </p:par>
                            </p:childTnLst>
                          </p:cTn>
                        </p:par>
                        <p:par>
                          <p:cTn id="12" fill="hold">
                            <p:stCondLst>
                              <p:cond delay="1000"/>
                            </p:stCondLst>
                            <p:childTnLst>
                              <p:par>
                                <p:cTn id="13" presetID="2" presetClass="entr" presetSubtype="8" fill="hold" nodeType="afterEffect">
                                  <p:stCondLst>
                                    <p:cond delay="0"/>
                                  </p:stCondLst>
                                  <p:childTnLst>
                                    <p:set>
                                      <p:cBhvr>
                                        <p:cTn id="14" dur="1" fill="hold">
                                          <p:stCondLst>
                                            <p:cond delay="0"/>
                                          </p:stCondLst>
                                        </p:cTn>
                                        <p:tgtEl>
                                          <p:spTgt spid="140"/>
                                        </p:tgtEl>
                                        <p:attrNameLst>
                                          <p:attrName>style.visibility</p:attrName>
                                        </p:attrNameLst>
                                      </p:cBhvr>
                                      <p:to>
                                        <p:strVal val="visible"/>
                                      </p:to>
                                    </p:set>
                                    <p:anim calcmode="lin" valueType="num">
                                      <p:cBhvr additive="base">
                                        <p:cTn id="15" dur="750" fill="hold"/>
                                        <p:tgtEl>
                                          <p:spTgt spid="140"/>
                                        </p:tgtEl>
                                        <p:attrNameLst>
                                          <p:attrName>ppt_x</p:attrName>
                                        </p:attrNameLst>
                                      </p:cBhvr>
                                      <p:tavLst>
                                        <p:tav tm="0">
                                          <p:val>
                                            <p:strVal val="0-#ppt_w/2"/>
                                          </p:val>
                                        </p:tav>
                                        <p:tav tm="100000">
                                          <p:val>
                                            <p:strVal val="#ppt_x"/>
                                          </p:val>
                                        </p:tav>
                                      </p:tavLst>
                                    </p:anim>
                                    <p:anim calcmode="lin" valueType="num">
                                      <p:cBhvr additive="base">
                                        <p:cTn id="16" dur="750" fill="hold"/>
                                        <p:tgtEl>
                                          <p:spTgt spid="140"/>
                                        </p:tgtEl>
                                        <p:attrNameLst>
                                          <p:attrName>ppt_y</p:attrName>
                                        </p:attrNameLst>
                                      </p:cBhvr>
                                      <p:tavLst>
                                        <p:tav tm="0">
                                          <p:val>
                                            <p:strVal val="#ppt_y"/>
                                          </p:val>
                                        </p:tav>
                                        <p:tav tm="100000">
                                          <p:val>
                                            <p:strVal val="#ppt_y"/>
                                          </p:val>
                                        </p:tav>
                                      </p:tavLst>
                                    </p:anim>
                                  </p:childTnLst>
                                </p:cTn>
                              </p:par>
                              <p:par>
                                <p:cTn id="17" presetID="2" presetClass="entr" presetSubtype="8" fill="hold" nodeType="withEffect">
                                  <p:stCondLst>
                                    <p:cond delay="250"/>
                                  </p:stCondLst>
                                  <p:childTnLst>
                                    <p:set>
                                      <p:cBhvr>
                                        <p:cTn id="18" dur="1" fill="hold">
                                          <p:stCondLst>
                                            <p:cond delay="0"/>
                                          </p:stCondLst>
                                        </p:cTn>
                                        <p:tgtEl>
                                          <p:spTgt spid="143"/>
                                        </p:tgtEl>
                                        <p:attrNameLst>
                                          <p:attrName>style.visibility</p:attrName>
                                        </p:attrNameLst>
                                      </p:cBhvr>
                                      <p:to>
                                        <p:strVal val="visible"/>
                                      </p:to>
                                    </p:set>
                                    <p:anim calcmode="lin" valueType="num">
                                      <p:cBhvr additive="base">
                                        <p:cTn id="19" dur="750" fill="hold"/>
                                        <p:tgtEl>
                                          <p:spTgt spid="143"/>
                                        </p:tgtEl>
                                        <p:attrNameLst>
                                          <p:attrName>ppt_x</p:attrName>
                                        </p:attrNameLst>
                                      </p:cBhvr>
                                      <p:tavLst>
                                        <p:tav tm="0">
                                          <p:val>
                                            <p:strVal val="0-#ppt_w/2"/>
                                          </p:val>
                                        </p:tav>
                                        <p:tav tm="100000">
                                          <p:val>
                                            <p:strVal val="#ppt_x"/>
                                          </p:val>
                                        </p:tav>
                                      </p:tavLst>
                                    </p:anim>
                                    <p:anim calcmode="lin" valueType="num">
                                      <p:cBhvr additive="base">
                                        <p:cTn id="20" dur="750" fill="hold"/>
                                        <p:tgtEl>
                                          <p:spTgt spid="143"/>
                                        </p:tgtEl>
                                        <p:attrNameLst>
                                          <p:attrName>ppt_y</p:attrName>
                                        </p:attrNameLst>
                                      </p:cBhvr>
                                      <p:tavLst>
                                        <p:tav tm="0">
                                          <p:val>
                                            <p:strVal val="#ppt_y"/>
                                          </p:val>
                                        </p:tav>
                                        <p:tav tm="100000">
                                          <p:val>
                                            <p:strVal val="#ppt_y"/>
                                          </p:val>
                                        </p:tav>
                                      </p:tavLst>
                                    </p:anim>
                                  </p:childTnLst>
                                </p:cTn>
                              </p:par>
                              <p:par>
                                <p:cTn id="21" presetID="2" presetClass="entr" presetSubtype="8" fill="hold" nodeType="withEffect">
                                  <p:stCondLst>
                                    <p:cond delay="500"/>
                                  </p:stCondLst>
                                  <p:childTnLst>
                                    <p:set>
                                      <p:cBhvr>
                                        <p:cTn id="22" dur="1" fill="hold">
                                          <p:stCondLst>
                                            <p:cond delay="0"/>
                                          </p:stCondLst>
                                        </p:cTn>
                                        <p:tgtEl>
                                          <p:spTgt spid="146"/>
                                        </p:tgtEl>
                                        <p:attrNameLst>
                                          <p:attrName>style.visibility</p:attrName>
                                        </p:attrNameLst>
                                      </p:cBhvr>
                                      <p:to>
                                        <p:strVal val="visible"/>
                                      </p:to>
                                    </p:set>
                                    <p:anim calcmode="lin" valueType="num">
                                      <p:cBhvr additive="base">
                                        <p:cTn id="23" dur="750" fill="hold"/>
                                        <p:tgtEl>
                                          <p:spTgt spid="146"/>
                                        </p:tgtEl>
                                        <p:attrNameLst>
                                          <p:attrName>ppt_x</p:attrName>
                                        </p:attrNameLst>
                                      </p:cBhvr>
                                      <p:tavLst>
                                        <p:tav tm="0">
                                          <p:val>
                                            <p:strVal val="0-#ppt_w/2"/>
                                          </p:val>
                                        </p:tav>
                                        <p:tav tm="100000">
                                          <p:val>
                                            <p:strVal val="#ppt_x"/>
                                          </p:val>
                                        </p:tav>
                                      </p:tavLst>
                                    </p:anim>
                                    <p:anim calcmode="lin" valueType="num">
                                      <p:cBhvr additive="base">
                                        <p:cTn id="24" dur="750" fill="hold"/>
                                        <p:tgtEl>
                                          <p:spTgt spid="146"/>
                                        </p:tgtEl>
                                        <p:attrNameLst>
                                          <p:attrName>ppt_y</p:attrName>
                                        </p:attrNameLst>
                                      </p:cBhvr>
                                      <p:tavLst>
                                        <p:tav tm="0">
                                          <p:val>
                                            <p:strVal val="#ppt_y"/>
                                          </p:val>
                                        </p:tav>
                                        <p:tav tm="100000">
                                          <p:val>
                                            <p:strVal val="#ppt_y"/>
                                          </p:val>
                                        </p:tav>
                                      </p:tavLst>
                                    </p:anim>
                                  </p:childTnLst>
                                </p:cTn>
                              </p:par>
                              <p:par>
                                <p:cTn id="25" presetID="2" presetClass="entr" presetSubtype="8" fill="hold" nodeType="withEffect">
                                  <p:stCondLst>
                                    <p:cond delay="750"/>
                                  </p:stCondLst>
                                  <p:childTnLst>
                                    <p:set>
                                      <p:cBhvr>
                                        <p:cTn id="26" dur="1" fill="hold">
                                          <p:stCondLst>
                                            <p:cond delay="0"/>
                                          </p:stCondLst>
                                        </p:cTn>
                                        <p:tgtEl>
                                          <p:spTgt spid="149"/>
                                        </p:tgtEl>
                                        <p:attrNameLst>
                                          <p:attrName>style.visibility</p:attrName>
                                        </p:attrNameLst>
                                      </p:cBhvr>
                                      <p:to>
                                        <p:strVal val="visible"/>
                                      </p:to>
                                    </p:set>
                                    <p:anim calcmode="lin" valueType="num">
                                      <p:cBhvr additive="base">
                                        <p:cTn id="27" dur="750" fill="hold"/>
                                        <p:tgtEl>
                                          <p:spTgt spid="149"/>
                                        </p:tgtEl>
                                        <p:attrNameLst>
                                          <p:attrName>ppt_x</p:attrName>
                                        </p:attrNameLst>
                                      </p:cBhvr>
                                      <p:tavLst>
                                        <p:tav tm="0">
                                          <p:val>
                                            <p:strVal val="0-#ppt_w/2"/>
                                          </p:val>
                                        </p:tav>
                                        <p:tav tm="100000">
                                          <p:val>
                                            <p:strVal val="#ppt_x"/>
                                          </p:val>
                                        </p:tav>
                                      </p:tavLst>
                                    </p:anim>
                                    <p:anim calcmode="lin" valueType="num">
                                      <p:cBhvr additive="base">
                                        <p:cTn id="28" dur="750" fill="hold"/>
                                        <p:tgtEl>
                                          <p:spTgt spid="149"/>
                                        </p:tgtEl>
                                        <p:attrNameLst>
                                          <p:attrName>ppt_y</p:attrName>
                                        </p:attrNameLst>
                                      </p:cBhvr>
                                      <p:tavLst>
                                        <p:tav tm="0">
                                          <p:val>
                                            <p:strVal val="#ppt_y"/>
                                          </p:val>
                                        </p:tav>
                                        <p:tav tm="100000">
                                          <p:val>
                                            <p:strVal val="#ppt_y"/>
                                          </p:val>
                                        </p:tav>
                                      </p:tavLst>
                                    </p:anim>
                                  </p:childTnLst>
                                </p:cTn>
                              </p:par>
                            </p:childTnLst>
                          </p:cTn>
                        </p:par>
                        <p:par>
                          <p:cTn id="29" fill="hold">
                            <p:stCondLst>
                              <p:cond delay="2500"/>
                            </p:stCondLst>
                            <p:childTnLst>
                              <p:par>
                                <p:cTn id="30" presetID="42" presetClass="entr" presetSubtype="0" fill="hold" nodeType="afterEffect">
                                  <p:stCondLst>
                                    <p:cond delay="0"/>
                                  </p:stCondLst>
                                  <p:childTnLst>
                                    <p:set>
                                      <p:cBhvr>
                                        <p:cTn id="31" dur="1" fill="hold">
                                          <p:stCondLst>
                                            <p:cond delay="0"/>
                                          </p:stCondLst>
                                        </p:cTn>
                                        <p:tgtEl>
                                          <p:spTgt spid="55"/>
                                        </p:tgtEl>
                                        <p:attrNameLst>
                                          <p:attrName>style.visibility</p:attrName>
                                        </p:attrNameLst>
                                      </p:cBhvr>
                                      <p:to>
                                        <p:strVal val="visible"/>
                                      </p:to>
                                    </p:set>
                                    <p:animEffect transition="in" filter="fade">
                                      <p:cBhvr>
                                        <p:cTn id="32" dur="1000"/>
                                        <p:tgtEl>
                                          <p:spTgt spid="55"/>
                                        </p:tgtEl>
                                      </p:cBhvr>
                                    </p:animEffect>
                                    <p:anim calcmode="lin" valueType="num">
                                      <p:cBhvr>
                                        <p:cTn id="33" dur="1000" fill="hold"/>
                                        <p:tgtEl>
                                          <p:spTgt spid="55"/>
                                        </p:tgtEl>
                                        <p:attrNameLst>
                                          <p:attrName>ppt_x</p:attrName>
                                        </p:attrNameLst>
                                      </p:cBhvr>
                                      <p:tavLst>
                                        <p:tav tm="0">
                                          <p:val>
                                            <p:strVal val="#ppt_x"/>
                                          </p:val>
                                        </p:tav>
                                        <p:tav tm="100000">
                                          <p:val>
                                            <p:strVal val="#ppt_x"/>
                                          </p:val>
                                        </p:tav>
                                      </p:tavLst>
                                    </p:anim>
                                    <p:anim calcmode="lin" valueType="num">
                                      <p:cBhvr>
                                        <p:cTn id="34" dur="1000" fill="hold"/>
                                        <p:tgtEl>
                                          <p:spTgt spid="55"/>
                                        </p:tgtEl>
                                        <p:attrNameLst>
                                          <p:attrName>ppt_y</p:attrName>
                                        </p:attrNameLst>
                                      </p:cBhvr>
                                      <p:tavLst>
                                        <p:tav tm="0">
                                          <p:val>
                                            <p:strVal val="#ppt_y+.1"/>
                                          </p:val>
                                        </p:tav>
                                        <p:tav tm="100000">
                                          <p:val>
                                            <p:strVal val="#ppt_y"/>
                                          </p:val>
                                        </p:tav>
                                      </p:tavLst>
                                    </p:anim>
                                  </p:childTnLst>
                                </p:cTn>
                              </p:par>
                              <p:par>
                                <p:cTn id="35" presetID="42" presetClass="entr" presetSubtype="0" fill="hold" nodeType="withEffect">
                                  <p:stCondLst>
                                    <p:cond delay="0"/>
                                  </p:stCondLst>
                                  <p:childTnLst>
                                    <p:set>
                                      <p:cBhvr>
                                        <p:cTn id="36" dur="1" fill="hold">
                                          <p:stCondLst>
                                            <p:cond delay="0"/>
                                          </p:stCondLst>
                                        </p:cTn>
                                        <p:tgtEl>
                                          <p:spTgt spid="68"/>
                                        </p:tgtEl>
                                        <p:attrNameLst>
                                          <p:attrName>style.visibility</p:attrName>
                                        </p:attrNameLst>
                                      </p:cBhvr>
                                      <p:to>
                                        <p:strVal val="visible"/>
                                      </p:to>
                                    </p:set>
                                    <p:animEffect transition="in" filter="fade">
                                      <p:cBhvr>
                                        <p:cTn id="37" dur="1000"/>
                                        <p:tgtEl>
                                          <p:spTgt spid="68"/>
                                        </p:tgtEl>
                                      </p:cBhvr>
                                    </p:animEffect>
                                    <p:anim calcmode="lin" valueType="num">
                                      <p:cBhvr>
                                        <p:cTn id="38" dur="1000" fill="hold"/>
                                        <p:tgtEl>
                                          <p:spTgt spid="68"/>
                                        </p:tgtEl>
                                        <p:attrNameLst>
                                          <p:attrName>ppt_x</p:attrName>
                                        </p:attrNameLst>
                                      </p:cBhvr>
                                      <p:tavLst>
                                        <p:tav tm="0">
                                          <p:val>
                                            <p:strVal val="#ppt_x"/>
                                          </p:val>
                                        </p:tav>
                                        <p:tav tm="100000">
                                          <p:val>
                                            <p:strVal val="#ppt_x"/>
                                          </p:val>
                                        </p:tav>
                                      </p:tavLst>
                                    </p:anim>
                                    <p:anim calcmode="lin" valueType="num">
                                      <p:cBhvr>
                                        <p:cTn id="39" dur="1000" fill="hold"/>
                                        <p:tgtEl>
                                          <p:spTgt spid="68"/>
                                        </p:tgtEl>
                                        <p:attrNameLst>
                                          <p:attrName>ppt_y</p:attrName>
                                        </p:attrNameLst>
                                      </p:cBhvr>
                                      <p:tavLst>
                                        <p:tav tm="0">
                                          <p:val>
                                            <p:strVal val="#ppt_y+.1"/>
                                          </p:val>
                                        </p:tav>
                                        <p:tav tm="100000">
                                          <p:val>
                                            <p:strVal val="#ppt_y"/>
                                          </p:val>
                                        </p:tav>
                                      </p:tavLst>
                                    </p:anim>
                                  </p:childTnLst>
                                </p:cTn>
                              </p:par>
                              <p:par>
                                <p:cTn id="40" presetID="42" presetClass="entr" presetSubtype="0" fill="hold" nodeType="withEffect">
                                  <p:stCondLst>
                                    <p:cond delay="0"/>
                                  </p:stCondLst>
                                  <p:childTnLst>
                                    <p:set>
                                      <p:cBhvr>
                                        <p:cTn id="41" dur="1" fill="hold">
                                          <p:stCondLst>
                                            <p:cond delay="0"/>
                                          </p:stCondLst>
                                        </p:cTn>
                                        <p:tgtEl>
                                          <p:spTgt spid="78"/>
                                        </p:tgtEl>
                                        <p:attrNameLst>
                                          <p:attrName>style.visibility</p:attrName>
                                        </p:attrNameLst>
                                      </p:cBhvr>
                                      <p:to>
                                        <p:strVal val="visible"/>
                                      </p:to>
                                    </p:set>
                                    <p:animEffect transition="in" filter="fade">
                                      <p:cBhvr>
                                        <p:cTn id="42" dur="1000"/>
                                        <p:tgtEl>
                                          <p:spTgt spid="78"/>
                                        </p:tgtEl>
                                      </p:cBhvr>
                                    </p:animEffect>
                                    <p:anim calcmode="lin" valueType="num">
                                      <p:cBhvr>
                                        <p:cTn id="43" dur="1000" fill="hold"/>
                                        <p:tgtEl>
                                          <p:spTgt spid="78"/>
                                        </p:tgtEl>
                                        <p:attrNameLst>
                                          <p:attrName>ppt_x</p:attrName>
                                        </p:attrNameLst>
                                      </p:cBhvr>
                                      <p:tavLst>
                                        <p:tav tm="0">
                                          <p:val>
                                            <p:strVal val="#ppt_x"/>
                                          </p:val>
                                        </p:tav>
                                        <p:tav tm="100000">
                                          <p:val>
                                            <p:strVal val="#ppt_x"/>
                                          </p:val>
                                        </p:tav>
                                      </p:tavLst>
                                    </p:anim>
                                    <p:anim calcmode="lin" valueType="num">
                                      <p:cBhvr>
                                        <p:cTn id="44" dur="1000" fill="hold"/>
                                        <p:tgtEl>
                                          <p:spTgt spid="78"/>
                                        </p:tgtEl>
                                        <p:attrNameLst>
                                          <p:attrName>ppt_y</p:attrName>
                                        </p:attrNameLst>
                                      </p:cBhvr>
                                      <p:tavLst>
                                        <p:tav tm="0">
                                          <p:val>
                                            <p:strVal val="#ppt_y+.1"/>
                                          </p:val>
                                        </p:tav>
                                        <p:tav tm="100000">
                                          <p:val>
                                            <p:strVal val="#ppt_y"/>
                                          </p:val>
                                        </p:tav>
                                      </p:tavLst>
                                    </p:anim>
                                  </p:childTnLst>
                                </p:cTn>
                              </p:par>
                              <p:par>
                                <p:cTn id="45" presetID="42" presetClass="entr" presetSubtype="0" fill="hold" nodeType="withEffect">
                                  <p:stCondLst>
                                    <p:cond delay="0"/>
                                  </p:stCondLst>
                                  <p:childTnLst>
                                    <p:set>
                                      <p:cBhvr>
                                        <p:cTn id="46" dur="1" fill="hold">
                                          <p:stCondLst>
                                            <p:cond delay="0"/>
                                          </p:stCondLst>
                                        </p:cTn>
                                        <p:tgtEl>
                                          <p:spTgt spid="137"/>
                                        </p:tgtEl>
                                        <p:attrNameLst>
                                          <p:attrName>style.visibility</p:attrName>
                                        </p:attrNameLst>
                                      </p:cBhvr>
                                      <p:to>
                                        <p:strVal val="visible"/>
                                      </p:to>
                                    </p:set>
                                    <p:animEffect transition="in" filter="fade">
                                      <p:cBhvr>
                                        <p:cTn id="47" dur="1000"/>
                                        <p:tgtEl>
                                          <p:spTgt spid="137"/>
                                        </p:tgtEl>
                                      </p:cBhvr>
                                    </p:animEffect>
                                    <p:anim calcmode="lin" valueType="num">
                                      <p:cBhvr>
                                        <p:cTn id="48" dur="1000" fill="hold"/>
                                        <p:tgtEl>
                                          <p:spTgt spid="137"/>
                                        </p:tgtEl>
                                        <p:attrNameLst>
                                          <p:attrName>ppt_x</p:attrName>
                                        </p:attrNameLst>
                                      </p:cBhvr>
                                      <p:tavLst>
                                        <p:tav tm="0">
                                          <p:val>
                                            <p:strVal val="#ppt_x"/>
                                          </p:val>
                                        </p:tav>
                                        <p:tav tm="100000">
                                          <p:val>
                                            <p:strVal val="#ppt_x"/>
                                          </p:val>
                                        </p:tav>
                                      </p:tavLst>
                                    </p:anim>
                                    <p:anim calcmode="lin" valueType="num">
                                      <p:cBhvr>
                                        <p:cTn id="49" dur="1000" fill="hold"/>
                                        <p:tgtEl>
                                          <p:spTgt spid="13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标题 5"/>
          <p:cNvSpPr>
            <a:spLocks noGrp="1"/>
          </p:cNvSpPr>
          <p:nvPr>
            <p:ph type="title"/>
          </p:nvPr>
        </p:nvSpPr>
        <p:spPr/>
        <p:txBody>
          <a:bodyPr/>
          <a:lstStyle/>
          <a:p>
            <a:pPr algn="l"/>
            <a:r>
              <a:rPr lang="zh-CN" altLang="en-US" dirty="0"/>
              <a:t>扩展市场</a:t>
            </a:r>
          </a:p>
        </p:txBody>
      </p:sp>
      <p:grpSp>
        <p:nvGrpSpPr>
          <p:cNvPr id="33" name="Group 66"/>
          <p:cNvGrpSpPr>
            <a:grpSpLocks/>
          </p:cNvGrpSpPr>
          <p:nvPr/>
        </p:nvGrpSpPr>
        <p:grpSpPr bwMode="auto">
          <a:xfrm>
            <a:off x="5040063" y="1486933"/>
            <a:ext cx="6726015" cy="5661123"/>
            <a:chOff x="720" y="839"/>
            <a:chExt cx="3740" cy="3146"/>
          </a:xfrm>
          <a:solidFill>
            <a:srgbClr val="F8F8F8"/>
          </a:solidFill>
        </p:grpSpPr>
        <p:sp>
          <p:nvSpPr>
            <p:cNvPr id="34" name="Freeform 67"/>
            <p:cNvSpPr>
              <a:spLocks/>
            </p:cNvSpPr>
            <p:nvPr/>
          </p:nvSpPr>
          <p:spPr bwMode="gray">
            <a:xfrm>
              <a:off x="720" y="1296"/>
              <a:ext cx="1495" cy="1136"/>
            </a:xfrm>
            <a:custGeom>
              <a:avLst/>
              <a:gdLst>
                <a:gd name="T0" fmla="*/ 3 w 2990"/>
                <a:gd name="T1" fmla="*/ 357 h 2273"/>
                <a:gd name="T2" fmla="*/ 23 w 2990"/>
                <a:gd name="T3" fmla="*/ 365 h 2273"/>
                <a:gd name="T4" fmla="*/ 29 w 2990"/>
                <a:gd name="T5" fmla="*/ 390 h 2273"/>
                <a:gd name="T6" fmla="*/ 28 w 2990"/>
                <a:gd name="T7" fmla="*/ 419 h 2273"/>
                <a:gd name="T8" fmla="*/ 18 w 2990"/>
                <a:gd name="T9" fmla="*/ 419 h 2273"/>
                <a:gd name="T10" fmla="*/ 0 w 2990"/>
                <a:gd name="T11" fmla="*/ 429 h 2273"/>
                <a:gd name="T12" fmla="*/ 31 w 2990"/>
                <a:gd name="T13" fmla="*/ 438 h 2273"/>
                <a:gd name="T14" fmla="*/ 47 w 2990"/>
                <a:gd name="T15" fmla="*/ 456 h 2273"/>
                <a:gd name="T16" fmla="*/ 49 w 2990"/>
                <a:gd name="T17" fmla="*/ 490 h 2273"/>
                <a:gd name="T18" fmla="*/ 71 w 2990"/>
                <a:gd name="T19" fmla="*/ 507 h 2273"/>
                <a:gd name="T20" fmla="*/ 109 w 2990"/>
                <a:gd name="T21" fmla="*/ 521 h 2273"/>
                <a:gd name="T22" fmla="*/ 152 w 2990"/>
                <a:gd name="T23" fmla="*/ 516 h 2273"/>
                <a:gd name="T24" fmla="*/ 185 w 2990"/>
                <a:gd name="T25" fmla="*/ 542 h 2273"/>
                <a:gd name="T26" fmla="*/ 259 w 2990"/>
                <a:gd name="T27" fmla="*/ 549 h 2273"/>
                <a:gd name="T28" fmla="*/ 414 w 2990"/>
                <a:gd name="T29" fmla="*/ 546 h 2273"/>
                <a:gd name="T30" fmla="*/ 539 w 2990"/>
                <a:gd name="T31" fmla="*/ 549 h 2273"/>
                <a:gd name="T32" fmla="*/ 585 w 2990"/>
                <a:gd name="T33" fmla="*/ 458 h 2273"/>
                <a:gd name="T34" fmla="*/ 714 w 2990"/>
                <a:gd name="T35" fmla="*/ 339 h 2273"/>
                <a:gd name="T36" fmla="*/ 743 w 2990"/>
                <a:gd name="T37" fmla="*/ 295 h 2273"/>
                <a:gd name="T38" fmla="*/ 727 w 2990"/>
                <a:gd name="T39" fmla="*/ 263 h 2273"/>
                <a:gd name="T40" fmla="*/ 716 w 2990"/>
                <a:gd name="T41" fmla="*/ 233 h 2273"/>
                <a:gd name="T42" fmla="*/ 678 w 2990"/>
                <a:gd name="T43" fmla="*/ 213 h 2273"/>
                <a:gd name="T44" fmla="*/ 631 w 2990"/>
                <a:gd name="T45" fmla="*/ 198 h 2273"/>
                <a:gd name="T46" fmla="*/ 592 w 2990"/>
                <a:gd name="T47" fmla="*/ 185 h 2273"/>
                <a:gd name="T48" fmla="*/ 578 w 2990"/>
                <a:gd name="T49" fmla="*/ 170 h 2273"/>
                <a:gd name="T50" fmla="*/ 594 w 2990"/>
                <a:gd name="T51" fmla="*/ 148 h 2273"/>
                <a:gd name="T52" fmla="*/ 598 w 2990"/>
                <a:gd name="T53" fmla="*/ 114 h 2273"/>
                <a:gd name="T54" fmla="*/ 580 w 2990"/>
                <a:gd name="T55" fmla="*/ 75 h 2273"/>
                <a:gd name="T56" fmla="*/ 562 w 2990"/>
                <a:gd name="T57" fmla="*/ 63 h 2273"/>
                <a:gd name="T58" fmla="*/ 540 w 2990"/>
                <a:gd name="T59" fmla="*/ 55 h 2273"/>
                <a:gd name="T60" fmla="*/ 520 w 2990"/>
                <a:gd name="T61" fmla="*/ 29 h 2273"/>
                <a:gd name="T62" fmla="*/ 517 w 2990"/>
                <a:gd name="T63" fmla="*/ 8 h 2273"/>
                <a:gd name="T64" fmla="*/ 492 w 2990"/>
                <a:gd name="T65" fmla="*/ 0 h 2273"/>
                <a:gd name="T66" fmla="*/ 479 w 2990"/>
                <a:gd name="T67" fmla="*/ 21 h 2273"/>
                <a:gd name="T68" fmla="*/ 449 w 2990"/>
                <a:gd name="T69" fmla="*/ 35 h 2273"/>
                <a:gd name="T70" fmla="*/ 438 w 2990"/>
                <a:gd name="T71" fmla="*/ 79 h 2273"/>
                <a:gd name="T72" fmla="*/ 411 w 2990"/>
                <a:gd name="T73" fmla="*/ 85 h 2273"/>
                <a:gd name="T74" fmla="*/ 384 w 2990"/>
                <a:gd name="T75" fmla="*/ 75 h 2273"/>
                <a:gd name="T76" fmla="*/ 363 w 2990"/>
                <a:gd name="T77" fmla="*/ 71 h 2273"/>
                <a:gd name="T78" fmla="*/ 334 w 2990"/>
                <a:gd name="T79" fmla="*/ 122 h 2273"/>
                <a:gd name="T80" fmla="*/ 344 w 2990"/>
                <a:gd name="T81" fmla="*/ 140 h 2273"/>
                <a:gd name="T82" fmla="*/ 322 w 2990"/>
                <a:gd name="T83" fmla="*/ 144 h 2273"/>
                <a:gd name="T84" fmla="*/ 295 w 2990"/>
                <a:gd name="T85" fmla="*/ 136 h 2273"/>
                <a:gd name="T86" fmla="*/ 257 w 2990"/>
                <a:gd name="T87" fmla="*/ 138 h 2273"/>
                <a:gd name="T88" fmla="*/ 266 w 2990"/>
                <a:gd name="T89" fmla="*/ 148 h 2273"/>
                <a:gd name="T90" fmla="*/ 262 w 2990"/>
                <a:gd name="T91" fmla="*/ 173 h 2273"/>
                <a:gd name="T92" fmla="*/ 263 w 2990"/>
                <a:gd name="T93" fmla="*/ 220 h 2273"/>
                <a:gd name="T94" fmla="*/ 241 w 2990"/>
                <a:gd name="T95" fmla="*/ 242 h 2273"/>
                <a:gd name="T96" fmla="*/ 230 w 2990"/>
                <a:gd name="T97" fmla="*/ 267 h 2273"/>
                <a:gd name="T98" fmla="*/ 177 w 2990"/>
                <a:gd name="T99" fmla="*/ 281 h 2273"/>
                <a:gd name="T100" fmla="*/ 147 w 2990"/>
                <a:gd name="T101" fmla="*/ 286 h 2273"/>
                <a:gd name="T102" fmla="*/ 114 w 2990"/>
                <a:gd name="T103" fmla="*/ 294 h 2273"/>
                <a:gd name="T104" fmla="*/ 80 w 2990"/>
                <a:gd name="T105" fmla="*/ 302 h 2273"/>
                <a:gd name="T106" fmla="*/ 80 w 2990"/>
                <a:gd name="T107" fmla="*/ 289 h 2273"/>
                <a:gd name="T108" fmla="*/ 55 w 2990"/>
                <a:gd name="T109" fmla="*/ 291 h 2273"/>
                <a:gd name="T110" fmla="*/ 29 w 2990"/>
                <a:gd name="T111" fmla="*/ 297 h 2273"/>
                <a:gd name="T112" fmla="*/ 10 w 2990"/>
                <a:gd name="T113" fmla="*/ 318 h 2273"/>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2990"/>
                <a:gd name="T172" fmla="*/ 0 h 2273"/>
                <a:gd name="T173" fmla="*/ 2990 w 2990"/>
                <a:gd name="T174" fmla="*/ 2273 h 2273"/>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2990" h="2273">
                  <a:moveTo>
                    <a:pt x="29" y="1289"/>
                  </a:moveTo>
                  <a:lnTo>
                    <a:pt x="4" y="1329"/>
                  </a:lnTo>
                  <a:lnTo>
                    <a:pt x="12" y="1378"/>
                  </a:lnTo>
                  <a:lnTo>
                    <a:pt x="12" y="1382"/>
                  </a:lnTo>
                  <a:lnTo>
                    <a:pt x="10" y="1395"/>
                  </a:lnTo>
                  <a:lnTo>
                    <a:pt x="10" y="1411"/>
                  </a:lnTo>
                  <a:lnTo>
                    <a:pt x="10" y="1429"/>
                  </a:lnTo>
                  <a:lnTo>
                    <a:pt x="14" y="1443"/>
                  </a:lnTo>
                  <a:lnTo>
                    <a:pt x="20" y="1451"/>
                  </a:lnTo>
                  <a:lnTo>
                    <a:pt x="31" y="1453"/>
                  </a:lnTo>
                  <a:lnTo>
                    <a:pt x="43" y="1451"/>
                  </a:lnTo>
                  <a:lnTo>
                    <a:pt x="55" y="1449"/>
                  </a:lnTo>
                  <a:lnTo>
                    <a:pt x="73" y="1451"/>
                  </a:lnTo>
                  <a:lnTo>
                    <a:pt x="94" y="1462"/>
                  </a:lnTo>
                  <a:lnTo>
                    <a:pt x="116" y="1480"/>
                  </a:lnTo>
                  <a:lnTo>
                    <a:pt x="132" y="1502"/>
                  </a:lnTo>
                  <a:lnTo>
                    <a:pt x="136" y="1514"/>
                  </a:lnTo>
                  <a:lnTo>
                    <a:pt x="132" y="1525"/>
                  </a:lnTo>
                  <a:lnTo>
                    <a:pt x="126" y="1537"/>
                  </a:lnTo>
                  <a:lnTo>
                    <a:pt x="120" y="1549"/>
                  </a:lnTo>
                  <a:lnTo>
                    <a:pt x="116" y="1561"/>
                  </a:lnTo>
                  <a:lnTo>
                    <a:pt x="116" y="1577"/>
                  </a:lnTo>
                  <a:lnTo>
                    <a:pt x="114" y="1596"/>
                  </a:lnTo>
                  <a:lnTo>
                    <a:pt x="110" y="1618"/>
                  </a:lnTo>
                  <a:lnTo>
                    <a:pt x="108" y="1640"/>
                  </a:lnTo>
                  <a:lnTo>
                    <a:pt x="108" y="1657"/>
                  </a:lnTo>
                  <a:lnTo>
                    <a:pt x="112" y="1669"/>
                  </a:lnTo>
                  <a:lnTo>
                    <a:pt x="114" y="1679"/>
                  </a:lnTo>
                  <a:lnTo>
                    <a:pt x="114" y="1691"/>
                  </a:lnTo>
                  <a:lnTo>
                    <a:pt x="106" y="1699"/>
                  </a:lnTo>
                  <a:lnTo>
                    <a:pt x="96" y="1703"/>
                  </a:lnTo>
                  <a:lnTo>
                    <a:pt x="89" y="1701"/>
                  </a:lnTo>
                  <a:lnTo>
                    <a:pt x="83" y="1695"/>
                  </a:lnTo>
                  <a:lnTo>
                    <a:pt x="77" y="1687"/>
                  </a:lnTo>
                  <a:lnTo>
                    <a:pt x="69" y="1679"/>
                  </a:lnTo>
                  <a:lnTo>
                    <a:pt x="63" y="1673"/>
                  </a:lnTo>
                  <a:lnTo>
                    <a:pt x="53" y="1675"/>
                  </a:lnTo>
                  <a:lnTo>
                    <a:pt x="41" y="1685"/>
                  </a:lnTo>
                  <a:lnTo>
                    <a:pt x="26" y="1699"/>
                  </a:lnTo>
                  <a:lnTo>
                    <a:pt x="12" y="1708"/>
                  </a:lnTo>
                  <a:lnTo>
                    <a:pt x="4" y="1712"/>
                  </a:lnTo>
                  <a:lnTo>
                    <a:pt x="0" y="1716"/>
                  </a:lnTo>
                  <a:lnTo>
                    <a:pt x="6" y="1720"/>
                  </a:lnTo>
                  <a:lnTo>
                    <a:pt x="20" y="1724"/>
                  </a:lnTo>
                  <a:lnTo>
                    <a:pt x="41" y="1728"/>
                  </a:lnTo>
                  <a:lnTo>
                    <a:pt x="65" y="1734"/>
                  </a:lnTo>
                  <a:lnTo>
                    <a:pt x="89" y="1740"/>
                  </a:lnTo>
                  <a:lnTo>
                    <a:pt x="110" y="1746"/>
                  </a:lnTo>
                  <a:lnTo>
                    <a:pt x="126" y="1754"/>
                  </a:lnTo>
                  <a:lnTo>
                    <a:pt x="136" y="1764"/>
                  </a:lnTo>
                  <a:lnTo>
                    <a:pt x="140" y="1771"/>
                  </a:lnTo>
                  <a:lnTo>
                    <a:pt x="150" y="1779"/>
                  </a:lnTo>
                  <a:lnTo>
                    <a:pt x="159" y="1785"/>
                  </a:lnTo>
                  <a:lnTo>
                    <a:pt x="169" y="1795"/>
                  </a:lnTo>
                  <a:lnTo>
                    <a:pt x="177" y="1807"/>
                  </a:lnTo>
                  <a:lnTo>
                    <a:pt x="185" y="1825"/>
                  </a:lnTo>
                  <a:lnTo>
                    <a:pt x="187" y="1848"/>
                  </a:lnTo>
                  <a:lnTo>
                    <a:pt x="185" y="1870"/>
                  </a:lnTo>
                  <a:lnTo>
                    <a:pt x="179" y="1888"/>
                  </a:lnTo>
                  <a:lnTo>
                    <a:pt x="175" y="1905"/>
                  </a:lnTo>
                  <a:lnTo>
                    <a:pt x="177" y="1921"/>
                  </a:lnTo>
                  <a:lnTo>
                    <a:pt x="185" y="1941"/>
                  </a:lnTo>
                  <a:lnTo>
                    <a:pt x="195" y="1960"/>
                  </a:lnTo>
                  <a:lnTo>
                    <a:pt x="207" y="1978"/>
                  </a:lnTo>
                  <a:lnTo>
                    <a:pt x="218" y="1986"/>
                  </a:lnTo>
                  <a:lnTo>
                    <a:pt x="232" y="1990"/>
                  </a:lnTo>
                  <a:lnTo>
                    <a:pt x="246" y="1994"/>
                  </a:lnTo>
                  <a:lnTo>
                    <a:pt x="260" y="2002"/>
                  </a:lnTo>
                  <a:lnTo>
                    <a:pt x="270" y="2014"/>
                  </a:lnTo>
                  <a:lnTo>
                    <a:pt x="281" y="2029"/>
                  </a:lnTo>
                  <a:lnTo>
                    <a:pt x="299" y="2045"/>
                  </a:lnTo>
                  <a:lnTo>
                    <a:pt x="327" y="2057"/>
                  </a:lnTo>
                  <a:lnTo>
                    <a:pt x="352" y="2067"/>
                  </a:lnTo>
                  <a:lnTo>
                    <a:pt x="378" y="2076"/>
                  </a:lnTo>
                  <a:lnTo>
                    <a:pt x="402" y="2082"/>
                  </a:lnTo>
                  <a:lnTo>
                    <a:pt x="421" y="2086"/>
                  </a:lnTo>
                  <a:lnTo>
                    <a:pt x="435" y="2084"/>
                  </a:lnTo>
                  <a:lnTo>
                    <a:pt x="457" y="2078"/>
                  </a:lnTo>
                  <a:lnTo>
                    <a:pt x="484" y="2073"/>
                  </a:lnTo>
                  <a:lnTo>
                    <a:pt x="514" y="2065"/>
                  </a:lnTo>
                  <a:lnTo>
                    <a:pt x="543" y="2059"/>
                  </a:lnTo>
                  <a:lnTo>
                    <a:pt x="569" y="2057"/>
                  </a:lnTo>
                  <a:lnTo>
                    <a:pt x="589" y="2057"/>
                  </a:lnTo>
                  <a:lnTo>
                    <a:pt x="608" y="2065"/>
                  </a:lnTo>
                  <a:lnTo>
                    <a:pt x="626" y="2078"/>
                  </a:lnTo>
                  <a:lnTo>
                    <a:pt x="642" y="2096"/>
                  </a:lnTo>
                  <a:lnTo>
                    <a:pt x="661" y="2116"/>
                  </a:lnTo>
                  <a:lnTo>
                    <a:pt x="687" y="2134"/>
                  </a:lnTo>
                  <a:lnTo>
                    <a:pt x="711" y="2149"/>
                  </a:lnTo>
                  <a:lnTo>
                    <a:pt x="726" y="2161"/>
                  </a:lnTo>
                  <a:lnTo>
                    <a:pt x="738" y="2171"/>
                  </a:lnTo>
                  <a:lnTo>
                    <a:pt x="742" y="2177"/>
                  </a:lnTo>
                  <a:lnTo>
                    <a:pt x="744" y="2179"/>
                  </a:lnTo>
                  <a:lnTo>
                    <a:pt x="856" y="2218"/>
                  </a:lnTo>
                  <a:lnTo>
                    <a:pt x="892" y="2242"/>
                  </a:lnTo>
                  <a:lnTo>
                    <a:pt x="949" y="2236"/>
                  </a:lnTo>
                  <a:lnTo>
                    <a:pt x="986" y="2191"/>
                  </a:lnTo>
                  <a:lnTo>
                    <a:pt x="1035" y="2199"/>
                  </a:lnTo>
                  <a:lnTo>
                    <a:pt x="1152" y="2222"/>
                  </a:lnTo>
                  <a:lnTo>
                    <a:pt x="1201" y="2261"/>
                  </a:lnTo>
                  <a:lnTo>
                    <a:pt x="1256" y="2273"/>
                  </a:lnTo>
                  <a:lnTo>
                    <a:pt x="1392" y="2236"/>
                  </a:lnTo>
                  <a:lnTo>
                    <a:pt x="1431" y="2260"/>
                  </a:lnTo>
                  <a:lnTo>
                    <a:pt x="1539" y="2189"/>
                  </a:lnTo>
                  <a:lnTo>
                    <a:pt x="1657" y="2187"/>
                  </a:lnTo>
                  <a:lnTo>
                    <a:pt x="1726" y="2155"/>
                  </a:lnTo>
                  <a:lnTo>
                    <a:pt x="1821" y="2167"/>
                  </a:lnTo>
                  <a:lnTo>
                    <a:pt x="1935" y="2242"/>
                  </a:lnTo>
                  <a:lnTo>
                    <a:pt x="2026" y="2230"/>
                  </a:lnTo>
                  <a:lnTo>
                    <a:pt x="2088" y="2265"/>
                  </a:lnTo>
                  <a:lnTo>
                    <a:pt x="2193" y="2230"/>
                  </a:lnTo>
                  <a:lnTo>
                    <a:pt x="2155" y="2197"/>
                  </a:lnTo>
                  <a:lnTo>
                    <a:pt x="2161" y="2147"/>
                  </a:lnTo>
                  <a:lnTo>
                    <a:pt x="2214" y="2128"/>
                  </a:lnTo>
                  <a:lnTo>
                    <a:pt x="2242" y="2063"/>
                  </a:lnTo>
                  <a:lnTo>
                    <a:pt x="2124" y="1970"/>
                  </a:lnTo>
                  <a:lnTo>
                    <a:pt x="2128" y="1890"/>
                  </a:lnTo>
                  <a:lnTo>
                    <a:pt x="2199" y="1850"/>
                  </a:lnTo>
                  <a:lnTo>
                    <a:pt x="2337" y="1834"/>
                  </a:lnTo>
                  <a:lnTo>
                    <a:pt x="2484" y="1797"/>
                  </a:lnTo>
                  <a:lnTo>
                    <a:pt x="2545" y="1764"/>
                  </a:lnTo>
                  <a:lnTo>
                    <a:pt x="2624" y="1777"/>
                  </a:lnTo>
                  <a:lnTo>
                    <a:pt x="2592" y="1514"/>
                  </a:lnTo>
                  <a:lnTo>
                    <a:pt x="2673" y="1466"/>
                  </a:lnTo>
                  <a:lnTo>
                    <a:pt x="2752" y="1388"/>
                  </a:lnTo>
                  <a:lnTo>
                    <a:pt x="2856" y="1356"/>
                  </a:lnTo>
                  <a:lnTo>
                    <a:pt x="2939" y="1329"/>
                  </a:lnTo>
                  <a:lnTo>
                    <a:pt x="2966" y="1299"/>
                  </a:lnTo>
                  <a:lnTo>
                    <a:pt x="2957" y="1258"/>
                  </a:lnTo>
                  <a:lnTo>
                    <a:pt x="2990" y="1207"/>
                  </a:lnTo>
                  <a:lnTo>
                    <a:pt x="2988" y="1205"/>
                  </a:lnTo>
                  <a:lnTo>
                    <a:pt x="2982" y="1195"/>
                  </a:lnTo>
                  <a:lnTo>
                    <a:pt x="2972" y="1183"/>
                  </a:lnTo>
                  <a:lnTo>
                    <a:pt x="2961" y="1167"/>
                  </a:lnTo>
                  <a:lnTo>
                    <a:pt x="2949" y="1149"/>
                  </a:lnTo>
                  <a:lnTo>
                    <a:pt x="2937" y="1134"/>
                  </a:lnTo>
                  <a:lnTo>
                    <a:pt x="2929" y="1116"/>
                  </a:lnTo>
                  <a:lnTo>
                    <a:pt x="2923" y="1102"/>
                  </a:lnTo>
                  <a:lnTo>
                    <a:pt x="2915" y="1079"/>
                  </a:lnTo>
                  <a:lnTo>
                    <a:pt x="2905" y="1053"/>
                  </a:lnTo>
                  <a:lnTo>
                    <a:pt x="2898" y="1025"/>
                  </a:lnTo>
                  <a:lnTo>
                    <a:pt x="2888" y="1000"/>
                  </a:lnTo>
                  <a:lnTo>
                    <a:pt x="2880" y="982"/>
                  </a:lnTo>
                  <a:lnTo>
                    <a:pt x="2872" y="957"/>
                  </a:lnTo>
                  <a:lnTo>
                    <a:pt x="2870" y="941"/>
                  </a:lnTo>
                  <a:lnTo>
                    <a:pt x="2870" y="935"/>
                  </a:lnTo>
                  <a:lnTo>
                    <a:pt x="2864" y="933"/>
                  </a:lnTo>
                  <a:lnTo>
                    <a:pt x="2850" y="933"/>
                  </a:lnTo>
                  <a:lnTo>
                    <a:pt x="2829" y="929"/>
                  </a:lnTo>
                  <a:lnTo>
                    <a:pt x="2805" y="923"/>
                  </a:lnTo>
                  <a:lnTo>
                    <a:pt x="2781" y="913"/>
                  </a:lnTo>
                  <a:lnTo>
                    <a:pt x="2760" y="898"/>
                  </a:lnTo>
                  <a:lnTo>
                    <a:pt x="2734" y="874"/>
                  </a:lnTo>
                  <a:lnTo>
                    <a:pt x="2709" y="854"/>
                  </a:lnTo>
                  <a:lnTo>
                    <a:pt x="2687" y="837"/>
                  </a:lnTo>
                  <a:lnTo>
                    <a:pt x="2665" y="819"/>
                  </a:lnTo>
                  <a:lnTo>
                    <a:pt x="2648" y="809"/>
                  </a:lnTo>
                  <a:lnTo>
                    <a:pt x="2622" y="803"/>
                  </a:lnTo>
                  <a:lnTo>
                    <a:pt x="2590" y="801"/>
                  </a:lnTo>
                  <a:lnTo>
                    <a:pt x="2557" y="797"/>
                  </a:lnTo>
                  <a:lnTo>
                    <a:pt x="2524" y="795"/>
                  </a:lnTo>
                  <a:lnTo>
                    <a:pt x="2494" y="789"/>
                  </a:lnTo>
                  <a:lnTo>
                    <a:pt x="2468" y="781"/>
                  </a:lnTo>
                  <a:lnTo>
                    <a:pt x="2443" y="770"/>
                  </a:lnTo>
                  <a:lnTo>
                    <a:pt x="2417" y="760"/>
                  </a:lnTo>
                  <a:lnTo>
                    <a:pt x="2396" y="752"/>
                  </a:lnTo>
                  <a:lnTo>
                    <a:pt x="2378" y="746"/>
                  </a:lnTo>
                  <a:lnTo>
                    <a:pt x="2366" y="742"/>
                  </a:lnTo>
                  <a:lnTo>
                    <a:pt x="2360" y="740"/>
                  </a:lnTo>
                  <a:lnTo>
                    <a:pt x="2356" y="738"/>
                  </a:lnTo>
                  <a:lnTo>
                    <a:pt x="2348" y="730"/>
                  </a:lnTo>
                  <a:lnTo>
                    <a:pt x="2337" y="720"/>
                  </a:lnTo>
                  <a:lnTo>
                    <a:pt x="2325" y="709"/>
                  </a:lnTo>
                  <a:lnTo>
                    <a:pt x="2315" y="695"/>
                  </a:lnTo>
                  <a:lnTo>
                    <a:pt x="2309" y="683"/>
                  </a:lnTo>
                  <a:lnTo>
                    <a:pt x="2311" y="669"/>
                  </a:lnTo>
                  <a:lnTo>
                    <a:pt x="2321" y="655"/>
                  </a:lnTo>
                  <a:lnTo>
                    <a:pt x="2333" y="646"/>
                  </a:lnTo>
                  <a:lnTo>
                    <a:pt x="2348" y="634"/>
                  </a:lnTo>
                  <a:lnTo>
                    <a:pt x="2360" y="622"/>
                  </a:lnTo>
                  <a:lnTo>
                    <a:pt x="2372" y="610"/>
                  </a:lnTo>
                  <a:lnTo>
                    <a:pt x="2376" y="592"/>
                  </a:lnTo>
                  <a:lnTo>
                    <a:pt x="2378" y="569"/>
                  </a:lnTo>
                  <a:lnTo>
                    <a:pt x="2378" y="547"/>
                  </a:lnTo>
                  <a:lnTo>
                    <a:pt x="2380" y="528"/>
                  </a:lnTo>
                  <a:lnTo>
                    <a:pt x="2390" y="506"/>
                  </a:lnTo>
                  <a:lnTo>
                    <a:pt x="2396" y="490"/>
                  </a:lnTo>
                  <a:lnTo>
                    <a:pt x="2396" y="474"/>
                  </a:lnTo>
                  <a:lnTo>
                    <a:pt x="2390" y="459"/>
                  </a:lnTo>
                  <a:lnTo>
                    <a:pt x="2382" y="445"/>
                  </a:lnTo>
                  <a:lnTo>
                    <a:pt x="2374" y="433"/>
                  </a:lnTo>
                  <a:lnTo>
                    <a:pt x="2358" y="407"/>
                  </a:lnTo>
                  <a:lnTo>
                    <a:pt x="2342" y="378"/>
                  </a:lnTo>
                  <a:lnTo>
                    <a:pt x="2335" y="344"/>
                  </a:lnTo>
                  <a:lnTo>
                    <a:pt x="2329" y="321"/>
                  </a:lnTo>
                  <a:lnTo>
                    <a:pt x="2319" y="303"/>
                  </a:lnTo>
                  <a:lnTo>
                    <a:pt x="2307" y="287"/>
                  </a:lnTo>
                  <a:lnTo>
                    <a:pt x="2295" y="276"/>
                  </a:lnTo>
                  <a:lnTo>
                    <a:pt x="2285" y="270"/>
                  </a:lnTo>
                  <a:lnTo>
                    <a:pt x="2276" y="266"/>
                  </a:lnTo>
                  <a:lnTo>
                    <a:pt x="2264" y="266"/>
                  </a:lnTo>
                  <a:lnTo>
                    <a:pt x="2256" y="262"/>
                  </a:lnTo>
                  <a:lnTo>
                    <a:pt x="2248" y="254"/>
                  </a:lnTo>
                  <a:lnTo>
                    <a:pt x="2238" y="248"/>
                  </a:lnTo>
                  <a:lnTo>
                    <a:pt x="2224" y="246"/>
                  </a:lnTo>
                  <a:lnTo>
                    <a:pt x="2209" y="248"/>
                  </a:lnTo>
                  <a:lnTo>
                    <a:pt x="2191" y="248"/>
                  </a:lnTo>
                  <a:lnTo>
                    <a:pt x="2177" y="246"/>
                  </a:lnTo>
                  <a:lnTo>
                    <a:pt x="2169" y="238"/>
                  </a:lnTo>
                  <a:lnTo>
                    <a:pt x="2159" y="221"/>
                  </a:lnTo>
                  <a:lnTo>
                    <a:pt x="2150" y="197"/>
                  </a:lnTo>
                  <a:lnTo>
                    <a:pt x="2136" y="173"/>
                  </a:lnTo>
                  <a:lnTo>
                    <a:pt x="2120" y="156"/>
                  </a:lnTo>
                  <a:lnTo>
                    <a:pt x="2106" y="144"/>
                  </a:lnTo>
                  <a:lnTo>
                    <a:pt x="2092" y="136"/>
                  </a:lnTo>
                  <a:lnTo>
                    <a:pt x="2083" y="128"/>
                  </a:lnTo>
                  <a:lnTo>
                    <a:pt x="2077" y="118"/>
                  </a:lnTo>
                  <a:lnTo>
                    <a:pt x="2075" y="104"/>
                  </a:lnTo>
                  <a:lnTo>
                    <a:pt x="2071" y="87"/>
                  </a:lnTo>
                  <a:lnTo>
                    <a:pt x="2061" y="73"/>
                  </a:lnTo>
                  <a:lnTo>
                    <a:pt x="2053" y="63"/>
                  </a:lnTo>
                  <a:lnTo>
                    <a:pt x="2051" y="53"/>
                  </a:lnTo>
                  <a:lnTo>
                    <a:pt x="2057" y="41"/>
                  </a:lnTo>
                  <a:lnTo>
                    <a:pt x="2065" y="32"/>
                  </a:lnTo>
                  <a:lnTo>
                    <a:pt x="2071" y="20"/>
                  </a:lnTo>
                  <a:lnTo>
                    <a:pt x="2073" y="14"/>
                  </a:lnTo>
                  <a:lnTo>
                    <a:pt x="2063" y="8"/>
                  </a:lnTo>
                  <a:lnTo>
                    <a:pt x="2045" y="4"/>
                  </a:lnTo>
                  <a:lnTo>
                    <a:pt x="2020" y="2"/>
                  </a:lnTo>
                  <a:lnTo>
                    <a:pt x="1994" y="0"/>
                  </a:lnTo>
                  <a:lnTo>
                    <a:pt x="1970" y="0"/>
                  </a:lnTo>
                  <a:lnTo>
                    <a:pt x="1955" y="6"/>
                  </a:lnTo>
                  <a:lnTo>
                    <a:pt x="1945" y="14"/>
                  </a:lnTo>
                  <a:lnTo>
                    <a:pt x="1941" y="30"/>
                  </a:lnTo>
                  <a:lnTo>
                    <a:pt x="1937" y="45"/>
                  </a:lnTo>
                  <a:lnTo>
                    <a:pt x="1933" y="61"/>
                  </a:lnTo>
                  <a:lnTo>
                    <a:pt x="1927" y="75"/>
                  </a:lnTo>
                  <a:lnTo>
                    <a:pt x="1915" y="85"/>
                  </a:lnTo>
                  <a:lnTo>
                    <a:pt x="1898" y="87"/>
                  </a:lnTo>
                  <a:lnTo>
                    <a:pt x="1878" y="91"/>
                  </a:lnTo>
                  <a:lnTo>
                    <a:pt x="1858" y="93"/>
                  </a:lnTo>
                  <a:lnTo>
                    <a:pt x="1840" y="95"/>
                  </a:lnTo>
                  <a:lnTo>
                    <a:pt x="1823" y="102"/>
                  </a:lnTo>
                  <a:lnTo>
                    <a:pt x="1809" y="116"/>
                  </a:lnTo>
                  <a:lnTo>
                    <a:pt x="1797" y="140"/>
                  </a:lnTo>
                  <a:lnTo>
                    <a:pt x="1785" y="169"/>
                  </a:lnTo>
                  <a:lnTo>
                    <a:pt x="1777" y="203"/>
                  </a:lnTo>
                  <a:lnTo>
                    <a:pt x="1774" y="236"/>
                  </a:lnTo>
                  <a:lnTo>
                    <a:pt x="1770" y="262"/>
                  </a:lnTo>
                  <a:lnTo>
                    <a:pt x="1768" y="283"/>
                  </a:lnTo>
                  <a:lnTo>
                    <a:pt x="1762" y="303"/>
                  </a:lnTo>
                  <a:lnTo>
                    <a:pt x="1754" y="319"/>
                  </a:lnTo>
                  <a:lnTo>
                    <a:pt x="1740" y="329"/>
                  </a:lnTo>
                  <a:lnTo>
                    <a:pt x="1722" y="337"/>
                  </a:lnTo>
                  <a:lnTo>
                    <a:pt x="1703" y="341"/>
                  </a:lnTo>
                  <a:lnTo>
                    <a:pt x="1685" y="346"/>
                  </a:lnTo>
                  <a:lnTo>
                    <a:pt x="1669" y="350"/>
                  </a:lnTo>
                  <a:lnTo>
                    <a:pt x="1655" y="348"/>
                  </a:lnTo>
                  <a:lnTo>
                    <a:pt x="1644" y="341"/>
                  </a:lnTo>
                  <a:lnTo>
                    <a:pt x="1634" y="333"/>
                  </a:lnTo>
                  <a:lnTo>
                    <a:pt x="1618" y="331"/>
                  </a:lnTo>
                  <a:lnTo>
                    <a:pt x="1600" y="331"/>
                  </a:lnTo>
                  <a:lnTo>
                    <a:pt x="1581" y="329"/>
                  </a:lnTo>
                  <a:lnTo>
                    <a:pt x="1563" y="325"/>
                  </a:lnTo>
                  <a:lnTo>
                    <a:pt x="1549" y="315"/>
                  </a:lnTo>
                  <a:lnTo>
                    <a:pt x="1537" y="303"/>
                  </a:lnTo>
                  <a:lnTo>
                    <a:pt x="1524" y="289"/>
                  </a:lnTo>
                  <a:lnTo>
                    <a:pt x="1508" y="276"/>
                  </a:lnTo>
                  <a:lnTo>
                    <a:pt x="1494" y="266"/>
                  </a:lnTo>
                  <a:lnTo>
                    <a:pt x="1480" y="260"/>
                  </a:lnTo>
                  <a:lnTo>
                    <a:pt x="1468" y="260"/>
                  </a:lnTo>
                  <a:lnTo>
                    <a:pt x="1461" y="268"/>
                  </a:lnTo>
                  <a:lnTo>
                    <a:pt x="1449" y="287"/>
                  </a:lnTo>
                  <a:lnTo>
                    <a:pt x="1435" y="311"/>
                  </a:lnTo>
                  <a:lnTo>
                    <a:pt x="1417" y="341"/>
                  </a:lnTo>
                  <a:lnTo>
                    <a:pt x="1400" y="372"/>
                  </a:lnTo>
                  <a:lnTo>
                    <a:pt x="1382" y="407"/>
                  </a:lnTo>
                  <a:lnTo>
                    <a:pt x="1366" y="439"/>
                  </a:lnTo>
                  <a:lnTo>
                    <a:pt x="1348" y="467"/>
                  </a:lnTo>
                  <a:lnTo>
                    <a:pt x="1335" y="488"/>
                  </a:lnTo>
                  <a:lnTo>
                    <a:pt x="1327" y="506"/>
                  </a:lnTo>
                  <a:lnTo>
                    <a:pt x="1327" y="522"/>
                  </a:lnTo>
                  <a:lnTo>
                    <a:pt x="1335" y="533"/>
                  </a:lnTo>
                  <a:lnTo>
                    <a:pt x="1344" y="541"/>
                  </a:lnTo>
                  <a:lnTo>
                    <a:pt x="1358" y="549"/>
                  </a:lnTo>
                  <a:lnTo>
                    <a:pt x="1370" y="555"/>
                  </a:lnTo>
                  <a:lnTo>
                    <a:pt x="1376" y="563"/>
                  </a:lnTo>
                  <a:lnTo>
                    <a:pt x="1374" y="569"/>
                  </a:lnTo>
                  <a:lnTo>
                    <a:pt x="1362" y="575"/>
                  </a:lnTo>
                  <a:lnTo>
                    <a:pt x="1348" y="577"/>
                  </a:lnTo>
                  <a:lnTo>
                    <a:pt x="1331" y="577"/>
                  </a:lnTo>
                  <a:lnTo>
                    <a:pt x="1313" y="577"/>
                  </a:lnTo>
                  <a:lnTo>
                    <a:pt x="1297" y="577"/>
                  </a:lnTo>
                  <a:lnTo>
                    <a:pt x="1285" y="577"/>
                  </a:lnTo>
                  <a:lnTo>
                    <a:pt x="1274" y="571"/>
                  </a:lnTo>
                  <a:lnTo>
                    <a:pt x="1264" y="561"/>
                  </a:lnTo>
                  <a:lnTo>
                    <a:pt x="1252" y="551"/>
                  </a:lnTo>
                  <a:lnTo>
                    <a:pt x="1238" y="543"/>
                  </a:lnTo>
                  <a:lnTo>
                    <a:pt x="1222" y="541"/>
                  </a:lnTo>
                  <a:lnTo>
                    <a:pt x="1201" y="543"/>
                  </a:lnTo>
                  <a:lnTo>
                    <a:pt x="1177" y="547"/>
                  </a:lnTo>
                  <a:lnTo>
                    <a:pt x="1153" y="551"/>
                  </a:lnTo>
                  <a:lnTo>
                    <a:pt x="1126" y="553"/>
                  </a:lnTo>
                  <a:lnTo>
                    <a:pt x="1100" y="553"/>
                  </a:lnTo>
                  <a:lnTo>
                    <a:pt x="1079" y="551"/>
                  </a:lnTo>
                  <a:lnTo>
                    <a:pt x="1059" y="551"/>
                  </a:lnTo>
                  <a:lnTo>
                    <a:pt x="1039" y="553"/>
                  </a:lnTo>
                  <a:lnTo>
                    <a:pt x="1026" y="555"/>
                  </a:lnTo>
                  <a:lnTo>
                    <a:pt x="1014" y="561"/>
                  </a:lnTo>
                  <a:lnTo>
                    <a:pt x="1010" y="567"/>
                  </a:lnTo>
                  <a:lnTo>
                    <a:pt x="1014" y="577"/>
                  </a:lnTo>
                  <a:lnTo>
                    <a:pt x="1024" y="585"/>
                  </a:lnTo>
                  <a:lnTo>
                    <a:pt x="1035" y="589"/>
                  </a:lnTo>
                  <a:lnTo>
                    <a:pt x="1049" y="592"/>
                  </a:lnTo>
                  <a:lnTo>
                    <a:pt x="1061" y="594"/>
                  </a:lnTo>
                  <a:lnTo>
                    <a:pt x="1073" y="598"/>
                  </a:lnTo>
                  <a:lnTo>
                    <a:pt x="1081" y="604"/>
                  </a:lnTo>
                  <a:lnTo>
                    <a:pt x="1085" y="616"/>
                  </a:lnTo>
                  <a:lnTo>
                    <a:pt x="1081" y="632"/>
                  </a:lnTo>
                  <a:lnTo>
                    <a:pt x="1069" y="655"/>
                  </a:lnTo>
                  <a:lnTo>
                    <a:pt x="1057" y="677"/>
                  </a:lnTo>
                  <a:lnTo>
                    <a:pt x="1047" y="695"/>
                  </a:lnTo>
                  <a:lnTo>
                    <a:pt x="1041" y="715"/>
                  </a:lnTo>
                  <a:lnTo>
                    <a:pt x="1039" y="736"/>
                  </a:lnTo>
                  <a:lnTo>
                    <a:pt x="1045" y="762"/>
                  </a:lnTo>
                  <a:lnTo>
                    <a:pt x="1057" y="799"/>
                  </a:lnTo>
                  <a:lnTo>
                    <a:pt x="1061" y="833"/>
                  </a:lnTo>
                  <a:lnTo>
                    <a:pt x="1059" y="860"/>
                  </a:lnTo>
                  <a:lnTo>
                    <a:pt x="1051" y="882"/>
                  </a:lnTo>
                  <a:lnTo>
                    <a:pt x="1039" y="894"/>
                  </a:lnTo>
                  <a:lnTo>
                    <a:pt x="1024" y="905"/>
                  </a:lnTo>
                  <a:lnTo>
                    <a:pt x="1004" y="915"/>
                  </a:lnTo>
                  <a:lnTo>
                    <a:pt x="986" y="927"/>
                  </a:lnTo>
                  <a:lnTo>
                    <a:pt x="972" y="939"/>
                  </a:lnTo>
                  <a:lnTo>
                    <a:pt x="966" y="953"/>
                  </a:lnTo>
                  <a:lnTo>
                    <a:pt x="966" y="968"/>
                  </a:lnTo>
                  <a:lnTo>
                    <a:pt x="966" y="988"/>
                  </a:lnTo>
                  <a:lnTo>
                    <a:pt x="966" y="1010"/>
                  </a:lnTo>
                  <a:lnTo>
                    <a:pt x="965" y="1031"/>
                  </a:lnTo>
                  <a:lnTo>
                    <a:pt x="961" y="1049"/>
                  </a:lnTo>
                  <a:lnTo>
                    <a:pt x="953" y="1063"/>
                  </a:lnTo>
                  <a:lnTo>
                    <a:pt x="941" y="1069"/>
                  </a:lnTo>
                  <a:lnTo>
                    <a:pt x="921" y="1071"/>
                  </a:lnTo>
                  <a:lnTo>
                    <a:pt x="892" y="1075"/>
                  </a:lnTo>
                  <a:lnTo>
                    <a:pt x="858" y="1079"/>
                  </a:lnTo>
                  <a:lnTo>
                    <a:pt x="821" y="1085"/>
                  </a:lnTo>
                  <a:lnTo>
                    <a:pt x="783" y="1092"/>
                  </a:lnTo>
                  <a:lnTo>
                    <a:pt x="752" y="1100"/>
                  </a:lnTo>
                  <a:lnTo>
                    <a:pt x="728" y="1110"/>
                  </a:lnTo>
                  <a:lnTo>
                    <a:pt x="705" y="1124"/>
                  </a:lnTo>
                  <a:lnTo>
                    <a:pt x="685" y="1138"/>
                  </a:lnTo>
                  <a:lnTo>
                    <a:pt x="671" y="1151"/>
                  </a:lnTo>
                  <a:lnTo>
                    <a:pt x="655" y="1159"/>
                  </a:lnTo>
                  <a:lnTo>
                    <a:pt x="642" y="1163"/>
                  </a:lnTo>
                  <a:lnTo>
                    <a:pt x="628" y="1159"/>
                  </a:lnTo>
                  <a:lnTo>
                    <a:pt x="606" y="1153"/>
                  </a:lnTo>
                  <a:lnTo>
                    <a:pt x="585" y="1146"/>
                  </a:lnTo>
                  <a:lnTo>
                    <a:pt x="559" y="1138"/>
                  </a:lnTo>
                  <a:lnTo>
                    <a:pt x="535" y="1132"/>
                  </a:lnTo>
                  <a:lnTo>
                    <a:pt x="516" y="1130"/>
                  </a:lnTo>
                  <a:lnTo>
                    <a:pt x="500" y="1132"/>
                  </a:lnTo>
                  <a:lnTo>
                    <a:pt x="486" y="1142"/>
                  </a:lnTo>
                  <a:lnTo>
                    <a:pt x="470" y="1157"/>
                  </a:lnTo>
                  <a:lnTo>
                    <a:pt x="457" y="1177"/>
                  </a:lnTo>
                  <a:lnTo>
                    <a:pt x="443" y="1197"/>
                  </a:lnTo>
                  <a:lnTo>
                    <a:pt x="427" y="1212"/>
                  </a:lnTo>
                  <a:lnTo>
                    <a:pt x="413" y="1220"/>
                  </a:lnTo>
                  <a:lnTo>
                    <a:pt x="390" y="1220"/>
                  </a:lnTo>
                  <a:lnTo>
                    <a:pt x="362" y="1216"/>
                  </a:lnTo>
                  <a:lnTo>
                    <a:pt x="339" y="1212"/>
                  </a:lnTo>
                  <a:lnTo>
                    <a:pt x="319" y="1210"/>
                  </a:lnTo>
                  <a:lnTo>
                    <a:pt x="313" y="1207"/>
                  </a:lnTo>
                  <a:lnTo>
                    <a:pt x="309" y="1199"/>
                  </a:lnTo>
                  <a:lnTo>
                    <a:pt x="309" y="1189"/>
                  </a:lnTo>
                  <a:lnTo>
                    <a:pt x="313" y="1177"/>
                  </a:lnTo>
                  <a:lnTo>
                    <a:pt x="315" y="1167"/>
                  </a:lnTo>
                  <a:lnTo>
                    <a:pt x="317" y="1159"/>
                  </a:lnTo>
                  <a:lnTo>
                    <a:pt x="319" y="1157"/>
                  </a:lnTo>
                  <a:lnTo>
                    <a:pt x="315" y="1157"/>
                  </a:lnTo>
                  <a:lnTo>
                    <a:pt x="303" y="1159"/>
                  </a:lnTo>
                  <a:lnTo>
                    <a:pt x="287" y="1161"/>
                  </a:lnTo>
                  <a:lnTo>
                    <a:pt x="268" y="1163"/>
                  </a:lnTo>
                  <a:lnTo>
                    <a:pt x="250" y="1165"/>
                  </a:lnTo>
                  <a:lnTo>
                    <a:pt x="234" y="1165"/>
                  </a:lnTo>
                  <a:lnTo>
                    <a:pt x="220" y="1165"/>
                  </a:lnTo>
                  <a:lnTo>
                    <a:pt x="211" y="1171"/>
                  </a:lnTo>
                  <a:lnTo>
                    <a:pt x="201" y="1177"/>
                  </a:lnTo>
                  <a:lnTo>
                    <a:pt x="189" y="1185"/>
                  </a:lnTo>
                  <a:lnTo>
                    <a:pt x="171" y="1191"/>
                  </a:lnTo>
                  <a:lnTo>
                    <a:pt x="154" y="1193"/>
                  </a:lnTo>
                  <a:lnTo>
                    <a:pt x="136" y="1193"/>
                  </a:lnTo>
                  <a:lnTo>
                    <a:pt x="116" y="1191"/>
                  </a:lnTo>
                  <a:lnTo>
                    <a:pt x="100" y="1191"/>
                  </a:lnTo>
                  <a:lnTo>
                    <a:pt x="87" y="1197"/>
                  </a:lnTo>
                  <a:lnTo>
                    <a:pt x="77" y="1210"/>
                  </a:lnTo>
                  <a:lnTo>
                    <a:pt x="69" y="1228"/>
                  </a:lnTo>
                  <a:lnTo>
                    <a:pt x="59" y="1246"/>
                  </a:lnTo>
                  <a:lnTo>
                    <a:pt x="49" y="1262"/>
                  </a:lnTo>
                  <a:lnTo>
                    <a:pt x="39" y="1275"/>
                  </a:lnTo>
                  <a:lnTo>
                    <a:pt x="33" y="1285"/>
                  </a:lnTo>
                  <a:lnTo>
                    <a:pt x="29" y="1289"/>
                  </a:lnTo>
                  <a:close/>
                </a:path>
              </a:pathLst>
            </a:custGeom>
            <a:grpFill/>
            <a:ln w="0">
              <a:solidFill>
                <a:schemeClr val="tx1">
                  <a:lumMod val="85000"/>
                  <a:lumOff val="15000"/>
                </a:schemeClr>
              </a:solidFill>
              <a:prstDash val="solid"/>
              <a:round/>
              <a:headEnd/>
              <a:tailEnd/>
            </a:ln>
          </p:spPr>
          <p:txBody>
            <a:bodyPr/>
            <a:lstStyle/>
            <a:p>
              <a:endParaRPr lang="zh-CN" altLang="en-US" sz="2471"/>
            </a:p>
          </p:txBody>
        </p:sp>
        <p:sp>
          <p:nvSpPr>
            <p:cNvPr id="35" name="Freeform 68"/>
            <p:cNvSpPr>
              <a:spLocks/>
            </p:cNvSpPr>
            <p:nvPr/>
          </p:nvSpPr>
          <p:spPr bwMode="gray">
            <a:xfrm>
              <a:off x="720" y="1296"/>
              <a:ext cx="1495" cy="1136"/>
            </a:xfrm>
            <a:custGeom>
              <a:avLst/>
              <a:gdLst>
                <a:gd name="T0" fmla="*/ 3 w 2990"/>
                <a:gd name="T1" fmla="*/ 357 h 2273"/>
                <a:gd name="T2" fmla="*/ 23 w 2990"/>
                <a:gd name="T3" fmla="*/ 365 h 2273"/>
                <a:gd name="T4" fmla="*/ 29 w 2990"/>
                <a:gd name="T5" fmla="*/ 390 h 2273"/>
                <a:gd name="T6" fmla="*/ 28 w 2990"/>
                <a:gd name="T7" fmla="*/ 419 h 2273"/>
                <a:gd name="T8" fmla="*/ 18 w 2990"/>
                <a:gd name="T9" fmla="*/ 419 h 2273"/>
                <a:gd name="T10" fmla="*/ 0 w 2990"/>
                <a:gd name="T11" fmla="*/ 429 h 2273"/>
                <a:gd name="T12" fmla="*/ 31 w 2990"/>
                <a:gd name="T13" fmla="*/ 438 h 2273"/>
                <a:gd name="T14" fmla="*/ 47 w 2990"/>
                <a:gd name="T15" fmla="*/ 456 h 2273"/>
                <a:gd name="T16" fmla="*/ 49 w 2990"/>
                <a:gd name="T17" fmla="*/ 490 h 2273"/>
                <a:gd name="T18" fmla="*/ 71 w 2990"/>
                <a:gd name="T19" fmla="*/ 507 h 2273"/>
                <a:gd name="T20" fmla="*/ 109 w 2990"/>
                <a:gd name="T21" fmla="*/ 521 h 2273"/>
                <a:gd name="T22" fmla="*/ 152 w 2990"/>
                <a:gd name="T23" fmla="*/ 516 h 2273"/>
                <a:gd name="T24" fmla="*/ 185 w 2990"/>
                <a:gd name="T25" fmla="*/ 542 h 2273"/>
                <a:gd name="T26" fmla="*/ 259 w 2990"/>
                <a:gd name="T27" fmla="*/ 549 h 2273"/>
                <a:gd name="T28" fmla="*/ 414 w 2990"/>
                <a:gd name="T29" fmla="*/ 546 h 2273"/>
                <a:gd name="T30" fmla="*/ 539 w 2990"/>
                <a:gd name="T31" fmla="*/ 549 h 2273"/>
                <a:gd name="T32" fmla="*/ 585 w 2990"/>
                <a:gd name="T33" fmla="*/ 458 h 2273"/>
                <a:gd name="T34" fmla="*/ 714 w 2990"/>
                <a:gd name="T35" fmla="*/ 339 h 2273"/>
                <a:gd name="T36" fmla="*/ 743 w 2990"/>
                <a:gd name="T37" fmla="*/ 295 h 2273"/>
                <a:gd name="T38" fmla="*/ 727 w 2990"/>
                <a:gd name="T39" fmla="*/ 263 h 2273"/>
                <a:gd name="T40" fmla="*/ 716 w 2990"/>
                <a:gd name="T41" fmla="*/ 233 h 2273"/>
                <a:gd name="T42" fmla="*/ 678 w 2990"/>
                <a:gd name="T43" fmla="*/ 213 h 2273"/>
                <a:gd name="T44" fmla="*/ 631 w 2990"/>
                <a:gd name="T45" fmla="*/ 198 h 2273"/>
                <a:gd name="T46" fmla="*/ 592 w 2990"/>
                <a:gd name="T47" fmla="*/ 185 h 2273"/>
                <a:gd name="T48" fmla="*/ 578 w 2990"/>
                <a:gd name="T49" fmla="*/ 170 h 2273"/>
                <a:gd name="T50" fmla="*/ 594 w 2990"/>
                <a:gd name="T51" fmla="*/ 148 h 2273"/>
                <a:gd name="T52" fmla="*/ 598 w 2990"/>
                <a:gd name="T53" fmla="*/ 114 h 2273"/>
                <a:gd name="T54" fmla="*/ 580 w 2990"/>
                <a:gd name="T55" fmla="*/ 75 h 2273"/>
                <a:gd name="T56" fmla="*/ 562 w 2990"/>
                <a:gd name="T57" fmla="*/ 63 h 2273"/>
                <a:gd name="T58" fmla="*/ 540 w 2990"/>
                <a:gd name="T59" fmla="*/ 55 h 2273"/>
                <a:gd name="T60" fmla="*/ 520 w 2990"/>
                <a:gd name="T61" fmla="*/ 29 h 2273"/>
                <a:gd name="T62" fmla="*/ 517 w 2990"/>
                <a:gd name="T63" fmla="*/ 8 h 2273"/>
                <a:gd name="T64" fmla="*/ 492 w 2990"/>
                <a:gd name="T65" fmla="*/ 0 h 2273"/>
                <a:gd name="T66" fmla="*/ 479 w 2990"/>
                <a:gd name="T67" fmla="*/ 21 h 2273"/>
                <a:gd name="T68" fmla="*/ 449 w 2990"/>
                <a:gd name="T69" fmla="*/ 35 h 2273"/>
                <a:gd name="T70" fmla="*/ 438 w 2990"/>
                <a:gd name="T71" fmla="*/ 79 h 2273"/>
                <a:gd name="T72" fmla="*/ 411 w 2990"/>
                <a:gd name="T73" fmla="*/ 85 h 2273"/>
                <a:gd name="T74" fmla="*/ 384 w 2990"/>
                <a:gd name="T75" fmla="*/ 75 h 2273"/>
                <a:gd name="T76" fmla="*/ 363 w 2990"/>
                <a:gd name="T77" fmla="*/ 71 h 2273"/>
                <a:gd name="T78" fmla="*/ 334 w 2990"/>
                <a:gd name="T79" fmla="*/ 122 h 2273"/>
                <a:gd name="T80" fmla="*/ 344 w 2990"/>
                <a:gd name="T81" fmla="*/ 140 h 2273"/>
                <a:gd name="T82" fmla="*/ 322 w 2990"/>
                <a:gd name="T83" fmla="*/ 144 h 2273"/>
                <a:gd name="T84" fmla="*/ 295 w 2990"/>
                <a:gd name="T85" fmla="*/ 136 h 2273"/>
                <a:gd name="T86" fmla="*/ 257 w 2990"/>
                <a:gd name="T87" fmla="*/ 138 h 2273"/>
                <a:gd name="T88" fmla="*/ 266 w 2990"/>
                <a:gd name="T89" fmla="*/ 148 h 2273"/>
                <a:gd name="T90" fmla="*/ 262 w 2990"/>
                <a:gd name="T91" fmla="*/ 173 h 2273"/>
                <a:gd name="T92" fmla="*/ 263 w 2990"/>
                <a:gd name="T93" fmla="*/ 220 h 2273"/>
                <a:gd name="T94" fmla="*/ 241 w 2990"/>
                <a:gd name="T95" fmla="*/ 242 h 2273"/>
                <a:gd name="T96" fmla="*/ 230 w 2990"/>
                <a:gd name="T97" fmla="*/ 267 h 2273"/>
                <a:gd name="T98" fmla="*/ 177 w 2990"/>
                <a:gd name="T99" fmla="*/ 281 h 2273"/>
                <a:gd name="T100" fmla="*/ 147 w 2990"/>
                <a:gd name="T101" fmla="*/ 286 h 2273"/>
                <a:gd name="T102" fmla="*/ 114 w 2990"/>
                <a:gd name="T103" fmla="*/ 294 h 2273"/>
                <a:gd name="T104" fmla="*/ 80 w 2990"/>
                <a:gd name="T105" fmla="*/ 302 h 2273"/>
                <a:gd name="T106" fmla="*/ 80 w 2990"/>
                <a:gd name="T107" fmla="*/ 289 h 2273"/>
                <a:gd name="T108" fmla="*/ 55 w 2990"/>
                <a:gd name="T109" fmla="*/ 291 h 2273"/>
                <a:gd name="T110" fmla="*/ 29 w 2990"/>
                <a:gd name="T111" fmla="*/ 297 h 2273"/>
                <a:gd name="T112" fmla="*/ 10 w 2990"/>
                <a:gd name="T113" fmla="*/ 318 h 2273"/>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2990"/>
                <a:gd name="T172" fmla="*/ 0 h 2273"/>
                <a:gd name="T173" fmla="*/ 2990 w 2990"/>
                <a:gd name="T174" fmla="*/ 2273 h 2273"/>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2990" h="2273">
                  <a:moveTo>
                    <a:pt x="29" y="1289"/>
                  </a:moveTo>
                  <a:lnTo>
                    <a:pt x="4" y="1329"/>
                  </a:lnTo>
                  <a:lnTo>
                    <a:pt x="12" y="1378"/>
                  </a:lnTo>
                  <a:lnTo>
                    <a:pt x="12" y="1382"/>
                  </a:lnTo>
                  <a:lnTo>
                    <a:pt x="10" y="1395"/>
                  </a:lnTo>
                  <a:lnTo>
                    <a:pt x="10" y="1411"/>
                  </a:lnTo>
                  <a:lnTo>
                    <a:pt x="10" y="1429"/>
                  </a:lnTo>
                  <a:lnTo>
                    <a:pt x="14" y="1443"/>
                  </a:lnTo>
                  <a:lnTo>
                    <a:pt x="20" y="1451"/>
                  </a:lnTo>
                  <a:lnTo>
                    <a:pt x="31" y="1453"/>
                  </a:lnTo>
                  <a:lnTo>
                    <a:pt x="43" y="1451"/>
                  </a:lnTo>
                  <a:lnTo>
                    <a:pt x="55" y="1449"/>
                  </a:lnTo>
                  <a:lnTo>
                    <a:pt x="73" y="1451"/>
                  </a:lnTo>
                  <a:lnTo>
                    <a:pt x="94" y="1462"/>
                  </a:lnTo>
                  <a:lnTo>
                    <a:pt x="116" y="1480"/>
                  </a:lnTo>
                  <a:lnTo>
                    <a:pt x="132" y="1502"/>
                  </a:lnTo>
                  <a:lnTo>
                    <a:pt x="136" y="1514"/>
                  </a:lnTo>
                  <a:lnTo>
                    <a:pt x="132" y="1525"/>
                  </a:lnTo>
                  <a:lnTo>
                    <a:pt x="126" y="1537"/>
                  </a:lnTo>
                  <a:lnTo>
                    <a:pt x="120" y="1549"/>
                  </a:lnTo>
                  <a:lnTo>
                    <a:pt x="116" y="1561"/>
                  </a:lnTo>
                  <a:lnTo>
                    <a:pt x="116" y="1577"/>
                  </a:lnTo>
                  <a:lnTo>
                    <a:pt x="114" y="1596"/>
                  </a:lnTo>
                  <a:lnTo>
                    <a:pt x="110" y="1618"/>
                  </a:lnTo>
                  <a:lnTo>
                    <a:pt x="108" y="1640"/>
                  </a:lnTo>
                  <a:lnTo>
                    <a:pt x="108" y="1657"/>
                  </a:lnTo>
                  <a:lnTo>
                    <a:pt x="112" y="1669"/>
                  </a:lnTo>
                  <a:lnTo>
                    <a:pt x="114" y="1679"/>
                  </a:lnTo>
                  <a:lnTo>
                    <a:pt x="114" y="1691"/>
                  </a:lnTo>
                  <a:lnTo>
                    <a:pt x="106" y="1699"/>
                  </a:lnTo>
                  <a:lnTo>
                    <a:pt x="96" y="1703"/>
                  </a:lnTo>
                  <a:lnTo>
                    <a:pt x="89" y="1701"/>
                  </a:lnTo>
                  <a:lnTo>
                    <a:pt x="83" y="1695"/>
                  </a:lnTo>
                  <a:lnTo>
                    <a:pt x="77" y="1687"/>
                  </a:lnTo>
                  <a:lnTo>
                    <a:pt x="69" y="1679"/>
                  </a:lnTo>
                  <a:lnTo>
                    <a:pt x="63" y="1673"/>
                  </a:lnTo>
                  <a:lnTo>
                    <a:pt x="53" y="1675"/>
                  </a:lnTo>
                  <a:lnTo>
                    <a:pt x="41" y="1685"/>
                  </a:lnTo>
                  <a:lnTo>
                    <a:pt x="26" y="1699"/>
                  </a:lnTo>
                  <a:lnTo>
                    <a:pt x="12" y="1708"/>
                  </a:lnTo>
                  <a:lnTo>
                    <a:pt x="4" y="1712"/>
                  </a:lnTo>
                  <a:lnTo>
                    <a:pt x="0" y="1716"/>
                  </a:lnTo>
                  <a:lnTo>
                    <a:pt x="6" y="1720"/>
                  </a:lnTo>
                  <a:lnTo>
                    <a:pt x="20" y="1724"/>
                  </a:lnTo>
                  <a:lnTo>
                    <a:pt x="41" y="1728"/>
                  </a:lnTo>
                  <a:lnTo>
                    <a:pt x="65" y="1734"/>
                  </a:lnTo>
                  <a:lnTo>
                    <a:pt x="89" y="1740"/>
                  </a:lnTo>
                  <a:lnTo>
                    <a:pt x="110" y="1746"/>
                  </a:lnTo>
                  <a:lnTo>
                    <a:pt x="126" y="1754"/>
                  </a:lnTo>
                  <a:lnTo>
                    <a:pt x="136" y="1764"/>
                  </a:lnTo>
                  <a:lnTo>
                    <a:pt x="140" y="1771"/>
                  </a:lnTo>
                  <a:lnTo>
                    <a:pt x="150" y="1779"/>
                  </a:lnTo>
                  <a:lnTo>
                    <a:pt x="159" y="1785"/>
                  </a:lnTo>
                  <a:lnTo>
                    <a:pt x="169" y="1795"/>
                  </a:lnTo>
                  <a:lnTo>
                    <a:pt x="177" y="1807"/>
                  </a:lnTo>
                  <a:lnTo>
                    <a:pt x="185" y="1825"/>
                  </a:lnTo>
                  <a:lnTo>
                    <a:pt x="187" y="1848"/>
                  </a:lnTo>
                  <a:lnTo>
                    <a:pt x="185" y="1870"/>
                  </a:lnTo>
                  <a:lnTo>
                    <a:pt x="179" y="1888"/>
                  </a:lnTo>
                  <a:lnTo>
                    <a:pt x="175" y="1905"/>
                  </a:lnTo>
                  <a:lnTo>
                    <a:pt x="177" y="1921"/>
                  </a:lnTo>
                  <a:lnTo>
                    <a:pt x="185" y="1941"/>
                  </a:lnTo>
                  <a:lnTo>
                    <a:pt x="195" y="1960"/>
                  </a:lnTo>
                  <a:lnTo>
                    <a:pt x="207" y="1978"/>
                  </a:lnTo>
                  <a:lnTo>
                    <a:pt x="218" y="1986"/>
                  </a:lnTo>
                  <a:lnTo>
                    <a:pt x="232" y="1990"/>
                  </a:lnTo>
                  <a:lnTo>
                    <a:pt x="246" y="1994"/>
                  </a:lnTo>
                  <a:lnTo>
                    <a:pt x="260" y="2002"/>
                  </a:lnTo>
                  <a:lnTo>
                    <a:pt x="270" y="2014"/>
                  </a:lnTo>
                  <a:lnTo>
                    <a:pt x="281" y="2029"/>
                  </a:lnTo>
                  <a:lnTo>
                    <a:pt x="299" y="2045"/>
                  </a:lnTo>
                  <a:lnTo>
                    <a:pt x="327" y="2057"/>
                  </a:lnTo>
                  <a:lnTo>
                    <a:pt x="352" y="2067"/>
                  </a:lnTo>
                  <a:lnTo>
                    <a:pt x="378" y="2076"/>
                  </a:lnTo>
                  <a:lnTo>
                    <a:pt x="402" y="2082"/>
                  </a:lnTo>
                  <a:lnTo>
                    <a:pt x="421" y="2086"/>
                  </a:lnTo>
                  <a:lnTo>
                    <a:pt x="435" y="2084"/>
                  </a:lnTo>
                  <a:lnTo>
                    <a:pt x="457" y="2078"/>
                  </a:lnTo>
                  <a:lnTo>
                    <a:pt x="484" y="2073"/>
                  </a:lnTo>
                  <a:lnTo>
                    <a:pt x="514" y="2065"/>
                  </a:lnTo>
                  <a:lnTo>
                    <a:pt x="543" y="2059"/>
                  </a:lnTo>
                  <a:lnTo>
                    <a:pt x="569" y="2057"/>
                  </a:lnTo>
                  <a:lnTo>
                    <a:pt x="589" y="2057"/>
                  </a:lnTo>
                  <a:lnTo>
                    <a:pt x="608" y="2065"/>
                  </a:lnTo>
                  <a:lnTo>
                    <a:pt x="626" y="2078"/>
                  </a:lnTo>
                  <a:lnTo>
                    <a:pt x="642" y="2096"/>
                  </a:lnTo>
                  <a:lnTo>
                    <a:pt x="661" y="2116"/>
                  </a:lnTo>
                  <a:lnTo>
                    <a:pt x="687" y="2134"/>
                  </a:lnTo>
                  <a:lnTo>
                    <a:pt x="711" y="2149"/>
                  </a:lnTo>
                  <a:lnTo>
                    <a:pt x="726" y="2161"/>
                  </a:lnTo>
                  <a:lnTo>
                    <a:pt x="738" y="2171"/>
                  </a:lnTo>
                  <a:lnTo>
                    <a:pt x="742" y="2177"/>
                  </a:lnTo>
                  <a:lnTo>
                    <a:pt x="744" y="2179"/>
                  </a:lnTo>
                  <a:lnTo>
                    <a:pt x="856" y="2218"/>
                  </a:lnTo>
                  <a:lnTo>
                    <a:pt x="892" y="2242"/>
                  </a:lnTo>
                  <a:lnTo>
                    <a:pt x="949" y="2236"/>
                  </a:lnTo>
                  <a:lnTo>
                    <a:pt x="986" y="2191"/>
                  </a:lnTo>
                  <a:lnTo>
                    <a:pt x="1035" y="2199"/>
                  </a:lnTo>
                  <a:lnTo>
                    <a:pt x="1152" y="2222"/>
                  </a:lnTo>
                  <a:lnTo>
                    <a:pt x="1201" y="2261"/>
                  </a:lnTo>
                  <a:lnTo>
                    <a:pt x="1256" y="2273"/>
                  </a:lnTo>
                  <a:lnTo>
                    <a:pt x="1392" y="2236"/>
                  </a:lnTo>
                  <a:lnTo>
                    <a:pt x="1431" y="2260"/>
                  </a:lnTo>
                  <a:lnTo>
                    <a:pt x="1539" y="2189"/>
                  </a:lnTo>
                  <a:lnTo>
                    <a:pt x="1657" y="2187"/>
                  </a:lnTo>
                  <a:lnTo>
                    <a:pt x="1726" y="2155"/>
                  </a:lnTo>
                  <a:lnTo>
                    <a:pt x="1821" y="2167"/>
                  </a:lnTo>
                  <a:lnTo>
                    <a:pt x="1935" y="2242"/>
                  </a:lnTo>
                  <a:lnTo>
                    <a:pt x="2026" y="2230"/>
                  </a:lnTo>
                  <a:lnTo>
                    <a:pt x="2088" y="2265"/>
                  </a:lnTo>
                  <a:lnTo>
                    <a:pt x="2193" y="2230"/>
                  </a:lnTo>
                  <a:lnTo>
                    <a:pt x="2155" y="2197"/>
                  </a:lnTo>
                  <a:lnTo>
                    <a:pt x="2161" y="2147"/>
                  </a:lnTo>
                  <a:lnTo>
                    <a:pt x="2214" y="2128"/>
                  </a:lnTo>
                  <a:lnTo>
                    <a:pt x="2242" y="2063"/>
                  </a:lnTo>
                  <a:lnTo>
                    <a:pt x="2124" y="1970"/>
                  </a:lnTo>
                  <a:lnTo>
                    <a:pt x="2128" y="1890"/>
                  </a:lnTo>
                  <a:lnTo>
                    <a:pt x="2199" y="1850"/>
                  </a:lnTo>
                  <a:lnTo>
                    <a:pt x="2337" y="1834"/>
                  </a:lnTo>
                  <a:lnTo>
                    <a:pt x="2484" y="1797"/>
                  </a:lnTo>
                  <a:lnTo>
                    <a:pt x="2545" y="1764"/>
                  </a:lnTo>
                  <a:lnTo>
                    <a:pt x="2624" y="1777"/>
                  </a:lnTo>
                  <a:lnTo>
                    <a:pt x="2592" y="1514"/>
                  </a:lnTo>
                  <a:lnTo>
                    <a:pt x="2673" y="1466"/>
                  </a:lnTo>
                  <a:lnTo>
                    <a:pt x="2752" y="1388"/>
                  </a:lnTo>
                  <a:lnTo>
                    <a:pt x="2856" y="1356"/>
                  </a:lnTo>
                  <a:lnTo>
                    <a:pt x="2939" y="1329"/>
                  </a:lnTo>
                  <a:lnTo>
                    <a:pt x="2966" y="1299"/>
                  </a:lnTo>
                  <a:lnTo>
                    <a:pt x="2957" y="1258"/>
                  </a:lnTo>
                  <a:lnTo>
                    <a:pt x="2990" y="1207"/>
                  </a:lnTo>
                  <a:lnTo>
                    <a:pt x="2988" y="1205"/>
                  </a:lnTo>
                  <a:lnTo>
                    <a:pt x="2982" y="1195"/>
                  </a:lnTo>
                  <a:lnTo>
                    <a:pt x="2972" y="1183"/>
                  </a:lnTo>
                  <a:lnTo>
                    <a:pt x="2961" y="1167"/>
                  </a:lnTo>
                  <a:lnTo>
                    <a:pt x="2949" y="1149"/>
                  </a:lnTo>
                  <a:lnTo>
                    <a:pt x="2937" y="1134"/>
                  </a:lnTo>
                  <a:lnTo>
                    <a:pt x="2929" y="1116"/>
                  </a:lnTo>
                  <a:lnTo>
                    <a:pt x="2923" y="1102"/>
                  </a:lnTo>
                  <a:lnTo>
                    <a:pt x="2915" y="1079"/>
                  </a:lnTo>
                  <a:lnTo>
                    <a:pt x="2905" y="1053"/>
                  </a:lnTo>
                  <a:lnTo>
                    <a:pt x="2898" y="1025"/>
                  </a:lnTo>
                  <a:lnTo>
                    <a:pt x="2888" y="1000"/>
                  </a:lnTo>
                  <a:lnTo>
                    <a:pt x="2880" y="982"/>
                  </a:lnTo>
                  <a:lnTo>
                    <a:pt x="2872" y="957"/>
                  </a:lnTo>
                  <a:lnTo>
                    <a:pt x="2870" y="941"/>
                  </a:lnTo>
                  <a:lnTo>
                    <a:pt x="2870" y="935"/>
                  </a:lnTo>
                  <a:lnTo>
                    <a:pt x="2864" y="933"/>
                  </a:lnTo>
                  <a:lnTo>
                    <a:pt x="2850" y="933"/>
                  </a:lnTo>
                  <a:lnTo>
                    <a:pt x="2829" y="929"/>
                  </a:lnTo>
                  <a:lnTo>
                    <a:pt x="2805" y="923"/>
                  </a:lnTo>
                  <a:lnTo>
                    <a:pt x="2781" y="913"/>
                  </a:lnTo>
                  <a:lnTo>
                    <a:pt x="2760" y="898"/>
                  </a:lnTo>
                  <a:lnTo>
                    <a:pt x="2734" y="874"/>
                  </a:lnTo>
                  <a:lnTo>
                    <a:pt x="2709" y="854"/>
                  </a:lnTo>
                  <a:lnTo>
                    <a:pt x="2687" y="837"/>
                  </a:lnTo>
                  <a:lnTo>
                    <a:pt x="2665" y="819"/>
                  </a:lnTo>
                  <a:lnTo>
                    <a:pt x="2648" y="809"/>
                  </a:lnTo>
                  <a:lnTo>
                    <a:pt x="2622" y="803"/>
                  </a:lnTo>
                  <a:lnTo>
                    <a:pt x="2590" y="801"/>
                  </a:lnTo>
                  <a:lnTo>
                    <a:pt x="2557" y="797"/>
                  </a:lnTo>
                  <a:lnTo>
                    <a:pt x="2524" y="795"/>
                  </a:lnTo>
                  <a:lnTo>
                    <a:pt x="2494" y="789"/>
                  </a:lnTo>
                  <a:lnTo>
                    <a:pt x="2468" y="781"/>
                  </a:lnTo>
                  <a:lnTo>
                    <a:pt x="2443" y="770"/>
                  </a:lnTo>
                  <a:lnTo>
                    <a:pt x="2417" y="760"/>
                  </a:lnTo>
                  <a:lnTo>
                    <a:pt x="2396" y="752"/>
                  </a:lnTo>
                  <a:lnTo>
                    <a:pt x="2378" y="746"/>
                  </a:lnTo>
                  <a:lnTo>
                    <a:pt x="2366" y="742"/>
                  </a:lnTo>
                  <a:lnTo>
                    <a:pt x="2360" y="740"/>
                  </a:lnTo>
                  <a:lnTo>
                    <a:pt x="2356" y="738"/>
                  </a:lnTo>
                  <a:lnTo>
                    <a:pt x="2348" y="730"/>
                  </a:lnTo>
                  <a:lnTo>
                    <a:pt x="2337" y="720"/>
                  </a:lnTo>
                  <a:lnTo>
                    <a:pt x="2325" y="709"/>
                  </a:lnTo>
                  <a:lnTo>
                    <a:pt x="2315" y="695"/>
                  </a:lnTo>
                  <a:lnTo>
                    <a:pt x="2309" y="683"/>
                  </a:lnTo>
                  <a:lnTo>
                    <a:pt x="2311" y="669"/>
                  </a:lnTo>
                  <a:lnTo>
                    <a:pt x="2321" y="655"/>
                  </a:lnTo>
                  <a:lnTo>
                    <a:pt x="2333" y="646"/>
                  </a:lnTo>
                  <a:lnTo>
                    <a:pt x="2348" y="634"/>
                  </a:lnTo>
                  <a:lnTo>
                    <a:pt x="2360" y="622"/>
                  </a:lnTo>
                  <a:lnTo>
                    <a:pt x="2372" y="610"/>
                  </a:lnTo>
                  <a:lnTo>
                    <a:pt x="2376" y="592"/>
                  </a:lnTo>
                  <a:lnTo>
                    <a:pt x="2378" y="569"/>
                  </a:lnTo>
                  <a:lnTo>
                    <a:pt x="2378" y="547"/>
                  </a:lnTo>
                  <a:lnTo>
                    <a:pt x="2380" y="528"/>
                  </a:lnTo>
                  <a:lnTo>
                    <a:pt x="2390" y="506"/>
                  </a:lnTo>
                  <a:lnTo>
                    <a:pt x="2396" y="490"/>
                  </a:lnTo>
                  <a:lnTo>
                    <a:pt x="2396" y="474"/>
                  </a:lnTo>
                  <a:lnTo>
                    <a:pt x="2390" y="459"/>
                  </a:lnTo>
                  <a:lnTo>
                    <a:pt x="2382" y="445"/>
                  </a:lnTo>
                  <a:lnTo>
                    <a:pt x="2374" y="433"/>
                  </a:lnTo>
                  <a:lnTo>
                    <a:pt x="2358" y="407"/>
                  </a:lnTo>
                  <a:lnTo>
                    <a:pt x="2342" y="378"/>
                  </a:lnTo>
                  <a:lnTo>
                    <a:pt x="2335" y="344"/>
                  </a:lnTo>
                  <a:lnTo>
                    <a:pt x="2329" y="321"/>
                  </a:lnTo>
                  <a:lnTo>
                    <a:pt x="2319" y="303"/>
                  </a:lnTo>
                  <a:lnTo>
                    <a:pt x="2307" y="287"/>
                  </a:lnTo>
                  <a:lnTo>
                    <a:pt x="2295" y="276"/>
                  </a:lnTo>
                  <a:lnTo>
                    <a:pt x="2285" y="270"/>
                  </a:lnTo>
                  <a:lnTo>
                    <a:pt x="2276" y="266"/>
                  </a:lnTo>
                  <a:lnTo>
                    <a:pt x="2264" y="266"/>
                  </a:lnTo>
                  <a:lnTo>
                    <a:pt x="2256" y="262"/>
                  </a:lnTo>
                  <a:lnTo>
                    <a:pt x="2248" y="254"/>
                  </a:lnTo>
                  <a:lnTo>
                    <a:pt x="2238" y="248"/>
                  </a:lnTo>
                  <a:lnTo>
                    <a:pt x="2224" y="246"/>
                  </a:lnTo>
                  <a:lnTo>
                    <a:pt x="2209" y="248"/>
                  </a:lnTo>
                  <a:lnTo>
                    <a:pt x="2191" y="248"/>
                  </a:lnTo>
                  <a:lnTo>
                    <a:pt x="2177" y="246"/>
                  </a:lnTo>
                  <a:lnTo>
                    <a:pt x="2169" y="238"/>
                  </a:lnTo>
                  <a:lnTo>
                    <a:pt x="2159" y="221"/>
                  </a:lnTo>
                  <a:lnTo>
                    <a:pt x="2150" y="197"/>
                  </a:lnTo>
                  <a:lnTo>
                    <a:pt x="2136" y="173"/>
                  </a:lnTo>
                  <a:lnTo>
                    <a:pt x="2120" y="156"/>
                  </a:lnTo>
                  <a:lnTo>
                    <a:pt x="2106" y="144"/>
                  </a:lnTo>
                  <a:lnTo>
                    <a:pt x="2092" y="136"/>
                  </a:lnTo>
                  <a:lnTo>
                    <a:pt x="2083" y="128"/>
                  </a:lnTo>
                  <a:lnTo>
                    <a:pt x="2077" y="118"/>
                  </a:lnTo>
                  <a:lnTo>
                    <a:pt x="2075" y="104"/>
                  </a:lnTo>
                  <a:lnTo>
                    <a:pt x="2071" y="87"/>
                  </a:lnTo>
                  <a:lnTo>
                    <a:pt x="2061" y="73"/>
                  </a:lnTo>
                  <a:lnTo>
                    <a:pt x="2053" y="63"/>
                  </a:lnTo>
                  <a:lnTo>
                    <a:pt x="2051" y="53"/>
                  </a:lnTo>
                  <a:lnTo>
                    <a:pt x="2057" y="41"/>
                  </a:lnTo>
                  <a:lnTo>
                    <a:pt x="2065" y="32"/>
                  </a:lnTo>
                  <a:lnTo>
                    <a:pt x="2071" y="20"/>
                  </a:lnTo>
                  <a:lnTo>
                    <a:pt x="2073" y="14"/>
                  </a:lnTo>
                  <a:lnTo>
                    <a:pt x="2063" y="8"/>
                  </a:lnTo>
                  <a:lnTo>
                    <a:pt x="2045" y="4"/>
                  </a:lnTo>
                  <a:lnTo>
                    <a:pt x="2020" y="2"/>
                  </a:lnTo>
                  <a:lnTo>
                    <a:pt x="1994" y="0"/>
                  </a:lnTo>
                  <a:lnTo>
                    <a:pt x="1970" y="0"/>
                  </a:lnTo>
                  <a:lnTo>
                    <a:pt x="1955" y="6"/>
                  </a:lnTo>
                  <a:lnTo>
                    <a:pt x="1945" y="14"/>
                  </a:lnTo>
                  <a:lnTo>
                    <a:pt x="1941" y="30"/>
                  </a:lnTo>
                  <a:lnTo>
                    <a:pt x="1937" y="45"/>
                  </a:lnTo>
                  <a:lnTo>
                    <a:pt x="1933" y="61"/>
                  </a:lnTo>
                  <a:lnTo>
                    <a:pt x="1927" y="75"/>
                  </a:lnTo>
                  <a:lnTo>
                    <a:pt x="1915" y="85"/>
                  </a:lnTo>
                  <a:lnTo>
                    <a:pt x="1898" y="87"/>
                  </a:lnTo>
                  <a:lnTo>
                    <a:pt x="1878" y="91"/>
                  </a:lnTo>
                  <a:lnTo>
                    <a:pt x="1858" y="93"/>
                  </a:lnTo>
                  <a:lnTo>
                    <a:pt x="1840" y="95"/>
                  </a:lnTo>
                  <a:lnTo>
                    <a:pt x="1823" y="102"/>
                  </a:lnTo>
                  <a:lnTo>
                    <a:pt x="1809" y="116"/>
                  </a:lnTo>
                  <a:lnTo>
                    <a:pt x="1797" y="140"/>
                  </a:lnTo>
                  <a:lnTo>
                    <a:pt x="1785" y="169"/>
                  </a:lnTo>
                  <a:lnTo>
                    <a:pt x="1777" y="203"/>
                  </a:lnTo>
                  <a:lnTo>
                    <a:pt x="1774" y="236"/>
                  </a:lnTo>
                  <a:lnTo>
                    <a:pt x="1770" y="262"/>
                  </a:lnTo>
                  <a:lnTo>
                    <a:pt x="1768" y="283"/>
                  </a:lnTo>
                  <a:lnTo>
                    <a:pt x="1762" y="303"/>
                  </a:lnTo>
                  <a:lnTo>
                    <a:pt x="1754" y="319"/>
                  </a:lnTo>
                  <a:lnTo>
                    <a:pt x="1740" y="329"/>
                  </a:lnTo>
                  <a:lnTo>
                    <a:pt x="1722" y="337"/>
                  </a:lnTo>
                  <a:lnTo>
                    <a:pt x="1703" y="341"/>
                  </a:lnTo>
                  <a:lnTo>
                    <a:pt x="1685" y="346"/>
                  </a:lnTo>
                  <a:lnTo>
                    <a:pt x="1669" y="350"/>
                  </a:lnTo>
                  <a:lnTo>
                    <a:pt x="1655" y="348"/>
                  </a:lnTo>
                  <a:lnTo>
                    <a:pt x="1644" y="341"/>
                  </a:lnTo>
                  <a:lnTo>
                    <a:pt x="1634" y="333"/>
                  </a:lnTo>
                  <a:lnTo>
                    <a:pt x="1618" y="331"/>
                  </a:lnTo>
                  <a:lnTo>
                    <a:pt x="1600" y="331"/>
                  </a:lnTo>
                  <a:lnTo>
                    <a:pt x="1581" y="329"/>
                  </a:lnTo>
                  <a:lnTo>
                    <a:pt x="1563" y="325"/>
                  </a:lnTo>
                  <a:lnTo>
                    <a:pt x="1549" y="315"/>
                  </a:lnTo>
                  <a:lnTo>
                    <a:pt x="1537" y="303"/>
                  </a:lnTo>
                  <a:lnTo>
                    <a:pt x="1524" y="289"/>
                  </a:lnTo>
                  <a:lnTo>
                    <a:pt x="1508" y="276"/>
                  </a:lnTo>
                  <a:lnTo>
                    <a:pt x="1494" y="266"/>
                  </a:lnTo>
                  <a:lnTo>
                    <a:pt x="1480" y="260"/>
                  </a:lnTo>
                  <a:lnTo>
                    <a:pt x="1468" y="260"/>
                  </a:lnTo>
                  <a:lnTo>
                    <a:pt x="1461" y="268"/>
                  </a:lnTo>
                  <a:lnTo>
                    <a:pt x="1449" y="287"/>
                  </a:lnTo>
                  <a:lnTo>
                    <a:pt x="1435" y="311"/>
                  </a:lnTo>
                  <a:lnTo>
                    <a:pt x="1417" y="341"/>
                  </a:lnTo>
                  <a:lnTo>
                    <a:pt x="1400" y="372"/>
                  </a:lnTo>
                  <a:lnTo>
                    <a:pt x="1382" y="407"/>
                  </a:lnTo>
                  <a:lnTo>
                    <a:pt x="1366" y="439"/>
                  </a:lnTo>
                  <a:lnTo>
                    <a:pt x="1348" y="467"/>
                  </a:lnTo>
                  <a:lnTo>
                    <a:pt x="1335" y="488"/>
                  </a:lnTo>
                  <a:lnTo>
                    <a:pt x="1327" y="506"/>
                  </a:lnTo>
                  <a:lnTo>
                    <a:pt x="1327" y="522"/>
                  </a:lnTo>
                  <a:lnTo>
                    <a:pt x="1335" y="533"/>
                  </a:lnTo>
                  <a:lnTo>
                    <a:pt x="1344" y="541"/>
                  </a:lnTo>
                  <a:lnTo>
                    <a:pt x="1358" y="549"/>
                  </a:lnTo>
                  <a:lnTo>
                    <a:pt x="1370" y="555"/>
                  </a:lnTo>
                  <a:lnTo>
                    <a:pt x="1376" y="563"/>
                  </a:lnTo>
                  <a:lnTo>
                    <a:pt x="1374" y="569"/>
                  </a:lnTo>
                  <a:lnTo>
                    <a:pt x="1362" y="575"/>
                  </a:lnTo>
                  <a:lnTo>
                    <a:pt x="1348" y="577"/>
                  </a:lnTo>
                  <a:lnTo>
                    <a:pt x="1331" y="577"/>
                  </a:lnTo>
                  <a:lnTo>
                    <a:pt x="1313" y="577"/>
                  </a:lnTo>
                  <a:lnTo>
                    <a:pt x="1297" y="577"/>
                  </a:lnTo>
                  <a:lnTo>
                    <a:pt x="1285" y="577"/>
                  </a:lnTo>
                  <a:lnTo>
                    <a:pt x="1274" y="571"/>
                  </a:lnTo>
                  <a:lnTo>
                    <a:pt x="1264" y="561"/>
                  </a:lnTo>
                  <a:lnTo>
                    <a:pt x="1252" y="551"/>
                  </a:lnTo>
                  <a:lnTo>
                    <a:pt x="1238" y="543"/>
                  </a:lnTo>
                  <a:lnTo>
                    <a:pt x="1222" y="541"/>
                  </a:lnTo>
                  <a:lnTo>
                    <a:pt x="1201" y="543"/>
                  </a:lnTo>
                  <a:lnTo>
                    <a:pt x="1177" y="547"/>
                  </a:lnTo>
                  <a:lnTo>
                    <a:pt x="1153" y="551"/>
                  </a:lnTo>
                  <a:lnTo>
                    <a:pt x="1126" y="553"/>
                  </a:lnTo>
                  <a:lnTo>
                    <a:pt x="1100" y="553"/>
                  </a:lnTo>
                  <a:lnTo>
                    <a:pt x="1079" y="551"/>
                  </a:lnTo>
                  <a:lnTo>
                    <a:pt x="1059" y="551"/>
                  </a:lnTo>
                  <a:lnTo>
                    <a:pt x="1039" y="553"/>
                  </a:lnTo>
                  <a:lnTo>
                    <a:pt x="1026" y="555"/>
                  </a:lnTo>
                  <a:lnTo>
                    <a:pt x="1014" y="561"/>
                  </a:lnTo>
                  <a:lnTo>
                    <a:pt x="1010" y="567"/>
                  </a:lnTo>
                  <a:lnTo>
                    <a:pt x="1014" y="577"/>
                  </a:lnTo>
                  <a:lnTo>
                    <a:pt x="1024" y="585"/>
                  </a:lnTo>
                  <a:lnTo>
                    <a:pt x="1035" y="589"/>
                  </a:lnTo>
                  <a:lnTo>
                    <a:pt x="1049" y="592"/>
                  </a:lnTo>
                  <a:lnTo>
                    <a:pt x="1061" y="594"/>
                  </a:lnTo>
                  <a:lnTo>
                    <a:pt x="1073" y="598"/>
                  </a:lnTo>
                  <a:lnTo>
                    <a:pt x="1081" y="604"/>
                  </a:lnTo>
                  <a:lnTo>
                    <a:pt x="1085" y="616"/>
                  </a:lnTo>
                  <a:lnTo>
                    <a:pt x="1081" y="632"/>
                  </a:lnTo>
                  <a:lnTo>
                    <a:pt x="1069" y="655"/>
                  </a:lnTo>
                  <a:lnTo>
                    <a:pt x="1057" y="677"/>
                  </a:lnTo>
                  <a:lnTo>
                    <a:pt x="1047" y="695"/>
                  </a:lnTo>
                  <a:lnTo>
                    <a:pt x="1041" y="715"/>
                  </a:lnTo>
                  <a:lnTo>
                    <a:pt x="1039" y="736"/>
                  </a:lnTo>
                  <a:lnTo>
                    <a:pt x="1045" y="762"/>
                  </a:lnTo>
                  <a:lnTo>
                    <a:pt x="1057" y="799"/>
                  </a:lnTo>
                  <a:lnTo>
                    <a:pt x="1061" y="833"/>
                  </a:lnTo>
                  <a:lnTo>
                    <a:pt x="1059" y="860"/>
                  </a:lnTo>
                  <a:lnTo>
                    <a:pt x="1051" y="882"/>
                  </a:lnTo>
                  <a:lnTo>
                    <a:pt x="1039" y="894"/>
                  </a:lnTo>
                  <a:lnTo>
                    <a:pt x="1024" y="905"/>
                  </a:lnTo>
                  <a:lnTo>
                    <a:pt x="1004" y="915"/>
                  </a:lnTo>
                  <a:lnTo>
                    <a:pt x="986" y="927"/>
                  </a:lnTo>
                  <a:lnTo>
                    <a:pt x="972" y="939"/>
                  </a:lnTo>
                  <a:lnTo>
                    <a:pt x="966" y="953"/>
                  </a:lnTo>
                  <a:lnTo>
                    <a:pt x="966" y="968"/>
                  </a:lnTo>
                  <a:lnTo>
                    <a:pt x="966" y="988"/>
                  </a:lnTo>
                  <a:lnTo>
                    <a:pt x="966" y="1010"/>
                  </a:lnTo>
                  <a:lnTo>
                    <a:pt x="965" y="1031"/>
                  </a:lnTo>
                  <a:lnTo>
                    <a:pt x="961" y="1049"/>
                  </a:lnTo>
                  <a:lnTo>
                    <a:pt x="953" y="1063"/>
                  </a:lnTo>
                  <a:lnTo>
                    <a:pt x="941" y="1069"/>
                  </a:lnTo>
                  <a:lnTo>
                    <a:pt x="921" y="1071"/>
                  </a:lnTo>
                  <a:lnTo>
                    <a:pt x="892" y="1075"/>
                  </a:lnTo>
                  <a:lnTo>
                    <a:pt x="858" y="1079"/>
                  </a:lnTo>
                  <a:lnTo>
                    <a:pt x="821" y="1085"/>
                  </a:lnTo>
                  <a:lnTo>
                    <a:pt x="783" y="1092"/>
                  </a:lnTo>
                  <a:lnTo>
                    <a:pt x="752" y="1100"/>
                  </a:lnTo>
                  <a:lnTo>
                    <a:pt x="728" y="1110"/>
                  </a:lnTo>
                  <a:lnTo>
                    <a:pt x="705" y="1124"/>
                  </a:lnTo>
                  <a:lnTo>
                    <a:pt x="685" y="1138"/>
                  </a:lnTo>
                  <a:lnTo>
                    <a:pt x="671" y="1151"/>
                  </a:lnTo>
                  <a:lnTo>
                    <a:pt x="655" y="1159"/>
                  </a:lnTo>
                  <a:lnTo>
                    <a:pt x="642" y="1163"/>
                  </a:lnTo>
                  <a:lnTo>
                    <a:pt x="628" y="1159"/>
                  </a:lnTo>
                  <a:lnTo>
                    <a:pt x="606" y="1153"/>
                  </a:lnTo>
                  <a:lnTo>
                    <a:pt x="585" y="1146"/>
                  </a:lnTo>
                  <a:lnTo>
                    <a:pt x="559" y="1138"/>
                  </a:lnTo>
                  <a:lnTo>
                    <a:pt x="535" y="1132"/>
                  </a:lnTo>
                  <a:lnTo>
                    <a:pt x="516" y="1130"/>
                  </a:lnTo>
                  <a:lnTo>
                    <a:pt x="500" y="1132"/>
                  </a:lnTo>
                  <a:lnTo>
                    <a:pt x="486" y="1142"/>
                  </a:lnTo>
                  <a:lnTo>
                    <a:pt x="470" y="1157"/>
                  </a:lnTo>
                  <a:lnTo>
                    <a:pt x="457" y="1177"/>
                  </a:lnTo>
                  <a:lnTo>
                    <a:pt x="443" y="1197"/>
                  </a:lnTo>
                  <a:lnTo>
                    <a:pt x="427" y="1212"/>
                  </a:lnTo>
                  <a:lnTo>
                    <a:pt x="413" y="1220"/>
                  </a:lnTo>
                  <a:lnTo>
                    <a:pt x="390" y="1220"/>
                  </a:lnTo>
                  <a:lnTo>
                    <a:pt x="362" y="1216"/>
                  </a:lnTo>
                  <a:lnTo>
                    <a:pt x="339" y="1212"/>
                  </a:lnTo>
                  <a:lnTo>
                    <a:pt x="319" y="1210"/>
                  </a:lnTo>
                  <a:lnTo>
                    <a:pt x="313" y="1207"/>
                  </a:lnTo>
                  <a:lnTo>
                    <a:pt x="309" y="1199"/>
                  </a:lnTo>
                  <a:lnTo>
                    <a:pt x="309" y="1189"/>
                  </a:lnTo>
                  <a:lnTo>
                    <a:pt x="313" y="1177"/>
                  </a:lnTo>
                  <a:lnTo>
                    <a:pt x="315" y="1167"/>
                  </a:lnTo>
                  <a:lnTo>
                    <a:pt x="317" y="1159"/>
                  </a:lnTo>
                  <a:lnTo>
                    <a:pt x="319" y="1157"/>
                  </a:lnTo>
                  <a:lnTo>
                    <a:pt x="315" y="1157"/>
                  </a:lnTo>
                  <a:lnTo>
                    <a:pt x="303" y="1159"/>
                  </a:lnTo>
                  <a:lnTo>
                    <a:pt x="287" y="1161"/>
                  </a:lnTo>
                  <a:lnTo>
                    <a:pt x="268" y="1163"/>
                  </a:lnTo>
                  <a:lnTo>
                    <a:pt x="250" y="1165"/>
                  </a:lnTo>
                  <a:lnTo>
                    <a:pt x="234" y="1165"/>
                  </a:lnTo>
                  <a:lnTo>
                    <a:pt x="220" y="1165"/>
                  </a:lnTo>
                  <a:lnTo>
                    <a:pt x="211" y="1171"/>
                  </a:lnTo>
                  <a:lnTo>
                    <a:pt x="201" y="1177"/>
                  </a:lnTo>
                  <a:lnTo>
                    <a:pt x="189" y="1185"/>
                  </a:lnTo>
                  <a:lnTo>
                    <a:pt x="171" y="1191"/>
                  </a:lnTo>
                  <a:lnTo>
                    <a:pt x="154" y="1193"/>
                  </a:lnTo>
                  <a:lnTo>
                    <a:pt x="136" y="1193"/>
                  </a:lnTo>
                  <a:lnTo>
                    <a:pt x="116" y="1191"/>
                  </a:lnTo>
                  <a:lnTo>
                    <a:pt x="100" y="1191"/>
                  </a:lnTo>
                  <a:lnTo>
                    <a:pt x="87" y="1197"/>
                  </a:lnTo>
                  <a:lnTo>
                    <a:pt x="77" y="1210"/>
                  </a:lnTo>
                  <a:lnTo>
                    <a:pt x="69" y="1228"/>
                  </a:lnTo>
                  <a:lnTo>
                    <a:pt x="59" y="1246"/>
                  </a:lnTo>
                  <a:lnTo>
                    <a:pt x="49" y="1262"/>
                  </a:lnTo>
                  <a:lnTo>
                    <a:pt x="39" y="1275"/>
                  </a:lnTo>
                  <a:lnTo>
                    <a:pt x="33" y="1285"/>
                  </a:lnTo>
                  <a:lnTo>
                    <a:pt x="29" y="1289"/>
                  </a:lnTo>
                </a:path>
              </a:pathLst>
            </a:custGeom>
            <a:grpFill/>
            <a:ln w="6350">
              <a:solidFill>
                <a:schemeClr val="tx1">
                  <a:lumMod val="85000"/>
                  <a:lumOff val="15000"/>
                </a:schemeClr>
              </a:solidFill>
              <a:prstDash val="solid"/>
              <a:round/>
              <a:headEnd/>
              <a:tailEnd/>
            </a:ln>
          </p:spPr>
          <p:txBody>
            <a:bodyPr/>
            <a:lstStyle/>
            <a:p>
              <a:endParaRPr lang="zh-CN" altLang="en-US" sz="2471"/>
            </a:p>
          </p:txBody>
        </p:sp>
        <p:sp>
          <p:nvSpPr>
            <p:cNvPr id="38" name="Freeform 69"/>
            <p:cNvSpPr>
              <a:spLocks/>
            </p:cNvSpPr>
            <p:nvPr/>
          </p:nvSpPr>
          <p:spPr bwMode="gray">
            <a:xfrm>
              <a:off x="900" y="2373"/>
              <a:ext cx="1448" cy="781"/>
            </a:xfrm>
            <a:custGeom>
              <a:avLst/>
              <a:gdLst>
                <a:gd name="T0" fmla="*/ 682 w 2896"/>
                <a:gd name="T1" fmla="*/ 376 h 1563"/>
                <a:gd name="T2" fmla="*/ 665 w 2896"/>
                <a:gd name="T3" fmla="*/ 372 h 1563"/>
                <a:gd name="T4" fmla="*/ 658 w 2896"/>
                <a:gd name="T5" fmla="*/ 380 h 1563"/>
                <a:gd name="T6" fmla="*/ 653 w 2896"/>
                <a:gd name="T7" fmla="*/ 378 h 1563"/>
                <a:gd name="T8" fmla="*/ 623 w 2896"/>
                <a:gd name="T9" fmla="*/ 368 h 1563"/>
                <a:gd name="T10" fmla="*/ 626 w 2896"/>
                <a:gd name="T11" fmla="*/ 363 h 1563"/>
                <a:gd name="T12" fmla="*/ 630 w 2896"/>
                <a:gd name="T13" fmla="*/ 349 h 1563"/>
                <a:gd name="T14" fmla="*/ 616 w 2896"/>
                <a:gd name="T15" fmla="*/ 326 h 1563"/>
                <a:gd name="T16" fmla="*/ 604 w 2896"/>
                <a:gd name="T17" fmla="*/ 331 h 1563"/>
                <a:gd name="T18" fmla="*/ 589 w 2896"/>
                <a:gd name="T19" fmla="*/ 341 h 1563"/>
                <a:gd name="T20" fmla="*/ 568 w 2896"/>
                <a:gd name="T21" fmla="*/ 333 h 1563"/>
                <a:gd name="T22" fmla="*/ 557 w 2896"/>
                <a:gd name="T23" fmla="*/ 332 h 1563"/>
                <a:gd name="T24" fmla="*/ 536 w 2896"/>
                <a:gd name="T25" fmla="*/ 348 h 1563"/>
                <a:gd name="T26" fmla="*/ 511 w 2896"/>
                <a:gd name="T27" fmla="*/ 355 h 1563"/>
                <a:gd name="T28" fmla="*/ 491 w 2896"/>
                <a:gd name="T29" fmla="*/ 376 h 1563"/>
                <a:gd name="T30" fmla="*/ 459 w 2896"/>
                <a:gd name="T31" fmla="*/ 388 h 1563"/>
                <a:gd name="T32" fmla="*/ 442 w 2896"/>
                <a:gd name="T33" fmla="*/ 382 h 1563"/>
                <a:gd name="T34" fmla="*/ 431 w 2896"/>
                <a:gd name="T35" fmla="*/ 370 h 1563"/>
                <a:gd name="T36" fmla="*/ 400 w 2896"/>
                <a:gd name="T37" fmla="*/ 364 h 1563"/>
                <a:gd name="T38" fmla="*/ 389 w 2896"/>
                <a:gd name="T39" fmla="*/ 353 h 1563"/>
                <a:gd name="T40" fmla="*/ 364 w 2896"/>
                <a:gd name="T41" fmla="*/ 368 h 1563"/>
                <a:gd name="T42" fmla="*/ 348 w 2896"/>
                <a:gd name="T43" fmla="*/ 384 h 1563"/>
                <a:gd name="T44" fmla="*/ 335 w 2896"/>
                <a:gd name="T45" fmla="*/ 390 h 1563"/>
                <a:gd name="T46" fmla="*/ 339 w 2896"/>
                <a:gd name="T47" fmla="*/ 373 h 1563"/>
                <a:gd name="T48" fmla="*/ 331 w 2896"/>
                <a:gd name="T49" fmla="*/ 359 h 1563"/>
                <a:gd name="T50" fmla="*/ 302 w 2896"/>
                <a:gd name="T51" fmla="*/ 366 h 1563"/>
                <a:gd name="T52" fmla="*/ 264 w 2896"/>
                <a:gd name="T53" fmla="*/ 352 h 1563"/>
                <a:gd name="T54" fmla="*/ 246 w 2896"/>
                <a:gd name="T55" fmla="*/ 351 h 1563"/>
                <a:gd name="T56" fmla="*/ 221 w 2896"/>
                <a:gd name="T57" fmla="*/ 336 h 1563"/>
                <a:gd name="T58" fmla="*/ 200 w 2896"/>
                <a:gd name="T59" fmla="*/ 320 h 1563"/>
                <a:gd name="T60" fmla="*/ 178 w 2896"/>
                <a:gd name="T61" fmla="*/ 301 h 1563"/>
                <a:gd name="T62" fmla="*/ 171 w 2896"/>
                <a:gd name="T63" fmla="*/ 281 h 1563"/>
                <a:gd name="T64" fmla="*/ 158 w 2896"/>
                <a:gd name="T65" fmla="*/ 288 h 1563"/>
                <a:gd name="T66" fmla="*/ 142 w 2896"/>
                <a:gd name="T67" fmla="*/ 265 h 1563"/>
                <a:gd name="T68" fmla="*/ 109 w 2896"/>
                <a:gd name="T69" fmla="*/ 235 h 1563"/>
                <a:gd name="T70" fmla="*/ 89 w 2896"/>
                <a:gd name="T71" fmla="*/ 223 h 1563"/>
                <a:gd name="T72" fmla="*/ 74 w 2896"/>
                <a:gd name="T73" fmla="*/ 228 h 1563"/>
                <a:gd name="T74" fmla="*/ 46 w 2896"/>
                <a:gd name="T75" fmla="*/ 195 h 1563"/>
                <a:gd name="T76" fmla="*/ 19 w 2896"/>
                <a:gd name="T77" fmla="*/ 169 h 1563"/>
                <a:gd name="T78" fmla="*/ 10 w 2896"/>
                <a:gd name="T79" fmla="*/ 162 h 1563"/>
                <a:gd name="T80" fmla="*/ 0 w 2896"/>
                <a:gd name="T81" fmla="*/ 157 h 1563"/>
                <a:gd name="T82" fmla="*/ 3 w 2896"/>
                <a:gd name="T83" fmla="*/ 135 h 1563"/>
                <a:gd name="T84" fmla="*/ 1 w 2896"/>
                <a:gd name="T85" fmla="*/ 112 h 1563"/>
                <a:gd name="T86" fmla="*/ 11 w 2896"/>
                <a:gd name="T87" fmla="*/ 109 h 1563"/>
                <a:gd name="T88" fmla="*/ 22 w 2896"/>
                <a:gd name="T89" fmla="*/ 118 h 1563"/>
                <a:gd name="T90" fmla="*/ 38 w 2896"/>
                <a:gd name="T91" fmla="*/ 112 h 1563"/>
                <a:gd name="T92" fmla="*/ 43 w 2896"/>
                <a:gd name="T93" fmla="*/ 90 h 1563"/>
                <a:gd name="T94" fmla="*/ 25 w 2896"/>
                <a:gd name="T95" fmla="*/ 76 h 1563"/>
                <a:gd name="T96" fmla="*/ 29 w 2896"/>
                <a:gd name="T97" fmla="*/ 51 h 1563"/>
                <a:gd name="T98" fmla="*/ 39 w 2896"/>
                <a:gd name="T99" fmla="*/ 36 h 1563"/>
                <a:gd name="T100" fmla="*/ 71 w 2896"/>
                <a:gd name="T101" fmla="*/ 26 h 1563"/>
                <a:gd name="T102" fmla="*/ 148 w 2896"/>
                <a:gd name="T103" fmla="*/ 20 h 1563"/>
                <a:gd name="T104" fmla="*/ 258 w 2896"/>
                <a:gd name="T105" fmla="*/ 20 h 1563"/>
                <a:gd name="T106" fmla="*/ 365 w 2896"/>
                <a:gd name="T107" fmla="*/ 3 h 1563"/>
                <a:gd name="T108" fmla="*/ 417 w 2896"/>
                <a:gd name="T109" fmla="*/ 39 h 1563"/>
                <a:gd name="T110" fmla="*/ 399 w 2896"/>
                <a:gd name="T111" fmla="*/ 107 h 1563"/>
                <a:gd name="T112" fmla="*/ 467 w 2896"/>
                <a:gd name="T113" fmla="*/ 166 h 1563"/>
                <a:gd name="T114" fmla="*/ 552 w 2896"/>
                <a:gd name="T115" fmla="*/ 189 h 1563"/>
                <a:gd name="T116" fmla="*/ 640 w 2896"/>
                <a:gd name="T117" fmla="*/ 234 h 1563"/>
                <a:gd name="T118" fmla="*/ 685 w 2896"/>
                <a:gd name="T119" fmla="*/ 200 h 1563"/>
                <a:gd name="T120" fmla="*/ 711 w 2896"/>
                <a:gd name="T121" fmla="*/ 258 h 1563"/>
                <a:gd name="T122" fmla="*/ 713 w 2896"/>
                <a:gd name="T123" fmla="*/ 353 h 1563"/>
                <a:gd name="T124" fmla="*/ 689 w 2896"/>
                <a:gd name="T125" fmla="*/ 384 h 1563"/>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2896"/>
                <a:gd name="T190" fmla="*/ 0 h 1563"/>
                <a:gd name="T191" fmla="*/ 2896 w 2896"/>
                <a:gd name="T192" fmla="*/ 1563 h 1563"/>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2896" h="1563">
                  <a:moveTo>
                    <a:pt x="2754" y="1539"/>
                  </a:moveTo>
                  <a:lnTo>
                    <a:pt x="2752" y="1535"/>
                  </a:lnTo>
                  <a:lnTo>
                    <a:pt x="2746" y="1528"/>
                  </a:lnTo>
                  <a:lnTo>
                    <a:pt x="2738" y="1516"/>
                  </a:lnTo>
                  <a:lnTo>
                    <a:pt x="2728" y="1504"/>
                  </a:lnTo>
                  <a:lnTo>
                    <a:pt x="2715" y="1496"/>
                  </a:lnTo>
                  <a:lnTo>
                    <a:pt x="2699" y="1490"/>
                  </a:lnTo>
                  <a:lnTo>
                    <a:pt x="2685" y="1486"/>
                  </a:lnTo>
                  <a:lnTo>
                    <a:pt x="2671" y="1486"/>
                  </a:lnTo>
                  <a:lnTo>
                    <a:pt x="2658" y="1490"/>
                  </a:lnTo>
                  <a:lnTo>
                    <a:pt x="2650" y="1500"/>
                  </a:lnTo>
                  <a:lnTo>
                    <a:pt x="2644" y="1510"/>
                  </a:lnTo>
                  <a:lnTo>
                    <a:pt x="2640" y="1516"/>
                  </a:lnTo>
                  <a:lnTo>
                    <a:pt x="2636" y="1520"/>
                  </a:lnTo>
                  <a:lnTo>
                    <a:pt x="2632" y="1522"/>
                  </a:lnTo>
                  <a:lnTo>
                    <a:pt x="2630" y="1524"/>
                  </a:lnTo>
                  <a:lnTo>
                    <a:pt x="2628" y="1524"/>
                  </a:lnTo>
                  <a:lnTo>
                    <a:pt x="2624" y="1522"/>
                  </a:lnTo>
                  <a:lnTo>
                    <a:pt x="2612" y="1514"/>
                  </a:lnTo>
                  <a:lnTo>
                    <a:pt x="2591" y="1504"/>
                  </a:lnTo>
                  <a:lnTo>
                    <a:pt x="2559" y="1492"/>
                  </a:lnTo>
                  <a:lnTo>
                    <a:pt x="2534" y="1486"/>
                  </a:lnTo>
                  <a:lnTo>
                    <a:pt x="2510" y="1480"/>
                  </a:lnTo>
                  <a:lnTo>
                    <a:pt x="2492" y="1474"/>
                  </a:lnTo>
                  <a:lnTo>
                    <a:pt x="2480" y="1472"/>
                  </a:lnTo>
                  <a:lnTo>
                    <a:pt x="2477" y="1472"/>
                  </a:lnTo>
                  <a:lnTo>
                    <a:pt x="2480" y="1468"/>
                  </a:lnTo>
                  <a:lnTo>
                    <a:pt x="2488" y="1463"/>
                  </a:lnTo>
                  <a:lnTo>
                    <a:pt x="2502" y="1453"/>
                  </a:lnTo>
                  <a:lnTo>
                    <a:pt x="2514" y="1443"/>
                  </a:lnTo>
                  <a:lnTo>
                    <a:pt x="2524" y="1431"/>
                  </a:lnTo>
                  <a:lnTo>
                    <a:pt x="2528" y="1421"/>
                  </a:lnTo>
                  <a:lnTo>
                    <a:pt x="2526" y="1411"/>
                  </a:lnTo>
                  <a:lnTo>
                    <a:pt x="2518" y="1396"/>
                  </a:lnTo>
                  <a:lnTo>
                    <a:pt x="2506" y="1376"/>
                  </a:lnTo>
                  <a:lnTo>
                    <a:pt x="2494" y="1356"/>
                  </a:lnTo>
                  <a:lnTo>
                    <a:pt x="2482" y="1337"/>
                  </a:lnTo>
                  <a:lnTo>
                    <a:pt x="2471" y="1319"/>
                  </a:lnTo>
                  <a:lnTo>
                    <a:pt x="2463" y="1307"/>
                  </a:lnTo>
                  <a:lnTo>
                    <a:pt x="2461" y="1303"/>
                  </a:lnTo>
                  <a:lnTo>
                    <a:pt x="2457" y="1305"/>
                  </a:lnTo>
                  <a:lnTo>
                    <a:pt x="2445" y="1309"/>
                  </a:lnTo>
                  <a:lnTo>
                    <a:pt x="2429" y="1317"/>
                  </a:lnTo>
                  <a:lnTo>
                    <a:pt x="2414" y="1325"/>
                  </a:lnTo>
                  <a:lnTo>
                    <a:pt x="2398" y="1333"/>
                  </a:lnTo>
                  <a:lnTo>
                    <a:pt x="2384" y="1341"/>
                  </a:lnTo>
                  <a:lnTo>
                    <a:pt x="2376" y="1348"/>
                  </a:lnTo>
                  <a:lnTo>
                    <a:pt x="2366" y="1358"/>
                  </a:lnTo>
                  <a:lnTo>
                    <a:pt x="2354" y="1366"/>
                  </a:lnTo>
                  <a:lnTo>
                    <a:pt x="2339" y="1366"/>
                  </a:lnTo>
                  <a:lnTo>
                    <a:pt x="2321" y="1362"/>
                  </a:lnTo>
                  <a:lnTo>
                    <a:pt x="2305" y="1354"/>
                  </a:lnTo>
                  <a:lnTo>
                    <a:pt x="2290" y="1344"/>
                  </a:lnTo>
                  <a:lnTo>
                    <a:pt x="2272" y="1335"/>
                  </a:lnTo>
                  <a:lnTo>
                    <a:pt x="2256" y="1327"/>
                  </a:lnTo>
                  <a:lnTo>
                    <a:pt x="2246" y="1321"/>
                  </a:lnTo>
                  <a:lnTo>
                    <a:pt x="2242" y="1319"/>
                  </a:lnTo>
                  <a:lnTo>
                    <a:pt x="2238" y="1323"/>
                  </a:lnTo>
                  <a:lnTo>
                    <a:pt x="2228" y="1331"/>
                  </a:lnTo>
                  <a:lnTo>
                    <a:pt x="2215" y="1342"/>
                  </a:lnTo>
                  <a:lnTo>
                    <a:pt x="2197" y="1354"/>
                  </a:lnTo>
                  <a:lnTo>
                    <a:pt x="2177" y="1370"/>
                  </a:lnTo>
                  <a:lnTo>
                    <a:pt x="2160" y="1382"/>
                  </a:lnTo>
                  <a:lnTo>
                    <a:pt x="2142" y="1394"/>
                  </a:lnTo>
                  <a:lnTo>
                    <a:pt x="2126" y="1402"/>
                  </a:lnTo>
                  <a:lnTo>
                    <a:pt x="2108" y="1405"/>
                  </a:lnTo>
                  <a:lnTo>
                    <a:pt x="2087" y="1411"/>
                  </a:lnTo>
                  <a:lnTo>
                    <a:pt x="2063" y="1415"/>
                  </a:lnTo>
                  <a:lnTo>
                    <a:pt x="2043" y="1423"/>
                  </a:lnTo>
                  <a:lnTo>
                    <a:pt x="2028" y="1431"/>
                  </a:lnTo>
                  <a:lnTo>
                    <a:pt x="2016" y="1445"/>
                  </a:lnTo>
                  <a:lnTo>
                    <a:pt x="2004" y="1465"/>
                  </a:lnTo>
                  <a:lnTo>
                    <a:pt x="1986" y="1486"/>
                  </a:lnTo>
                  <a:lnTo>
                    <a:pt x="1963" y="1506"/>
                  </a:lnTo>
                  <a:lnTo>
                    <a:pt x="1937" y="1522"/>
                  </a:lnTo>
                  <a:lnTo>
                    <a:pt x="1910" y="1531"/>
                  </a:lnTo>
                  <a:lnTo>
                    <a:pt x="1884" y="1539"/>
                  </a:lnTo>
                  <a:lnTo>
                    <a:pt x="1860" y="1547"/>
                  </a:lnTo>
                  <a:lnTo>
                    <a:pt x="1837" y="1555"/>
                  </a:lnTo>
                  <a:lnTo>
                    <a:pt x="1815" y="1561"/>
                  </a:lnTo>
                  <a:lnTo>
                    <a:pt x="1795" y="1561"/>
                  </a:lnTo>
                  <a:lnTo>
                    <a:pt x="1784" y="1553"/>
                  </a:lnTo>
                  <a:lnTo>
                    <a:pt x="1776" y="1541"/>
                  </a:lnTo>
                  <a:lnTo>
                    <a:pt x="1770" y="1528"/>
                  </a:lnTo>
                  <a:lnTo>
                    <a:pt x="1768" y="1514"/>
                  </a:lnTo>
                  <a:lnTo>
                    <a:pt x="1764" y="1502"/>
                  </a:lnTo>
                  <a:lnTo>
                    <a:pt x="1756" y="1492"/>
                  </a:lnTo>
                  <a:lnTo>
                    <a:pt x="1744" y="1484"/>
                  </a:lnTo>
                  <a:lnTo>
                    <a:pt x="1723" y="1480"/>
                  </a:lnTo>
                  <a:lnTo>
                    <a:pt x="1697" y="1478"/>
                  </a:lnTo>
                  <a:lnTo>
                    <a:pt x="1669" y="1476"/>
                  </a:lnTo>
                  <a:lnTo>
                    <a:pt x="1642" y="1472"/>
                  </a:lnTo>
                  <a:lnTo>
                    <a:pt x="1614" y="1466"/>
                  </a:lnTo>
                  <a:lnTo>
                    <a:pt x="1601" y="1459"/>
                  </a:lnTo>
                  <a:lnTo>
                    <a:pt x="1591" y="1449"/>
                  </a:lnTo>
                  <a:lnTo>
                    <a:pt x="1583" y="1439"/>
                  </a:lnTo>
                  <a:lnTo>
                    <a:pt x="1575" y="1429"/>
                  </a:lnTo>
                  <a:lnTo>
                    <a:pt x="1567" y="1419"/>
                  </a:lnTo>
                  <a:lnTo>
                    <a:pt x="1557" y="1415"/>
                  </a:lnTo>
                  <a:lnTo>
                    <a:pt x="1545" y="1415"/>
                  </a:lnTo>
                  <a:lnTo>
                    <a:pt x="1528" y="1421"/>
                  </a:lnTo>
                  <a:lnTo>
                    <a:pt x="1502" y="1437"/>
                  </a:lnTo>
                  <a:lnTo>
                    <a:pt x="1479" y="1455"/>
                  </a:lnTo>
                  <a:lnTo>
                    <a:pt x="1455" y="1472"/>
                  </a:lnTo>
                  <a:lnTo>
                    <a:pt x="1435" y="1492"/>
                  </a:lnTo>
                  <a:lnTo>
                    <a:pt x="1421" y="1508"/>
                  </a:lnTo>
                  <a:lnTo>
                    <a:pt x="1410" y="1520"/>
                  </a:lnTo>
                  <a:lnTo>
                    <a:pt x="1402" y="1528"/>
                  </a:lnTo>
                  <a:lnTo>
                    <a:pt x="1390" y="1537"/>
                  </a:lnTo>
                  <a:lnTo>
                    <a:pt x="1378" y="1547"/>
                  </a:lnTo>
                  <a:lnTo>
                    <a:pt x="1364" y="1555"/>
                  </a:lnTo>
                  <a:lnTo>
                    <a:pt x="1353" y="1561"/>
                  </a:lnTo>
                  <a:lnTo>
                    <a:pt x="1345" y="1563"/>
                  </a:lnTo>
                  <a:lnTo>
                    <a:pt x="1339" y="1561"/>
                  </a:lnTo>
                  <a:lnTo>
                    <a:pt x="1339" y="1553"/>
                  </a:lnTo>
                  <a:lnTo>
                    <a:pt x="1343" y="1541"/>
                  </a:lnTo>
                  <a:lnTo>
                    <a:pt x="1347" y="1528"/>
                  </a:lnTo>
                  <a:lnTo>
                    <a:pt x="1353" y="1510"/>
                  </a:lnTo>
                  <a:lnTo>
                    <a:pt x="1356" y="1492"/>
                  </a:lnTo>
                  <a:lnTo>
                    <a:pt x="1358" y="1476"/>
                  </a:lnTo>
                  <a:lnTo>
                    <a:pt x="1358" y="1461"/>
                  </a:lnTo>
                  <a:lnTo>
                    <a:pt x="1353" y="1449"/>
                  </a:lnTo>
                  <a:lnTo>
                    <a:pt x="1343" y="1441"/>
                  </a:lnTo>
                  <a:lnTo>
                    <a:pt x="1321" y="1437"/>
                  </a:lnTo>
                  <a:lnTo>
                    <a:pt x="1301" y="1441"/>
                  </a:lnTo>
                  <a:lnTo>
                    <a:pt x="1282" y="1449"/>
                  </a:lnTo>
                  <a:lnTo>
                    <a:pt x="1260" y="1457"/>
                  </a:lnTo>
                  <a:lnTo>
                    <a:pt x="1234" y="1463"/>
                  </a:lnTo>
                  <a:lnTo>
                    <a:pt x="1205" y="1465"/>
                  </a:lnTo>
                  <a:lnTo>
                    <a:pt x="1173" y="1459"/>
                  </a:lnTo>
                  <a:lnTo>
                    <a:pt x="1140" y="1449"/>
                  </a:lnTo>
                  <a:lnTo>
                    <a:pt x="1106" y="1435"/>
                  </a:lnTo>
                  <a:lnTo>
                    <a:pt x="1077" y="1421"/>
                  </a:lnTo>
                  <a:lnTo>
                    <a:pt x="1053" y="1409"/>
                  </a:lnTo>
                  <a:lnTo>
                    <a:pt x="1038" y="1402"/>
                  </a:lnTo>
                  <a:lnTo>
                    <a:pt x="1026" y="1398"/>
                  </a:lnTo>
                  <a:lnTo>
                    <a:pt x="1012" y="1400"/>
                  </a:lnTo>
                  <a:lnTo>
                    <a:pt x="998" y="1404"/>
                  </a:lnTo>
                  <a:lnTo>
                    <a:pt x="984" y="1405"/>
                  </a:lnTo>
                  <a:lnTo>
                    <a:pt x="969" y="1404"/>
                  </a:lnTo>
                  <a:lnTo>
                    <a:pt x="951" y="1396"/>
                  </a:lnTo>
                  <a:lnTo>
                    <a:pt x="931" y="1380"/>
                  </a:lnTo>
                  <a:lnTo>
                    <a:pt x="908" y="1364"/>
                  </a:lnTo>
                  <a:lnTo>
                    <a:pt x="884" y="1346"/>
                  </a:lnTo>
                  <a:lnTo>
                    <a:pt x="860" y="1331"/>
                  </a:lnTo>
                  <a:lnTo>
                    <a:pt x="843" y="1317"/>
                  </a:lnTo>
                  <a:lnTo>
                    <a:pt x="831" y="1307"/>
                  </a:lnTo>
                  <a:lnTo>
                    <a:pt x="817" y="1297"/>
                  </a:lnTo>
                  <a:lnTo>
                    <a:pt x="799" y="1283"/>
                  </a:lnTo>
                  <a:lnTo>
                    <a:pt x="778" y="1268"/>
                  </a:lnTo>
                  <a:lnTo>
                    <a:pt x="754" y="1250"/>
                  </a:lnTo>
                  <a:lnTo>
                    <a:pt x="734" y="1234"/>
                  </a:lnTo>
                  <a:lnTo>
                    <a:pt x="717" y="1219"/>
                  </a:lnTo>
                  <a:lnTo>
                    <a:pt x="709" y="1207"/>
                  </a:lnTo>
                  <a:lnTo>
                    <a:pt x="705" y="1189"/>
                  </a:lnTo>
                  <a:lnTo>
                    <a:pt x="701" y="1169"/>
                  </a:lnTo>
                  <a:lnTo>
                    <a:pt x="697" y="1150"/>
                  </a:lnTo>
                  <a:lnTo>
                    <a:pt x="691" y="1134"/>
                  </a:lnTo>
                  <a:lnTo>
                    <a:pt x="683" y="1126"/>
                  </a:lnTo>
                  <a:lnTo>
                    <a:pt x="675" y="1126"/>
                  </a:lnTo>
                  <a:lnTo>
                    <a:pt x="666" y="1132"/>
                  </a:lnTo>
                  <a:lnTo>
                    <a:pt x="656" y="1140"/>
                  </a:lnTo>
                  <a:lnTo>
                    <a:pt x="644" y="1148"/>
                  </a:lnTo>
                  <a:lnTo>
                    <a:pt x="632" y="1154"/>
                  </a:lnTo>
                  <a:lnTo>
                    <a:pt x="620" y="1156"/>
                  </a:lnTo>
                  <a:lnTo>
                    <a:pt x="612" y="1152"/>
                  </a:lnTo>
                  <a:lnTo>
                    <a:pt x="606" y="1142"/>
                  </a:lnTo>
                  <a:lnTo>
                    <a:pt x="591" y="1100"/>
                  </a:lnTo>
                  <a:lnTo>
                    <a:pt x="565" y="1063"/>
                  </a:lnTo>
                  <a:lnTo>
                    <a:pt x="532" y="1026"/>
                  </a:lnTo>
                  <a:lnTo>
                    <a:pt x="510" y="1006"/>
                  </a:lnTo>
                  <a:lnTo>
                    <a:pt x="484" y="984"/>
                  </a:lnTo>
                  <a:lnTo>
                    <a:pt x="461" y="963"/>
                  </a:lnTo>
                  <a:lnTo>
                    <a:pt x="437" y="943"/>
                  </a:lnTo>
                  <a:lnTo>
                    <a:pt x="419" y="923"/>
                  </a:lnTo>
                  <a:lnTo>
                    <a:pt x="406" y="908"/>
                  </a:lnTo>
                  <a:lnTo>
                    <a:pt x="390" y="894"/>
                  </a:lnTo>
                  <a:lnTo>
                    <a:pt x="374" y="890"/>
                  </a:lnTo>
                  <a:lnTo>
                    <a:pt x="356" y="892"/>
                  </a:lnTo>
                  <a:lnTo>
                    <a:pt x="343" y="900"/>
                  </a:lnTo>
                  <a:lnTo>
                    <a:pt x="331" y="910"/>
                  </a:lnTo>
                  <a:lnTo>
                    <a:pt x="321" y="919"/>
                  </a:lnTo>
                  <a:lnTo>
                    <a:pt x="309" y="921"/>
                  </a:lnTo>
                  <a:lnTo>
                    <a:pt x="295" y="913"/>
                  </a:lnTo>
                  <a:lnTo>
                    <a:pt x="280" y="898"/>
                  </a:lnTo>
                  <a:lnTo>
                    <a:pt x="266" y="870"/>
                  </a:lnTo>
                  <a:lnTo>
                    <a:pt x="246" y="839"/>
                  </a:lnTo>
                  <a:lnTo>
                    <a:pt x="217" y="809"/>
                  </a:lnTo>
                  <a:lnTo>
                    <a:pt x="183" y="782"/>
                  </a:lnTo>
                  <a:lnTo>
                    <a:pt x="152" y="756"/>
                  </a:lnTo>
                  <a:lnTo>
                    <a:pt x="124" y="734"/>
                  </a:lnTo>
                  <a:lnTo>
                    <a:pt x="105" y="717"/>
                  </a:lnTo>
                  <a:lnTo>
                    <a:pt x="87" y="697"/>
                  </a:lnTo>
                  <a:lnTo>
                    <a:pt x="73" y="677"/>
                  </a:lnTo>
                  <a:lnTo>
                    <a:pt x="61" y="662"/>
                  </a:lnTo>
                  <a:lnTo>
                    <a:pt x="53" y="652"/>
                  </a:lnTo>
                  <a:lnTo>
                    <a:pt x="51" y="648"/>
                  </a:lnTo>
                  <a:lnTo>
                    <a:pt x="47" y="648"/>
                  </a:lnTo>
                  <a:lnTo>
                    <a:pt x="40" y="650"/>
                  </a:lnTo>
                  <a:lnTo>
                    <a:pt x="30" y="650"/>
                  </a:lnTo>
                  <a:lnTo>
                    <a:pt x="20" y="648"/>
                  </a:lnTo>
                  <a:lnTo>
                    <a:pt x="8" y="646"/>
                  </a:lnTo>
                  <a:lnTo>
                    <a:pt x="2" y="638"/>
                  </a:lnTo>
                  <a:lnTo>
                    <a:pt x="0" y="628"/>
                  </a:lnTo>
                  <a:lnTo>
                    <a:pt x="4" y="614"/>
                  </a:lnTo>
                  <a:lnTo>
                    <a:pt x="10" y="593"/>
                  </a:lnTo>
                  <a:lnTo>
                    <a:pt x="14" y="575"/>
                  </a:lnTo>
                  <a:lnTo>
                    <a:pt x="14" y="559"/>
                  </a:lnTo>
                  <a:lnTo>
                    <a:pt x="12" y="541"/>
                  </a:lnTo>
                  <a:lnTo>
                    <a:pt x="10" y="524"/>
                  </a:lnTo>
                  <a:lnTo>
                    <a:pt x="12" y="504"/>
                  </a:lnTo>
                  <a:lnTo>
                    <a:pt x="12" y="482"/>
                  </a:lnTo>
                  <a:lnTo>
                    <a:pt x="8" y="463"/>
                  </a:lnTo>
                  <a:lnTo>
                    <a:pt x="6" y="449"/>
                  </a:lnTo>
                  <a:lnTo>
                    <a:pt x="4" y="439"/>
                  </a:lnTo>
                  <a:lnTo>
                    <a:pt x="10" y="431"/>
                  </a:lnTo>
                  <a:lnTo>
                    <a:pt x="22" y="427"/>
                  </a:lnTo>
                  <a:lnTo>
                    <a:pt x="34" y="429"/>
                  </a:lnTo>
                  <a:lnTo>
                    <a:pt x="44" y="437"/>
                  </a:lnTo>
                  <a:lnTo>
                    <a:pt x="51" y="449"/>
                  </a:lnTo>
                  <a:lnTo>
                    <a:pt x="57" y="461"/>
                  </a:lnTo>
                  <a:lnTo>
                    <a:pt x="65" y="471"/>
                  </a:lnTo>
                  <a:lnTo>
                    <a:pt x="75" y="475"/>
                  </a:lnTo>
                  <a:lnTo>
                    <a:pt x="87" y="473"/>
                  </a:lnTo>
                  <a:lnTo>
                    <a:pt x="105" y="465"/>
                  </a:lnTo>
                  <a:lnTo>
                    <a:pt x="118" y="463"/>
                  </a:lnTo>
                  <a:lnTo>
                    <a:pt x="132" y="463"/>
                  </a:lnTo>
                  <a:lnTo>
                    <a:pt x="144" y="459"/>
                  </a:lnTo>
                  <a:lnTo>
                    <a:pt x="152" y="451"/>
                  </a:lnTo>
                  <a:lnTo>
                    <a:pt x="158" y="435"/>
                  </a:lnTo>
                  <a:lnTo>
                    <a:pt x="164" y="412"/>
                  </a:lnTo>
                  <a:lnTo>
                    <a:pt x="169" y="394"/>
                  </a:lnTo>
                  <a:lnTo>
                    <a:pt x="171" y="376"/>
                  </a:lnTo>
                  <a:lnTo>
                    <a:pt x="169" y="360"/>
                  </a:lnTo>
                  <a:lnTo>
                    <a:pt x="156" y="347"/>
                  </a:lnTo>
                  <a:lnTo>
                    <a:pt x="140" y="335"/>
                  </a:lnTo>
                  <a:lnTo>
                    <a:pt x="122" y="325"/>
                  </a:lnTo>
                  <a:lnTo>
                    <a:pt x="108" y="315"/>
                  </a:lnTo>
                  <a:lnTo>
                    <a:pt x="99" y="305"/>
                  </a:lnTo>
                  <a:lnTo>
                    <a:pt x="97" y="293"/>
                  </a:lnTo>
                  <a:lnTo>
                    <a:pt x="101" y="278"/>
                  </a:lnTo>
                  <a:lnTo>
                    <a:pt x="108" y="254"/>
                  </a:lnTo>
                  <a:lnTo>
                    <a:pt x="114" y="229"/>
                  </a:lnTo>
                  <a:lnTo>
                    <a:pt x="118" y="205"/>
                  </a:lnTo>
                  <a:lnTo>
                    <a:pt x="124" y="183"/>
                  </a:lnTo>
                  <a:lnTo>
                    <a:pt x="132" y="168"/>
                  </a:lnTo>
                  <a:lnTo>
                    <a:pt x="140" y="158"/>
                  </a:lnTo>
                  <a:lnTo>
                    <a:pt x="148" y="150"/>
                  </a:lnTo>
                  <a:lnTo>
                    <a:pt x="154" y="146"/>
                  </a:lnTo>
                  <a:lnTo>
                    <a:pt x="158" y="142"/>
                  </a:lnTo>
                  <a:lnTo>
                    <a:pt x="160" y="140"/>
                  </a:lnTo>
                  <a:lnTo>
                    <a:pt x="162" y="138"/>
                  </a:lnTo>
                  <a:lnTo>
                    <a:pt x="256" y="152"/>
                  </a:lnTo>
                  <a:lnTo>
                    <a:pt x="284" y="105"/>
                  </a:lnTo>
                  <a:lnTo>
                    <a:pt x="355" y="42"/>
                  </a:lnTo>
                  <a:lnTo>
                    <a:pt x="384" y="24"/>
                  </a:lnTo>
                  <a:lnTo>
                    <a:pt x="492" y="61"/>
                  </a:lnTo>
                  <a:lnTo>
                    <a:pt x="530" y="87"/>
                  </a:lnTo>
                  <a:lnTo>
                    <a:pt x="589" y="81"/>
                  </a:lnTo>
                  <a:lnTo>
                    <a:pt x="626" y="36"/>
                  </a:lnTo>
                  <a:lnTo>
                    <a:pt x="792" y="67"/>
                  </a:lnTo>
                  <a:lnTo>
                    <a:pt x="841" y="106"/>
                  </a:lnTo>
                  <a:lnTo>
                    <a:pt x="896" y="118"/>
                  </a:lnTo>
                  <a:lnTo>
                    <a:pt x="1032" y="81"/>
                  </a:lnTo>
                  <a:lnTo>
                    <a:pt x="1071" y="105"/>
                  </a:lnTo>
                  <a:lnTo>
                    <a:pt x="1179" y="34"/>
                  </a:lnTo>
                  <a:lnTo>
                    <a:pt x="1297" y="32"/>
                  </a:lnTo>
                  <a:lnTo>
                    <a:pt x="1366" y="0"/>
                  </a:lnTo>
                  <a:lnTo>
                    <a:pt x="1461" y="12"/>
                  </a:lnTo>
                  <a:lnTo>
                    <a:pt x="1575" y="87"/>
                  </a:lnTo>
                  <a:lnTo>
                    <a:pt x="1666" y="75"/>
                  </a:lnTo>
                  <a:lnTo>
                    <a:pt x="1669" y="110"/>
                  </a:lnTo>
                  <a:lnTo>
                    <a:pt x="1628" y="138"/>
                  </a:lnTo>
                  <a:lnTo>
                    <a:pt x="1667" y="158"/>
                  </a:lnTo>
                  <a:lnTo>
                    <a:pt x="1666" y="205"/>
                  </a:lnTo>
                  <a:lnTo>
                    <a:pt x="1632" y="295"/>
                  </a:lnTo>
                  <a:lnTo>
                    <a:pt x="1634" y="347"/>
                  </a:lnTo>
                  <a:lnTo>
                    <a:pt x="1589" y="349"/>
                  </a:lnTo>
                  <a:lnTo>
                    <a:pt x="1595" y="431"/>
                  </a:lnTo>
                  <a:lnTo>
                    <a:pt x="1650" y="520"/>
                  </a:lnTo>
                  <a:lnTo>
                    <a:pt x="1701" y="632"/>
                  </a:lnTo>
                  <a:lnTo>
                    <a:pt x="1774" y="628"/>
                  </a:lnTo>
                  <a:lnTo>
                    <a:pt x="1845" y="663"/>
                  </a:lnTo>
                  <a:lnTo>
                    <a:pt x="1870" y="665"/>
                  </a:lnTo>
                  <a:lnTo>
                    <a:pt x="1902" y="683"/>
                  </a:lnTo>
                  <a:lnTo>
                    <a:pt x="1978" y="730"/>
                  </a:lnTo>
                  <a:lnTo>
                    <a:pt x="2041" y="726"/>
                  </a:lnTo>
                  <a:lnTo>
                    <a:pt x="2110" y="758"/>
                  </a:lnTo>
                  <a:lnTo>
                    <a:pt x="2207" y="756"/>
                  </a:lnTo>
                  <a:lnTo>
                    <a:pt x="2321" y="799"/>
                  </a:lnTo>
                  <a:lnTo>
                    <a:pt x="2402" y="860"/>
                  </a:lnTo>
                  <a:lnTo>
                    <a:pt x="2410" y="913"/>
                  </a:lnTo>
                  <a:lnTo>
                    <a:pt x="2486" y="923"/>
                  </a:lnTo>
                  <a:lnTo>
                    <a:pt x="2557" y="939"/>
                  </a:lnTo>
                  <a:lnTo>
                    <a:pt x="2628" y="843"/>
                  </a:lnTo>
                  <a:lnTo>
                    <a:pt x="2644" y="793"/>
                  </a:lnTo>
                  <a:lnTo>
                    <a:pt x="2634" y="758"/>
                  </a:lnTo>
                  <a:lnTo>
                    <a:pt x="2681" y="764"/>
                  </a:lnTo>
                  <a:lnTo>
                    <a:pt x="2740" y="803"/>
                  </a:lnTo>
                  <a:lnTo>
                    <a:pt x="2786" y="829"/>
                  </a:lnTo>
                  <a:lnTo>
                    <a:pt x="2817" y="925"/>
                  </a:lnTo>
                  <a:lnTo>
                    <a:pt x="2880" y="992"/>
                  </a:lnTo>
                  <a:lnTo>
                    <a:pt x="2874" y="1020"/>
                  </a:lnTo>
                  <a:lnTo>
                    <a:pt x="2841" y="1033"/>
                  </a:lnTo>
                  <a:lnTo>
                    <a:pt x="2880" y="1106"/>
                  </a:lnTo>
                  <a:lnTo>
                    <a:pt x="2894" y="1240"/>
                  </a:lnTo>
                  <a:lnTo>
                    <a:pt x="2896" y="1358"/>
                  </a:lnTo>
                  <a:lnTo>
                    <a:pt x="2858" y="1378"/>
                  </a:lnTo>
                  <a:lnTo>
                    <a:pt x="2849" y="1413"/>
                  </a:lnTo>
                  <a:lnTo>
                    <a:pt x="2829" y="1472"/>
                  </a:lnTo>
                  <a:lnTo>
                    <a:pt x="2835" y="1528"/>
                  </a:lnTo>
                  <a:lnTo>
                    <a:pt x="2799" y="1541"/>
                  </a:lnTo>
                  <a:lnTo>
                    <a:pt x="2774" y="1520"/>
                  </a:lnTo>
                  <a:lnTo>
                    <a:pt x="2754" y="1539"/>
                  </a:lnTo>
                  <a:close/>
                </a:path>
              </a:pathLst>
            </a:custGeom>
            <a:grpFill/>
            <a:ln w="0">
              <a:solidFill>
                <a:schemeClr val="tx1">
                  <a:lumMod val="85000"/>
                  <a:lumOff val="15000"/>
                </a:schemeClr>
              </a:solidFill>
              <a:prstDash val="solid"/>
              <a:round/>
              <a:headEnd/>
              <a:tailEnd/>
            </a:ln>
          </p:spPr>
          <p:txBody>
            <a:bodyPr/>
            <a:lstStyle/>
            <a:p>
              <a:endParaRPr lang="zh-CN" altLang="en-US" sz="2471"/>
            </a:p>
          </p:txBody>
        </p:sp>
        <p:sp>
          <p:nvSpPr>
            <p:cNvPr id="39" name="Freeform 70"/>
            <p:cNvSpPr>
              <a:spLocks/>
            </p:cNvSpPr>
            <p:nvPr/>
          </p:nvSpPr>
          <p:spPr bwMode="gray">
            <a:xfrm>
              <a:off x="900" y="2373"/>
              <a:ext cx="1448" cy="781"/>
            </a:xfrm>
            <a:custGeom>
              <a:avLst/>
              <a:gdLst>
                <a:gd name="T0" fmla="*/ 682 w 2896"/>
                <a:gd name="T1" fmla="*/ 376 h 1563"/>
                <a:gd name="T2" fmla="*/ 665 w 2896"/>
                <a:gd name="T3" fmla="*/ 372 h 1563"/>
                <a:gd name="T4" fmla="*/ 658 w 2896"/>
                <a:gd name="T5" fmla="*/ 380 h 1563"/>
                <a:gd name="T6" fmla="*/ 653 w 2896"/>
                <a:gd name="T7" fmla="*/ 378 h 1563"/>
                <a:gd name="T8" fmla="*/ 623 w 2896"/>
                <a:gd name="T9" fmla="*/ 368 h 1563"/>
                <a:gd name="T10" fmla="*/ 626 w 2896"/>
                <a:gd name="T11" fmla="*/ 363 h 1563"/>
                <a:gd name="T12" fmla="*/ 630 w 2896"/>
                <a:gd name="T13" fmla="*/ 349 h 1563"/>
                <a:gd name="T14" fmla="*/ 616 w 2896"/>
                <a:gd name="T15" fmla="*/ 326 h 1563"/>
                <a:gd name="T16" fmla="*/ 604 w 2896"/>
                <a:gd name="T17" fmla="*/ 331 h 1563"/>
                <a:gd name="T18" fmla="*/ 589 w 2896"/>
                <a:gd name="T19" fmla="*/ 341 h 1563"/>
                <a:gd name="T20" fmla="*/ 568 w 2896"/>
                <a:gd name="T21" fmla="*/ 333 h 1563"/>
                <a:gd name="T22" fmla="*/ 557 w 2896"/>
                <a:gd name="T23" fmla="*/ 332 h 1563"/>
                <a:gd name="T24" fmla="*/ 536 w 2896"/>
                <a:gd name="T25" fmla="*/ 348 h 1563"/>
                <a:gd name="T26" fmla="*/ 511 w 2896"/>
                <a:gd name="T27" fmla="*/ 355 h 1563"/>
                <a:gd name="T28" fmla="*/ 491 w 2896"/>
                <a:gd name="T29" fmla="*/ 376 h 1563"/>
                <a:gd name="T30" fmla="*/ 459 w 2896"/>
                <a:gd name="T31" fmla="*/ 388 h 1563"/>
                <a:gd name="T32" fmla="*/ 442 w 2896"/>
                <a:gd name="T33" fmla="*/ 382 h 1563"/>
                <a:gd name="T34" fmla="*/ 431 w 2896"/>
                <a:gd name="T35" fmla="*/ 370 h 1563"/>
                <a:gd name="T36" fmla="*/ 400 w 2896"/>
                <a:gd name="T37" fmla="*/ 364 h 1563"/>
                <a:gd name="T38" fmla="*/ 389 w 2896"/>
                <a:gd name="T39" fmla="*/ 353 h 1563"/>
                <a:gd name="T40" fmla="*/ 364 w 2896"/>
                <a:gd name="T41" fmla="*/ 368 h 1563"/>
                <a:gd name="T42" fmla="*/ 348 w 2896"/>
                <a:gd name="T43" fmla="*/ 384 h 1563"/>
                <a:gd name="T44" fmla="*/ 335 w 2896"/>
                <a:gd name="T45" fmla="*/ 390 h 1563"/>
                <a:gd name="T46" fmla="*/ 339 w 2896"/>
                <a:gd name="T47" fmla="*/ 373 h 1563"/>
                <a:gd name="T48" fmla="*/ 331 w 2896"/>
                <a:gd name="T49" fmla="*/ 359 h 1563"/>
                <a:gd name="T50" fmla="*/ 302 w 2896"/>
                <a:gd name="T51" fmla="*/ 366 h 1563"/>
                <a:gd name="T52" fmla="*/ 264 w 2896"/>
                <a:gd name="T53" fmla="*/ 352 h 1563"/>
                <a:gd name="T54" fmla="*/ 246 w 2896"/>
                <a:gd name="T55" fmla="*/ 351 h 1563"/>
                <a:gd name="T56" fmla="*/ 221 w 2896"/>
                <a:gd name="T57" fmla="*/ 336 h 1563"/>
                <a:gd name="T58" fmla="*/ 200 w 2896"/>
                <a:gd name="T59" fmla="*/ 320 h 1563"/>
                <a:gd name="T60" fmla="*/ 178 w 2896"/>
                <a:gd name="T61" fmla="*/ 301 h 1563"/>
                <a:gd name="T62" fmla="*/ 171 w 2896"/>
                <a:gd name="T63" fmla="*/ 281 h 1563"/>
                <a:gd name="T64" fmla="*/ 158 w 2896"/>
                <a:gd name="T65" fmla="*/ 288 h 1563"/>
                <a:gd name="T66" fmla="*/ 142 w 2896"/>
                <a:gd name="T67" fmla="*/ 265 h 1563"/>
                <a:gd name="T68" fmla="*/ 109 w 2896"/>
                <a:gd name="T69" fmla="*/ 235 h 1563"/>
                <a:gd name="T70" fmla="*/ 89 w 2896"/>
                <a:gd name="T71" fmla="*/ 223 h 1563"/>
                <a:gd name="T72" fmla="*/ 74 w 2896"/>
                <a:gd name="T73" fmla="*/ 228 h 1563"/>
                <a:gd name="T74" fmla="*/ 46 w 2896"/>
                <a:gd name="T75" fmla="*/ 195 h 1563"/>
                <a:gd name="T76" fmla="*/ 19 w 2896"/>
                <a:gd name="T77" fmla="*/ 169 h 1563"/>
                <a:gd name="T78" fmla="*/ 10 w 2896"/>
                <a:gd name="T79" fmla="*/ 162 h 1563"/>
                <a:gd name="T80" fmla="*/ 0 w 2896"/>
                <a:gd name="T81" fmla="*/ 157 h 1563"/>
                <a:gd name="T82" fmla="*/ 3 w 2896"/>
                <a:gd name="T83" fmla="*/ 135 h 1563"/>
                <a:gd name="T84" fmla="*/ 1 w 2896"/>
                <a:gd name="T85" fmla="*/ 112 h 1563"/>
                <a:gd name="T86" fmla="*/ 11 w 2896"/>
                <a:gd name="T87" fmla="*/ 109 h 1563"/>
                <a:gd name="T88" fmla="*/ 22 w 2896"/>
                <a:gd name="T89" fmla="*/ 118 h 1563"/>
                <a:gd name="T90" fmla="*/ 38 w 2896"/>
                <a:gd name="T91" fmla="*/ 112 h 1563"/>
                <a:gd name="T92" fmla="*/ 43 w 2896"/>
                <a:gd name="T93" fmla="*/ 90 h 1563"/>
                <a:gd name="T94" fmla="*/ 25 w 2896"/>
                <a:gd name="T95" fmla="*/ 76 h 1563"/>
                <a:gd name="T96" fmla="*/ 29 w 2896"/>
                <a:gd name="T97" fmla="*/ 51 h 1563"/>
                <a:gd name="T98" fmla="*/ 39 w 2896"/>
                <a:gd name="T99" fmla="*/ 36 h 1563"/>
                <a:gd name="T100" fmla="*/ 71 w 2896"/>
                <a:gd name="T101" fmla="*/ 26 h 1563"/>
                <a:gd name="T102" fmla="*/ 148 w 2896"/>
                <a:gd name="T103" fmla="*/ 20 h 1563"/>
                <a:gd name="T104" fmla="*/ 258 w 2896"/>
                <a:gd name="T105" fmla="*/ 20 h 1563"/>
                <a:gd name="T106" fmla="*/ 365 w 2896"/>
                <a:gd name="T107" fmla="*/ 3 h 1563"/>
                <a:gd name="T108" fmla="*/ 417 w 2896"/>
                <a:gd name="T109" fmla="*/ 39 h 1563"/>
                <a:gd name="T110" fmla="*/ 399 w 2896"/>
                <a:gd name="T111" fmla="*/ 107 h 1563"/>
                <a:gd name="T112" fmla="*/ 467 w 2896"/>
                <a:gd name="T113" fmla="*/ 166 h 1563"/>
                <a:gd name="T114" fmla="*/ 552 w 2896"/>
                <a:gd name="T115" fmla="*/ 189 h 1563"/>
                <a:gd name="T116" fmla="*/ 640 w 2896"/>
                <a:gd name="T117" fmla="*/ 234 h 1563"/>
                <a:gd name="T118" fmla="*/ 685 w 2896"/>
                <a:gd name="T119" fmla="*/ 200 h 1563"/>
                <a:gd name="T120" fmla="*/ 711 w 2896"/>
                <a:gd name="T121" fmla="*/ 258 h 1563"/>
                <a:gd name="T122" fmla="*/ 713 w 2896"/>
                <a:gd name="T123" fmla="*/ 353 h 1563"/>
                <a:gd name="T124" fmla="*/ 689 w 2896"/>
                <a:gd name="T125" fmla="*/ 384 h 1563"/>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2896"/>
                <a:gd name="T190" fmla="*/ 0 h 1563"/>
                <a:gd name="T191" fmla="*/ 2896 w 2896"/>
                <a:gd name="T192" fmla="*/ 1563 h 1563"/>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2896" h="1563">
                  <a:moveTo>
                    <a:pt x="2754" y="1539"/>
                  </a:moveTo>
                  <a:lnTo>
                    <a:pt x="2752" y="1535"/>
                  </a:lnTo>
                  <a:lnTo>
                    <a:pt x="2746" y="1528"/>
                  </a:lnTo>
                  <a:lnTo>
                    <a:pt x="2738" y="1516"/>
                  </a:lnTo>
                  <a:lnTo>
                    <a:pt x="2728" y="1504"/>
                  </a:lnTo>
                  <a:lnTo>
                    <a:pt x="2715" y="1496"/>
                  </a:lnTo>
                  <a:lnTo>
                    <a:pt x="2699" y="1490"/>
                  </a:lnTo>
                  <a:lnTo>
                    <a:pt x="2685" y="1486"/>
                  </a:lnTo>
                  <a:lnTo>
                    <a:pt x="2671" y="1486"/>
                  </a:lnTo>
                  <a:lnTo>
                    <a:pt x="2658" y="1490"/>
                  </a:lnTo>
                  <a:lnTo>
                    <a:pt x="2650" y="1500"/>
                  </a:lnTo>
                  <a:lnTo>
                    <a:pt x="2644" y="1510"/>
                  </a:lnTo>
                  <a:lnTo>
                    <a:pt x="2640" y="1516"/>
                  </a:lnTo>
                  <a:lnTo>
                    <a:pt x="2636" y="1520"/>
                  </a:lnTo>
                  <a:lnTo>
                    <a:pt x="2632" y="1522"/>
                  </a:lnTo>
                  <a:lnTo>
                    <a:pt x="2630" y="1524"/>
                  </a:lnTo>
                  <a:lnTo>
                    <a:pt x="2628" y="1524"/>
                  </a:lnTo>
                  <a:lnTo>
                    <a:pt x="2624" y="1522"/>
                  </a:lnTo>
                  <a:lnTo>
                    <a:pt x="2612" y="1514"/>
                  </a:lnTo>
                  <a:lnTo>
                    <a:pt x="2591" y="1504"/>
                  </a:lnTo>
                  <a:lnTo>
                    <a:pt x="2559" y="1492"/>
                  </a:lnTo>
                  <a:lnTo>
                    <a:pt x="2534" y="1486"/>
                  </a:lnTo>
                  <a:lnTo>
                    <a:pt x="2510" y="1480"/>
                  </a:lnTo>
                  <a:lnTo>
                    <a:pt x="2492" y="1474"/>
                  </a:lnTo>
                  <a:lnTo>
                    <a:pt x="2480" y="1472"/>
                  </a:lnTo>
                  <a:lnTo>
                    <a:pt x="2477" y="1472"/>
                  </a:lnTo>
                  <a:lnTo>
                    <a:pt x="2480" y="1468"/>
                  </a:lnTo>
                  <a:lnTo>
                    <a:pt x="2488" y="1463"/>
                  </a:lnTo>
                  <a:lnTo>
                    <a:pt x="2502" y="1453"/>
                  </a:lnTo>
                  <a:lnTo>
                    <a:pt x="2514" y="1443"/>
                  </a:lnTo>
                  <a:lnTo>
                    <a:pt x="2524" y="1431"/>
                  </a:lnTo>
                  <a:lnTo>
                    <a:pt x="2528" y="1421"/>
                  </a:lnTo>
                  <a:lnTo>
                    <a:pt x="2526" y="1411"/>
                  </a:lnTo>
                  <a:lnTo>
                    <a:pt x="2518" y="1396"/>
                  </a:lnTo>
                  <a:lnTo>
                    <a:pt x="2506" y="1376"/>
                  </a:lnTo>
                  <a:lnTo>
                    <a:pt x="2494" y="1356"/>
                  </a:lnTo>
                  <a:lnTo>
                    <a:pt x="2482" y="1337"/>
                  </a:lnTo>
                  <a:lnTo>
                    <a:pt x="2471" y="1319"/>
                  </a:lnTo>
                  <a:lnTo>
                    <a:pt x="2463" y="1307"/>
                  </a:lnTo>
                  <a:lnTo>
                    <a:pt x="2461" y="1303"/>
                  </a:lnTo>
                  <a:lnTo>
                    <a:pt x="2457" y="1305"/>
                  </a:lnTo>
                  <a:lnTo>
                    <a:pt x="2445" y="1309"/>
                  </a:lnTo>
                  <a:lnTo>
                    <a:pt x="2429" y="1317"/>
                  </a:lnTo>
                  <a:lnTo>
                    <a:pt x="2414" y="1325"/>
                  </a:lnTo>
                  <a:lnTo>
                    <a:pt x="2398" y="1333"/>
                  </a:lnTo>
                  <a:lnTo>
                    <a:pt x="2384" y="1341"/>
                  </a:lnTo>
                  <a:lnTo>
                    <a:pt x="2376" y="1348"/>
                  </a:lnTo>
                  <a:lnTo>
                    <a:pt x="2366" y="1358"/>
                  </a:lnTo>
                  <a:lnTo>
                    <a:pt x="2354" y="1366"/>
                  </a:lnTo>
                  <a:lnTo>
                    <a:pt x="2339" y="1366"/>
                  </a:lnTo>
                  <a:lnTo>
                    <a:pt x="2321" y="1362"/>
                  </a:lnTo>
                  <a:lnTo>
                    <a:pt x="2305" y="1354"/>
                  </a:lnTo>
                  <a:lnTo>
                    <a:pt x="2290" y="1344"/>
                  </a:lnTo>
                  <a:lnTo>
                    <a:pt x="2272" y="1335"/>
                  </a:lnTo>
                  <a:lnTo>
                    <a:pt x="2256" y="1327"/>
                  </a:lnTo>
                  <a:lnTo>
                    <a:pt x="2246" y="1321"/>
                  </a:lnTo>
                  <a:lnTo>
                    <a:pt x="2242" y="1319"/>
                  </a:lnTo>
                  <a:lnTo>
                    <a:pt x="2238" y="1323"/>
                  </a:lnTo>
                  <a:lnTo>
                    <a:pt x="2228" y="1331"/>
                  </a:lnTo>
                  <a:lnTo>
                    <a:pt x="2215" y="1342"/>
                  </a:lnTo>
                  <a:lnTo>
                    <a:pt x="2197" y="1354"/>
                  </a:lnTo>
                  <a:lnTo>
                    <a:pt x="2177" y="1370"/>
                  </a:lnTo>
                  <a:lnTo>
                    <a:pt x="2160" y="1382"/>
                  </a:lnTo>
                  <a:lnTo>
                    <a:pt x="2142" y="1394"/>
                  </a:lnTo>
                  <a:lnTo>
                    <a:pt x="2126" y="1402"/>
                  </a:lnTo>
                  <a:lnTo>
                    <a:pt x="2108" y="1405"/>
                  </a:lnTo>
                  <a:lnTo>
                    <a:pt x="2087" y="1411"/>
                  </a:lnTo>
                  <a:lnTo>
                    <a:pt x="2063" y="1415"/>
                  </a:lnTo>
                  <a:lnTo>
                    <a:pt x="2043" y="1423"/>
                  </a:lnTo>
                  <a:lnTo>
                    <a:pt x="2028" y="1431"/>
                  </a:lnTo>
                  <a:lnTo>
                    <a:pt x="2016" y="1445"/>
                  </a:lnTo>
                  <a:lnTo>
                    <a:pt x="2004" y="1465"/>
                  </a:lnTo>
                  <a:lnTo>
                    <a:pt x="1986" y="1486"/>
                  </a:lnTo>
                  <a:lnTo>
                    <a:pt x="1963" y="1506"/>
                  </a:lnTo>
                  <a:lnTo>
                    <a:pt x="1937" y="1522"/>
                  </a:lnTo>
                  <a:lnTo>
                    <a:pt x="1910" y="1531"/>
                  </a:lnTo>
                  <a:lnTo>
                    <a:pt x="1884" y="1539"/>
                  </a:lnTo>
                  <a:lnTo>
                    <a:pt x="1860" y="1547"/>
                  </a:lnTo>
                  <a:lnTo>
                    <a:pt x="1837" y="1555"/>
                  </a:lnTo>
                  <a:lnTo>
                    <a:pt x="1815" y="1561"/>
                  </a:lnTo>
                  <a:lnTo>
                    <a:pt x="1795" y="1561"/>
                  </a:lnTo>
                  <a:lnTo>
                    <a:pt x="1784" y="1553"/>
                  </a:lnTo>
                  <a:lnTo>
                    <a:pt x="1776" y="1541"/>
                  </a:lnTo>
                  <a:lnTo>
                    <a:pt x="1770" y="1528"/>
                  </a:lnTo>
                  <a:lnTo>
                    <a:pt x="1768" y="1514"/>
                  </a:lnTo>
                  <a:lnTo>
                    <a:pt x="1764" y="1502"/>
                  </a:lnTo>
                  <a:lnTo>
                    <a:pt x="1756" y="1492"/>
                  </a:lnTo>
                  <a:lnTo>
                    <a:pt x="1744" y="1484"/>
                  </a:lnTo>
                  <a:lnTo>
                    <a:pt x="1723" y="1480"/>
                  </a:lnTo>
                  <a:lnTo>
                    <a:pt x="1697" y="1478"/>
                  </a:lnTo>
                  <a:lnTo>
                    <a:pt x="1669" y="1476"/>
                  </a:lnTo>
                  <a:lnTo>
                    <a:pt x="1642" y="1472"/>
                  </a:lnTo>
                  <a:lnTo>
                    <a:pt x="1614" y="1466"/>
                  </a:lnTo>
                  <a:lnTo>
                    <a:pt x="1601" y="1459"/>
                  </a:lnTo>
                  <a:lnTo>
                    <a:pt x="1591" y="1449"/>
                  </a:lnTo>
                  <a:lnTo>
                    <a:pt x="1583" y="1439"/>
                  </a:lnTo>
                  <a:lnTo>
                    <a:pt x="1575" y="1429"/>
                  </a:lnTo>
                  <a:lnTo>
                    <a:pt x="1567" y="1419"/>
                  </a:lnTo>
                  <a:lnTo>
                    <a:pt x="1557" y="1415"/>
                  </a:lnTo>
                  <a:lnTo>
                    <a:pt x="1545" y="1415"/>
                  </a:lnTo>
                  <a:lnTo>
                    <a:pt x="1528" y="1421"/>
                  </a:lnTo>
                  <a:lnTo>
                    <a:pt x="1502" y="1437"/>
                  </a:lnTo>
                  <a:lnTo>
                    <a:pt x="1479" y="1455"/>
                  </a:lnTo>
                  <a:lnTo>
                    <a:pt x="1455" y="1472"/>
                  </a:lnTo>
                  <a:lnTo>
                    <a:pt x="1435" y="1492"/>
                  </a:lnTo>
                  <a:lnTo>
                    <a:pt x="1421" y="1508"/>
                  </a:lnTo>
                  <a:lnTo>
                    <a:pt x="1410" y="1520"/>
                  </a:lnTo>
                  <a:lnTo>
                    <a:pt x="1402" y="1528"/>
                  </a:lnTo>
                  <a:lnTo>
                    <a:pt x="1390" y="1537"/>
                  </a:lnTo>
                  <a:lnTo>
                    <a:pt x="1378" y="1547"/>
                  </a:lnTo>
                  <a:lnTo>
                    <a:pt x="1364" y="1555"/>
                  </a:lnTo>
                  <a:lnTo>
                    <a:pt x="1353" y="1561"/>
                  </a:lnTo>
                  <a:lnTo>
                    <a:pt x="1345" y="1563"/>
                  </a:lnTo>
                  <a:lnTo>
                    <a:pt x="1339" y="1561"/>
                  </a:lnTo>
                  <a:lnTo>
                    <a:pt x="1339" y="1553"/>
                  </a:lnTo>
                  <a:lnTo>
                    <a:pt x="1343" y="1541"/>
                  </a:lnTo>
                  <a:lnTo>
                    <a:pt x="1347" y="1528"/>
                  </a:lnTo>
                  <a:lnTo>
                    <a:pt x="1353" y="1510"/>
                  </a:lnTo>
                  <a:lnTo>
                    <a:pt x="1356" y="1492"/>
                  </a:lnTo>
                  <a:lnTo>
                    <a:pt x="1358" y="1476"/>
                  </a:lnTo>
                  <a:lnTo>
                    <a:pt x="1358" y="1461"/>
                  </a:lnTo>
                  <a:lnTo>
                    <a:pt x="1353" y="1449"/>
                  </a:lnTo>
                  <a:lnTo>
                    <a:pt x="1343" y="1441"/>
                  </a:lnTo>
                  <a:lnTo>
                    <a:pt x="1321" y="1437"/>
                  </a:lnTo>
                  <a:lnTo>
                    <a:pt x="1301" y="1441"/>
                  </a:lnTo>
                  <a:lnTo>
                    <a:pt x="1282" y="1449"/>
                  </a:lnTo>
                  <a:lnTo>
                    <a:pt x="1260" y="1457"/>
                  </a:lnTo>
                  <a:lnTo>
                    <a:pt x="1234" y="1463"/>
                  </a:lnTo>
                  <a:lnTo>
                    <a:pt x="1205" y="1465"/>
                  </a:lnTo>
                  <a:lnTo>
                    <a:pt x="1173" y="1459"/>
                  </a:lnTo>
                  <a:lnTo>
                    <a:pt x="1140" y="1449"/>
                  </a:lnTo>
                  <a:lnTo>
                    <a:pt x="1106" y="1435"/>
                  </a:lnTo>
                  <a:lnTo>
                    <a:pt x="1077" y="1421"/>
                  </a:lnTo>
                  <a:lnTo>
                    <a:pt x="1053" y="1409"/>
                  </a:lnTo>
                  <a:lnTo>
                    <a:pt x="1038" y="1402"/>
                  </a:lnTo>
                  <a:lnTo>
                    <a:pt x="1026" y="1398"/>
                  </a:lnTo>
                  <a:lnTo>
                    <a:pt x="1012" y="1400"/>
                  </a:lnTo>
                  <a:lnTo>
                    <a:pt x="998" y="1404"/>
                  </a:lnTo>
                  <a:lnTo>
                    <a:pt x="984" y="1405"/>
                  </a:lnTo>
                  <a:lnTo>
                    <a:pt x="969" y="1404"/>
                  </a:lnTo>
                  <a:lnTo>
                    <a:pt x="951" y="1396"/>
                  </a:lnTo>
                  <a:lnTo>
                    <a:pt x="931" y="1380"/>
                  </a:lnTo>
                  <a:lnTo>
                    <a:pt x="908" y="1364"/>
                  </a:lnTo>
                  <a:lnTo>
                    <a:pt x="884" y="1346"/>
                  </a:lnTo>
                  <a:lnTo>
                    <a:pt x="860" y="1331"/>
                  </a:lnTo>
                  <a:lnTo>
                    <a:pt x="843" y="1317"/>
                  </a:lnTo>
                  <a:lnTo>
                    <a:pt x="831" y="1307"/>
                  </a:lnTo>
                  <a:lnTo>
                    <a:pt x="817" y="1297"/>
                  </a:lnTo>
                  <a:lnTo>
                    <a:pt x="799" y="1283"/>
                  </a:lnTo>
                  <a:lnTo>
                    <a:pt x="778" y="1268"/>
                  </a:lnTo>
                  <a:lnTo>
                    <a:pt x="754" y="1250"/>
                  </a:lnTo>
                  <a:lnTo>
                    <a:pt x="734" y="1234"/>
                  </a:lnTo>
                  <a:lnTo>
                    <a:pt x="717" y="1219"/>
                  </a:lnTo>
                  <a:lnTo>
                    <a:pt x="709" y="1207"/>
                  </a:lnTo>
                  <a:lnTo>
                    <a:pt x="705" y="1189"/>
                  </a:lnTo>
                  <a:lnTo>
                    <a:pt x="701" y="1169"/>
                  </a:lnTo>
                  <a:lnTo>
                    <a:pt x="697" y="1150"/>
                  </a:lnTo>
                  <a:lnTo>
                    <a:pt x="691" y="1134"/>
                  </a:lnTo>
                  <a:lnTo>
                    <a:pt x="683" y="1126"/>
                  </a:lnTo>
                  <a:lnTo>
                    <a:pt x="675" y="1126"/>
                  </a:lnTo>
                  <a:lnTo>
                    <a:pt x="666" y="1132"/>
                  </a:lnTo>
                  <a:lnTo>
                    <a:pt x="656" y="1140"/>
                  </a:lnTo>
                  <a:lnTo>
                    <a:pt x="644" y="1148"/>
                  </a:lnTo>
                  <a:lnTo>
                    <a:pt x="632" y="1154"/>
                  </a:lnTo>
                  <a:lnTo>
                    <a:pt x="620" y="1156"/>
                  </a:lnTo>
                  <a:lnTo>
                    <a:pt x="612" y="1152"/>
                  </a:lnTo>
                  <a:lnTo>
                    <a:pt x="606" y="1142"/>
                  </a:lnTo>
                  <a:lnTo>
                    <a:pt x="591" y="1100"/>
                  </a:lnTo>
                  <a:lnTo>
                    <a:pt x="565" y="1063"/>
                  </a:lnTo>
                  <a:lnTo>
                    <a:pt x="532" y="1026"/>
                  </a:lnTo>
                  <a:lnTo>
                    <a:pt x="510" y="1006"/>
                  </a:lnTo>
                  <a:lnTo>
                    <a:pt x="484" y="984"/>
                  </a:lnTo>
                  <a:lnTo>
                    <a:pt x="461" y="963"/>
                  </a:lnTo>
                  <a:lnTo>
                    <a:pt x="437" y="943"/>
                  </a:lnTo>
                  <a:lnTo>
                    <a:pt x="419" y="923"/>
                  </a:lnTo>
                  <a:lnTo>
                    <a:pt x="406" y="908"/>
                  </a:lnTo>
                  <a:lnTo>
                    <a:pt x="390" y="894"/>
                  </a:lnTo>
                  <a:lnTo>
                    <a:pt x="374" y="890"/>
                  </a:lnTo>
                  <a:lnTo>
                    <a:pt x="356" y="892"/>
                  </a:lnTo>
                  <a:lnTo>
                    <a:pt x="343" y="900"/>
                  </a:lnTo>
                  <a:lnTo>
                    <a:pt x="331" y="910"/>
                  </a:lnTo>
                  <a:lnTo>
                    <a:pt x="321" y="919"/>
                  </a:lnTo>
                  <a:lnTo>
                    <a:pt x="309" y="921"/>
                  </a:lnTo>
                  <a:lnTo>
                    <a:pt x="295" y="913"/>
                  </a:lnTo>
                  <a:lnTo>
                    <a:pt x="280" y="898"/>
                  </a:lnTo>
                  <a:lnTo>
                    <a:pt x="266" y="870"/>
                  </a:lnTo>
                  <a:lnTo>
                    <a:pt x="246" y="839"/>
                  </a:lnTo>
                  <a:lnTo>
                    <a:pt x="217" y="809"/>
                  </a:lnTo>
                  <a:lnTo>
                    <a:pt x="183" y="782"/>
                  </a:lnTo>
                  <a:lnTo>
                    <a:pt x="152" y="756"/>
                  </a:lnTo>
                  <a:lnTo>
                    <a:pt x="124" y="734"/>
                  </a:lnTo>
                  <a:lnTo>
                    <a:pt x="105" y="717"/>
                  </a:lnTo>
                  <a:lnTo>
                    <a:pt x="87" y="697"/>
                  </a:lnTo>
                  <a:lnTo>
                    <a:pt x="73" y="677"/>
                  </a:lnTo>
                  <a:lnTo>
                    <a:pt x="61" y="662"/>
                  </a:lnTo>
                  <a:lnTo>
                    <a:pt x="53" y="652"/>
                  </a:lnTo>
                  <a:lnTo>
                    <a:pt x="51" y="648"/>
                  </a:lnTo>
                  <a:lnTo>
                    <a:pt x="47" y="648"/>
                  </a:lnTo>
                  <a:lnTo>
                    <a:pt x="40" y="650"/>
                  </a:lnTo>
                  <a:lnTo>
                    <a:pt x="30" y="650"/>
                  </a:lnTo>
                  <a:lnTo>
                    <a:pt x="20" y="648"/>
                  </a:lnTo>
                  <a:lnTo>
                    <a:pt x="8" y="646"/>
                  </a:lnTo>
                  <a:lnTo>
                    <a:pt x="2" y="638"/>
                  </a:lnTo>
                  <a:lnTo>
                    <a:pt x="0" y="628"/>
                  </a:lnTo>
                  <a:lnTo>
                    <a:pt x="4" y="614"/>
                  </a:lnTo>
                  <a:lnTo>
                    <a:pt x="10" y="593"/>
                  </a:lnTo>
                  <a:lnTo>
                    <a:pt x="14" y="575"/>
                  </a:lnTo>
                  <a:lnTo>
                    <a:pt x="14" y="559"/>
                  </a:lnTo>
                  <a:lnTo>
                    <a:pt x="12" y="541"/>
                  </a:lnTo>
                  <a:lnTo>
                    <a:pt x="10" y="524"/>
                  </a:lnTo>
                  <a:lnTo>
                    <a:pt x="12" y="504"/>
                  </a:lnTo>
                  <a:lnTo>
                    <a:pt x="12" y="482"/>
                  </a:lnTo>
                  <a:lnTo>
                    <a:pt x="8" y="463"/>
                  </a:lnTo>
                  <a:lnTo>
                    <a:pt x="6" y="449"/>
                  </a:lnTo>
                  <a:lnTo>
                    <a:pt x="4" y="439"/>
                  </a:lnTo>
                  <a:lnTo>
                    <a:pt x="10" y="431"/>
                  </a:lnTo>
                  <a:lnTo>
                    <a:pt x="22" y="427"/>
                  </a:lnTo>
                  <a:lnTo>
                    <a:pt x="34" y="429"/>
                  </a:lnTo>
                  <a:lnTo>
                    <a:pt x="44" y="437"/>
                  </a:lnTo>
                  <a:lnTo>
                    <a:pt x="51" y="449"/>
                  </a:lnTo>
                  <a:lnTo>
                    <a:pt x="57" y="461"/>
                  </a:lnTo>
                  <a:lnTo>
                    <a:pt x="65" y="471"/>
                  </a:lnTo>
                  <a:lnTo>
                    <a:pt x="75" y="475"/>
                  </a:lnTo>
                  <a:lnTo>
                    <a:pt x="87" y="473"/>
                  </a:lnTo>
                  <a:lnTo>
                    <a:pt x="105" y="465"/>
                  </a:lnTo>
                  <a:lnTo>
                    <a:pt x="118" y="463"/>
                  </a:lnTo>
                  <a:lnTo>
                    <a:pt x="132" y="463"/>
                  </a:lnTo>
                  <a:lnTo>
                    <a:pt x="144" y="459"/>
                  </a:lnTo>
                  <a:lnTo>
                    <a:pt x="152" y="451"/>
                  </a:lnTo>
                  <a:lnTo>
                    <a:pt x="158" y="435"/>
                  </a:lnTo>
                  <a:lnTo>
                    <a:pt x="164" y="412"/>
                  </a:lnTo>
                  <a:lnTo>
                    <a:pt x="169" y="394"/>
                  </a:lnTo>
                  <a:lnTo>
                    <a:pt x="171" y="376"/>
                  </a:lnTo>
                  <a:lnTo>
                    <a:pt x="169" y="360"/>
                  </a:lnTo>
                  <a:lnTo>
                    <a:pt x="156" y="347"/>
                  </a:lnTo>
                  <a:lnTo>
                    <a:pt x="140" y="335"/>
                  </a:lnTo>
                  <a:lnTo>
                    <a:pt x="122" y="325"/>
                  </a:lnTo>
                  <a:lnTo>
                    <a:pt x="108" y="315"/>
                  </a:lnTo>
                  <a:lnTo>
                    <a:pt x="99" y="305"/>
                  </a:lnTo>
                  <a:lnTo>
                    <a:pt x="97" y="293"/>
                  </a:lnTo>
                  <a:lnTo>
                    <a:pt x="101" y="278"/>
                  </a:lnTo>
                  <a:lnTo>
                    <a:pt x="108" y="254"/>
                  </a:lnTo>
                  <a:lnTo>
                    <a:pt x="114" y="229"/>
                  </a:lnTo>
                  <a:lnTo>
                    <a:pt x="118" y="205"/>
                  </a:lnTo>
                  <a:lnTo>
                    <a:pt x="124" y="183"/>
                  </a:lnTo>
                  <a:lnTo>
                    <a:pt x="132" y="168"/>
                  </a:lnTo>
                  <a:lnTo>
                    <a:pt x="140" y="158"/>
                  </a:lnTo>
                  <a:lnTo>
                    <a:pt x="148" y="150"/>
                  </a:lnTo>
                  <a:lnTo>
                    <a:pt x="154" y="146"/>
                  </a:lnTo>
                  <a:lnTo>
                    <a:pt x="158" y="142"/>
                  </a:lnTo>
                  <a:lnTo>
                    <a:pt x="160" y="140"/>
                  </a:lnTo>
                  <a:lnTo>
                    <a:pt x="162" y="138"/>
                  </a:lnTo>
                  <a:lnTo>
                    <a:pt x="256" y="152"/>
                  </a:lnTo>
                  <a:lnTo>
                    <a:pt x="284" y="105"/>
                  </a:lnTo>
                  <a:lnTo>
                    <a:pt x="355" y="42"/>
                  </a:lnTo>
                  <a:lnTo>
                    <a:pt x="384" y="24"/>
                  </a:lnTo>
                  <a:lnTo>
                    <a:pt x="492" y="61"/>
                  </a:lnTo>
                  <a:lnTo>
                    <a:pt x="530" y="87"/>
                  </a:lnTo>
                  <a:lnTo>
                    <a:pt x="589" y="81"/>
                  </a:lnTo>
                  <a:lnTo>
                    <a:pt x="626" y="36"/>
                  </a:lnTo>
                  <a:lnTo>
                    <a:pt x="792" y="67"/>
                  </a:lnTo>
                  <a:lnTo>
                    <a:pt x="841" y="106"/>
                  </a:lnTo>
                  <a:lnTo>
                    <a:pt x="896" y="118"/>
                  </a:lnTo>
                  <a:lnTo>
                    <a:pt x="1032" y="81"/>
                  </a:lnTo>
                  <a:lnTo>
                    <a:pt x="1071" y="105"/>
                  </a:lnTo>
                  <a:lnTo>
                    <a:pt x="1179" y="34"/>
                  </a:lnTo>
                  <a:lnTo>
                    <a:pt x="1297" y="32"/>
                  </a:lnTo>
                  <a:lnTo>
                    <a:pt x="1366" y="0"/>
                  </a:lnTo>
                  <a:lnTo>
                    <a:pt x="1461" y="12"/>
                  </a:lnTo>
                  <a:lnTo>
                    <a:pt x="1575" y="87"/>
                  </a:lnTo>
                  <a:lnTo>
                    <a:pt x="1666" y="75"/>
                  </a:lnTo>
                  <a:lnTo>
                    <a:pt x="1669" y="110"/>
                  </a:lnTo>
                  <a:lnTo>
                    <a:pt x="1628" y="138"/>
                  </a:lnTo>
                  <a:lnTo>
                    <a:pt x="1667" y="158"/>
                  </a:lnTo>
                  <a:lnTo>
                    <a:pt x="1666" y="205"/>
                  </a:lnTo>
                  <a:lnTo>
                    <a:pt x="1632" y="295"/>
                  </a:lnTo>
                  <a:lnTo>
                    <a:pt x="1634" y="347"/>
                  </a:lnTo>
                  <a:lnTo>
                    <a:pt x="1589" y="349"/>
                  </a:lnTo>
                  <a:lnTo>
                    <a:pt x="1595" y="431"/>
                  </a:lnTo>
                  <a:lnTo>
                    <a:pt x="1650" y="520"/>
                  </a:lnTo>
                  <a:lnTo>
                    <a:pt x="1701" y="632"/>
                  </a:lnTo>
                  <a:lnTo>
                    <a:pt x="1774" y="628"/>
                  </a:lnTo>
                  <a:lnTo>
                    <a:pt x="1845" y="663"/>
                  </a:lnTo>
                  <a:lnTo>
                    <a:pt x="1870" y="665"/>
                  </a:lnTo>
                  <a:lnTo>
                    <a:pt x="1902" y="683"/>
                  </a:lnTo>
                  <a:lnTo>
                    <a:pt x="1978" y="730"/>
                  </a:lnTo>
                  <a:lnTo>
                    <a:pt x="2041" y="726"/>
                  </a:lnTo>
                  <a:lnTo>
                    <a:pt x="2110" y="758"/>
                  </a:lnTo>
                  <a:lnTo>
                    <a:pt x="2207" y="756"/>
                  </a:lnTo>
                  <a:lnTo>
                    <a:pt x="2321" y="799"/>
                  </a:lnTo>
                  <a:lnTo>
                    <a:pt x="2402" y="860"/>
                  </a:lnTo>
                  <a:lnTo>
                    <a:pt x="2410" y="913"/>
                  </a:lnTo>
                  <a:lnTo>
                    <a:pt x="2486" y="923"/>
                  </a:lnTo>
                  <a:lnTo>
                    <a:pt x="2557" y="939"/>
                  </a:lnTo>
                  <a:lnTo>
                    <a:pt x="2628" y="843"/>
                  </a:lnTo>
                  <a:lnTo>
                    <a:pt x="2644" y="793"/>
                  </a:lnTo>
                  <a:lnTo>
                    <a:pt x="2634" y="758"/>
                  </a:lnTo>
                  <a:lnTo>
                    <a:pt x="2681" y="764"/>
                  </a:lnTo>
                  <a:lnTo>
                    <a:pt x="2740" y="803"/>
                  </a:lnTo>
                  <a:lnTo>
                    <a:pt x="2786" y="829"/>
                  </a:lnTo>
                  <a:lnTo>
                    <a:pt x="2817" y="925"/>
                  </a:lnTo>
                  <a:lnTo>
                    <a:pt x="2880" y="992"/>
                  </a:lnTo>
                  <a:lnTo>
                    <a:pt x="2874" y="1020"/>
                  </a:lnTo>
                  <a:lnTo>
                    <a:pt x="2841" y="1033"/>
                  </a:lnTo>
                  <a:lnTo>
                    <a:pt x="2880" y="1106"/>
                  </a:lnTo>
                  <a:lnTo>
                    <a:pt x="2894" y="1240"/>
                  </a:lnTo>
                  <a:lnTo>
                    <a:pt x="2896" y="1358"/>
                  </a:lnTo>
                  <a:lnTo>
                    <a:pt x="2858" y="1378"/>
                  </a:lnTo>
                  <a:lnTo>
                    <a:pt x="2849" y="1413"/>
                  </a:lnTo>
                  <a:lnTo>
                    <a:pt x="2829" y="1472"/>
                  </a:lnTo>
                  <a:lnTo>
                    <a:pt x="2835" y="1528"/>
                  </a:lnTo>
                  <a:lnTo>
                    <a:pt x="2799" y="1541"/>
                  </a:lnTo>
                  <a:lnTo>
                    <a:pt x="2774" y="1520"/>
                  </a:lnTo>
                  <a:lnTo>
                    <a:pt x="2754" y="1539"/>
                  </a:lnTo>
                </a:path>
              </a:pathLst>
            </a:custGeom>
            <a:grpFill/>
            <a:ln w="6350">
              <a:solidFill>
                <a:schemeClr val="tx1">
                  <a:lumMod val="85000"/>
                  <a:lumOff val="15000"/>
                </a:schemeClr>
              </a:solidFill>
              <a:prstDash val="solid"/>
              <a:round/>
              <a:headEnd/>
              <a:tailEnd/>
            </a:ln>
          </p:spPr>
          <p:txBody>
            <a:bodyPr/>
            <a:lstStyle/>
            <a:p>
              <a:endParaRPr lang="zh-CN" altLang="en-US" sz="2471"/>
            </a:p>
          </p:txBody>
        </p:sp>
        <p:sp>
          <p:nvSpPr>
            <p:cNvPr id="41" name="Freeform 71"/>
            <p:cNvSpPr>
              <a:spLocks/>
            </p:cNvSpPr>
            <p:nvPr/>
          </p:nvSpPr>
          <p:spPr bwMode="gray">
            <a:xfrm>
              <a:off x="2215" y="3052"/>
              <a:ext cx="676" cy="694"/>
            </a:xfrm>
            <a:custGeom>
              <a:avLst/>
              <a:gdLst>
                <a:gd name="T0" fmla="*/ 297 w 1352"/>
                <a:gd name="T1" fmla="*/ 258 h 1388"/>
                <a:gd name="T2" fmla="*/ 288 w 1352"/>
                <a:gd name="T3" fmla="*/ 267 h 1388"/>
                <a:gd name="T4" fmla="*/ 280 w 1352"/>
                <a:gd name="T5" fmla="*/ 277 h 1388"/>
                <a:gd name="T6" fmla="*/ 265 w 1352"/>
                <a:gd name="T7" fmla="*/ 279 h 1388"/>
                <a:gd name="T8" fmla="*/ 258 w 1352"/>
                <a:gd name="T9" fmla="*/ 281 h 1388"/>
                <a:gd name="T10" fmla="*/ 248 w 1352"/>
                <a:gd name="T11" fmla="*/ 285 h 1388"/>
                <a:gd name="T12" fmla="*/ 240 w 1352"/>
                <a:gd name="T13" fmla="*/ 279 h 1388"/>
                <a:gd name="T14" fmla="*/ 237 w 1352"/>
                <a:gd name="T15" fmla="*/ 285 h 1388"/>
                <a:gd name="T16" fmla="*/ 231 w 1352"/>
                <a:gd name="T17" fmla="*/ 284 h 1388"/>
                <a:gd name="T18" fmla="*/ 228 w 1352"/>
                <a:gd name="T19" fmla="*/ 281 h 1388"/>
                <a:gd name="T20" fmla="*/ 218 w 1352"/>
                <a:gd name="T21" fmla="*/ 290 h 1388"/>
                <a:gd name="T22" fmla="*/ 202 w 1352"/>
                <a:gd name="T23" fmla="*/ 282 h 1388"/>
                <a:gd name="T24" fmla="*/ 188 w 1352"/>
                <a:gd name="T25" fmla="*/ 290 h 1388"/>
                <a:gd name="T26" fmla="*/ 174 w 1352"/>
                <a:gd name="T27" fmla="*/ 293 h 1388"/>
                <a:gd name="T28" fmla="*/ 162 w 1352"/>
                <a:gd name="T29" fmla="*/ 303 h 1388"/>
                <a:gd name="T30" fmla="*/ 169 w 1352"/>
                <a:gd name="T31" fmla="*/ 330 h 1388"/>
                <a:gd name="T32" fmla="*/ 165 w 1352"/>
                <a:gd name="T33" fmla="*/ 346 h 1388"/>
                <a:gd name="T34" fmla="*/ 146 w 1352"/>
                <a:gd name="T35" fmla="*/ 341 h 1388"/>
                <a:gd name="T36" fmla="*/ 142 w 1352"/>
                <a:gd name="T37" fmla="*/ 322 h 1388"/>
                <a:gd name="T38" fmla="*/ 130 w 1352"/>
                <a:gd name="T39" fmla="*/ 330 h 1388"/>
                <a:gd name="T40" fmla="*/ 113 w 1352"/>
                <a:gd name="T41" fmla="*/ 336 h 1388"/>
                <a:gd name="T42" fmla="*/ 98 w 1352"/>
                <a:gd name="T43" fmla="*/ 327 h 1388"/>
                <a:gd name="T44" fmla="*/ 94 w 1352"/>
                <a:gd name="T45" fmla="*/ 310 h 1388"/>
                <a:gd name="T46" fmla="*/ 76 w 1352"/>
                <a:gd name="T47" fmla="*/ 308 h 1388"/>
                <a:gd name="T48" fmla="*/ 67 w 1352"/>
                <a:gd name="T49" fmla="*/ 301 h 1388"/>
                <a:gd name="T50" fmla="*/ 72 w 1352"/>
                <a:gd name="T51" fmla="*/ 280 h 1388"/>
                <a:gd name="T52" fmla="*/ 79 w 1352"/>
                <a:gd name="T53" fmla="*/ 267 h 1388"/>
                <a:gd name="T54" fmla="*/ 63 w 1352"/>
                <a:gd name="T55" fmla="*/ 263 h 1388"/>
                <a:gd name="T56" fmla="*/ 53 w 1352"/>
                <a:gd name="T57" fmla="*/ 245 h 1388"/>
                <a:gd name="T58" fmla="*/ 47 w 1352"/>
                <a:gd name="T59" fmla="*/ 227 h 1388"/>
                <a:gd name="T60" fmla="*/ 51 w 1352"/>
                <a:gd name="T61" fmla="*/ 218 h 1388"/>
                <a:gd name="T62" fmla="*/ 48 w 1352"/>
                <a:gd name="T63" fmla="*/ 217 h 1388"/>
                <a:gd name="T64" fmla="*/ 24 w 1352"/>
                <a:gd name="T65" fmla="*/ 220 h 1388"/>
                <a:gd name="T66" fmla="*/ 9 w 1352"/>
                <a:gd name="T67" fmla="*/ 229 h 1388"/>
                <a:gd name="T68" fmla="*/ 3 w 1352"/>
                <a:gd name="T69" fmla="*/ 224 h 1388"/>
                <a:gd name="T70" fmla="*/ 8 w 1352"/>
                <a:gd name="T71" fmla="*/ 215 h 1388"/>
                <a:gd name="T72" fmla="*/ 3 w 1352"/>
                <a:gd name="T73" fmla="*/ 206 h 1388"/>
                <a:gd name="T74" fmla="*/ 5 w 1352"/>
                <a:gd name="T75" fmla="*/ 189 h 1388"/>
                <a:gd name="T76" fmla="*/ 15 w 1352"/>
                <a:gd name="T77" fmla="*/ 172 h 1388"/>
                <a:gd name="T78" fmla="*/ 28 w 1352"/>
                <a:gd name="T79" fmla="*/ 162 h 1388"/>
                <a:gd name="T80" fmla="*/ 38 w 1352"/>
                <a:gd name="T81" fmla="*/ 150 h 1388"/>
                <a:gd name="T82" fmla="*/ 49 w 1352"/>
                <a:gd name="T83" fmla="*/ 131 h 1388"/>
                <a:gd name="T84" fmla="*/ 53 w 1352"/>
                <a:gd name="T85" fmla="*/ 89 h 1388"/>
                <a:gd name="T86" fmla="*/ 47 w 1352"/>
                <a:gd name="T87" fmla="*/ 72 h 1388"/>
                <a:gd name="T88" fmla="*/ 31 w 1352"/>
                <a:gd name="T89" fmla="*/ 60 h 1388"/>
                <a:gd name="T90" fmla="*/ 51 w 1352"/>
                <a:gd name="T91" fmla="*/ 42 h 1388"/>
                <a:gd name="T92" fmla="*/ 78 w 1352"/>
                <a:gd name="T93" fmla="*/ 44 h 1388"/>
                <a:gd name="T94" fmla="*/ 112 w 1352"/>
                <a:gd name="T95" fmla="*/ 60 h 1388"/>
                <a:gd name="T96" fmla="*/ 170 w 1352"/>
                <a:gd name="T97" fmla="*/ 138 h 1388"/>
                <a:gd name="T98" fmla="*/ 214 w 1352"/>
                <a:gd name="T99" fmla="*/ 109 h 1388"/>
                <a:gd name="T100" fmla="*/ 229 w 1352"/>
                <a:gd name="T101" fmla="*/ 50 h 1388"/>
                <a:gd name="T102" fmla="*/ 248 w 1352"/>
                <a:gd name="T103" fmla="*/ 26 h 1388"/>
                <a:gd name="T104" fmla="*/ 289 w 1352"/>
                <a:gd name="T105" fmla="*/ 47 h 1388"/>
                <a:gd name="T106" fmla="*/ 266 w 1352"/>
                <a:gd name="T107" fmla="*/ 82 h 1388"/>
                <a:gd name="T108" fmla="*/ 240 w 1352"/>
                <a:gd name="T109" fmla="*/ 101 h 1388"/>
                <a:gd name="T110" fmla="*/ 276 w 1352"/>
                <a:gd name="T111" fmla="*/ 122 h 1388"/>
                <a:gd name="T112" fmla="*/ 280 w 1352"/>
                <a:gd name="T113" fmla="*/ 183 h 1388"/>
                <a:gd name="T114" fmla="*/ 300 w 1352"/>
                <a:gd name="T115" fmla="*/ 216 h 1388"/>
                <a:gd name="T116" fmla="*/ 338 w 1352"/>
                <a:gd name="T117" fmla="*/ 225 h 138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352"/>
                <a:gd name="T178" fmla="*/ 0 h 1388"/>
                <a:gd name="T179" fmla="*/ 1352 w 1352"/>
                <a:gd name="T180" fmla="*/ 1388 h 138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352" h="1388">
                  <a:moveTo>
                    <a:pt x="1262" y="1026"/>
                  </a:moveTo>
                  <a:lnTo>
                    <a:pt x="1230" y="998"/>
                  </a:lnTo>
                  <a:lnTo>
                    <a:pt x="1203" y="1026"/>
                  </a:lnTo>
                  <a:lnTo>
                    <a:pt x="1197" y="1028"/>
                  </a:lnTo>
                  <a:lnTo>
                    <a:pt x="1185" y="1032"/>
                  </a:lnTo>
                  <a:lnTo>
                    <a:pt x="1171" y="1039"/>
                  </a:lnTo>
                  <a:lnTo>
                    <a:pt x="1159" y="1045"/>
                  </a:lnTo>
                  <a:lnTo>
                    <a:pt x="1154" y="1049"/>
                  </a:lnTo>
                  <a:lnTo>
                    <a:pt x="1152" y="1055"/>
                  </a:lnTo>
                  <a:lnTo>
                    <a:pt x="1150" y="1067"/>
                  </a:lnTo>
                  <a:lnTo>
                    <a:pt x="1148" y="1081"/>
                  </a:lnTo>
                  <a:lnTo>
                    <a:pt x="1144" y="1093"/>
                  </a:lnTo>
                  <a:lnTo>
                    <a:pt x="1138" y="1098"/>
                  </a:lnTo>
                  <a:lnTo>
                    <a:pt x="1130" y="1102"/>
                  </a:lnTo>
                  <a:lnTo>
                    <a:pt x="1118" y="1106"/>
                  </a:lnTo>
                  <a:lnTo>
                    <a:pt x="1104" y="1114"/>
                  </a:lnTo>
                  <a:lnTo>
                    <a:pt x="1091" y="1118"/>
                  </a:lnTo>
                  <a:lnTo>
                    <a:pt x="1079" y="1122"/>
                  </a:lnTo>
                  <a:lnTo>
                    <a:pt x="1069" y="1120"/>
                  </a:lnTo>
                  <a:lnTo>
                    <a:pt x="1059" y="1114"/>
                  </a:lnTo>
                  <a:lnTo>
                    <a:pt x="1047" y="1112"/>
                  </a:lnTo>
                  <a:lnTo>
                    <a:pt x="1035" y="1112"/>
                  </a:lnTo>
                  <a:lnTo>
                    <a:pt x="1032" y="1112"/>
                  </a:lnTo>
                  <a:lnTo>
                    <a:pt x="1032" y="1116"/>
                  </a:lnTo>
                  <a:lnTo>
                    <a:pt x="1030" y="1124"/>
                  </a:lnTo>
                  <a:lnTo>
                    <a:pt x="1026" y="1136"/>
                  </a:lnTo>
                  <a:lnTo>
                    <a:pt x="1020" y="1144"/>
                  </a:lnTo>
                  <a:lnTo>
                    <a:pt x="1012" y="1148"/>
                  </a:lnTo>
                  <a:lnTo>
                    <a:pt x="1004" y="1146"/>
                  </a:lnTo>
                  <a:lnTo>
                    <a:pt x="992" y="1140"/>
                  </a:lnTo>
                  <a:lnTo>
                    <a:pt x="980" y="1130"/>
                  </a:lnTo>
                  <a:lnTo>
                    <a:pt x="969" y="1122"/>
                  </a:lnTo>
                  <a:lnTo>
                    <a:pt x="963" y="1116"/>
                  </a:lnTo>
                  <a:lnTo>
                    <a:pt x="959" y="1114"/>
                  </a:lnTo>
                  <a:lnTo>
                    <a:pt x="959" y="1116"/>
                  </a:lnTo>
                  <a:lnTo>
                    <a:pt x="959" y="1118"/>
                  </a:lnTo>
                  <a:lnTo>
                    <a:pt x="957" y="1124"/>
                  </a:lnTo>
                  <a:lnTo>
                    <a:pt x="955" y="1130"/>
                  </a:lnTo>
                  <a:lnTo>
                    <a:pt x="951" y="1134"/>
                  </a:lnTo>
                  <a:lnTo>
                    <a:pt x="949" y="1140"/>
                  </a:lnTo>
                  <a:lnTo>
                    <a:pt x="945" y="1142"/>
                  </a:lnTo>
                  <a:lnTo>
                    <a:pt x="939" y="1144"/>
                  </a:lnTo>
                  <a:lnTo>
                    <a:pt x="935" y="1142"/>
                  </a:lnTo>
                  <a:lnTo>
                    <a:pt x="931" y="1140"/>
                  </a:lnTo>
                  <a:lnTo>
                    <a:pt x="925" y="1136"/>
                  </a:lnTo>
                  <a:lnTo>
                    <a:pt x="921" y="1132"/>
                  </a:lnTo>
                  <a:lnTo>
                    <a:pt x="919" y="1128"/>
                  </a:lnTo>
                  <a:lnTo>
                    <a:pt x="917" y="1126"/>
                  </a:lnTo>
                  <a:lnTo>
                    <a:pt x="915" y="1122"/>
                  </a:lnTo>
                  <a:lnTo>
                    <a:pt x="913" y="1122"/>
                  </a:lnTo>
                  <a:lnTo>
                    <a:pt x="911" y="1126"/>
                  </a:lnTo>
                  <a:lnTo>
                    <a:pt x="906" y="1132"/>
                  </a:lnTo>
                  <a:lnTo>
                    <a:pt x="896" y="1144"/>
                  </a:lnTo>
                  <a:lnTo>
                    <a:pt x="886" y="1154"/>
                  </a:lnTo>
                  <a:lnTo>
                    <a:pt x="874" y="1159"/>
                  </a:lnTo>
                  <a:lnTo>
                    <a:pt x="864" y="1163"/>
                  </a:lnTo>
                  <a:lnTo>
                    <a:pt x="852" y="1159"/>
                  </a:lnTo>
                  <a:lnTo>
                    <a:pt x="839" y="1150"/>
                  </a:lnTo>
                  <a:lnTo>
                    <a:pt x="825" y="1138"/>
                  </a:lnTo>
                  <a:lnTo>
                    <a:pt x="809" y="1128"/>
                  </a:lnTo>
                  <a:lnTo>
                    <a:pt x="797" y="1122"/>
                  </a:lnTo>
                  <a:lnTo>
                    <a:pt x="787" y="1120"/>
                  </a:lnTo>
                  <a:lnTo>
                    <a:pt x="778" y="1130"/>
                  </a:lnTo>
                  <a:lnTo>
                    <a:pt x="766" y="1144"/>
                  </a:lnTo>
                  <a:lnTo>
                    <a:pt x="754" y="1159"/>
                  </a:lnTo>
                  <a:lnTo>
                    <a:pt x="742" y="1171"/>
                  </a:lnTo>
                  <a:lnTo>
                    <a:pt x="734" y="1179"/>
                  </a:lnTo>
                  <a:lnTo>
                    <a:pt x="724" y="1177"/>
                  </a:lnTo>
                  <a:lnTo>
                    <a:pt x="711" y="1175"/>
                  </a:lnTo>
                  <a:lnTo>
                    <a:pt x="695" y="1169"/>
                  </a:lnTo>
                  <a:lnTo>
                    <a:pt x="679" y="1165"/>
                  </a:lnTo>
                  <a:lnTo>
                    <a:pt x="667" y="1165"/>
                  </a:lnTo>
                  <a:lnTo>
                    <a:pt x="659" y="1167"/>
                  </a:lnTo>
                  <a:lnTo>
                    <a:pt x="650" y="1183"/>
                  </a:lnTo>
                  <a:lnTo>
                    <a:pt x="646" y="1209"/>
                  </a:lnTo>
                  <a:lnTo>
                    <a:pt x="648" y="1234"/>
                  </a:lnTo>
                  <a:lnTo>
                    <a:pt x="656" y="1254"/>
                  </a:lnTo>
                  <a:lnTo>
                    <a:pt x="665" y="1278"/>
                  </a:lnTo>
                  <a:lnTo>
                    <a:pt x="673" y="1299"/>
                  </a:lnTo>
                  <a:lnTo>
                    <a:pt x="675" y="1317"/>
                  </a:lnTo>
                  <a:lnTo>
                    <a:pt x="673" y="1331"/>
                  </a:lnTo>
                  <a:lnTo>
                    <a:pt x="673" y="1346"/>
                  </a:lnTo>
                  <a:lnTo>
                    <a:pt x="673" y="1362"/>
                  </a:lnTo>
                  <a:lnTo>
                    <a:pt x="667" y="1374"/>
                  </a:lnTo>
                  <a:lnTo>
                    <a:pt x="658" y="1382"/>
                  </a:lnTo>
                  <a:lnTo>
                    <a:pt x="638" y="1386"/>
                  </a:lnTo>
                  <a:lnTo>
                    <a:pt x="620" y="1388"/>
                  </a:lnTo>
                  <a:lnTo>
                    <a:pt x="604" y="1386"/>
                  </a:lnTo>
                  <a:lnTo>
                    <a:pt x="591" y="1380"/>
                  </a:lnTo>
                  <a:lnTo>
                    <a:pt x="581" y="1362"/>
                  </a:lnTo>
                  <a:lnTo>
                    <a:pt x="573" y="1343"/>
                  </a:lnTo>
                  <a:lnTo>
                    <a:pt x="571" y="1321"/>
                  </a:lnTo>
                  <a:lnTo>
                    <a:pt x="569" y="1309"/>
                  </a:lnTo>
                  <a:lnTo>
                    <a:pt x="567" y="1297"/>
                  </a:lnTo>
                  <a:lnTo>
                    <a:pt x="565" y="1287"/>
                  </a:lnTo>
                  <a:lnTo>
                    <a:pt x="559" y="1282"/>
                  </a:lnTo>
                  <a:lnTo>
                    <a:pt x="553" y="1283"/>
                  </a:lnTo>
                  <a:lnTo>
                    <a:pt x="545" y="1291"/>
                  </a:lnTo>
                  <a:lnTo>
                    <a:pt x="534" y="1303"/>
                  </a:lnTo>
                  <a:lnTo>
                    <a:pt x="518" y="1317"/>
                  </a:lnTo>
                  <a:lnTo>
                    <a:pt x="504" y="1331"/>
                  </a:lnTo>
                  <a:lnTo>
                    <a:pt x="488" y="1341"/>
                  </a:lnTo>
                  <a:lnTo>
                    <a:pt x="476" y="1343"/>
                  </a:lnTo>
                  <a:lnTo>
                    <a:pt x="465" y="1343"/>
                  </a:lnTo>
                  <a:lnTo>
                    <a:pt x="451" y="1343"/>
                  </a:lnTo>
                  <a:lnTo>
                    <a:pt x="437" y="1345"/>
                  </a:lnTo>
                  <a:lnTo>
                    <a:pt x="425" y="1343"/>
                  </a:lnTo>
                  <a:lnTo>
                    <a:pt x="415" y="1337"/>
                  </a:lnTo>
                  <a:lnTo>
                    <a:pt x="404" y="1323"/>
                  </a:lnTo>
                  <a:lnTo>
                    <a:pt x="394" y="1307"/>
                  </a:lnTo>
                  <a:lnTo>
                    <a:pt x="388" y="1287"/>
                  </a:lnTo>
                  <a:lnTo>
                    <a:pt x="386" y="1272"/>
                  </a:lnTo>
                  <a:lnTo>
                    <a:pt x="382" y="1256"/>
                  </a:lnTo>
                  <a:lnTo>
                    <a:pt x="378" y="1244"/>
                  </a:lnTo>
                  <a:lnTo>
                    <a:pt x="378" y="1240"/>
                  </a:lnTo>
                  <a:lnTo>
                    <a:pt x="372" y="1240"/>
                  </a:lnTo>
                  <a:lnTo>
                    <a:pt x="358" y="1240"/>
                  </a:lnTo>
                  <a:lnTo>
                    <a:pt x="341" y="1238"/>
                  </a:lnTo>
                  <a:lnTo>
                    <a:pt x="321" y="1236"/>
                  </a:lnTo>
                  <a:lnTo>
                    <a:pt x="303" y="1232"/>
                  </a:lnTo>
                  <a:lnTo>
                    <a:pt x="291" y="1224"/>
                  </a:lnTo>
                  <a:lnTo>
                    <a:pt x="282" y="1219"/>
                  </a:lnTo>
                  <a:lnTo>
                    <a:pt x="276" y="1213"/>
                  </a:lnTo>
                  <a:lnTo>
                    <a:pt x="270" y="1209"/>
                  </a:lnTo>
                  <a:lnTo>
                    <a:pt x="268" y="1201"/>
                  </a:lnTo>
                  <a:lnTo>
                    <a:pt x="268" y="1189"/>
                  </a:lnTo>
                  <a:lnTo>
                    <a:pt x="274" y="1171"/>
                  </a:lnTo>
                  <a:lnTo>
                    <a:pt x="280" y="1150"/>
                  </a:lnTo>
                  <a:lnTo>
                    <a:pt x="284" y="1134"/>
                  </a:lnTo>
                  <a:lnTo>
                    <a:pt x="285" y="1120"/>
                  </a:lnTo>
                  <a:lnTo>
                    <a:pt x="287" y="1110"/>
                  </a:lnTo>
                  <a:lnTo>
                    <a:pt x="291" y="1100"/>
                  </a:lnTo>
                  <a:lnTo>
                    <a:pt x="299" y="1087"/>
                  </a:lnTo>
                  <a:lnTo>
                    <a:pt x="309" y="1075"/>
                  </a:lnTo>
                  <a:lnTo>
                    <a:pt x="315" y="1065"/>
                  </a:lnTo>
                  <a:lnTo>
                    <a:pt x="311" y="1057"/>
                  </a:lnTo>
                  <a:lnTo>
                    <a:pt x="303" y="1053"/>
                  </a:lnTo>
                  <a:lnTo>
                    <a:pt x="289" y="1053"/>
                  </a:lnTo>
                  <a:lnTo>
                    <a:pt x="272" y="1053"/>
                  </a:lnTo>
                  <a:lnTo>
                    <a:pt x="254" y="1051"/>
                  </a:lnTo>
                  <a:lnTo>
                    <a:pt x="240" y="1047"/>
                  </a:lnTo>
                  <a:lnTo>
                    <a:pt x="230" y="1039"/>
                  </a:lnTo>
                  <a:lnTo>
                    <a:pt x="221" y="1020"/>
                  </a:lnTo>
                  <a:lnTo>
                    <a:pt x="217" y="1000"/>
                  </a:lnTo>
                  <a:lnTo>
                    <a:pt x="211" y="980"/>
                  </a:lnTo>
                  <a:lnTo>
                    <a:pt x="207" y="959"/>
                  </a:lnTo>
                  <a:lnTo>
                    <a:pt x="205" y="943"/>
                  </a:lnTo>
                  <a:lnTo>
                    <a:pt x="199" y="931"/>
                  </a:lnTo>
                  <a:lnTo>
                    <a:pt x="191" y="919"/>
                  </a:lnTo>
                  <a:lnTo>
                    <a:pt x="187" y="908"/>
                  </a:lnTo>
                  <a:lnTo>
                    <a:pt x="189" y="894"/>
                  </a:lnTo>
                  <a:lnTo>
                    <a:pt x="191" y="888"/>
                  </a:lnTo>
                  <a:lnTo>
                    <a:pt x="197" y="884"/>
                  </a:lnTo>
                  <a:lnTo>
                    <a:pt x="201" y="878"/>
                  </a:lnTo>
                  <a:lnTo>
                    <a:pt x="205" y="874"/>
                  </a:lnTo>
                  <a:lnTo>
                    <a:pt x="209" y="870"/>
                  </a:lnTo>
                  <a:lnTo>
                    <a:pt x="211" y="868"/>
                  </a:lnTo>
                  <a:lnTo>
                    <a:pt x="213" y="868"/>
                  </a:lnTo>
                  <a:lnTo>
                    <a:pt x="207" y="868"/>
                  </a:lnTo>
                  <a:lnTo>
                    <a:pt x="193" y="868"/>
                  </a:lnTo>
                  <a:lnTo>
                    <a:pt x="173" y="870"/>
                  </a:lnTo>
                  <a:lnTo>
                    <a:pt x="152" y="870"/>
                  </a:lnTo>
                  <a:lnTo>
                    <a:pt x="130" y="872"/>
                  </a:lnTo>
                  <a:lnTo>
                    <a:pt x="112" y="876"/>
                  </a:lnTo>
                  <a:lnTo>
                    <a:pt x="97" y="882"/>
                  </a:lnTo>
                  <a:lnTo>
                    <a:pt x="81" y="892"/>
                  </a:lnTo>
                  <a:lnTo>
                    <a:pt x="67" y="902"/>
                  </a:lnTo>
                  <a:lnTo>
                    <a:pt x="53" y="912"/>
                  </a:lnTo>
                  <a:lnTo>
                    <a:pt x="43" y="915"/>
                  </a:lnTo>
                  <a:lnTo>
                    <a:pt x="34" y="915"/>
                  </a:lnTo>
                  <a:lnTo>
                    <a:pt x="28" y="912"/>
                  </a:lnTo>
                  <a:lnTo>
                    <a:pt x="22" y="908"/>
                  </a:lnTo>
                  <a:lnTo>
                    <a:pt x="18" y="906"/>
                  </a:lnTo>
                  <a:lnTo>
                    <a:pt x="14" y="902"/>
                  </a:lnTo>
                  <a:lnTo>
                    <a:pt x="10" y="896"/>
                  </a:lnTo>
                  <a:lnTo>
                    <a:pt x="10" y="892"/>
                  </a:lnTo>
                  <a:lnTo>
                    <a:pt x="10" y="884"/>
                  </a:lnTo>
                  <a:lnTo>
                    <a:pt x="16" y="876"/>
                  </a:lnTo>
                  <a:lnTo>
                    <a:pt x="24" y="868"/>
                  </a:lnTo>
                  <a:lnTo>
                    <a:pt x="32" y="862"/>
                  </a:lnTo>
                  <a:lnTo>
                    <a:pt x="37" y="854"/>
                  </a:lnTo>
                  <a:lnTo>
                    <a:pt x="37" y="843"/>
                  </a:lnTo>
                  <a:lnTo>
                    <a:pt x="34" y="835"/>
                  </a:lnTo>
                  <a:lnTo>
                    <a:pt x="24" y="829"/>
                  </a:lnTo>
                  <a:lnTo>
                    <a:pt x="14" y="823"/>
                  </a:lnTo>
                  <a:lnTo>
                    <a:pt x="6" y="817"/>
                  </a:lnTo>
                  <a:lnTo>
                    <a:pt x="0" y="811"/>
                  </a:lnTo>
                  <a:lnTo>
                    <a:pt x="2" y="799"/>
                  </a:lnTo>
                  <a:lnTo>
                    <a:pt x="12" y="776"/>
                  </a:lnTo>
                  <a:lnTo>
                    <a:pt x="22" y="758"/>
                  </a:lnTo>
                  <a:lnTo>
                    <a:pt x="34" y="744"/>
                  </a:lnTo>
                  <a:lnTo>
                    <a:pt x="41" y="734"/>
                  </a:lnTo>
                  <a:lnTo>
                    <a:pt x="47" y="719"/>
                  </a:lnTo>
                  <a:lnTo>
                    <a:pt x="55" y="701"/>
                  </a:lnTo>
                  <a:lnTo>
                    <a:pt x="61" y="685"/>
                  </a:lnTo>
                  <a:lnTo>
                    <a:pt x="67" y="675"/>
                  </a:lnTo>
                  <a:lnTo>
                    <a:pt x="75" y="669"/>
                  </a:lnTo>
                  <a:lnTo>
                    <a:pt x="89" y="665"/>
                  </a:lnTo>
                  <a:lnTo>
                    <a:pt x="102" y="660"/>
                  </a:lnTo>
                  <a:lnTo>
                    <a:pt x="114" y="646"/>
                  </a:lnTo>
                  <a:lnTo>
                    <a:pt x="122" y="632"/>
                  </a:lnTo>
                  <a:lnTo>
                    <a:pt x="126" y="620"/>
                  </a:lnTo>
                  <a:lnTo>
                    <a:pt x="130" y="614"/>
                  </a:lnTo>
                  <a:lnTo>
                    <a:pt x="142" y="604"/>
                  </a:lnTo>
                  <a:lnTo>
                    <a:pt x="152" y="599"/>
                  </a:lnTo>
                  <a:lnTo>
                    <a:pt x="161" y="595"/>
                  </a:lnTo>
                  <a:lnTo>
                    <a:pt x="167" y="591"/>
                  </a:lnTo>
                  <a:lnTo>
                    <a:pt x="175" y="581"/>
                  </a:lnTo>
                  <a:lnTo>
                    <a:pt x="187" y="553"/>
                  </a:lnTo>
                  <a:lnTo>
                    <a:pt x="197" y="522"/>
                  </a:lnTo>
                  <a:lnTo>
                    <a:pt x="205" y="488"/>
                  </a:lnTo>
                  <a:lnTo>
                    <a:pt x="213" y="445"/>
                  </a:lnTo>
                  <a:lnTo>
                    <a:pt x="215" y="404"/>
                  </a:lnTo>
                  <a:lnTo>
                    <a:pt x="213" y="384"/>
                  </a:lnTo>
                  <a:lnTo>
                    <a:pt x="213" y="358"/>
                  </a:lnTo>
                  <a:lnTo>
                    <a:pt x="213" y="333"/>
                  </a:lnTo>
                  <a:lnTo>
                    <a:pt x="211" y="309"/>
                  </a:lnTo>
                  <a:lnTo>
                    <a:pt x="209" y="295"/>
                  </a:lnTo>
                  <a:lnTo>
                    <a:pt x="201" y="288"/>
                  </a:lnTo>
                  <a:lnTo>
                    <a:pt x="189" y="286"/>
                  </a:lnTo>
                  <a:lnTo>
                    <a:pt x="173" y="284"/>
                  </a:lnTo>
                  <a:lnTo>
                    <a:pt x="159" y="280"/>
                  </a:lnTo>
                  <a:lnTo>
                    <a:pt x="146" y="274"/>
                  </a:lnTo>
                  <a:lnTo>
                    <a:pt x="134" y="260"/>
                  </a:lnTo>
                  <a:lnTo>
                    <a:pt x="126" y="242"/>
                  </a:lnTo>
                  <a:lnTo>
                    <a:pt x="122" y="225"/>
                  </a:lnTo>
                  <a:lnTo>
                    <a:pt x="124" y="181"/>
                  </a:lnTo>
                  <a:lnTo>
                    <a:pt x="144" y="162"/>
                  </a:lnTo>
                  <a:lnTo>
                    <a:pt x="169" y="183"/>
                  </a:lnTo>
                  <a:lnTo>
                    <a:pt x="203" y="168"/>
                  </a:lnTo>
                  <a:lnTo>
                    <a:pt x="199" y="114"/>
                  </a:lnTo>
                  <a:lnTo>
                    <a:pt x="228" y="20"/>
                  </a:lnTo>
                  <a:lnTo>
                    <a:pt x="266" y="0"/>
                  </a:lnTo>
                  <a:lnTo>
                    <a:pt x="278" y="116"/>
                  </a:lnTo>
                  <a:lnTo>
                    <a:pt x="311" y="177"/>
                  </a:lnTo>
                  <a:lnTo>
                    <a:pt x="354" y="170"/>
                  </a:lnTo>
                  <a:lnTo>
                    <a:pt x="400" y="118"/>
                  </a:lnTo>
                  <a:lnTo>
                    <a:pt x="429" y="156"/>
                  </a:lnTo>
                  <a:lnTo>
                    <a:pt x="411" y="191"/>
                  </a:lnTo>
                  <a:lnTo>
                    <a:pt x="447" y="242"/>
                  </a:lnTo>
                  <a:lnTo>
                    <a:pt x="496" y="244"/>
                  </a:lnTo>
                  <a:lnTo>
                    <a:pt x="551" y="329"/>
                  </a:lnTo>
                  <a:lnTo>
                    <a:pt x="614" y="439"/>
                  </a:lnTo>
                  <a:lnTo>
                    <a:pt x="646" y="516"/>
                  </a:lnTo>
                  <a:lnTo>
                    <a:pt x="681" y="551"/>
                  </a:lnTo>
                  <a:lnTo>
                    <a:pt x="721" y="543"/>
                  </a:lnTo>
                  <a:lnTo>
                    <a:pt x="793" y="494"/>
                  </a:lnTo>
                  <a:lnTo>
                    <a:pt x="803" y="518"/>
                  </a:lnTo>
                  <a:lnTo>
                    <a:pt x="852" y="492"/>
                  </a:lnTo>
                  <a:lnTo>
                    <a:pt x="856" y="435"/>
                  </a:lnTo>
                  <a:lnTo>
                    <a:pt x="831" y="402"/>
                  </a:lnTo>
                  <a:lnTo>
                    <a:pt x="831" y="335"/>
                  </a:lnTo>
                  <a:lnTo>
                    <a:pt x="868" y="315"/>
                  </a:lnTo>
                  <a:lnTo>
                    <a:pt x="925" y="244"/>
                  </a:lnTo>
                  <a:lnTo>
                    <a:pt x="917" y="199"/>
                  </a:lnTo>
                  <a:lnTo>
                    <a:pt x="941" y="171"/>
                  </a:lnTo>
                  <a:lnTo>
                    <a:pt x="976" y="171"/>
                  </a:lnTo>
                  <a:lnTo>
                    <a:pt x="980" y="148"/>
                  </a:lnTo>
                  <a:lnTo>
                    <a:pt x="967" y="120"/>
                  </a:lnTo>
                  <a:lnTo>
                    <a:pt x="994" y="103"/>
                  </a:lnTo>
                  <a:lnTo>
                    <a:pt x="1043" y="108"/>
                  </a:lnTo>
                  <a:lnTo>
                    <a:pt x="1043" y="162"/>
                  </a:lnTo>
                  <a:lnTo>
                    <a:pt x="1065" y="232"/>
                  </a:lnTo>
                  <a:lnTo>
                    <a:pt x="1128" y="227"/>
                  </a:lnTo>
                  <a:lnTo>
                    <a:pt x="1154" y="189"/>
                  </a:lnTo>
                  <a:lnTo>
                    <a:pt x="1187" y="211"/>
                  </a:lnTo>
                  <a:lnTo>
                    <a:pt x="1193" y="252"/>
                  </a:lnTo>
                  <a:lnTo>
                    <a:pt x="1177" y="315"/>
                  </a:lnTo>
                  <a:lnTo>
                    <a:pt x="1126" y="329"/>
                  </a:lnTo>
                  <a:lnTo>
                    <a:pt x="1061" y="327"/>
                  </a:lnTo>
                  <a:lnTo>
                    <a:pt x="1047" y="311"/>
                  </a:lnTo>
                  <a:lnTo>
                    <a:pt x="1024" y="337"/>
                  </a:lnTo>
                  <a:lnTo>
                    <a:pt x="994" y="315"/>
                  </a:lnTo>
                  <a:lnTo>
                    <a:pt x="939" y="376"/>
                  </a:lnTo>
                  <a:lnTo>
                    <a:pt x="961" y="404"/>
                  </a:lnTo>
                  <a:lnTo>
                    <a:pt x="965" y="459"/>
                  </a:lnTo>
                  <a:lnTo>
                    <a:pt x="1006" y="471"/>
                  </a:lnTo>
                  <a:lnTo>
                    <a:pt x="1051" y="449"/>
                  </a:lnTo>
                  <a:lnTo>
                    <a:pt x="1069" y="445"/>
                  </a:lnTo>
                  <a:lnTo>
                    <a:pt x="1104" y="490"/>
                  </a:lnTo>
                  <a:lnTo>
                    <a:pt x="1075" y="561"/>
                  </a:lnTo>
                  <a:lnTo>
                    <a:pt x="1053" y="614"/>
                  </a:lnTo>
                  <a:lnTo>
                    <a:pt x="1075" y="658"/>
                  </a:lnTo>
                  <a:lnTo>
                    <a:pt x="1116" y="677"/>
                  </a:lnTo>
                  <a:lnTo>
                    <a:pt x="1118" y="732"/>
                  </a:lnTo>
                  <a:lnTo>
                    <a:pt x="1081" y="782"/>
                  </a:lnTo>
                  <a:lnTo>
                    <a:pt x="1112" y="837"/>
                  </a:lnTo>
                  <a:lnTo>
                    <a:pt x="1138" y="819"/>
                  </a:lnTo>
                  <a:lnTo>
                    <a:pt x="1187" y="823"/>
                  </a:lnTo>
                  <a:lnTo>
                    <a:pt x="1197" y="864"/>
                  </a:lnTo>
                  <a:lnTo>
                    <a:pt x="1228" y="884"/>
                  </a:lnTo>
                  <a:lnTo>
                    <a:pt x="1262" y="864"/>
                  </a:lnTo>
                  <a:lnTo>
                    <a:pt x="1293" y="888"/>
                  </a:lnTo>
                  <a:lnTo>
                    <a:pt x="1329" y="872"/>
                  </a:lnTo>
                  <a:lnTo>
                    <a:pt x="1352" y="900"/>
                  </a:lnTo>
                  <a:lnTo>
                    <a:pt x="1343" y="973"/>
                  </a:lnTo>
                  <a:lnTo>
                    <a:pt x="1291" y="986"/>
                  </a:lnTo>
                  <a:lnTo>
                    <a:pt x="1262" y="1026"/>
                  </a:lnTo>
                  <a:close/>
                </a:path>
              </a:pathLst>
            </a:custGeom>
            <a:grpFill/>
            <a:ln w="0">
              <a:solidFill>
                <a:schemeClr val="tx1">
                  <a:lumMod val="85000"/>
                  <a:lumOff val="15000"/>
                </a:schemeClr>
              </a:solidFill>
              <a:prstDash val="solid"/>
              <a:round/>
              <a:headEnd/>
              <a:tailEnd/>
            </a:ln>
          </p:spPr>
          <p:txBody>
            <a:bodyPr/>
            <a:lstStyle/>
            <a:p>
              <a:endParaRPr lang="zh-CN" altLang="en-US" sz="2471"/>
            </a:p>
          </p:txBody>
        </p:sp>
        <p:sp>
          <p:nvSpPr>
            <p:cNvPr id="51" name="Freeform 72"/>
            <p:cNvSpPr>
              <a:spLocks/>
            </p:cNvSpPr>
            <p:nvPr/>
          </p:nvSpPr>
          <p:spPr bwMode="gray">
            <a:xfrm>
              <a:off x="2215" y="3052"/>
              <a:ext cx="676" cy="694"/>
            </a:xfrm>
            <a:custGeom>
              <a:avLst/>
              <a:gdLst>
                <a:gd name="T0" fmla="*/ 297 w 1352"/>
                <a:gd name="T1" fmla="*/ 258 h 1388"/>
                <a:gd name="T2" fmla="*/ 288 w 1352"/>
                <a:gd name="T3" fmla="*/ 267 h 1388"/>
                <a:gd name="T4" fmla="*/ 280 w 1352"/>
                <a:gd name="T5" fmla="*/ 277 h 1388"/>
                <a:gd name="T6" fmla="*/ 265 w 1352"/>
                <a:gd name="T7" fmla="*/ 279 h 1388"/>
                <a:gd name="T8" fmla="*/ 258 w 1352"/>
                <a:gd name="T9" fmla="*/ 281 h 1388"/>
                <a:gd name="T10" fmla="*/ 248 w 1352"/>
                <a:gd name="T11" fmla="*/ 285 h 1388"/>
                <a:gd name="T12" fmla="*/ 240 w 1352"/>
                <a:gd name="T13" fmla="*/ 279 h 1388"/>
                <a:gd name="T14" fmla="*/ 237 w 1352"/>
                <a:gd name="T15" fmla="*/ 285 h 1388"/>
                <a:gd name="T16" fmla="*/ 231 w 1352"/>
                <a:gd name="T17" fmla="*/ 284 h 1388"/>
                <a:gd name="T18" fmla="*/ 228 w 1352"/>
                <a:gd name="T19" fmla="*/ 281 h 1388"/>
                <a:gd name="T20" fmla="*/ 218 w 1352"/>
                <a:gd name="T21" fmla="*/ 290 h 1388"/>
                <a:gd name="T22" fmla="*/ 202 w 1352"/>
                <a:gd name="T23" fmla="*/ 282 h 1388"/>
                <a:gd name="T24" fmla="*/ 188 w 1352"/>
                <a:gd name="T25" fmla="*/ 290 h 1388"/>
                <a:gd name="T26" fmla="*/ 174 w 1352"/>
                <a:gd name="T27" fmla="*/ 293 h 1388"/>
                <a:gd name="T28" fmla="*/ 162 w 1352"/>
                <a:gd name="T29" fmla="*/ 303 h 1388"/>
                <a:gd name="T30" fmla="*/ 169 w 1352"/>
                <a:gd name="T31" fmla="*/ 330 h 1388"/>
                <a:gd name="T32" fmla="*/ 165 w 1352"/>
                <a:gd name="T33" fmla="*/ 346 h 1388"/>
                <a:gd name="T34" fmla="*/ 146 w 1352"/>
                <a:gd name="T35" fmla="*/ 341 h 1388"/>
                <a:gd name="T36" fmla="*/ 142 w 1352"/>
                <a:gd name="T37" fmla="*/ 322 h 1388"/>
                <a:gd name="T38" fmla="*/ 130 w 1352"/>
                <a:gd name="T39" fmla="*/ 330 h 1388"/>
                <a:gd name="T40" fmla="*/ 113 w 1352"/>
                <a:gd name="T41" fmla="*/ 336 h 1388"/>
                <a:gd name="T42" fmla="*/ 98 w 1352"/>
                <a:gd name="T43" fmla="*/ 327 h 1388"/>
                <a:gd name="T44" fmla="*/ 94 w 1352"/>
                <a:gd name="T45" fmla="*/ 310 h 1388"/>
                <a:gd name="T46" fmla="*/ 76 w 1352"/>
                <a:gd name="T47" fmla="*/ 308 h 1388"/>
                <a:gd name="T48" fmla="*/ 67 w 1352"/>
                <a:gd name="T49" fmla="*/ 301 h 1388"/>
                <a:gd name="T50" fmla="*/ 72 w 1352"/>
                <a:gd name="T51" fmla="*/ 280 h 1388"/>
                <a:gd name="T52" fmla="*/ 79 w 1352"/>
                <a:gd name="T53" fmla="*/ 267 h 1388"/>
                <a:gd name="T54" fmla="*/ 63 w 1352"/>
                <a:gd name="T55" fmla="*/ 263 h 1388"/>
                <a:gd name="T56" fmla="*/ 53 w 1352"/>
                <a:gd name="T57" fmla="*/ 245 h 1388"/>
                <a:gd name="T58" fmla="*/ 47 w 1352"/>
                <a:gd name="T59" fmla="*/ 227 h 1388"/>
                <a:gd name="T60" fmla="*/ 51 w 1352"/>
                <a:gd name="T61" fmla="*/ 218 h 1388"/>
                <a:gd name="T62" fmla="*/ 48 w 1352"/>
                <a:gd name="T63" fmla="*/ 217 h 1388"/>
                <a:gd name="T64" fmla="*/ 24 w 1352"/>
                <a:gd name="T65" fmla="*/ 220 h 1388"/>
                <a:gd name="T66" fmla="*/ 9 w 1352"/>
                <a:gd name="T67" fmla="*/ 229 h 1388"/>
                <a:gd name="T68" fmla="*/ 3 w 1352"/>
                <a:gd name="T69" fmla="*/ 224 h 1388"/>
                <a:gd name="T70" fmla="*/ 8 w 1352"/>
                <a:gd name="T71" fmla="*/ 215 h 1388"/>
                <a:gd name="T72" fmla="*/ 3 w 1352"/>
                <a:gd name="T73" fmla="*/ 206 h 1388"/>
                <a:gd name="T74" fmla="*/ 5 w 1352"/>
                <a:gd name="T75" fmla="*/ 189 h 1388"/>
                <a:gd name="T76" fmla="*/ 15 w 1352"/>
                <a:gd name="T77" fmla="*/ 172 h 1388"/>
                <a:gd name="T78" fmla="*/ 28 w 1352"/>
                <a:gd name="T79" fmla="*/ 162 h 1388"/>
                <a:gd name="T80" fmla="*/ 38 w 1352"/>
                <a:gd name="T81" fmla="*/ 150 h 1388"/>
                <a:gd name="T82" fmla="*/ 49 w 1352"/>
                <a:gd name="T83" fmla="*/ 131 h 1388"/>
                <a:gd name="T84" fmla="*/ 53 w 1352"/>
                <a:gd name="T85" fmla="*/ 89 h 1388"/>
                <a:gd name="T86" fmla="*/ 47 w 1352"/>
                <a:gd name="T87" fmla="*/ 72 h 1388"/>
                <a:gd name="T88" fmla="*/ 31 w 1352"/>
                <a:gd name="T89" fmla="*/ 60 h 1388"/>
                <a:gd name="T90" fmla="*/ 51 w 1352"/>
                <a:gd name="T91" fmla="*/ 42 h 1388"/>
                <a:gd name="T92" fmla="*/ 78 w 1352"/>
                <a:gd name="T93" fmla="*/ 44 h 1388"/>
                <a:gd name="T94" fmla="*/ 112 w 1352"/>
                <a:gd name="T95" fmla="*/ 60 h 1388"/>
                <a:gd name="T96" fmla="*/ 170 w 1352"/>
                <a:gd name="T97" fmla="*/ 138 h 1388"/>
                <a:gd name="T98" fmla="*/ 214 w 1352"/>
                <a:gd name="T99" fmla="*/ 109 h 1388"/>
                <a:gd name="T100" fmla="*/ 229 w 1352"/>
                <a:gd name="T101" fmla="*/ 50 h 1388"/>
                <a:gd name="T102" fmla="*/ 248 w 1352"/>
                <a:gd name="T103" fmla="*/ 26 h 1388"/>
                <a:gd name="T104" fmla="*/ 289 w 1352"/>
                <a:gd name="T105" fmla="*/ 47 h 1388"/>
                <a:gd name="T106" fmla="*/ 266 w 1352"/>
                <a:gd name="T107" fmla="*/ 82 h 1388"/>
                <a:gd name="T108" fmla="*/ 240 w 1352"/>
                <a:gd name="T109" fmla="*/ 101 h 1388"/>
                <a:gd name="T110" fmla="*/ 276 w 1352"/>
                <a:gd name="T111" fmla="*/ 122 h 1388"/>
                <a:gd name="T112" fmla="*/ 280 w 1352"/>
                <a:gd name="T113" fmla="*/ 183 h 1388"/>
                <a:gd name="T114" fmla="*/ 300 w 1352"/>
                <a:gd name="T115" fmla="*/ 216 h 1388"/>
                <a:gd name="T116" fmla="*/ 338 w 1352"/>
                <a:gd name="T117" fmla="*/ 225 h 138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352"/>
                <a:gd name="T178" fmla="*/ 0 h 1388"/>
                <a:gd name="T179" fmla="*/ 1352 w 1352"/>
                <a:gd name="T180" fmla="*/ 1388 h 138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352" h="1388">
                  <a:moveTo>
                    <a:pt x="1262" y="1026"/>
                  </a:moveTo>
                  <a:lnTo>
                    <a:pt x="1230" y="998"/>
                  </a:lnTo>
                  <a:lnTo>
                    <a:pt x="1203" y="1026"/>
                  </a:lnTo>
                  <a:lnTo>
                    <a:pt x="1197" y="1028"/>
                  </a:lnTo>
                  <a:lnTo>
                    <a:pt x="1185" y="1032"/>
                  </a:lnTo>
                  <a:lnTo>
                    <a:pt x="1171" y="1039"/>
                  </a:lnTo>
                  <a:lnTo>
                    <a:pt x="1159" y="1045"/>
                  </a:lnTo>
                  <a:lnTo>
                    <a:pt x="1154" y="1049"/>
                  </a:lnTo>
                  <a:lnTo>
                    <a:pt x="1152" y="1055"/>
                  </a:lnTo>
                  <a:lnTo>
                    <a:pt x="1150" y="1067"/>
                  </a:lnTo>
                  <a:lnTo>
                    <a:pt x="1148" y="1081"/>
                  </a:lnTo>
                  <a:lnTo>
                    <a:pt x="1144" y="1093"/>
                  </a:lnTo>
                  <a:lnTo>
                    <a:pt x="1138" y="1098"/>
                  </a:lnTo>
                  <a:lnTo>
                    <a:pt x="1130" y="1102"/>
                  </a:lnTo>
                  <a:lnTo>
                    <a:pt x="1118" y="1106"/>
                  </a:lnTo>
                  <a:lnTo>
                    <a:pt x="1104" y="1114"/>
                  </a:lnTo>
                  <a:lnTo>
                    <a:pt x="1091" y="1118"/>
                  </a:lnTo>
                  <a:lnTo>
                    <a:pt x="1079" y="1122"/>
                  </a:lnTo>
                  <a:lnTo>
                    <a:pt x="1069" y="1120"/>
                  </a:lnTo>
                  <a:lnTo>
                    <a:pt x="1059" y="1114"/>
                  </a:lnTo>
                  <a:lnTo>
                    <a:pt x="1047" y="1112"/>
                  </a:lnTo>
                  <a:lnTo>
                    <a:pt x="1035" y="1112"/>
                  </a:lnTo>
                  <a:lnTo>
                    <a:pt x="1032" y="1112"/>
                  </a:lnTo>
                  <a:lnTo>
                    <a:pt x="1032" y="1116"/>
                  </a:lnTo>
                  <a:lnTo>
                    <a:pt x="1030" y="1124"/>
                  </a:lnTo>
                  <a:lnTo>
                    <a:pt x="1026" y="1136"/>
                  </a:lnTo>
                  <a:lnTo>
                    <a:pt x="1020" y="1144"/>
                  </a:lnTo>
                  <a:lnTo>
                    <a:pt x="1012" y="1148"/>
                  </a:lnTo>
                  <a:lnTo>
                    <a:pt x="1004" y="1146"/>
                  </a:lnTo>
                  <a:lnTo>
                    <a:pt x="992" y="1140"/>
                  </a:lnTo>
                  <a:lnTo>
                    <a:pt x="980" y="1130"/>
                  </a:lnTo>
                  <a:lnTo>
                    <a:pt x="969" y="1122"/>
                  </a:lnTo>
                  <a:lnTo>
                    <a:pt x="963" y="1116"/>
                  </a:lnTo>
                  <a:lnTo>
                    <a:pt x="959" y="1114"/>
                  </a:lnTo>
                  <a:lnTo>
                    <a:pt x="959" y="1116"/>
                  </a:lnTo>
                  <a:lnTo>
                    <a:pt x="959" y="1118"/>
                  </a:lnTo>
                  <a:lnTo>
                    <a:pt x="957" y="1124"/>
                  </a:lnTo>
                  <a:lnTo>
                    <a:pt x="955" y="1130"/>
                  </a:lnTo>
                  <a:lnTo>
                    <a:pt x="951" y="1134"/>
                  </a:lnTo>
                  <a:lnTo>
                    <a:pt x="949" y="1140"/>
                  </a:lnTo>
                  <a:lnTo>
                    <a:pt x="945" y="1142"/>
                  </a:lnTo>
                  <a:lnTo>
                    <a:pt x="939" y="1144"/>
                  </a:lnTo>
                  <a:lnTo>
                    <a:pt x="935" y="1142"/>
                  </a:lnTo>
                  <a:lnTo>
                    <a:pt x="931" y="1140"/>
                  </a:lnTo>
                  <a:lnTo>
                    <a:pt x="925" y="1136"/>
                  </a:lnTo>
                  <a:lnTo>
                    <a:pt x="921" y="1132"/>
                  </a:lnTo>
                  <a:lnTo>
                    <a:pt x="919" y="1128"/>
                  </a:lnTo>
                  <a:lnTo>
                    <a:pt x="917" y="1126"/>
                  </a:lnTo>
                  <a:lnTo>
                    <a:pt x="915" y="1122"/>
                  </a:lnTo>
                  <a:lnTo>
                    <a:pt x="913" y="1122"/>
                  </a:lnTo>
                  <a:lnTo>
                    <a:pt x="911" y="1126"/>
                  </a:lnTo>
                  <a:lnTo>
                    <a:pt x="906" y="1132"/>
                  </a:lnTo>
                  <a:lnTo>
                    <a:pt x="896" y="1144"/>
                  </a:lnTo>
                  <a:lnTo>
                    <a:pt x="886" y="1154"/>
                  </a:lnTo>
                  <a:lnTo>
                    <a:pt x="874" y="1159"/>
                  </a:lnTo>
                  <a:lnTo>
                    <a:pt x="864" y="1163"/>
                  </a:lnTo>
                  <a:lnTo>
                    <a:pt x="852" y="1159"/>
                  </a:lnTo>
                  <a:lnTo>
                    <a:pt x="839" y="1150"/>
                  </a:lnTo>
                  <a:lnTo>
                    <a:pt x="825" y="1138"/>
                  </a:lnTo>
                  <a:lnTo>
                    <a:pt x="809" y="1128"/>
                  </a:lnTo>
                  <a:lnTo>
                    <a:pt x="797" y="1122"/>
                  </a:lnTo>
                  <a:lnTo>
                    <a:pt x="787" y="1120"/>
                  </a:lnTo>
                  <a:lnTo>
                    <a:pt x="778" y="1130"/>
                  </a:lnTo>
                  <a:lnTo>
                    <a:pt x="766" y="1144"/>
                  </a:lnTo>
                  <a:lnTo>
                    <a:pt x="754" y="1159"/>
                  </a:lnTo>
                  <a:lnTo>
                    <a:pt x="742" y="1171"/>
                  </a:lnTo>
                  <a:lnTo>
                    <a:pt x="734" y="1179"/>
                  </a:lnTo>
                  <a:lnTo>
                    <a:pt x="724" y="1177"/>
                  </a:lnTo>
                  <a:lnTo>
                    <a:pt x="711" y="1175"/>
                  </a:lnTo>
                  <a:lnTo>
                    <a:pt x="695" y="1169"/>
                  </a:lnTo>
                  <a:lnTo>
                    <a:pt x="679" y="1165"/>
                  </a:lnTo>
                  <a:lnTo>
                    <a:pt x="667" y="1165"/>
                  </a:lnTo>
                  <a:lnTo>
                    <a:pt x="659" y="1167"/>
                  </a:lnTo>
                  <a:lnTo>
                    <a:pt x="650" y="1183"/>
                  </a:lnTo>
                  <a:lnTo>
                    <a:pt x="646" y="1209"/>
                  </a:lnTo>
                  <a:lnTo>
                    <a:pt x="648" y="1234"/>
                  </a:lnTo>
                  <a:lnTo>
                    <a:pt x="656" y="1254"/>
                  </a:lnTo>
                  <a:lnTo>
                    <a:pt x="665" y="1278"/>
                  </a:lnTo>
                  <a:lnTo>
                    <a:pt x="673" y="1299"/>
                  </a:lnTo>
                  <a:lnTo>
                    <a:pt x="675" y="1317"/>
                  </a:lnTo>
                  <a:lnTo>
                    <a:pt x="673" y="1331"/>
                  </a:lnTo>
                  <a:lnTo>
                    <a:pt x="673" y="1346"/>
                  </a:lnTo>
                  <a:lnTo>
                    <a:pt x="673" y="1362"/>
                  </a:lnTo>
                  <a:lnTo>
                    <a:pt x="667" y="1374"/>
                  </a:lnTo>
                  <a:lnTo>
                    <a:pt x="658" y="1382"/>
                  </a:lnTo>
                  <a:lnTo>
                    <a:pt x="638" y="1386"/>
                  </a:lnTo>
                  <a:lnTo>
                    <a:pt x="620" y="1388"/>
                  </a:lnTo>
                  <a:lnTo>
                    <a:pt x="604" y="1386"/>
                  </a:lnTo>
                  <a:lnTo>
                    <a:pt x="591" y="1380"/>
                  </a:lnTo>
                  <a:lnTo>
                    <a:pt x="581" y="1362"/>
                  </a:lnTo>
                  <a:lnTo>
                    <a:pt x="573" y="1343"/>
                  </a:lnTo>
                  <a:lnTo>
                    <a:pt x="571" y="1321"/>
                  </a:lnTo>
                  <a:lnTo>
                    <a:pt x="569" y="1309"/>
                  </a:lnTo>
                  <a:lnTo>
                    <a:pt x="567" y="1297"/>
                  </a:lnTo>
                  <a:lnTo>
                    <a:pt x="565" y="1287"/>
                  </a:lnTo>
                  <a:lnTo>
                    <a:pt x="559" y="1282"/>
                  </a:lnTo>
                  <a:lnTo>
                    <a:pt x="553" y="1283"/>
                  </a:lnTo>
                  <a:lnTo>
                    <a:pt x="545" y="1291"/>
                  </a:lnTo>
                  <a:lnTo>
                    <a:pt x="534" y="1303"/>
                  </a:lnTo>
                  <a:lnTo>
                    <a:pt x="518" y="1317"/>
                  </a:lnTo>
                  <a:lnTo>
                    <a:pt x="504" y="1331"/>
                  </a:lnTo>
                  <a:lnTo>
                    <a:pt x="488" y="1341"/>
                  </a:lnTo>
                  <a:lnTo>
                    <a:pt x="476" y="1343"/>
                  </a:lnTo>
                  <a:lnTo>
                    <a:pt x="465" y="1343"/>
                  </a:lnTo>
                  <a:lnTo>
                    <a:pt x="451" y="1343"/>
                  </a:lnTo>
                  <a:lnTo>
                    <a:pt x="437" y="1345"/>
                  </a:lnTo>
                  <a:lnTo>
                    <a:pt x="425" y="1343"/>
                  </a:lnTo>
                  <a:lnTo>
                    <a:pt x="415" y="1337"/>
                  </a:lnTo>
                  <a:lnTo>
                    <a:pt x="404" y="1323"/>
                  </a:lnTo>
                  <a:lnTo>
                    <a:pt x="394" y="1307"/>
                  </a:lnTo>
                  <a:lnTo>
                    <a:pt x="388" y="1287"/>
                  </a:lnTo>
                  <a:lnTo>
                    <a:pt x="386" y="1272"/>
                  </a:lnTo>
                  <a:lnTo>
                    <a:pt x="382" y="1256"/>
                  </a:lnTo>
                  <a:lnTo>
                    <a:pt x="378" y="1244"/>
                  </a:lnTo>
                  <a:lnTo>
                    <a:pt x="378" y="1240"/>
                  </a:lnTo>
                  <a:lnTo>
                    <a:pt x="372" y="1240"/>
                  </a:lnTo>
                  <a:lnTo>
                    <a:pt x="358" y="1240"/>
                  </a:lnTo>
                  <a:lnTo>
                    <a:pt x="341" y="1238"/>
                  </a:lnTo>
                  <a:lnTo>
                    <a:pt x="321" y="1236"/>
                  </a:lnTo>
                  <a:lnTo>
                    <a:pt x="303" y="1232"/>
                  </a:lnTo>
                  <a:lnTo>
                    <a:pt x="291" y="1224"/>
                  </a:lnTo>
                  <a:lnTo>
                    <a:pt x="282" y="1219"/>
                  </a:lnTo>
                  <a:lnTo>
                    <a:pt x="276" y="1213"/>
                  </a:lnTo>
                  <a:lnTo>
                    <a:pt x="270" y="1209"/>
                  </a:lnTo>
                  <a:lnTo>
                    <a:pt x="268" y="1201"/>
                  </a:lnTo>
                  <a:lnTo>
                    <a:pt x="268" y="1189"/>
                  </a:lnTo>
                  <a:lnTo>
                    <a:pt x="274" y="1171"/>
                  </a:lnTo>
                  <a:lnTo>
                    <a:pt x="280" y="1150"/>
                  </a:lnTo>
                  <a:lnTo>
                    <a:pt x="284" y="1134"/>
                  </a:lnTo>
                  <a:lnTo>
                    <a:pt x="285" y="1120"/>
                  </a:lnTo>
                  <a:lnTo>
                    <a:pt x="287" y="1110"/>
                  </a:lnTo>
                  <a:lnTo>
                    <a:pt x="291" y="1100"/>
                  </a:lnTo>
                  <a:lnTo>
                    <a:pt x="299" y="1087"/>
                  </a:lnTo>
                  <a:lnTo>
                    <a:pt x="309" y="1075"/>
                  </a:lnTo>
                  <a:lnTo>
                    <a:pt x="315" y="1065"/>
                  </a:lnTo>
                  <a:lnTo>
                    <a:pt x="311" y="1057"/>
                  </a:lnTo>
                  <a:lnTo>
                    <a:pt x="303" y="1053"/>
                  </a:lnTo>
                  <a:lnTo>
                    <a:pt x="289" y="1053"/>
                  </a:lnTo>
                  <a:lnTo>
                    <a:pt x="272" y="1053"/>
                  </a:lnTo>
                  <a:lnTo>
                    <a:pt x="254" y="1051"/>
                  </a:lnTo>
                  <a:lnTo>
                    <a:pt x="240" y="1047"/>
                  </a:lnTo>
                  <a:lnTo>
                    <a:pt x="230" y="1039"/>
                  </a:lnTo>
                  <a:lnTo>
                    <a:pt x="221" y="1020"/>
                  </a:lnTo>
                  <a:lnTo>
                    <a:pt x="217" y="1000"/>
                  </a:lnTo>
                  <a:lnTo>
                    <a:pt x="211" y="980"/>
                  </a:lnTo>
                  <a:lnTo>
                    <a:pt x="207" y="959"/>
                  </a:lnTo>
                  <a:lnTo>
                    <a:pt x="205" y="943"/>
                  </a:lnTo>
                  <a:lnTo>
                    <a:pt x="199" y="931"/>
                  </a:lnTo>
                  <a:lnTo>
                    <a:pt x="191" y="919"/>
                  </a:lnTo>
                  <a:lnTo>
                    <a:pt x="187" y="908"/>
                  </a:lnTo>
                  <a:lnTo>
                    <a:pt x="189" y="894"/>
                  </a:lnTo>
                  <a:lnTo>
                    <a:pt x="191" y="888"/>
                  </a:lnTo>
                  <a:lnTo>
                    <a:pt x="197" y="884"/>
                  </a:lnTo>
                  <a:lnTo>
                    <a:pt x="201" y="878"/>
                  </a:lnTo>
                  <a:lnTo>
                    <a:pt x="205" y="874"/>
                  </a:lnTo>
                  <a:lnTo>
                    <a:pt x="209" y="870"/>
                  </a:lnTo>
                  <a:lnTo>
                    <a:pt x="211" y="868"/>
                  </a:lnTo>
                  <a:lnTo>
                    <a:pt x="213" y="868"/>
                  </a:lnTo>
                  <a:lnTo>
                    <a:pt x="207" y="868"/>
                  </a:lnTo>
                  <a:lnTo>
                    <a:pt x="193" y="868"/>
                  </a:lnTo>
                  <a:lnTo>
                    <a:pt x="173" y="870"/>
                  </a:lnTo>
                  <a:lnTo>
                    <a:pt x="152" y="870"/>
                  </a:lnTo>
                  <a:lnTo>
                    <a:pt x="130" y="872"/>
                  </a:lnTo>
                  <a:lnTo>
                    <a:pt x="112" y="876"/>
                  </a:lnTo>
                  <a:lnTo>
                    <a:pt x="97" y="882"/>
                  </a:lnTo>
                  <a:lnTo>
                    <a:pt x="81" y="892"/>
                  </a:lnTo>
                  <a:lnTo>
                    <a:pt x="67" y="902"/>
                  </a:lnTo>
                  <a:lnTo>
                    <a:pt x="53" y="912"/>
                  </a:lnTo>
                  <a:lnTo>
                    <a:pt x="43" y="915"/>
                  </a:lnTo>
                  <a:lnTo>
                    <a:pt x="34" y="915"/>
                  </a:lnTo>
                  <a:lnTo>
                    <a:pt x="28" y="912"/>
                  </a:lnTo>
                  <a:lnTo>
                    <a:pt x="22" y="908"/>
                  </a:lnTo>
                  <a:lnTo>
                    <a:pt x="18" y="906"/>
                  </a:lnTo>
                  <a:lnTo>
                    <a:pt x="14" y="902"/>
                  </a:lnTo>
                  <a:lnTo>
                    <a:pt x="10" y="896"/>
                  </a:lnTo>
                  <a:lnTo>
                    <a:pt x="10" y="892"/>
                  </a:lnTo>
                  <a:lnTo>
                    <a:pt x="10" y="884"/>
                  </a:lnTo>
                  <a:lnTo>
                    <a:pt x="16" y="876"/>
                  </a:lnTo>
                  <a:lnTo>
                    <a:pt x="24" y="868"/>
                  </a:lnTo>
                  <a:lnTo>
                    <a:pt x="32" y="862"/>
                  </a:lnTo>
                  <a:lnTo>
                    <a:pt x="37" y="854"/>
                  </a:lnTo>
                  <a:lnTo>
                    <a:pt x="37" y="843"/>
                  </a:lnTo>
                  <a:lnTo>
                    <a:pt x="34" y="835"/>
                  </a:lnTo>
                  <a:lnTo>
                    <a:pt x="24" y="829"/>
                  </a:lnTo>
                  <a:lnTo>
                    <a:pt x="14" y="823"/>
                  </a:lnTo>
                  <a:lnTo>
                    <a:pt x="6" y="817"/>
                  </a:lnTo>
                  <a:lnTo>
                    <a:pt x="0" y="811"/>
                  </a:lnTo>
                  <a:lnTo>
                    <a:pt x="2" y="799"/>
                  </a:lnTo>
                  <a:lnTo>
                    <a:pt x="12" y="776"/>
                  </a:lnTo>
                  <a:lnTo>
                    <a:pt x="22" y="758"/>
                  </a:lnTo>
                  <a:lnTo>
                    <a:pt x="34" y="744"/>
                  </a:lnTo>
                  <a:lnTo>
                    <a:pt x="41" y="734"/>
                  </a:lnTo>
                  <a:lnTo>
                    <a:pt x="47" y="719"/>
                  </a:lnTo>
                  <a:lnTo>
                    <a:pt x="55" y="701"/>
                  </a:lnTo>
                  <a:lnTo>
                    <a:pt x="61" y="685"/>
                  </a:lnTo>
                  <a:lnTo>
                    <a:pt x="67" y="675"/>
                  </a:lnTo>
                  <a:lnTo>
                    <a:pt x="75" y="669"/>
                  </a:lnTo>
                  <a:lnTo>
                    <a:pt x="89" y="665"/>
                  </a:lnTo>
                  <a:lnTo>
                    <a:pt x="102" y="660"/>
                  </a:lnTo>
                  <a:lnTo>
                    <a:pt x="114" y="646"/>
                  </a:lnTo>
                  <a:lnTo>
                    <a:pt x="122" y="632"/>
                  </a:lnTo>
                  <a:lnTo>
                    <a:pt x="126" y="620"/>
                  </a:lnTo>
                  <a:lnTo>
                    <a:pt x="130" y="614"/>
                  </a:lnTo>
                  <a:lnTo>
                    <a:pt x="142" y="604"/>
                  </a:lnTo>
                  <a:lnTo>
                    <a:pt x="152" y="599"/>
                  </a:lnTo>
                  <a:lnTo>
                    <a:pt x="161" y="595"/>
                  </a:lnTo>
                  <a:lnTo>
                    <a:pt x="167" y="591"/>
                  </a:lnTo>
                  <a:lnTo>
                    <a:pt x="175" y="581"/>
                  </a:lnTo>
                  <a:lnTo>
                    <a:pt x="187" y="553"/>
                  </a:lnTo>
                  <a:lnTo>
                    <a:pt x="197" y="522"/>
                  </a:lnTo>
                  <a:lnTo>
                    <a:pt x="205" y="488"/>
                  </a:lnTo>
                  <a:lnTo>
                    <a:pt x="213" y="445"/>
                  </a:lnTo>
                  <a:lnTo>
                    <a:pt x="215" y="404"/>
                  </a:lnTo>
                  <a:lnTo>
                    <a:pt x="213" y="384"/>
                  </a:lnTo>
                  <a:lnTo>
                    <a:pt x="213" y="358"/>
                  </a:lnTo>
                  <a:lnTo>
                    <a:pt x="213" y="333"/>
                  </a:lnTo>
                  <a:lnTo>
                    <a:pt x="211" y="309"/>
                  </a:lnTo>
                  <a:lnTo>
                    <a:pt x="209" y="295"/>
                  </a:lnTo>
                  <a:lnTo>
                    <a:pt x="201" y="288"/>
                  </a:lnTo>
                  <a:lnTo>
                    <a:pt x="189" y="286"/>
                  </a:lnTo>
                  <a:lnTo>
                    <a:pt x="173" y="284"/>
                  </a:lnTo>
                  <a:lnTo>
                    <a:pt x="159" y="280"/>
                  </a:lnTo>
                  <a:lnTo>
                    <a:pt x="146" y="274"/>
                  </a:lnTo>
                  <a:lnTo>
                    <a:pt x="134" y="260"/>
                  </a:lnTo>
                  <a:lnTo>
                    <a:pt x="126" y="242"/>
                  </a:lnTo>
                  <a:lnTo>
                    <a:pt x="122" y="225"/>
                  </a:lnTo>
                  <a:lnTo>
                    <a:pt x="124" y="181"/>
                  </a:lnTo>
                  <a:lnTo>
                    <a:pt x="144" y="162"/>
                  </a:lnTo>
                  <a:lnTo>
                    <a:pt x="169" y="183"/>
                  </a:lnTo>
                  <a:lnTo>
                    <a:pt x="203" y="168"/>
                  </a:lnTo>
                  <a:lnTo>
                    <a:pt x="199" y="114"/>
                  </a:lnTo>
                  <a:lnTo>
                    <a:pt x="228" y="20"/>
                  </a:lnTo>
                  <a:lnTo>
                    <a:pt x="266" y="0"/>
                  </a:lnTo>
                  <a:lnTo>
                    <a:pt x="278" y="116"/>
                  </a:lnTo>
                  <a:lnTo>
                    <a:pt x="311" y="177"/>
                  </a:lnTo>
                  <a:lnTo>
                    <a:pt x="354" y="170"/>
                  </a:lnTo>
                  <a:lnTo>
                    <a:pt x="400" y="118"/>
                  </a:lnTo>
                  <a:lnTo>
                    <a:pt x="429" y="156"/>
                  </a:lnTo>
                  <a:lnTo>
                    <a:pt x="411" y="191"/>
                  </a:lnTo>
                  <a:lnTo>
                    <a:pt x="447" y="242"/>
                  </a:lnTo>
                  <a:lnTo>
                    <a:pt x="496" y="244"/>
                  </a:lnTo>
                  <a:lnTo>
                    <a:pt x="551" y="329"/>
                  </a:lnTo>
                  <a:lnTo>
                    <a:pt x="614" y="439"/>
                  </a:lnTo>
                  <a:lnTo>
                    <a:pt x="646" y="516"/>
                  </a:lnTo>
                  <a:lnTo>
                    <a:pt x="681" y="551"/>
                  </a:lnTo>
                  <a:lnTo>
                    <a:pt x="721" y="543"/>
                  </a:lnTo>
                  <a:lnTo>
                    <a:pt x="793" y="494"/>
                  </a:lnTo>
                  <a:lnTo>
                    <a:pt x="803" y="518"/>
                  </a:lnTo>
                  <a:lnTo>
                    <a:pt x="852" y="492"/>
                  </a:lnTo>
                  <a:lnTo>
                    <a:pt x="856" y="435"/>
                  </a:lnTo>
                  <a:lnTo>
                    <a:pt x="831" y="402"/>
                  </a:lnTo>
                  <a:lnTo>
                    <a:pt x="831" y="335"/>
                  </a:lnTo>
                  <a:lnTo>
                    <a:pt x="868" y="315"/>
                  </a:lnTo>
                  <a:lnTo>
                    <a:pt x="925" y="244"/>
                  </a:lnTo>
                  <a:lnTo>
                    <a:pt x="917" y="199"/>
                  </a:lnTo>
                  <a:lnTo>
                    <a:pt x="941" y="171"/>
                  </a:lnTo>
                  <a:lnTo>
                    <a:pt x="976" y="171"/>
                  </a:lnTo>
                  <a:lnTo>
                    <a:pt x="980" y="148"/>
                  </a:lnTo>
                  <a:lnTo>
                    <a:pt x="967" y="120"/>
                  </a:lnTo>
                  <a:lnTo>
                    <a:pt x="994" y="103"/>
                  </a:lnTo>
                  <a:lnTo>
                    <a:pt x="1043" y="108"/>
                  </a:lnTo>
                  <a:lnTo>
                    <a:pt x="1043" y="162"/>
                  </a:lnTo>
                  <a:lnTo>
                    <a:pt x="1065" y="232"/>
                  </a:lnTo>
                  <a:lnTo>
                    <a:pt x="1128" y="227"/>
                  </a:lnTo>
                  <a:lnTo>
                    <a:pt x="1154" y="189"/>
                  </a:lnTo>
                  <a:lnTo>
                    <a:pt x="1187" y="211"/>
                  </a:lnTo>
                  <a:lnTo>
                    <a:pt x="1193" y="252"/>
                  </a:lnTo>
                  <a:lnTo>
                    <a:pt x="1177" y="315"/>
                  </a:lnTo>
                  <a:lnTo>
                    <a:pt x="1126" y="329"/>
                  </a:lnTo>
                  <a:lnTo>
                    <a:pt x="1061" y="327"/>
                  </a:lnTo>
                  <a:lnTo>
                    <a:pt x="1047" y="311"/>
                  </a:lnTo>
                  <a:lnTo>
                    <a:pt x="1024" y="337"/>
                  </a:lnTo>
                  <a:lnTo>
                    <a:pt x="994" y="315"/>
                  </a:lnTo>
                  <a:lnTo>
                    <a:pt x="939" y="376"/>
                  </a:lnTo>
                  <a:lnTo>
                    <a:pt x="961" y="404"/>
                  </a:lnTo>
                  <a:lnTo>
                    <a:pt x="965" y="459"/>
                  </a:lnTo>
                  <a:lnTo>
                    <a:pt x="1006" y="471"/>
                  </a:lnTo>
                  <a:lnTo>
                    <a:pt x="1051" y="449"/>
                  </a:lnTo>
                  <a:lnTo>
                    <a:pt x="1069" y="445"/>
                  </a:lnTo>
                  <a:lnTo>
                    <a:pt x="1104" y="490"/>
                  </a:lnTo>
                  <a:lnTo>
                    <a:pt x="1075" y="561"/>
                  </a:lnTo>
                  <a:lnTo>
                    <a:pt x="1053" y="614"/>
                  </a:lnTo>
                  <a:lnTo>
                    <a:pt x="1075" y="658"/>
                  </a:lnTo>
                  <a:lnTo>
                    <a:pt x="1116" y="677"/>
                  </a:lnTo>
                  <a:lnTo>
                    <a:pt x="1118" y="732"/>
                  </a:lnTo>
                  <a:lnTo>
                    <a:pt x="1081" y="782"/>
                  </a:lnTo>
                  <a:lnTo>
                    <a:pt x="1112" y="837"/>
                  </a:lnTo>
                  <a:lnTo>
                    <a:pt x="1138" y="819"/>
                  </a:lnTo>
                  <a:lnTo>
                    <a:pt x="1187" y="823"/>
                  </a:lnTo>
                  <a:lnTo>
                    <a:pt x="1197" y="864"/>
                  </a:lnTo>
                  <a:lnTo>
                    <a:pt x="1228" y="884"/>
                  </a:lnTo>
                  <a:lnTo>
                    <a:pt x="1262" y="864"/>
                  </a:lnTo>
                  <a:lnTo>
                    <a:pt x="1293" y="888"/>
                  </a:lnTo>
                  <a:lnTo>
                    <a:pt x="1329" y="872"/>
                  </a:lnTo>
                  <a:lnTo>
                    <a:pt x="1352" y="900"/>
                  </a:lnTo>
                  <a:lnTo>
                    <a:pt x="1343" y="973"/>
                  </a:lnTo>
                  <a:lnTo>
                    <a:pt x="1291" y="986"/>
                  </a:lnTo>
                  <a:lnTo>
                    <a:pt x="1262" y="1026"/>
                  </a:lnTo>
                </a:path>
              </a:pathLst>
            </a:custGeom>
            <a:grpFill/>
            <a:ln w="6350">
              <a:solidFill>
                <a:schemeClr val="tx1">
                  <a:lumMod val="85000"/>
                  <a:lumOff val="15000"/>
                </a:schemeClr>
              </a:solidFill>
              <a:prstDash val="solid"/>
              <a:round/>
              <a:headEnd/>
              <a:tailEnd/>
            </a:ln>
          </p:spPr>
          <p:txBody>
            <a:bodyPr/>
            <a:lstStyle/>
            <a:p>
              <a:endParaRPr lang="zh-CN" altLang="en-US" sz="2471"/>
            </a:p>
          </p:txBody>
        </p:sp>
        <p:sp>
          <p:nvSpPr>
            <p:cNvPr id="52" name="Freeform 73"/>
            <p:cNvSpPr>
              <a:spLocks/>
            </p:cNvSpPr>
            <p:nvPr/>
          </p:nvSpPr>
          <p:spPr bwMode="gray">
            <a:xfrm>
              <a:off x="2755" y="3269"/>
              <a:ext cx="596" cy="432"/>
            </a:xfrm>
            <a:custGeom>
              <a:avLst/>
              <a:gdLst>
                <a:gd name="T0" fmla="*/ 209 w 1191"/>
                <a:gd name="T1" fmla="*/ 213 h 864"/>
                <a:gd name="T2" fmla="*/ 202 w 1191"/>
                <a:gd name="T3" fmla="*/ 215 h 864"/>
                <a:gd name="T4" fmla="*/ 195 w 1191"/>
                <a:gd name="T5" fmla="*/ 214 h 864"/>
                <a:gd name="T6" fmla="*/ 186 w 1191"/>
                <a:gd name="T7" fmla="*/ 210 h 864"/>
                <a:gd name="T8" fmla="*/ 180 w 1191"/>
                <a:gd name="T9" fmla="*/ 210 h 864"/>
                <a:gd name="T10" fmla="*/ 174 w 1191"/>
                <a:gd name="T11" fmla="*/ 203 h 864"/>
                <a:gd name="T12" fmla="*/ 169 w 1191"/>
                <a:gd name="T13" fmla="*/ 200 h 864"/>
                <a:gd name="T14" fmla="*/ 163 w 1191"/>
                <a:gd name="T15" fmla="*/ 210 h 864"/>
                <a:gd name="T16" fmla="*/ 155 w 1191"/>
                <a:gd name="T17" fmla="*/ 214 h 864"/>
                <a:gd name="T18" fmla="*/ 146 w 1191"/>
                <a:gd name="T19" fmla="*/ 216 h 864"/>
                <a:gd name="T20" fmla="*/ 140 w 1191"/>
                <a:gd name="T21" fmla="*/ 211 h 864"/>
                <a:gd name="T22" fmla="*/ 133 w 1191"/>
                <a:gd name="T23" fmla="*/ 213 h 864"/>
                <a:gd name="T24" fmla="*/ 123 w 1191"/>
                <a:gd name="T25" fmla="*/ 213 h 864"/>
                <a:gd name="T26" fmla="*/ 112 w 1191"/>
                <a:gd name="T27" fmla="*/ 206 h 864"/>
                <a:gd name="T28" fmla="*/ 101 w 1191"/>
                <a:gd name="T29" fmla="*/ 198 h 864"/>
                <a:gd name="T30" fmla="*/ 93 w 1191"/>
                <a:gd name="T31" fmla="*/ 189 h 864"/>
                <a:gd name="T32" fmla="*/ 88 w 1191"/>
                <a:gd name="T33" fmla="*/ 176 h 864"/>
                <a:gd name="T34" fmla="*/ 91 w 1191"/>
                <a:gd name="T35" fmla="*/ 171 h 864"/>
                <a:gd name="T36" fmla="*/ 94 w 1191"/>
                <a:gd name="T37" fmla="*/ 170 h 864"/>
                <a:gd name="T38" fmla="*/ 96 w 1191"/>
                <a:gd name="T39" fmla="*/ 167 h 864"/>
                <a:gd name="T40" fmla="*/ 87 w 1191"/>
                <a:gd name="T41" fmla="*/ 160 h 864"/>
                <a:gd name="T42" fmla="*/ 79 w 1191"/>
                <a:gd name="T43" fmla="*/ 161 h 864"/>
                <a:gd name="T44" fmla="*/ 74 w 1191"/>
                <a:gd name="T45" fmla="*/ 163 h 864"/>
                <a:gd name="T46" fmla="*/ 66 w 1191"/>
                <a:gd name="T47" fmla="*/ 158 h 864"/>
                <a:gd name="T48" fmla="*/ 60 w 1191"/>
                <a:gd name="T49" fmla="*/ 161 h 864"/>
                <a:gd name="T50" fmla="*/ 52 w 1191"/>
                <a:gd name="T51" fmla="*/ 156 h 864"/>
                <a:gd name="T52" fmla="*/ 46 w 1191"/>
                <a:gd name="T53" fmla="*/ 152 h 864"/>
                <a:gd name="T54" fmla="*/ 66 w 1191"/>
                <a:gd name="T55" fmla="*/ 135 h 864"/>
                <a:gd name="T56" fmla="*/ 53 w 1191"/>
                <a:gd name="T57" fmla="*/ 114 h 864"/>
                <a:gd name="T58" fmla="*/ 29 w 1191"/>
                <a:gd name="T59" fmla="*/ 108 h 864"/>
                <a:gd name="T60" fmla="*/ 8 w 1191"/>
                <a:gd name="T61" fmla="*/ 101 h 864"/>
                <a:gd name="T62" fmla="*/ 26 w 1191"/>
                <a:gd name="T63" fmla="*/ 74 h 864"/>
                <a:gd name="T64" fmla="*/ 63 w 1191"/>
                <a:gd name="T65" fmla="*/ 84 h 864"/>
                <a:gd name="T66" fmla="*/ 77 w 1191"/>
                <a:gd name="T67" fmla="*/ 70 h 864"/>
                <a:gd name="T68" fmla="*/ 100 w 1191"/>
                <a:gd name="T69" fmla="*/ 52 h 864"/>
                <a:gd name="T70" fmla="*/ 124 w 1191"/>
                <a:gd name="T71" fmla="*/ 56 h 864"/>
                <a:gd name="T72" fmla="*/ 144 w 1191"/>
                <a:gd name="T73" fmla="*/ 48 h 864"/>
                <a:gd name="T74" fmla="*/ 165 w 1191"/>
                <a:gd name="T75" fmla="*/ 40 h 864"/>
                <a:gd name="T76" fmla="*/ 182 w 1191"/>
                <a:gd name="T77" fmla="*/ 27 h 864"/>
                <a:gd name="T78" fmla="*/ 200 w 1191"/>
                <a:gd name="T79" fmla="*/ 19 h 864"/>
                <a:gd name="T80" fmla="*/ 217 w 1191"/>
                <a:gd name="T81" fmla="*/ 9 h 864"/>
                <a:gd name="T82" fmla="*/ 244 w 1191"/>
                <a:gd name="T83" fmla="*/ 5 h 864"/>
                <a:gd name="T84" fmla="*/ 260 w 1191"/>
                <a:gd name="T85" fmla="*/ 18 h 864"/>
                <a:gd name="T86" fmla="*/ 252 w 1191"/>
                <a:gd name="T87" fmla="*/ 54 h 864"/>
                <a:gd name="T88" fmla="*/ 274 w 1191"/>
                <a:gd name="T89" fmla="*/ 71 h 864"/>
                <a:gd name="T90" fmla="*/ 298 w 1191"/>
                <a:gd name="T91" fmla="*/ 81 h 864"/>
                <a:gd name="T92" fmla="*/ 282 w 1191"/>
                <a:gd name="T93" fmla="*/ 108 h 864"/>
                <a:gd name="T94" fmla="*/ 260 w 1191"/>
                <a:gd name="T95" fmla="*/ 161 h 864"/>
                <a:gd name="T96" fmla="*/ 248 w 1191"/>
                <a:gd name="T97" fmla="*/ 182 h 864"/>
                <a:gd name="T98" fmla="*/ 225 w 1191"/>
                <a:gd name="T99" fmla="*/ 197 h 864"/>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1191"/>
                <a:gd name="T151" fmla="*/ 0 h 864"/>
                <a:gd name="T152" fmla="*/ 1191 w 1191"/>
                <a:gd name="T153" fmla="*/ 864 h 864"/>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1191" h="864">
                  <a:moveTo>
                    <a:pt x="866" y="835"/>
                  </a:moveTo>
                  <a:lnTo>
                    <a:pt x="834" y="815"/>
                  </a:lnTo>
                  <a:lnTo>
                    <a:pt x="836" y="852"/>
                  </a:lnTo>
                  <a:lnTo>
                    <a:pt x="832" y="852"/>
                  </a:lnTo>
                  <a:lnTo>
                    <a:pt x="821" y="856"/>
                  </a:lnTo>
                  <a:lnTo>
                    <a:pt x="807" y="860"/>
                  </a:lnTo>
                  <a:lnTo>
                    <a:pt x="793" y="864"/>
                  </a:lnTo>
                  <a:lnTo>
                    <a:pt x="783" y="862"/>
                  </a:lnTo>
                  <a:lnTo>
                    <a:pt x="777" y="856"/>
                  </a:lnTo>
                  <a:lnTo>
                    <a:pt x="767" y="849"/>
                  </a:lnTo>
                  <a:lnTo>
                    <a:pt x="758" y="841"/>
                  </a:lnTo>
                  <a:lnTo>
                    <a:pt x="744" y="837"/>
                  </a:lnTo>
                  <a:lnTo>
                    <a:pt x="734" y="837"/>
                  </a:lnTo>
                  <a:lnTo>
                    <a:pt x="726" y="837"/>
                  </a:lnTo>
                  <a:lnTo>
                    <a:pt x="718" y="837"/>
                  </a:lnTo>
                  <a:lnTo>
                    <a:pt x="708" y="831"/>
                  </a:lnTo>
                  <a:lnTo>
                    <a:pt x="701" y="821"/>
                  </a:lnTo>
                  <a:lnTo>
                    <a:pt x="693" y="811"/>
                  </a:lnTo>
                  <a:lnTo>
                    <a:pt x="687" y="801"/>
                  </a:lnTo>
                  <a:lnTo>
                    <a:pt x="681" y="797"/>
                  </a:lnTo>
                  <a:lnTo>
                    <a:pt x="673" y="799"/>
                  </a:lnTo>
                  <a:lnTo>
                    <a:pt x="665" y="811"/>
                  </a:lnTo>
                  <a:lnTo>
                    <a:pt x="657" y="825"/>
                  </a:lnTo>
                  <a:lnTo>
                    <a:pt x="651" y="839"/>
                  </a:lnTo>
                  <a:lnTo>
                    <a:pt x="641" y="847"/>
                  </a:lnTo>
                  <a:lnTo>
                    <a:pt x="632" y="850"/>
                  </a:lnTo>
                  <a:lnTo>
                    <a:pt x="620" y="856"/>
                  </a:lnTo>
                  <a:lnTo>
                    <a:pt x="606" y="860"/>
                  </a:lnTo>
                  <a:lnTo>
                    <a:pt x="592" y="862"/>
                  </a:lnTo>
                  <a:lnTo>
                    <a:pt x="582" y="862"/>
                  </a:lnTo>
                  <a:lnTo>
                    <a:pt x="575" y="854"/>
                  </a:lnTo>
                  <a:lnTo>
                    <a:pt x="569" y="849"/>
                  </a:lnTo>
                  <a:lnTo>
                    <a:pt x="559" y="843"/>
                  </a:lnTo>
                  <a:lnTo>
                    <a:pt x="549" y="843"/>
                  </a:lnTo>
                  <a:lnTo>
                    <a:pt x="539" y="845"/>
                  </a:lnTo>
                  <a:lnTo>
                    <a:pt x="529" y="850"/>
                  </a:lnTo>
                  <a:lnTo>
                    <a:pt x="519" y="854"/>
                  </a:lnTo>
                  <a:lnTo>
                    <a:pt x="508" y="854"/>
                  </a:lnTo>
                  <a:lnTo>
                    <a:pt x="492" y="849"/>
                  </a:lnTo>
                  <a:lnTo>
                    <a:pt x="474" y="837"/>
                  </a:lnTo>
                  <a:lnTo>
                    <a:pt x="458" y="829"/>
                  </a:lnTo>
                  <a:lnTo>
                    <a:pt x="445" y="821"/>
                  </a:lnTo>
                  <a:lnTo>
                    <a:pt x="431" y="811"/>
                  </a:lnTo>
                  <a:lnTo>
                    <a:pt x="417" y="799"/>
                  </a:lnTo>
                  <a:lnTo>
                    <a:pt x="403" y="791"/>
                  </a:lnTo>
                  <a:lnTo>
                    <a:pt x="389" y="784"/>
                  </a:lnTo>
                  <a:lnTo>
                    <a:pt x="382" y="776"/>
                  </a:lnTo>
                  <a:lnTo>
                    <a:pt x="370" y="754"/>
                  </a:lnTo>
                  <a:lnTo>
                    <a:pt x="358" y="732"/>
                  </a:lnTo>
                  <a:lnTo>
                    <a:pt x="352" y="717"/>
                  </a:lnTo>
                  <a:lnTo>
                    <a:pt x="350" y="703"/>
                  </a:lnTo>
                  <a:lnTo>
                    <a:pt x="354" y="691"/>
                  </a:lnTo>
                  <a:lnTo>
                    <a:pt x="358" y="685"/>
                  </a:lnTo>
                  <a:lnTo>
                    <a:pt x="364" y="683"/>
                  </a:lnTo>
                  <a:lnTo>
                    <a:pt x="368" y="681"/>
                  </a:lnTo>
                  <a:lnTo>
                    <a:pt x="372" y="679"/>
                  </a:lnTo>
                  <a:lnTo>
                    <a:pt x="376" y="677"/>
                  </a:lnTo>
                  <a:lnTo>
                    <a:pt x="380" y="673"/>
                  </a:lnTo>
                  <a:lnTo>
                    <a:pt x="382" y="671"/>
                  </a:lnTo>
                  <a:lnTo>
                    <a:pt x="382" y="665"/>
                  </a:lnTo>
                  <a:lnTo>
                    <a:pt x="376" y="654"/>
                  </a:lnTo>
                  <a:lnTo>
                    <a:pt x="364" y="646"/>
                  </a:lnTo>
                  <a:lnTo>
                    <a:pt x="348" y="638"/>
                  </a:lnTo>
                  <a:lnTo>
                    <a:pt x="332" y="636"/>
                  </a:lnTo>
                  <a:lnTo>
                    <a:pt x="323" y="638"/>
                  </a:lnTo>
                  <a:lnTo>
                    <a:pt x="315" y="644"/>
                  </a:lnTo>
                  <a:lnTo>
                    <a:pt x="307" y="650"/>
                  </a:lnTo>
                  <a:lnTo>
                    <a:pt x="301" y="652"/>
                  </a:lnTo>
                  <a:lnTo>
                    <a:pt x="295" y="650"/>
                  </a:lnTo>
                  <a:lnTo>
                    <a:pt x="283" y="636"/>
                  </a:lnTo>
                  <a:lnTo>
                    <a:pt x="273" y="630"/>
                  </a:lnTo>
                  <a:lnTo>
                    <a:pt x="262" y="630"/>
                  </a:lnTo>
                  <a:lnTo>
                    <a:pt x="254" y="636"/>
                  </a:lnTo>
                  <a:lnTo>
                    <a:pt x="246" y="642"/>
                  </a:lnTo>
                  <a:lnTo>
                    <a:pt x="238" y="644"/>
                  </a:lnTo>
                  <a:lnTo>
                    <a:pt x="230" y="640"/>
                  </a:lnTo>
                  <a:lnTo>
                    <a:pt x="220" y="632"/>
                  </a:lnTo>
                  <a:lnTo>
                    <a:pt x="208" y="624"/>
                  </a:lnTo>
                  <a:lnTo>
                    <a:pt x="195" y="614"/>
                  </a:lnTo>
                  <a:lnTo>
                    <a:pt x="185" y="608"/>
                  </a:lnTo>
                  <a:lnTo>
                    <a:pt x="181" y="606"/>
                  </a:lnTo>
                  <a:lnTo>
                    <a:pt x="181" y="593"/>
                  </a:lnTo>
                  <a:lnTo>
                    <a:pt x="210" y="553"/>
                  </a:lnTo>
                  <a:lnTo>
                    <a:pt x="262" y="540"/>
                  </a:lnTo>
                  <a:lnTo>
                    <a:pt x="271" y="467"/>
                  </a:lnTo>
                  <a:lnTo>
                    <a:pt x="248" y="439"/>
                  </a:lnTo>
                  <a:lnTo>
                    <a:pt x="212" y="455"/>
                  </a:lnTo>
                  <a:lnTo>
                    <a:pt x="179" y="435"/>
                  </a:lnTo>
                  <a:lnTo>
                    <a:pt x="147" y="451"/>
                  </a:lnTo>
                  <a:lnTo>
                    <a:pt x="116" y="431"/>
                  </a:lnTo>
                  <a:lnTo>
                    <a:pt x="106" y="390"/>
                  </a:lnTo>
                  <a:lnTo>
                    <a:pt x="57" y="386"/>
                  </a:lnTo>
                  <a:lnTo>
                    <a:pt x="31" y="404"/>
                  </a:lnTo>
                  <a:lnTo>
                    <a:pt x="0" y="349"/>
                  </a:lnTo>
                  <a:lnTo>
                    <a:pt x="51" y="347"/>
                  </a:lnTo>
                  <a:lnTo>
                    <a:pt x="104" y="295"/>
                  </a:lnTo>
                  <a:lnTo>
                    <a:pt x="139" y="292"/>
                  </a:lnTo>
                  <a:lnTo>
                    <a:pt x="195" y="327"/>
                  </a:lnTo>
                  <a:lnTo>
                    <a:pt x="250" y="335"/>
                  </a:lnTo>
                  <a:lnTo>
                    <a:pt x="275" y="309"/>
                  </a:lnTo>
                  <a:lnTo>
                    <a:pt x="279" y="288"/>
                  </a:lnTo>
                  <a:lnTo>
                    <a:pt x="307" y="278"/>
                  </a:lnTo>
                  <a:lnTo>
                    <a:pt x="338" y="248"/>
                  </a:lnTo>
                  <a:lnTo>
                    <a:pt x="386" y="238"/>
                  </a:lnTo>
                  <a:lnTo>
                    <a:pt x="397" y="207"/>
                  </a:lnTo>
                  <a:lnTo>
                    <a:pt x="437" y="181"/>
                  </a:lnTo>
                  <a:lnTo>
                    <a:pt x="458" y="223"/>
                  </a:lnTo>
                  <a:lnTo>
                    <a:pt x="496" y="225"/>
                  </a:lnTo>
                  <a:lnTo>
                    <a:pt x="521" y="248"/>
                  </a:lnTo>
                  <a:lnTo>
                    <a:pt x="567" y="227"/>
                  </a:lnTo>
                  <a:lnTo>
                    <a:pt x="575" y="189"/>
                  </a:lnTo>
                  <a:lnTo>
                    <a:pt x="604" y="173"/>
                  </a:lnTo>
                  <a:lnTo>
                    <a:pt x="641" y="193"/>
                  </a:lnTo>
                  <a:lnTo>
                    <a:pt x="659" y="160"/>
                  </a:lnTo>
                  <a:lnTo>
                    <a:pt x="695" y="160"/>
                  </a:lnTo>
                  <a:lnTo>
                    <a:pt x="693" y="120"/>
                  </a:lnTo>
                  <a:lnTo>
                    <a:pt x="728" y="108"/>
                  </a:lnTo>
                  <a:lnTo>
                    <a:pt x="740" y="122"/>
                  </a:lnTo>
                  <a:lnTo>
                    <a:pt x="765" y="71"/>
                  </a:lnTo>
                  <a:lnTo>
                    <a:pt x="797" y="73"/>
                  </a:lnTo>
                  <a:lnTo>
                    <a:pt x="825" y="77"/>
                  </a:lnTo>
                  <a:lnTo>
                    <a:pt x="840" y="30"/>
                  </a:lnTo>
                  <a:lnTo>
                    <a:pt x="868" y="36"/>
                  </a:lnTo>
                  <a:lnTo>
                    <a:pt x="891" y="63"/>
                  </a:lnTo>
                  <a:lnTo>
                    <a:pt x="933" y="6"/>
                  </a:lnTo>
                  <a:lnTo>
                    <a:pt x="974" y="18"/>
                  </a:lnTo>
                  <a:lnTo>
                    <a:pt x="1006" y="0"/>
                  </a:lnTo>
                  <a:lnTo>
                    <a:pt x="1039" y="10"/>
                  </a:lnTo>
                  <a:lnTo>
                    <a:pt x="1039" y="69"/>
                  </a:lnTo>
                  <a:lnTo>
                    <a:pt x="1065" y="89"/>
                  </a:lnTo>
                  <a:lnTo>
                    <a:pt x="1059" y="154"/>
                  </a:lnTo>
                  <a:lnTo>
                    <a:pt x="1006" y="215"/>
                  </a:lnTo>
                  <a:lnTo>
                    <a:pt x="1080" y="209"/>
                  </a:lnTo>
                  <a:lnTo>
                    <a:pt x="1096" y="234"/>
                  </a:lnTo>
                  <a:lnTo>
                    <a:pt x="1096" y="284"/>
                  </a:lnTo>
                  <a:lnTo>
                    <a:pt x="1134" y="258"/>
                  </a:lnTo>
                  <a:lnTo>
                    <a:pt x="1169" y="258"/>
                  </a:lnTo>
                  <a:lnTo>
                    <a:pt x="1191" y="321"/>
                  </a:lnTo>
                  <a:lnTo>
                    <a:pt x="1163" y="351"/>
                  </a:lnTo>
                  <a:lnTo>
                    <a:pt x="1167" y="408"/>
                  </a:lnTo>
                  <a:lnTo>
                    <a:pt x="1128" y="431"/>
                  </a:lnTo>
                  <a:lnTo>
                    <a:pt x="1104" y="504"/>
                  </a:lnTo>
                  <a:lnTo>
                    <a:pt x="1110" y="579"/>
                  </a:lnTo>
                  <a:lnTo>
                    <a:pt x="1039" y="642"/>
                  </a:lnTo>
                  <a:lnTo>
                    <a:pt x="1013" y="654"/>
                  </a:lnTo>
                  <a:lnTo>
                    <a:pt x="1013" y="713"/>
                  </a:lnTo>
                  <a:lnTo>
                    <a:pt x="990" y="728"/>
                  </a:lnTo>
                  <a:lnTo>
                    <a:pt x="943" y="738"/>
                  </a:lnTo>
                  <a:lnTo>
                    <a:pt x="937" y="776"/>
                  </a:lnTo>
                  <a:lnTo>
                    <a:pt x="899" y="788"/>
                  </a:lnTo>
                  <a:lnTo>
                    <a:pt x="866" y="835"/>
                  </a:lnTo>
                  <a:close/>
                </a:path>
              </a:pathLst>
            </a:custGeom>
            <a:grpFill/>
            <a:ln w="0">
              <a:solidFill>
                <a:schemeClr val="tx1">
                  <a:lumMod val="85000"/>
                  <a:lumOff val="15000"/>
                </a:schemeClr>
              </a:solidFill>
              <a:prstDash val="solid"/>
              <a:round/>
              <a:headEnd/>
              <a:tailEnd/>
            </a:ln>
          </p:spPr>
          <p:txBody>
            <a:bodyPr/>
            <a:lstStyle/>
            <a:p>
              <a:endParaRPr lang="zh-CN" altLang="en-US" sz="2471"/>
            </a:p>
          </p:txBody>
        </p:sp>
        <p:sp>
          <p:nvSpPr>
            <p:cNvPr id="53" name="Freeform 74"/>
            <p:cNvSpPr>
              <a:spLocks/>
            </p:cNvSpPr>
            <p:nvPr/>
          </p:nvSpPr>
          <p:spPr bwMode="gray">
            <a:xfrm>
              <a:off x="2755" y="3269"/>
              <a:ext cx="596" cy="432"/>
            </a:xfrm>
            <a:custGeom>
              <a:avLst/>
              <a:gdLst>
                <a:gd name="T0" fmla="*/ 209 w 1191"/>
                <a:gd name="T1" fmla="*/ 213 h 864"/>
                <a:gd name="T2" fmla="*/ 202 w 1191"/>
                <a:gd name="T3" fmla="*/ 215 h 864"/>
                <a:gd name="T4" fmla="*/ 195 w 1191"/>
                <a:gd name="T5" fmla="*/ 214 h 864"/>
                <a:gd name="T6" fmla="*/ 186 w 1191"/>
                <a:gd name="T7" fmla="*/ 210 h 864"/>
                <a:gd name="T8" fmla="*/ 180 w 1191"/>
                <a:gd name="T9" fmla="*/ 210 h 864"/>
                <a:gd name="T10" fmla="*/ 174 w 1191"/>
                <a:gd name="T11" fmla="*/ 203 h 864"/>
                <a:gd name="T12" fmla="*/ 169 w 1191"/>
                <a:gd name="T13" fmla="*/ 200 h 864"/>
                <a:gd name="T14" fmla="*/ 163 w 1191"/>
                <a:gd name="T15" fmla="*/ 210 h 864"/>
                <a:gd name="T16" fmla="*/ 155 w 1191"/>
                <a:gd name="T17" fmla="*/ 214 h 864"/>
                <a:gd name="T18" fmla="*/ 146 w 1191"/>
                <a:gd name="T19" fmla="*/ 216 h 864"/>
                <a:gd name="T20" fmla="*/ 140 w 1191"/>
                <a:gd name="T21" fmla="*/ 211 h 864"/>
                <a:gd name="T22" fmla="*/ 133 w 1191"/>
                <a:gd name="T23" fmla="*/ 213 h 864"/>
                <a:gd name="T24" fmla="*/ 123 w 1191"/>
                <a:gd name="T25" fmla="*/ 213 h 864"/>
                <a:gd name="T26" fmla="*/ 112 w 1191"/>
                <a:gd name="T27" fmla="*/ 206 h 864"/>
                <a:gd name="T28" fmla="*/ 101 w 1191"/>
                <a:gd name="T29" fmla="*/ 198 h 864"/>
                <a:gd name="T30" fmla="*/ 93 w 1191"/>
                <a:gd name="T31" fmla="*/ 189 h 864"/>
                <a:gd name="T32" fmla="*/ 88 w 1191"/>
                <a:gd name="T33" fmla="*/ 176 h 864"/>
                <a:gd name="T34" fmla="*/ 91 w 1191"/>
                <a:gd name="T35" fmla="*/ 171 h 864"/>
                <a:gd name="T36" fmla="*/ 94 w 1191"/>
                <a:gd name="T37" fmla="*/ 170 h 864"/>
                <a:gd name="T38" fmla="*/ 96 w 1191"/>
                <a:gd name="T39" fmla="*/ 167 h 864"/>
                <a:gd name="T40" fmla="*/ 87 w 1191"/>
                <a:gd name="T41" fmla="*/ 160 h 864"/>
                <a:gd name="T42" fmla="*/ 79 w 1191"/>
                <a:gd name="T43" fmla="*/ 161 h 864"/>
                <a:gd name="T44" fmla="*/ 74 w 1191"/>
                <a:gd name="T45" fmla="*/ 163 h 864"/>
                <a:gd name="T46" fmla="*/ 66 w 1191"/>
                <a:gd name="T47" fmla="*/ 158 h 864"/>
                <a:gd name="T48" fmla="*/ 60 w 1191"/>
                <a:gd name="T49" fmla="*/ 161 h 864"/>
                <a:gd name="T50" fmla="*/ 52 w 1191"/>
                <a:gd name="T51" fmla="*/ 156 h 864"/>
                <a:gd name="T52" fmla="*/ 46 w 1191"/>
                <a:gd name="T53" fmla="*/ 152 h 864"/>
                <a:gd name="T54" fmla="*/ 66 w 1191"/>
                <a:gd name="T55" fmla="*/ 135 h 864"/>
                <a:gd name="T56" fmla="*/ 53 w 1191"/>
                <a:gd name="T57" fmla="*/ 114 h 864"/>
                <a:gd name="T58" fmla="*/ 29 w 1191"/>
                <a:gd name="T59" fmla="*/ 108 h 864"/>
                <a:gd name="T60" fmla="*/ 8 w 1191"/>
                <a:gd name="T61" fmla="*/ 101 h 864"/>
                <a:gd name="T62" fmla="*/ 26 w 1191"/>
                <a:gd name="T63" fmla="*/ 74 h 864"/>
                <a:gd name="T64" fmla="*/ 63 w 1191"/>
                <a:gd name="T65" fmla="*/ 84 h 864"/>
                <a:gd name="T66" fmla="*/ 77 w 1191"/>
                <a:gd name="T67" fmla="*/ 70 h 864"/>
                <a:gd name="T68" fmla="*/ 100 w 1191"/>
                <a:gd name="T69" fmla="*/ 52 h 864"/>
                <a:gd name="T70" fmla="*/ 124 w 1191"/>
                <a:gd name="T71" fmla="*/ 56 h 864"/>
                <a:gd name="T72" fmla="*/ 144 w 1191"/>
                <a:gd name="T73" fmla="*/ 48 h 864"/>
                <a:gd name="T74" fmla="*/ 165 w 1191"/>
                <a:gd name="T75" fmla="*/ 40 h 864"/>
                <a:gd name="T76" fmla="*/ 182 w 1191"/>
                <a:gd name="T77" fmla="*/ 27 h 864"/>
                <a:gd name="T78" fmla="*/ 200 w 1191"/>
                <a:gd name="T79" fmla="*/ 19 h 864"/>
                <a:gd name="T80" fmla="*/ 217 w 1191"/>
                <a:gd name="T81" fmla="*/ 9 h 864"/>
                <a:gd name="T82" fmla="*/ 244 w 1191"/>
                <a:gd name="T83" fmla="*/ 5 h 864"/>
                <a:gd name="T84" fmla="*/ 260 w 1191"/>
                <a:gd name="T85" fmla="*/ 18 h 864"/>
                <a:gd name="T86" fmla="*/ 252 w 1191"/>
                <a:gd name="T87" fmla="*/ 54 h 864"/>
                <a:gd name="T88" fmla="*/ 274 w 1191"/>
                <a:gd name="T89" fmla="*/ 71 h 864"/>
                <a:gd name="T90" fmla="*/ 298 w 1191"/>
                <a:gd name="T91" fmla="*/ 81 h 864"/>
                <a:gd name="T92" fmla="*/ 282 w 1191"/>
                <a:gd name="T93" fmla="*/ 108 h 864"/>
                <a:gd name="T94" fmla="*/ 260 w 1191"/>
                <a:gd name="T95" fmla="*/ 161 h 864"/>
                <a:gd name="T96" fmla="*/ 248 w 1191"/>
                <a:gd name="T97" fmla="*/ 182 h 864"/>
                <a:gd name="T98" fmla="*/ 225 w 1191"/>
                <a:gd name="T99" fmla="*/ 197 h 864"/>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1191"/>
                <a:gd name="T151" fmla="*/ 0 h 864"/>
                <a:gd name="T152" fmla="*/ 1191 w 1191"/>
                <a:gd name="T153" fmla="*/ 864 h 864"/>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1191" h="864">
                  <a:moveTo>
                    <a:pt x="866" y="835"/>
                  </a:moveTo>
                  <a:lnTo>
                    <a:pt x="834" y="815"/>
                  </a:lnTo>
                  <a:lnTo>
                    <a:pt x="836" y="852"/>
                  </a:lnTo>
                  <a:lnTo>
                    <a:pt x="832" y="852"/>
                  </a:lnTo>
                  <a:lnTo>
                    <a:pt x="821" y="856"/>
                  </a:lnTo>
                  <a:lnTo>
                    <a:pt x="807" y="860"/>
                  </a:lnTo>
                  <a:lnTo>
                    <a:pt x="793" y="864"/>
                  </a:lnTo>
                  <a:lnTo>
                    <a:pt x="783" y="862"/>
                  </a:lnTo>
                  <a:lnTo>
                    <a:pt x="777" y="856"/>
                  </a:lnTo>
                  <a:lnTo>
                    <a:pt x="767" y="849"/>
                  </a:lnTo>
                  <a:lnTo>
                    <a:pt x="758" y="841"/>
                  </a:lnTo>
                  <a:lnTo>
                    <a:pt x="744" y="837"/>
                  </a:lnTo>
                  <a:lnTo>
                    <a:pt x="734" y="837"/>
                  </a:lnTo>
                  <a:lnTo>
                    <a:pt x="726" y="837"/>
                  </a:lnTo>
                  <a:lnTo>
                    <a:pt x="718" y="837"/>
                  </a:lnTo>
                  <a:lnTo>
                    <a:pt x="708" y="831"/>
                  </a:lnTo>
                  <a:lnTo>
                    <a:pt x="701" y="821"/>
                  </a:lnTo>
                  <a:lnTo>
                    <a:pt x="693" y="811"/>
                  </a:lnTo>
                  <a:lnTo>
                    <a:pt x="687" y="801"/>
                  </a:lnTo>
                  <a:lnTo>
                    <a:pt x="681" y="797"/>
                  </a:lnTo>
                  <a:lnTo>
                    <a:pt x="673" y="799"/>
                  </a:lnTo>
                  <a:lnTo>
                    <a:pt x="665" y="811"/>
                  </a:lnTo>
                  <a:lnTo>
                    <a:pt x="657" y="825"/>
                  </a:lnTo>
                  <a:lnTo>
                    <a:pt x="651" y="839"/>
                  </a:lnTo>
                  <a:lnTo>
                    <a:pt x="641" y="847"/>
                  </a:lnTo>
                  <a:lnTo>
                    <a:pt x="632" y="850"/>
                  </a:lnTo>
                  <a:lnTo>
                    <a:pt x="620" y="856"/>
                  </a:lnTo>
                  <a:lnTo>
                    <a:pt x="606" y="860"/>
                  </a:lnTo>
                  <a:lnTo>
                    <a:pt x="592" y="862"/>
                  </a:lnTo>
                  <a:lnTo>
                    <a:pt x="582" y="862"/>
                  </a:lnTo>
                  <a:lnTo>
                    <a:pt x="575" y="854"/>
                  </a:lnTo>
                  <a:lnTo>
                    <a:pt x="569" y="849"/>
                  </a:lnTo>
                  <a:lnTo>
                    <a:pt x="559" y="843"/>
                  </a:lnTo>
                  <a:lnTo>
                    <a:pt x="549" y="843"/>
                  </a:lnTo>
                  <a:lnTo>
                    <a:pt x="539" y="845"/>
                  </a:lnTo>
                  <a:lnTo>
                    <a:pt x="529" y="850"/>
                  </a:lnTo>
                  <a:lnTo>
                    <a:pt x="519" y="854"/>
                  </a:lnTo>
                  <a:lnTo>
                    <a:pt x="508" y="854"/>
                  </a:lnTo>
                  <a:lnTo>
                    <a:pt x="492" y="849"/>
                  </a:lnTo>
                  <a:lnTo>
                    <a:pt x="474" y="837"/>
                  </a:lnTo>
                  <a:lnTo>
                    <a:pt x="458" y="829"/>
                  </a:lnTo>
                  <a:lnTo>
                    <a:pt x="445" y="821"/>
                  </a:lnTo>
                  <a:lnTo>
                    <a:pt x="431" y="811"/>
                  </a:lnTo>
                  <a:lnTo>
                    <a:pt x="417" y="799"/>
                  </a:lnTo>
                  <a:lnTo>
                    <a:pt x="403" y="791"/>
                  </a:lnTo>
                  <a:lnTo>
                    <a:pt x="389" y="784"/>
                  </a:lnTo>
                  <a:lnTo>
                    <a:pt x="382" y="776"/>
                  </a:lnTo>
                  <a:lnTo>
                    <a:pt x="370" y="754"/>
                  </a:lnTo>
                  <a:lnTo>
                    <a:pt x="358" y="732"/>
                  </a:lnTo>
                  <a:lnTo>
                    <a:pt x="352" y="717"/>
                  </a:lnTo>
                  <a:lnTo>
                    <a:pt x="350" y="703"/>
                  </a:lnTo>
                  <a:lnTo>
                    <a:pt x="354" y="691"/>
                  </a:lnTo>
                  <a:lnTo>
                    <a:pt x="358" y="685"/>
                  </a:lnTo>
                  <a:lnTo>
                    <a:pt x="364" y="683"/>
                  </a:lnTo>
                  <a:lnTo>
                    <a:pt x="368" y="681"/>
                  </a:lnTo>
                  <a:lnTo>
                    <a:pt x="372" y="679"/>
                  </a:lnTo>
                  <a:lnTo>
                    <a:pt x="376" y="677"/>
                  </a:lnTo>
                  <a:lnTo>
                    <a:pt x="380" y="673"/>
                  </a:lnTo>
                  <a:lnTo>
                    <a:pt x="382" y="671"/>
                  </a:lnTo>
                  <a:lnTo>
                    <a:pt x="382" y="665"/>
                  </a:lnTo>
                  <a:lnTo>
                    <a:pt x="376" y="654"/>
                  </a:lnTo>
                  <a:lnTo>
                    <a:pt x="364" y="646"/>
                  </a:lnTo>
                  <a:lnTo>
                    <a:pt x="348" y="638"/>
                  </a:lnTo>
                  <a:lnTo>
                    <a:pt x="332" y="636"/>
                  </a:lnTo>
                  <a:lnTo>
                    <a:pt x="323" y="638"/>
                  </a:lnTo>
                  <a:lnTo>
                    <a:pt x="315" y="644"/>
                  </a:lnTo>
                  <a:lnTo>
                    <a:pt x="307" y="650"/>
                  </a:lnTo>
                  <a:lnTo>
                    <a:pt x="301" y="652"/>
                  </a:lnTo>
                  <a:lnTo>
                    <a:pt x="295" y="650"/>
                  </a:lnTo>
                  <a:lnTo>
                    <a:pt x="283" y="636"/>
                  </a:lnTo>
                  <a:lnTo>
                    <a:pt x="273" y="630"/>
                  </a:lnTo>
                  <a:lnTo>
                    <a:pt x="262" y="630"/>
                  </a:lnTo>
                  <a:lnTo>
                    <a:pt x="254" y="636"/>
                  </a:lnTo>
                  <a:lnTo>
                    <a:pt x="246" y="642"/>
                  </a:lnTo>
                  <a:lnTo>
                    <a:pt x="238" y="644"/>
                  </a:lnTo>
                  <a:lnTo>
                    <a:pt x="230" y="640"/>
                  </a:lnTo>
                  <a:lnTo>
                    <a:pt x="220" y="632"/>
                  </a:lnTo>
                  <a:lnTo>
                    <a:pt x="208" y="624"/>
                  </a:lnTo>
                  <a:lnTo>
                    <a:pt x="195" y="614"/>
                  </a:lnTo>
                  <a:lnTo>
                    <a:pt x="185" y="608"/>
                  </a:lnTo>
                  <a:lnTo>
                    <a:pt x="181" y="606"/>
                  </a:lnTo>
                  <a:lnTo>
                    <a:pt x="181" y="593"/>
                  </a:lnTo>
                  <a:lnTo>
                    <a:pt x="210" y="553"/>
                  </a:lnTo>
                  <a:lnTo>
                    <a:pt x="262" y="540"/>
                  </a:lnTo>
                  <a:lnTo>
                    <a:pt x="271" y="467"/>
                  </a:lnTo>
                  <a:lnTo>
                    <a:pt x="248" y="439"/>
                  </a:lnTo>
                  <a:lnTo>
                    <a:pt x="212" y="455"/>
                  </a:lnTo>
                  <a:lnTo>
                    <a:pt x="179" y="435"/>
                  </a:lnTo>
                  <a:lnTo>
                    <a:pt x="147" y="451"/>
                  </a:lnTo>
                  <a:lnTo>
                    <a:pt x="116" y="431"/>
                  </a:lnTo>
                  <a:lnTo>
                    <a:pt x="106" y="390"/>
                  </a:lnTo>
                  <a:lnTo>
                    <a:pt x="57" y="386"/>
                  </a:lnTo>
                  <a:lnTo>
                    <a:pt x="31" y="404"/>
                  </a:lnTo>
                  <a:lnTo>
                    <a:pt x="0" y="349"/>
                  </a:lnTo>
                  <a:lnTo>
                    <a:pt x="51" y="347"/>
                  </a:lnTo>
                  <a:lnTo>
                    <a:pt x="104" y="295"/>
                  </a:lnTo>
                  <a:lnTo>
                    <a:pt x="139" y="292"/>
                  </a:lnTo>
                  <a:lnTo>
                    <a:pt x="195" y="327"/>
                  </a:lnTo>
                  <a:lnTo>
                    <a:pt x="250" y="335"/>
                  </a:lnTo>
                  <a:lnTo>
                    <a:pt x="275" y="309"/>
                  </a:lnTo>
                  <a:lnTo>
                    <a:pt x="279" y="288"/>
                  </a:lnTo>
                  <a:lnTo>
                    <a:pt x="307" y="278"/>
                  </a:lnTo>
                  <a:lnTo>
                    <a:pt x="338" y="248"/>
                  </a:lnTo>
                  <a:lnTo>
                    <a:pt x="386" y="238"/>
                  </a:lnTo>
                  <a:lnTo>
                    <a:pt x="397" y="207"/>
                  </a:lnTo>
                  <a:lnTo>
                    <a:pt x="437" y="181"/>
                  </a:lnTo>
                  <a:lnTo>
                    <a:pt x="458" y="223"/>
                  </a:lnTo>
                  <a:lnTo>
                    <a:pt x="496" y="225"/>
                  </a:lnTo>
                  <a:lnTo>
                    <a:pt x="521" y="248"/>
                  </a:lnTo>
                  <a:lnTo>
                    <a:pt x="567" y="227"/>
                  </a:lnTo>
                  <a:lnTo>
                    <a:pt x="575" y="189"/>
                  </a:lnTo>
                  <a:lnTo>
                    <a:pt x="604" y="173"/>
                  </a:lnTo>
                  <a:lnTo>
                    <a:pt x="641" y="193"/>
                  </a:lnTo>
                  <a:lnTo>
                    <a:pt x="659" y="160"/>
                  </a:lnTo>
                  <a:lnTo>
                    <a:pt x="695" y="160"/>
                  </a:lnTo>
                  <a:lnTo>
                    <a:pt x="693" y="120"/>
                  </a:lnTo>
                  <a:lnTo>
                    <a:pt x="728" y="108"/>
                  </a:lnTo>
                  <a:lnTo>
                    <a:pt x="740" y="122"/>
                  </a:lnTo>
                  <a:lnTo>
                    <a:pt x="765" y="71"/>
                  </a:lnTo>
                  <a:lnTo>
                    <a:pt x="797" y="73"/>
                  </a:lnTo>
                  <a:lnTo>
                    <a:pt x="825" y="77"/>
                  </a:lnTo>
                  <a:lnTo>
                    <a:pt x="840" y="30"/>
                  </a:lnTo>
                  <a:lnTo>
                    <a:pt x="868" y="36"/>
                  </a:lnTo>
                  <a:lnTo>
                    <a:pt x="891" y="63"/>
                  </a:lnTo>
                  <a:lnTo>
                    <a:pt x="933" y="6"/>
                  </a:lnTo>
                  <a:lnTo>
                    <a:pt x="974" y="18"/>
                  </a:lnTo>
                  <a:lnTo>
                    <a:pt x="1006" y="0"/>
                  </a:lnTo>
                  <a:lnTo>
                    <a:pt x="1039" y="10"/>
                  </a:lnTo>
                  <a:lnTo>
                    <a:pt x="1039" y="69"/>
                  </a:lnTo>
                  <a:lnTo>
                    <a:pt x="1065" y="89"/>
                  </a:lnTo>
                  <a:lnTo>
                    <a:pt x="1059" y="154"/>
                  </a:lnTo>
                  <a:lnTo>
                    <a:pt x="1006" y="215"/>
                  </a:lnTo>
                  <a:lnTo>
                    <a:pt x="1080" y="209"/>
                  </a:lnTo>
                  <a:lnTo>
                    <a:pt x="1096" y="234"/>
                  </a:lnTo>
                  <a:lnTo>
                    <a:pt x="1096" y="284"/>
                  </a:lnTo>
                  <a:lnTo>
                    <a:pt x="1134" y="258"/>
                  </a:lnTo>
                  <a:lnTo>
                    <a:pt x="1169" y="258"/>
                  </a:lnTo>
                  <a:lnTo>
                    <a:pt x="1191" y="321"/>
                  </a:lnTo>
                  <a:lnTo>
                    <a:pt x="1163" y="351"/>
                  </a:lnTo>
                  <a:lnTo>
                    <a:pt x="1167" y="408"/>
                  </a:lnTo>
                  <a:lnTo>
                    <a:pt x="1128" y="431"/>
                  </a:lnTo>
                  <a:lnTo>
                    <a:pt x="1104" y="504"/>
                  </a:lnTo>
                  <a:lnTo>
                    <a:pt x="1110" y="579"/>
                  </a:lnTo>
                  <a:lnTo>
                    <a:pt x="1039" y="642"/>
                  </a:lnTo>
                  <a:lnTo>
                    <a:pt x="1013" y="654"/>
                  </a:lnTo>
                  <a:lnTo>
                    <a:pt x="1013" y="713"/>
                  </a:lnTo>
                  <a:lnTo>
                    <a:pt x="990" y="728"/>
                  </a:lnTo>
                  <a:lnTo>
                    <a:pt x="943" y="738"/>
                  </a:lnTo>
                  <a:lnTo>
                    <a:pt x="937" y="776"/>
                  </a:lnTo>
                  <a:lnTo>
                    <a:pt x="899" y="788"/>
                  </a:lnTo>
                  <a:lnTo>
                    <a:pt x="866" y="835"/>
                  </a:lnTo>
                </a:path>
              </a:pathLst>
            </a:custGeom>
            <a:solidFill>
              <a:schemeClr val="accent4"/>
            </a:solidFill>
            <a:ln w="6350">
              <a:solidFill>
                <a:schemeClr val="tx1">
                  <a:lumMod val="85000"/>
                  <a:lumOff val="15000"/>
                </a:schemeClr>
              </a:solidFill>
              <a:prstDash val="solid"/>
              <a:round/>
              <a:headEnd/>
              <a:tailEnd/>
            </a:ln>
          </p:spPr>
          <p:txBody>
            <a:bodyPr/>
            <a:lstStyle/>
            <a:p>
              <a:endParaRPr lang="zh-CN" altLang="en-US" sz="2471"/>
            </a:p>
          </p:txBody>
        </p:sp>
        <p:sp>
          <p:nvSpPr>
            <p:cNvPr id="54" name="Freeform 75"/>
            <p:cNvSpPr>
              <a:spLocks/>
            </p:cNvSpPr>
            <p:nvPr/>
          </p:nvSpPr>
          <p:spPr bwMode="gray">
            <a:xfrm>
              <a:off x="3116" y="3813"/>
              <a:ext cx="195" cy="172"/>
            </a:xfrm>
            <a:custGeom>
              <a:avLst/>
              <a:gdLst>
                <a:gd name="T0" fmla="*/ 20 w 392"/>
                <a:gd name="T1" fmla="*/ 19 h 344"/>
                <a:gd name="T2" fmla="*/ 17 w 392"/>
                <a:gd name="T3" fmla="*/ 21 h 344"/>
                <a:gd name="T4" fmla="*/ 11 w 392"/>
                <a:gd name="T5" fmla="*/ 27 h 344"/>
                <a:gd name="T6" fmla="*/ 5 w 392"/>
                <a:gd name="T7" fmla="*/ 35 h 344"/>
                <a:gd name="T8" fmla="*/ 1 w 392"/>
                <a:gd name="T9" fmla="*/ 40 h 344"/>
                <a:gd name="T10" fmla="*/ 0 w 392"/>
                <a:gd name="T11" fmla="*/ 50 h 344"/>
                <a:gd name="T12" fmla="*/ 1 w 392"/>
                <a:gd name="T13" fmla="*/ 63 h 344"/>
                <a:gd name="T14" fmla="*/ 5 w 392"/>
                <a:gd name="T15" fmla="*/ 72 h 344"/>
                <a:gd name="T16" fmla="*/ 12 w 392"/>
                <a:gd name="T17" fmla="*/ 78 h 344"/>
                <a:gd name="T18" fmla="*/ 22 w 392"/>
                <a:gd name="T19" fmla="*/ 80 h 344"/>
                <a:gd name="T20" fmla="*/ 28 w 392"/>
                <a:gd name="T21" fmla="*/ 80 h 344"/>
                <a:gd name="T22" fmla="*/ 33 w 392"/>
                <a:gd name="T23" fmla="*/ 81 h 344"/>
                <a:gd name="T24" fmla="*/ 41 w 392"/>
                <a:gd name="T25" fmla="*/ 86 h 344"/>
                <a:gd name="T26" fmla="*/ 46 w 392"/>
                <a:gd name="T27" fmla="*/ 85 h 344"/>
                <a:gd name="T28" fmla="*/ 49 w 392"/>
                <a:gd name="T29" fmla="*/ 80 h 344"/>
                <a:gd name="T30" fmla="*/ 53 w 392"/>
                <a:gd name="T31" fmla="*/ 74 h 344"/>
                <a:gd name="T32" fmla="*/ 59 w 392"/>
                <a:gd name="T33" fmla="*/ 73 h 344"/>
                <a:gd name="T34" fmla="*/ 64 w 392"/>
                <a:gd name="T35" fmla="*/ 69 h 344"/>
                <a:gd name="T36" fmla="*/ 69 w 392"/>
                <a:gd name="T37" fmla="*/ 63 h 344"/>
                <a:gd name="T38" fmla="*/ 76 w 392"/>
                <a:gd name="T39" fmla="*/ 59 h 344"/>
                <a:gd name="T40" fmla="*/ 79 w 392"/>
                <a:gd name="T41" fmla="*/ 52 h 344"/>
                <a:gd name="T42" fmla="*/ 80 w 392"/>
                <a:gd name="T43" fmla="*/ 43 h 344"/>
                <a:gd name="T44" fmla="*/ 85 w 392"/>
                <a:gd name="T45" fmla="*/ 28 h 344"/>
                <a:gd name="T46" fmla="*/ 90 w 392"/>
                <a:gd name="T47" fmla="*/ 21 h 344"/>
                <a:gd name="T48" fmla="*/ 94 w 392"/>
                <a:gd name="T49" fmla="*/ 19 h 344"/>
                <a:gd name="T50" fmla="*/ 97 w 392"/>
                <a:gd name="T51" fmla="*/ 15 h 344"/>
                <a:gd name="T52" fmla="*/ 97 w 392"/>
                <a:gd name="T53" fmla="*/ 9 h 344"/>
                <a:gd name="T54" fmla="*/ 95 w 392"/>
                <a:gd name="T55" fmla="*/ 3 h 344"/>
                <a:gd name="T56" fmla="*/ 88 w 392"/>
                <a:gd name="T57" fmla="*/ 1 h 344"/>
                <a:gd name="T58" fmla="*/ 75 w 392"/>
                <a:gd name="T59" fmla="*/ 1 h 344"/>
                <a:gd name="T60" fmla="*/ 64 w 392"/>
                <a:gd name="T61" fmla="*/ 3 h 344"/>
                <a:gd name="T62" fmla="*/ 55 w 392"/>
                <a:gd name="T63" fmla="*/ 5 h 344"/>
                <a:gd name="T64" fmla="*/ 45 w 392"/>
                <a:gd name="T65" fmla="*/ 7 h 344"/>
                <a:gd name="T66" fmla="*/ 38 w 392"/>
                <a:gd name="T67" fmla="*/ 8 h 344"/>
                <a:gd name="T68" fmla="*/ 33 w 392"/>
                <a:gd name="T69" fmla="*/ 11 h 344"/>
                <a:gd name="T70" fmla="*/ 28 w 392"/>
                <a:gd name="T71" fmla="*/ 12 h 344"/>
                <a:gd name="T72" fmla="*/ 23 w 392"/>
                <a:gd name="T73" fmla="*/ 12 h 344"/>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392"/>
                <a:gd name="T112" fmla="*/ 0 h 344"/>
                <a:gd name="T113" fmla="*/ 392 w 392"/>
                <a:gd name="T114" fmla="*/ 344 h 344"/>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392" h="344">
                  <a:moveTo>
                    <a:pt x="87" y="51"/>
                  </a:moveTo>
                  <a:lnTo>
                    <a:pt x="83" y="74"/>
                  </a:lnTo>
                  <a:lnTo>
                    <a:pt x="79" y="76"/>
                  </a:lnTo>
                  <a:lnTo>
                    <a:pt x="71" y="84"/>
                  </a:lnTo>
                  <a:lnTo>
                    <a:pt x="59" y="96"/>
                  </a:lnTo>
                  <a:lnTo>
                    <a:pt x="45" y="108"/>
                  </a:lnTo>
                  <a:lnTo>
                    <a:pt x="32" y="124"/>
                  </a:lnTo>
                  <a:lnTo>
                    <a:pt x="20" y="137"/>
                  </a:lnTo>
                  <a:lnTo>
                    <a:pt x="10" y="149"/>
                  </a:lnTo>
                  <a:lnTo>
                    <a:pt x="4" y="159"/>
                  </a:lnTo>
                  <a:lnTo>
                    <a:pt x="0" y="175"/>
                  </a:lnTo>
                  <a:lnTo>
                    <a:pt x="0" y="200"/>
                  </a:lnTo>
                  <a:lnTo>
                    <a:pt x="2" y="228"/>
                  </a:lnTo>
                  <a:lnTo>
                    <a:pt x="6" y="254"/>
                  </a:lnTo>
                  <a:lnTo>
                    <a:pt x="12" y="271"/>
                  </a:lnTo>
                  <a:lnTo>
                    <a:pt x="22" y="287"/>
                  </a:lnTo>
                  <a:lnTo>
                    <a:pt x="36" y="299"/>
                  </a:lnTo>
                  <a:lnTo>
                    <a:pt x="51" y="309"/>
                  </a:lnTo>
                  <a:lnTo>
                    <a:pt x="73" y="317"/>
                  </a:lnTo>
                  <a:lnTo>
                    <a:pt x="91" y="318"/>
                  </a:lnTo>
                  <a:lnTo>
                    <a:pt x="103" y="318"/>
                  </a:lnTo>
                  <a:lnTo>
                    <a:pt x="112" y="318"/>
                  </a:lnTo>
                  <a:lnTo>
                    <a:pt x="122" y="318"/>
                  </a:lnTo>
                  <a:lnTo>
                    <a:pt x="134" y="324"/>
                  </a:lnTo>
                  <a:lnTo>
                    <a:pt x="152" y="334"/>
                  </a:lnTo>
                  <a:lnTo>
                    <a:pt x="164" y="342"/>
                  </a:lnTo>
                  <a:lnTo>
                    <a:pt x="175" y="344"/>
                  </a:lnTo>
                  <a:lnTo>
                    <a:pt x="185" y="338"/>
                  </a:lnTo>
                  <a:lnTo>
                    <a:pt x="193" y="328"/>
                  </a:lnTo>
                  <a:lnTo>
                    <a:pt x="199" y="317"/>
                  </a:lnTo>
                  <a:lnTo>
                    <a:pt x="205" y="305"/>
                  </a:lnTo>
                  <a:lnTo>
                    <a:pt x="213" y="295"/>
                  </a:lnTo>
                  <a:lnTo>
                    <a:pt x="225" y="293"/>
                  </a:lnTo>
                  <a:lnTo>
                    <a:pt x="240" y="289"/>
                  </a:lnTo>
                  <a:lnTo>
                    <a:pt x="252" y="283"/>
                  </a:lnTo>
                  <a:lnTo>
                    <a:pt x="260" y="275"/>
                  </a:lnTo>
                  <a:lnTo>
                    <a:pt x="268" y="263"/>
                  </a:lnTo>
                  <a:lnTo>
                    <a:pt x="280" y="252"/>
                  </a:lnTo>
                  <a:lnTo>
                    <a:pt x="292" y="246"/>
                  </a:lnTo>
                  <a:lnTo>
                    <a:pt x="305" y="238"/>
                  </a:lnTo>
                  <a:lnTo>
                    <a:pt x="315" y="224"/>
                  </a:lnTo>
                  <a:lnTo>
                    <a:pt x="319" y="208"/>
                  </a:lnTo>
                  <a:lnTo>
                    <a:pt x="321" y="189"/>
                  </a:lnTo>
                  <a:lnTo>
                    <a:pt x="323" y="169"/>
                  </a:lnTo>
                  <a:lnTo>
                    <a:pt x="331" y="139"/>
                  </a:lnTo>
                  <a:lnTo>
                    <a:pt x="343" y="112"/>
                  </a:lnTo>
                  <a:lnTo>
                    <a:pt x="355" y="92"/>
                  </a:lnTo>
                  <a:lnTo>
                    <a:pt x="362" y="84"/>
                  </a:lnTo>
                  <a:lnTo>
                    <a:pt x="372" y="80"/>
                  </a:lnTo>
                  <a:lnTo>
                    <a:pt x="380" y="76"/>
                  </a:lnTo>
                  <a:lnTo>
                    <a:pt x="388" y="70"/>
                  </a:lnTo>
                  <a:lnTo>
                    <a:pt x="392" y="61"/>
                  </a:lnTo>
                  <a:lnTo>
                    <a:pt x="392" y="51"/>
                  </a:lnTo>
                  <a:lnTo>
                    <a:pt x="390" y="35"/>
                  </a:lnTo>
                  <a:lnTo>
                    <a:pt x="390" y="23"/>
                  </a:lnTo>
                  <a:lnTo>
                    <a:pt x="384" y="13"/>
                  </a:lnTo>
                  <a:lnTo>
                    <a:pt x="374" y="8"/>
                  </a:lnTo>
                  <a:lnTo>
                    <a:pt x="356" y="2"/>
                  </a:lnTo>
                  <a:lnTo>
                    <a:pt x="327" y="0"/>
                  </a:lnTo>
                  <a:lnTo>
                    <a:pt x="301" y="4"/>
                  </a:lnTo>
                  <a:lnTo>
                    <a:pt x="280" y="9"/>
                  </a:lnTo>
                  <a:lnTo>
                    <a:pt x="260" y="13"/>
                  </a:lnTo>
                  <a:lnTo>
                    <a:pt x="240" y="15"/>
                  </a:lnTo>
                  <a:lnTo>
                    <a:pt x="221" y="21"/>
                  </a:lnTo>
                  <a:lnTo>
                    <a:pt x="201" y="27"/>
                  </a:lnTo>
                  <a:lnTo>
                    <a:pt x="181" y="27"/>
                  </a:lnTo>
                  <a:lnTo>
                    <a:pt x="166" y="27"/>
                  </a:lnTo>
                  <a:lnTo>
                    <a:pt x="154" y="31"/>
                  </a:lnTo>
                  <a:lnTo>
                    <a:pt x="142" y="39"/>
                  </a:lnTo>
                  <a:lnTo>
                    <a:pt x="134" y="45"/>
                  </a:lnTo>
                  <a:lnTo>
                    <a:pt x="126" y="49"/>
                  </a:lnTo>
                  <a:lnTo>
                    <a:pt x="114" y="49"/>
                  </a:lnTo>
                  <a:lnTo>
                    <a:pt x="103" y="49"/>
                  </a:lnTo>
                  <a:lnTo>
                    <a:pt x="93" y="49"/>
                  </a:lnTo>
                  <a:lnTo>
                    <a:pt x="87" y="51"/>
                  </a:lnTo>
                  <a:close/>
                </a:path>
              </a:pathLst>
            </a:custGeom>
            <a:grpFill/>
            <a:ln w="0">
              <a:solidFill>
                <a:schemeClr val="tx1">
                  <a:lumMod val="85000"/>
                  <a:lumOff val="15000"/>
                </a:schemeClr>
              </a:solidFill>
              <a:prstDash val="solid"/>
              <a:round/>
              <a:headEnd/>
              <a:tailEnd/>
            </a:ln>
          </p:spPr>
          <p:txBody>
            <a:bodyPr/>
            <a:lstStyle/>
            <a:p>
              <a:endParaRPr lang="zh-CN" altLang="en-US" sz="2471"/>
            </a:p>
          </p:txBody>
        </p:sp>
        <p:sp>
          <p:nvSpPr>
            <p:cNvPr id="55" name="Freeform 76"/>
            <p:cNvSpPr>
              <a:spLocks/>
            </p:cNvSpPr>
            <p:nvPr/>
          </p:nvSpPr>
          <p:spPr bwMode="gray">
            <a:xfrm>
              <a:off x="3116" y="3813"/>
              <a:ext cx="195" cy="172"/>
            </a:xfrm>
            <a:custGeom>
              <a:avLst/>
              <a:gdLst>
                <a:gd name="T0" fmla="*/ 20 w 392"/>
                <a:gd name="T1" fmla="*/ 19 h 344"/>
                <a:gd name="T2" fmla="*/ 17 w 392"/>
                <a:gd name="T3" fmla="*/ 21 h 344"/>
                <a:gd name="T4" fmla="*/ 11 w 392"/>
                <a:gd name="T5" fmla="*/ 27 h 344"/>
                <a:gd name="T6" fmla="*/ 5 w 392"/>
                <a:gd name="T7" fmla="*/ 35 h 344"/>
                <a:gd name="T8" fmla="*/ 1 w 392"/>
                <a:gd name="T9" fmla="*/ 40 h 344"/>
                <a:gd name="T10" fmla="*/ 0 w 392"/>
                <a:gd name="T11" fmla="*/ 50 h 344"/>
                <a:gd name="T12" fmla="*/ 1 w 392"/>
                <a:gd name="T13" fmla="*/ 63 h 344"/>
                <a:gd name="T14" fmla="*/ 5 w 392"/>
                <a:gd name="T15" fmla="*/ 72 h 344"/>
                <a:gd name="T16" fmla="*/ 12 w 392"/>
                <a:gd name="T17" fmla="*/ 78 h 344"/>
                <a:gd name="T18" fmla="*/ 22 w 392"/>
                <a:gd name="T19" fmla="*/ 80 h 344"/>
                <a:gd name="T20" fmla="*/ 28 w 392"/>
                <a:gd name="T21" fmla="*/ 80 h 344"/>
                <a:gd name="T22" fmla="*/ 33 w 392"/>
                <a:gd name="T23" fmla="*/ 81 h 344"/>
                <a:gd name="T24" fmla="*/ 41 w 392"/>
                <a:gd name="T25" fmla="*/ 86 h 344"/>
                <a:gd name="T26" fmla="*/ 46 w 392"/>
                <a:gd name="T27" fmla="*/ 85 h 344"/>
                <a:gd name="T28" fmla="*/ 49 w 392"/>
                <a:gd name="T29" fmla="*/ 80 h 344"/>
                <a:gd name="T30" fmla="*/ 53 w 392"/>
                <a:gd name="T31" fmla="*/ 74 h 344"/>
                <a:gd name="T32" fmla="*/ 59 w 392"/>
                <a:gd name="T33" fmla="*/ 73 h 344"/>
                <a:gd name="T34" fmla="*/ 64 w 392"/>
                <a:gd name="T35" fmla="*/ 69 h 344"/>
                <a:gd name="T36" fmla="*/ 69 w 392"/>
                <a:gd name="T37" fmla="*/ 63 h 344"/>
                <a:gd name="T38" fmla="*/ 76 w 392"/>
                <a:gd name="T39" fmla="*/ 59 h 344"/>
                <a:gd name="T40" fmla="*/ 79 w 392"/>
                <a:gd name="T41" fmla="*/ 52 h 344"/>
                <a:gd name="T42" fmla="*/ 80 w 392"/>
                <a:gd name="T43" fmla="*/ 43 h 344"/>
                <a:gd name="T44" fmla="*/ 85 w 392"/>
                <a:gd name="T45" fmla="*/ 28 h 344"/>
                <a:gd name="T46" fmla="*/ 90 w 392"/>
                <a:gd name="T47" fmla="*/ 21 h 344"/>
                <a:gd name="T48" fmla="*/ 94 w 392"/>
                <a:gd name="T49" fmla="*/ 19 h 344"/>
                <a:gd name="T50" fmla="*/ 97 w 392"/>
                <a:gd name="T51" fmla="*/ 15 h 344"/>
                <a:gd name="T52" fmla="*/ 97 w 392"/>
                <a:gd name="T53" fmla="*/ 9 h 344"/>
                <a:gd name="T54" fmla="*/ 95 w 392"/>
                <a:gd name="T55" fmla="*/ 3 h 344"/>
                <a:gd name="T56" fmla="*/ 88 w 392"/>
                <a:gd name="T57" fmla="*/ 1 h 344"/>
                <a:gd name="T58" fmla="*/ 75 w 392"/>
                <a:gd name="T59" fmla="*/ 1 h 344"/>
                <a:gd name="T60" fmla="*/ 64 w 392"/>
                <a:gd name="T61" fmla="*/ 3 h 344"/>
                <a:gd name="T62" fmla="*/ 55 w 392"/>
                <a:gd name="T63" fmla="*/ 5 h 344"/>
                <a:gd name="T64" fmla="*/ 45 w 392"/>
                <a:gd name="T65" fmla="*/ 7 h 344"/>
                <a:gd name="T66" fmla="*/ 38 w 392"/>
                <a:gd name="T67" fmla="*/ 8 h 344"/>
                <a:gd name="T68" fmla="*/ 33 w 392"/>
                <a:gd name="T69" fmla="*/ 11 h 344"/>
                <a:gd name="T70" fmla="*/ 28 w 392"/>
                <a:gd name="T71" fmla="*/ 12 h 344"/>
                <a:gd name="T72" fmla="*/ 23 w 392"/>
                <a:gd name="T73" fmla="*/ 12 h 344"/>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392"/>
                <a:gd name="T112" fmla="*/ 0 h 344"/>
                <a:gd name="T113" fmla="*/ 392 w 392"/>
                <a:gd name="T114" fmla="*/ 344 h 344"/>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392" h="344">
                  <a:moveTo>
                    <a:pt x="87" y="51"/>
                  </a:moveTo>
                  <a:lnTo>
                    <a:pt x="83" y="74"/>
                  </a:lnTo>
                  <a:lnTo>
                    <a:pt x="79" y="76"/>
                  </a:lnTo>
                  <a:lnTo>
                    <a:pt x="71" y="84"/>
                  </a:lnTo>
                  <a:lnTo>
                    <a:pt x="59" y="96"/>
                  </a:lnTo>
                  <a:lnTo>
                    <a:pt x="45" y="108"/>
                  </a:lnTo>
                  <a:lnTo>
                    <a:pt x="32" y="124"/>
                  </a:lnTo>
                  <a:lnTo>
                    <a:pt x="20" y="137"/>
                  </a:lnTo>
                  <a:lnTo>
                    <a:pt x="10" y="149"/>
                  </a:lnTo>
                  <a:lnTo>
                    <a:pt x="4" y="159"/>
                  </a:lnTo>
                  <a:lnTo>
                    <a:pt x="0" y="175"/>
                  </a:lnTo>
                  <a:lnTo>
                    <a:pt x="0" y="200"/>
                  </a:lnTo>
                  <a:lnTo>
                    <a:pt x="2" y="228"/>
                  </a:lnTo>
                  <a:lnTo>
                    <a:pt x="6" y="254"/>
                  </a:lnTo>
                  <a:lnTo>
                    <a:pt x="12" y="271"/>
                  </a:lnTo>
                  <a:lnTo>
                    <a:pt x="22" y="287"/>
                  </a:lnTo>
                  <a:lnTo>
                    <a:pt x="36" y="299"/>
                  </a:lnTo>
                  <a:lnTo>
                    <a:pt x="51" y="309"/>
                  </a:lnTo>
                  <a:lnTo>
                    <a:pt x="73" y="317"/>
                  </a:lnTo>
                  <a:lnTo>
                    <a:pt x="91" y="318"/>
                  </a:lnTo>
                  <a:lnTo>
                    <a:pt x="103" y="318"/>
                  </a:lnTo>
                  <a:lnTo>
                    <a:pt x="112" y="318"/>
                  </a:lnTo>
                  <a:lnTo>
                    <a:pt x="122" y="318"/>
                  </a:lnTo>
                  <a:lnTo>
                    <a:pt x="134" y="324"/>
                  </a:lnTo>
                  <a:lnTo>
                    <a:pt x="152" y="334"/>
                  </a:lnTo>
                  <a:lnTo>
                    <a:pt x="164" y="342"/>
                  </a:lnTo>
                  <a:lnTo>
                    <a:pt x="175" y="344"/>
                  </a:lnTo>
                  <a:lnTo>
                    <a:pt x="185" y="338"/>
                  </a:lnTo>
                  <a:lnTo>
                    <a:pt x="193" y="328"/>
                  </a:lnTo>
                  <a:lnTo>
                    <a:pt x="199" y="317"/>
                  </a:lnTo>
                  <a:lnTo>
                    <a:pt x="205" y="305"/>
                  </a:lnTo>
                  <a:lnTo>
                    <a:pt x="213" y="295"/>
                  </a:lnTo>
                  <a:lnTo>
                    <a:pt x="225" y="293"/>
                  </a:lnTo>
                  <a:lnTo>
                    <a:pt x="240" y="289"/>
                  </a:lnTo>
                  <a:lnTo>
                    <a:pt x="252" y="283"/>
                  </a:lnTo>
                  <a:lnTo>
                    <a:pt x="260" y="275"/>
                  </a:lnTo>
                  <a:lnTo>
                    <a:pt x="268" y="263"/>
                  </a:lnTo>
                  <a:lnTo>
                    <a:pt x="280" y="252"/>
                  </a:lnTo>
                  <a:lnTo>
                    <a:pt x="292" y="246"/>
                  </a:lnTo>
                  <a:lnTo>
                    <a:pt x="305" y="238"/>
                  </a:lnTo>
                  <a:lnTo>
                    <a:pt x="315" y="224"/>
                  </a:lnTo>
                  <a:lnTo>
                    <a:pt x="319" y="208"/>
                  </a:lnTo>
                  <a:lnTo>
                    <a:pt x="321" y="189"/>
                  </a:lnTo>
                  <a:lnTo>
                    <a:pt x="323" y="169"/>
                  </a:lnTo>
                  <a:lnTo>
                    <a:pt x="331" y="139"/>
                  </a:lnTo>
                  <a:lnTo>
                    <a:pt x="343" y="112"/>
                  </a:lnTo>
                  <a:lnTo>
                    <a:pt x="355" y="92"/>
                  </a:lnTo>
                  <a:lnTo>
                    <a:pt x="362" y="84"/>
                  </a:lnTo>
                  <a:lnTo>
                    <a:pt x="372" y="80"/>
                  </a:lnTo>
                  <a:lnTo>
                    <a:pt x="380" y="76"/>
                  </a:lnTo>
                  <a:lnTo>
                    <a:pt x="388" y="70"/>
                  </a:lnTo>
                  <a:lnTo>
                    <a:pt x="392" y="61"/>
                  </a:lnTo>
                  <a:lnTo>
                    <a:pt x="392" y="51"/>
                  </a:lnTo>
                  <a:lnTo>
                    <a:pt x="390" y="35"/>
                  </a:lnTo>
                  <a:lnTo>
                    <a:pt x="390" y="23"/>
                  </a:lnTo>
                  <a:lnTo>
                    <a:pt x="384" y="13"/>
                  </a:lnTo>
                  <a:lnTo>
                    <a:pt x="374" y="8"/>
                  </a:lnTo>
                  <a:lnTo>
                    <a:pt x="356" y="2"/>
                  </a:lnTo>
                  <a:lnTo>
                    <a:pt x="327" y="0"/>
                  </a:lnTo>
                  <a:lnTo>
                    <a:pt x="301" y="4"/>
                  </a:lnTo>
                  <a:lnTo>
                    <a:pt x="280" y="9"/>
                  </a:lnTo>
                  <a:lnTo>
                    <a:pt x="260" y="13"/>
                  </a:lnTo>
                  <a:lnTo>
                    <a:pt x="240" y="15"/>
                  </a:lnTo>
                  <a:lnTo>
                    <a:pt x="221" y="21"/>
                  </a:lnTo>
                  <a:lnTo>
                    <a:pt x="201" y="27"/>
                  </a:lnTo>
                  <a:lnTo>
                    <a:pt x="181" y="27"/>
                  </a:lnTo>
                  <a:lnTo>
                    <a:pt x="166" y="27"/>
                  </a:lnTo>
                  <a:lnTo>
                    <a:pt x="154" y="31"/>
                  </a:lnTo>
                  <a:lnTo>
                    <a:pt x="142" y="39"/>
                  </a:lnTo>
                  <a:lnTo>
                    <a:pt x="134" y="45"/>
                  </a:lnTo>
                  <a:lnTo>
                    <a:pt x="126" y="49"/>
                  </a:lnTo>
                  <a:lnTo>
                    <a:pt x="114" y="49"/>
                  </a:lnTo>
                  <a:lnTo>
                    <a:pt x="103" y="49"/>
                  </a:lnTo>
                  <a:lnTo>
                    <a:pt x="93" y="49"/>
                  </a:lnTo>
                  <a:lnTo>
                    <a:pt x="87" y="51"/>
                  </a:lnTo>
                </a:path>
              </a:pathLst>
            </a:custGeom>
            <a:grpFill/>
            <a:ln w="6350">
              <a:solidFill>
                <a:schemeClr val="tx1">
                  <a:lumMod val="85000"/>
                  <a:lumOff val="15000"/>
                </a:schemeClr>
              </a:solidFill>
              <a:prstDash val="solid"/>
              <a:round/>
              <a:headEnd/>
              <a:tailEnd/>
            </a:ln>
          </p:spPr>
          <p:txBody>
            <a:bodyPr/>
            <a:lstStyle/>
            <a:p>
              <a:endParaRPr lang="zh-CN" altLang="en-US" sz="2471"/>
            </a:p>
          </p:txBody>
        </p:sp>
        <p:sp>
          <p:nvSpPr>
            <p:cNvPr id="56" name="Freeform 77"/>
            <p:cNvSpPr>
              <a:spLocks/>
            </p:cNvSpPr>
            <p:nvPr/>
          </p:nvSpPr>
          <p:spPr bwMode="gray">
            <a:xfrm>
              <a:off x="3188" y="3319"/>
              <a:ext cx="564" cy="480"/>
            </a:xfrm>
            <a:custGeom>
              <a:avLst/>
              <a:gdLst>
                <a:gd name="T0" fmla="*/ 279 w 1128"/>
                <a:gd name="T1" fmla="*/ 62 h 960"/>
                <a:gd name="T2" fmla="*/ 272 w 1128"/>
                <a:gd name="T3" fmla="*/ 67 h 960"/>
                <a:gd name="T4" fmla="*/ 266 w 1128"/>
                <a:gd name="T5" fmla="*/ 77 h 960"/>
                <a:gd name="T6" fmla="*/ 261 w 1128"/>
                <a:gd name="T7" fmla="*/ 87 h 960"/>
                <a:gd name="T8" fmla="*/ 254 w 1128"/>
                <a:gd name="T9" fmla="*/ 97 h 960"/>
                <a:gd name="T10" fmla="*/ 241 w 1128"/>
                <a:gd name="T11" fmla="*/ 103 h 960"/>
                <a:gd name="T12" fmla="*/ 230 w 1128"/>
                <a:gd name="T13" fmla="*/ 104 h 960"/>
                <a:gd name="T14" fmla="*/ 216 w 1128"/>
                <a:gd name="T15" fmla="*/ 103 h 960"/>
                <a:gd name="T16" fmla="*/ 203 w 1128"/>
                <a:gd name="T17" fmla="*/ 110 h 960"/>
                <a:gd name="T18" fmla="*/ 199 w 1128"/>
                <a:gd name="T19" fmla="*/ 115 h 960"/>
                <a:gd name="T20" fmla="*/ 198 w 1128"/>
                <a:gd name="T21" fmla="*/ 118 h 960"/>
                <a:gd name="T22" fmla="*/ 196 w 1128"/>
                <a:gd name="T23" fmla="*/ 119 h 960"/>
                <a:gd name="T24" fmla="*/ 190 w 1128"/>
                <a:gd name="T25" fmla="*/ 114 h 960"/>
                <a:gd name="T26" fmla="*/ 183 w 1128"/>
                <a:gd name="T27" fmla="*/ 118 h 960"/>
                <a:gd name="T28" fmla="*/ 177 w 1128"/>
                <a:gd name="T29" fmla="*/ 127 h 960"/>
                <a:gd name="T30" fmla="*/ 164 w 1128"/>
                <a:gd name="T31" fmla="*/ 127 h 960"/>
                <a:gd name="T32" fmla="*/ 155 w 1128"/>
                <a:gd name="T33" fmla="*/ 120 h 960"/>
                <a:gd name="T34" fmla="*/ 148 w 1128"/>
                <a:gd name="T35" fmla="*/ 111 h 960"/>
                <a:gd name="T36" fmla="*/ 143 w 1128"/>
                <a:gd name="T37" fmla="*/ 113 h 960"/>
                <a:gd name="T38" fmla="*/ 147 w 1128"/>
                <a:gd name="T39" fmla="*/ 122 h 960"/>
                <a:gd name="T40" fmla="*/ 154 w 1128"/>
                <a:gd name="T41" fmla="*/ 130 h 960"/>
                <a:gd name="T42" fmla="*/ 153 w 1128"/>
                <a:gd name="T43" fmla="*/ 140 h 960"/>
                <a:gd name="T44" fmla="*/ 140 w 1128"/>
                <a:gd name="T45" fmla="*/ 149 h 960"/>
                <a:gd name="T46" fmla="*/ 134 w 1128"/>
                <a:gd name="T47" fmla="*/ 149 h 960"/>
                <a:gd name="T48" fmla="*/ 132 w 1128"/>
                <a:gd name="T49" fmla="*/ 148 h 960"/>
                <a:gd name="T50" fmla="*/ 130 w 1128"/>
                <a:gd name="T51" fmla="*/ 148 h 960"/>
                <a:gd name="T52" fmla="*/ 126 w 1128"/>
                <a:gd name="T53" fmla="*/ 154 h 960"/>
                <a:gd name="T54" fmla="*/ 116 w 1128"/>
                <a:gd name="T55" fmla="*/ 163 h 960"/>
                <a:gd name="T56" fmla="*/ 110 w 1128"/>
                <a:gd name="T57" fmla="*/ 167 h 960"/>
                <a:gd name="T58" fmla="*/ 97 w 1128"/>
                <a:gd name="T59" fmla="*/ 168 h 960"/>
                <a:gd name="T60" fmla="*/ 87 w 1128"/>
                <a:gd name="T61" fmla="*/ 171 h 960"/>
                <a:gd name="T62" fmla="*/ 75 w 1128"/>
                <a:gd name="T63" fmla="*/ 179 h 960"/>
                <a:gd name="T64" fmla="*/ 56 w 1128"/>
                <a:gd name="T65" fmla="*/ 185 h 960"/>
                <a:gd name="T66" fmla="*/ 46 w 1128"/>
                <a:gd name="T67" fmla="*/ 186 h 960"/>
                <a:gd name="T68" fmla="*/ 38 w 1128"/>
                <a:gd name="T69" fmla="*/ 194 h 960"/>
                <a:gd name="T70" fmla="*/ 29 w 1128"/>
                <a:gd name="T71" fmla="*/ 199 h 960"/>
                <a:gd name="T72" fmla="*/ 23 w 1128"/>
                <a:gd name="T73" fmla="*/ 207 h 960"/>
                <a:gd name="T74" fmla="*/ 26 w 1128"/>
                <a:gd name="T75" fmla="*/ 214 h 960"/>
                <a:gd name="T76" fmla="*/ 35 w 1128"/>
                <a:gd name="T77" fmla="*/ 227 h 960"/>
                <a:gd name="T78" fmla="*/ 35 w 1128"/>
                <a:gd name="T79" fmla="*/ 235 h 960"/>
                <a:gd name="T80" fmla="*/ 24 w 1128"/>
                <a:gd name="T81" fmla="*/ 240 h 960"/>
                <a:gd name="T82" fmla="*/ 13 w 1128"/>
                <a:gd name="T83" fmla="*/ 235 h 960"/>
                <a:gd name="T84" fmla="*/ 4 w 1128"/>
                <a:gd name="T85" fmla="*/ 222 h 960"/>
                <a:gd name="T86" fmla="*/ 1 w 1128"/>
                <a:gd name="T87" fmla="*/ 210 h 960"/>
                <a:gd name="T88" fmla="*/ 1 w 1128"/>
                <a:gd name="T89" fmla="*/ 200 h 960"/>
                <a:gd name="T90" fmla="*/ 8 w 1128"/>
                <a:gd name="T91" fmla="*/ 189 h 960"/>
                <a:gd name="T92" fmla="*/ 0 w 1128"/>
                <a:gd name="T93" fmla="*/ 184 h 960"/>
                <a:gd name="T94" fmla="*/ 19 w 1128"/>
                <a:gd name="T95" fmla="*/ 160 h 960"/>
                <a:gd name="T96" fmla="*/ 37 w 1128"/>
                <a:gd name="T97" fmla="*/ 139 h 960"/>
                <a:gd name="T98" fmla="*/ 59 w 1128"/>
                <a:gd name="T99" fmla="*/ 101 h 960"/>
                <a:gd name="T100" fmla="*/ 74 w 1128"/>
                <a:gd name="T101" fmla="*/ 62 h 960"/>
                <a:gd name="T102" fmla="*/ 82 w 1128"/>
                <a:gd name="T103" fmla="*/ 36 h 960"/>
                <a:gd name="T104" fmla="*/ 121 w 1128"/>
                <a:gd name="T105" fmla="*/ 3 h 960"/>
                <a:gd name="T106" fmla="*/ 156 w 1128"/>
                <a:gd name="T107" fmla="*/ 8 h 960"/>
                <a:gd name="T108" fmla="*/ 170 w 1128"/>
                <a:gd name="T109" fmla="*/ 24 h 960"/>
                <a:gd name="T110" fmla="*/ 185 w 1128"/>
                <a:gd name="T111" fmla="*/ 32 h 960"/>
                <a:gd name="T112" fmla="*/ 224 w 1128"/>
                <a:gd name="T113" fmla="*/ 15 h 960"/>
                <a:gd name="T114" fmla="*/ 272 w 1128"/>
                <a:gd name="T115" fmla="*/ 41 h 960"/>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1128"/>
                <a:gd name="T175" fmla="*/ 0 h 960"/>
                <a:gd name="T176" fmla="*/ 1128 w 1128"/>
                <a:gd name="T177" fmla="*/ 960 h 960"/>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1128" h="960">
                  <a:moveTo>
                    <a:pt x="1128" y="246"/>
                  </a:moveTo>
                  <a:lnTo>
                    <a:pt x="1124" y="248"/>
                  </a:lnTo>
                  <a:lnTo>
                    <a:pt x="1116" y="250"/>
                  </a:lnTo>
                  <a:lnTo>
                    <a:pt x="1104" y="254"/>
                  </a:lnTo>
                  <a:lnTo>
                    <a:pt x="1094" y="259"/>
                  </a:lnTo>
                  <a:lnTo>
                    <a:pt x="1088" y="265"/>
                  </a:lnTo>
                  <a:lnTo>
                    <a:pt x="1083" y="275"/>
                  </a:lnTo>
                  <a:lnTo>
                    <a:pt x="1075" y="289"/>
                  </a:lnTo>
                  <a:lnTo>
                    <a:pt x="1063" y="305"/>
                  </a:lnTo>
                  <a:lnTo>
                    <a:pt x="1055" y="318"/>
                  </a:lnTo>
                  <a:lnTo>
                    <a:pt x="1047" y="332"/>
                  </a:lnTo>
                  <a:lnTo>
                    <a:pt x="1043" y="348"/>
                  </a:lnTo>
                  <a:lnTo>
                    <a:pt x="1037" y="362"/>
                  </a:lnTo>
                  <a:lnTo>
                    <a:pt x="1029" y="376"/>
                  </a:lnTo>
                  <a:lnTo>
                    <a:pt x="1016" y="387"/>
                  </a:lnTo>
                  <a:lnTo>
                    <a:pt x="1002" y="395"/>
                  </a:lnTo>
                  <a:lnTo>
                    <a:pt x="984" y="403"/>
                  </a:lnTo>
                  <a:lnTo>
                    <a:pt x="966" y="411"/>
                  </a:lnTo>
                  <a:lnTo>
                    <a:pt x="949" y="417"/>
                  </a:lnTo>
                  <a:lnTo>
                    <a:pt x="937" y="419"/>
                  </a:lnTo>
                  <a:lnTo>
                    <a:pt x="921" y="415"/>
                  </a:lnTo>
                  <a:lnTo>
                    <a:pt x="903" y="411"/>
                  </a:lnTo>
                  <a:lnTo>
                    <a:pt x="884" y="409"/>
                  </a:lnTo>
                  <a:lnTo>
                    <a:pt x="864" y="411"/>
                  </a:lnTo>
                  <a:lnTo>
                    <a:pt x="846" y="419"/>
                  </a:lnTo>
                  <a:lnTo>
                    <a:pt x="829" y="431"/>
                  </a:lnTo>
                  <a:lnTo>
                    <a:pt x="813" y="440"/>
                  </a:lnTo>
                  <a:lnTo>
                    <a:pt x="801" y="450"/>
                  </a:lnTo>
                  <a:lnTo>
                    <a:pt x="799" y="454"/>
                  </a:lnTo>
                  <a:lnTo>
                    <a:pt x="797" y="458"/>
                  </a:lnTo>
                  <a:lnTo>
                    <a:pt x="795" y="464"/>
                  </a:lnTo>
                  <a:lnTo>
                    <a:pt x="793" y="468"/>
                  </a:lnTo>
                  <a:lnTo>
                    <a:pt x="791" y="472"/>
                  </a:lnTo>
                  <a:lnTo>
                    <a:pt x="789" y="474"/>
                  </a:lnTo>
                  <a:lnTo>
                    <a:pt x="787" y="474"/>
                  </a:lnTo>
                  <a:lnTo>
                    <a:pt x="783" y="474"/>
                  </a:lnTo>
                  <a:lnTo>
                    <a:pt x="777" y="470"/>
                  </a:lnTo>
                  <a:lnTo>
                    <a:pt x="770" y="462"/>
                  </a:lnTo>
                  <a:lnTo>
                    <a:pt x="760" y="456"/>
                  </a:lnTo>
                  <a:lnTo>
                    <a:pt x="752" y="456"/>
                  </a:lnTo>
                  <a:lnTo>
                    <a:pt x="742" y="462"/>
                  </a:lnTo>
                  <a:lnTo>
                    <a:pt x="734" y="472"/>
                  </a:lnTo>
                  <a:lnTo>
                    <a:pt x="726" y="484"/>
                  </a:lnTo>
                  <a:lnTo>
                    <a:pt x="718" y="496"/>
                  </a:lnTo>
                  <a:lnTo>
                    <a:pt x="708" y="507"/>
                  </a:lnTo>
                  <a:lnTo>
                    <a:pt x="695" y="513"/>
                  </a:lnTo>
                  <a:lnTo>
                    <a:pt x="679" y="513"/>
                  </a:lnTo>
                  <a:lnTo>
                    <a:pt x="657" y="509"/>
                  </a:lnTo>
                  <a:lnTo>
                    <a:pt x="644" y="503"/>
                  </a:lnTo>
                  <a:lnTo>
                    <a:pt x="634" y="494"/>
                  </a:lnTo>
                  <a:lnTo>
                    <a:pt x="622" y="482"/>
                  </a:lnTo>
                  <a:lnTo>
                    <a:pt x="612" y="468"/>
                  </a:lnTo>
                  <a:lnTo>
                    <a:pt x="602" y="454"/>
                  </a:lnTo>
                  <a:lnTo>
                    <a:pt x="592" y="442"/>
                  </a:lnTo>
                  <a:lnTo>
                    <a:pt x="583" y="437"/>
                  </a:lnTo>
                  <a:lnTo>
                    <a:pt x="575" y="440"/>
                  </a:lnTo>
                  <a:lnTo>
                    <a:pt x="571" y="452"/>
                  </a:lnTo>
                  <a:lnTo>
                    <a:pt x="575" y="464"/>
                  </a:lnTo>
                  <a:lnTo>
                    <a:pt x="581" y="478"/>
                  </a:lnTo>
                  <a:lnTo>
                    <a:pt x="588" y="490"/>
                  </a:lnTo>
                  <a:lnTo>
                    <a:pt x="596" y="498"/>
                  </a:lnTo>
                  <a:lnTo>
                    <a:pt x="608" y="509"/>
                  </a:lnTo>
                  <a:lnTo>
                    <a:pt x="618" y="519"/>
                  </a:lnTo>
                  <a:lnTo>
                    <a:pt x="624" y="531"/>
                  </a:lnTo>
                  <a:lnTo>
                    <a:pt x="624" y="541"/>
                  </a:lnTo>
                  <a:lnTo>
                    <a:pt x="612" y="557"/>
                  </a:lnTo>
                  <a:lnTo>
                    <a:pt x="596" y="574"/>
                  </a:lnTo>
                  <a:lnTo>
                    <a:pt x="577" y="588"/>
                  </a:lnTo>
                  <a:lnTo>
                    <a:pt x="557" y="596"/>
                  </a:lnTo>
                  <a:lnTo>
                    <a:pt x="545" y="600"/>
                  </a:lnTo>
                  <a:lnTo>
                    <a:pt x="535" y="598"/>
                  </a:lnTo>
                  <a:lnTo>
                    <a:pt x="533" y="596"/>
                  </a:lnTo>
                  <a:lnTo>
                    <a:pt x="531" y="594"/>
                  </a:lnTo>
                  <a:lnTo>
                    <a:pt x="527" y="592"/>
                  </a:lnTo>
                  <a:lnTo>
                    <a:pt x="525" y="590"/>
                  </a:lnTo>
                  <a:lnTo>
                    <a:pt x="523" y="590"/>
                  </a:lnTo>
                  <a:lnTo>
                    <a:pt x="521" y="590"/>
                  </a:lnTo>
                  <a:lnTo>
                    <a:pt x="520" y="592"/>
                  </a:lnTo>
                  <a:lnTo>
                    <a:pt x="518" y="598"/>
                  </a:lnTo>
                  <a:lnTo>
                    <a:pt x="514" y="608"/>
                  </a:lnTo>
                  <a:lnTo>
                    <a:pt x="504" y="614"/>
                  </a:lnTo>
                  <a:lnTo>
                    <a:pt x="492" y="624"/>
                  </a:lnTo>
                  <a:lnTo>
                    <a:pt x="478" y="637"/>
                  </a:lnTo>
                  <a:lnTo>
                    <a:pt x="466" y="651"/>
                  </a:lnTo>
                  <a:lnTo>
                    <a:pt x="459" y="661"/>
                  </a:lnTo>
                  <a:lnTo>
                    <a:pt x="451" y="667"/>
                  </a:lnTo>
                  <a:lnTo>
                    <a:pt x="441" y="667"/>
                  </a:lnTo>
                  <a:lnTo>
                    <a:pt x="427" y="665"/>
                  </a:lnTo>
                  <a:lnTo>
                    <a:pt x="411" y="667"/>
                  </a:lnTo>
                  <a:lnTo>
                    <a:pt x="390" y="669"/>
                  </a:lnTo>
                  <a:lnTo>
                    <a:pt x="374" y="669"/>
                  </a:lnTo>
                  <a:lnTo>
                    <a:pt x="360" y="675"/>
                  </a:lnTo>
                  <a:lnTo>
                    <a:pt x="348" y="683"/>
                  </a:lnTo>
                  <a:lnTo>
                    <a:pt x="336" y="694"/>
                  </a:lnTo>
                  <a:lnTo>
                    <a:pt x="323" y="704"/>
                  </a:lnTo>
                  <a:lnTo>
                    <a:pt x="299" y="714"/>
                  </a:lnTo>
                  <a:lnTo>
                    <a:pt x="271" y="726"/>
                  </a:lnTo>
                  <a:lnTo>
                    <a:pt x="246" y="734"/>
                  </a:lnTo>
                  <a:lnTo>
                    <a:pt x="226" y="740"/>
                  </a:lnTo>
                  <a:lnTo>
                    <a:pt x="212" y="740"/>
                  </a:lnTo>
                  <a:lnTo>
                    <a:pt x="199" y="740"/>
                  </a:lnTo>
                  <a:lnTo>
                    <a:pt x="185" y="742"/>
                  </a:lnTo>
                  <a:lnTo>
                    <a:pt x="173" y="748"/>
                  </a:lnTo>
                  <a:lnTo>
                    <a:pt x="163" y="759"/>
                  </a:lnTo>
                  <a:lnTo>
                    <a:pt x="153" y="773"/>
                  </a:lnTo>
                  <a:lnTo>
                    <a:pt x="142" y="781"/>
                  </a:lnTo>
                  <a:lnTo>
                    <a:pt x="128" y="787"/>
                  </a:lnTo>
                  <a:lnTo>
                    <a:pt x="116" y="793"/>
                  </a:lnTo>
                  <a:lnTo>
                    <a:pt x="108" y="803"/>
                  </a:lnTo>
                  <a:lnTo>
                    <a:pt x="100" y="816"/>
                  </a:lnTo>
                  <a:lnTo>
                    <a:pt x="92" y="826"/>
                  </a:lnTo>
                  <a:lnTo>
                    <a:pt x="86" y="834"/>
                  </a:lnTo>
                  <a:lnTo>
                    <a:pt x="90" y="844"/>
                  </a:lnTo>
                  <a:lnTo>
                    <a:pt x="104" y="856"/>
                  </a:lnTo>
                  <a:lnTo>
                    <a:pt x="118" y="872"/>
                  </a:lnTo>
                  <a:lnTo>
                    <a:pt x="130" y="891"/>
                  </a:lnTo>
                  <a:lnTo>
                    <a:pt x="138" y="905"/>
                  </a:lnTo>
                  <a:lnTo>
                    <a:pt x="144" y="919"/>
                  </a:lnTo>
                  <a:lnTo>
                    <a:pt x="146" y="931"/>
                  </a:lnTo>
                  <a:lnTo>
                    <a:pt x="140" y="940"/>
                  </a:lnTo>
                  <a:lnTo>
                    <a:pt x="128" y="946"/>
                  </a:lnTo>
                  <a:lnTo>
                    <a:pt x="114" y="954"/>
                  </a:lnTo>
                  <a:lnTo>
                    <a:pt x="96" y="960"/>
                  </a:lnTo>
                  <a:lnTo>
                    <a:pt x="79" y="960"/>
                  </a:lnTo>
                  <a:lnTo>
                    <a:pt x="67" y="956"/>
                  </a:lnTo>
                  <a:lnTo>
                    <a:pt x="51" y="938"/>
                  </a:lnTo>
                  <a:lnTo>
                    <a:pt x="37" y="919"/>
                  </a:lnTo>
                  <a:lnTo>
                    <a:pt x="25" y="901"/>
                  </a:lnTo>
                  <a:lnTo>
                    <a:pt x="18" y="887"/>
                  </a:lnTo>
                  <a:lnTo>
                    <a:pt x="10" y="872"/>
                  </a:lnTo>
                  <a:lnTo>
                    <a:pt x="4" y="854"/>
                  </a:lnTo>
                  <a:lnTo>
                    <a:pt x="2" y="840"/>
                  </a:lnTo>
                  <a:lnTo>
                    <a:pt x="2" y="826"/>
                  </a:lnTo>
                  <a:lnTo>
                    <a:pt x="2" y="812"/>
                  </a:lnTo>
                  <a:lnTo>
                    <a:pt x="4" y="797"/>
                  </a:lnTo>
                  <a:lnTo>
                    <a:pt x="12" y="783"/>
                  </a:lnTo>
                  <a:lnTo>
                    <a:pt x="25" y="765"/>
                  </a:lnTo>
                  <a:lnTo>
                    <a:pt x="31" y="753"/>
                  </a:lnTo>
                  <a:lnTo>
                    <a:pt x="33" y="749"/>
                  </a:lnTo>
                  <a:lnTo>
                    <a:pt x="4" y="746"/>
                  </a:lnTo>
                  <a:lnTo>
                    <a:pt x="0" y="734"/>
                  </a:lnTo>
                  <a:lnTo>
                    <a:pt x="33" y="687"/>
                  </a:lnTo>
                  <a:lnTo>
                    <a:pt x="71" y="675"/>
                  </a:lnTo>
                  <a:lnTo>
                    <a:pt x="77" y="637"/>
                  </a:lnTo>
                  <a:lnTo>
                    <a:pt x="128" y="627"/>
                  </a:lnTo>
                  <a:lnTo>
                    <a:pt x="147" y="612"/>
                  </a:lnTo>
                  <a:lnTo>
                    <a:pt x="147" y="553"/>
                  </a:lnTo>
                  <a:lnTo>
                    <a:pt x="175" y="539"/>
                  </a:lnTo>
                  <a:lnTo>
                    <a:pt x="244" y="478"/>
                  </a:lnTo>
                  <a:lnTo>
                    <a:pt x="238" y="403"/>
                  </a:lnTo>
                  <a:lnTo>
                    <a:pt x="264" y="332"/>
                  </a:lnTo>
                  <a:lnTo>
                    <a:pt x="301" y="307"/>
                  </a:lnTo>
                  <a:lnTo>
                    <a:pt x="297" y="250"/>
                  </a:lnTo>
                  <a:lnTo>
                    <a:pt x="325" y="220"/>
                  </a:lnTo>
                  <a:lnTo>
                    <a:pt x="303" y="157"/>
                  </a:lnTo>
                  <a:lnTo>
                    <a:pt x="329" y="143"/>
                  </a:lnTo>
                  <a:lnTo>
                    <a:pt x="329" y="86"/>
                  </a:lnTo>
                  <a:lnTo>
                    <a:pt x="384" y="78"/>
                  </a:lnTo>
                  <a:lnTo>
                    <a:pt x="484" y="9"/>
                  </a:lnTo>
                  <a:lnTo>
                    <a:pt x="535" y="39"/>
                  </a:lnTo>
                  <a:lnTo>
                    <a:pt x="592" y="9"/>
                  </a:lnTo>
                  <a:lnTo>
                    <a:pt x="624" y="29"/>
                  </a:lnTo>
                  <a:lnTo>
                    <a:pt x="693" y="0"/>
                  </a:lnTo>
                  <a:lnTo>
                    <a:pt x="720" y="27"/>
                  </a:lnTo>
                  <a:lnTo>
                    <a:pt x="681" y="94"/>
                  </a:lnTo>
                  <a:lnTo>
                    <a:pt x="651" y="130"/>
                  </a:lnTo>
                  <a:lnTo>
                    <a:pt x="679" y="151"/>
                  </a:lnTo>
                  <a:lnTo>
                    <a:pt x="740" y="128"/>
                  </a:lnTo>
                  <a:lnTo>
                    <a:pt x="823" y="92"/>
                  </a:lnTo>
                  <a:lnTo>
                    <a:pt x="878" y="120"/>
                  </a:lnTo>
                  <a:lnTo>
                    <a:pt x="895" y="59"/>
                  </a:lnTo>
                  <a:lnTo>
                    <a:pt x="984" y="61"/>
                  </a:lnTo>
                  <a:lnTo>
                    <a:pt x="1053" y="96"/>
                  </a:lnTo>
                  <a:lnTo>
                    <a:pt x="1086" y="161"/>
                  </a:lnTo>
                  <a:lnTo>
                    <a:pt x="1110" y="216"/>
                  </a:lnTo>
                  <a:lnTo>
                    <a:pt x="1128" y="246"/>
                  </a:lnTo>
                  <a:close/>
                </a:path>
              </a:pathLst>
            </a:custGeom>
            <a:grpFill/>
            <a:ln w="0">
              <a:solidFill>
                <a:schemeClr val="tx1">
                  <a:lumMod val="85000"/>
                  <a:lumOff val="15000"/>
                </a:schemeClr>
              </a:solidFill>
              <a:prstDash val="solid"/>
              <a:round/>
              <a:headEnd/>
              <a:tailEnd/>
            </a:ln>
          </p:spPr>
          <p:txBody>
            <a:bodyPr/>
            <a:lstStyle/>
            <a:p>
              <a:endParaRPr lang="zh-CN" altLang="en-US" sz="2471"/>
            </a:p>
          </p:txBody>
        </p:sp>
        <p:sp>
          <p:nvSpPr>
            <p:cNvPr id="57" name="Freeform 78"/>
            <p:cNvSpPr>
              <a:spLocks/>
            </p:cNvSpPr>
            <p:nvPr/>
          </p:nvSpPr>
          <p:spPr bwMode="gray">
            <a:xfrm>
              <a:off x="3188" y="3319"/>
              <a:ext cx="564" cy="480"/>
            </a:xfrm>
            <a:custGeom>
              <a:avLst/>
              <a:gdLst>
                <a:gd name="T0" fmla="*/ 279 w 1128"/>
                <a:gd name="T1" fmla="*/ 62 h 960"/>
                <a:gd name="T2" fmla="*/ 272 w 1128"/>
                <a:gd name="T3" fmla="*/ 67 h 960"/>
                <a:gd name="T4" fmla="*/ 266 w 1128"/>
                <a:gd name="T5" fmla="*/ 77 h 960"/>
                <a:gd name="T6" fmla="*/ 261 w 1128"/>
                <a:gd name="T7" fmla="*/ 87 h 960"/>
                <a:gd name="T8" fmla="*/ 254 w 1128"/>
                <a:gd name="T9" fmla="*/ 97 h 960"/>
                <a:gd name="T10" fmla="*/ 241 w 1128"/>
                <a:gd name="T11" fmla="*/ 103 h 960"/>
                <a:gd name="T12" fmla="*/ 230 w 1128"/>
                <a:gd name="T13" fmla="*/ 104 h 960"/>
                <a:gd name="T14" fmla="*/ 216 w 1128"/>
                <a:gd name="T15" fmla="*/ 103 h 960"/>
                <a:gd name="T16" fmla="*/ 203 w 1128"/>
                <a:gd name="T17" fmla="*/ 110 h 960"/>
                <a:gd name="T18" fmla="*/ 199 w 1128"/>
                <a:gd name="T19" fmla="*/ 115 h 960"/>
                <a:gd name="T20" fmla="*/ 198 w 1128"/>
                <a:gd name="T21" fmla="*/ 118 h 960"/>
                <a:gd name="T22" fmla="*/ 196 w 1128"/>
                <a:gd name="T23" fmla="*/ 119 h 960"/>
                <a:gd name="T24" fmla="*/ 190 w 1128"/>
                <a:gd name="T25" fmla="*/ 114 h 960"/>
                <a:gd name="T26" fmla="*/ 183 w 1128"/>
                <a:gd name="T27" fmla="*/ 118 h 960"/>
                <a:gd name="T28" fmla="*/ 177 w 1128"/>
                <a:gd name="T29" fmla="*/ 127 h 960"/>
                <a:gd name="T30" fmla="*/ 164 w 1128"/>
                <a:gd name="T31" fmla="*/ 127 h 960"/>
                <a:gd name="T32" fmla="*/ 155 w 1128"/>
                <a:gd name="T33" fmla="*/ 120 h 960"/>
                <a:gd name="T34" fmla="*/ 148 w 1128"/>
                <a:gd name="T35" fmla="*/ 111 h 960"/>
                <a:gd name="T36" fmla="*/ 143 w 1128"/>
                <a:gd name="T37" fmla="*/ 113 h 960"/>
                <a:gd name="T38" fmla="*/ 147 w 1128"/>
                <a:gd name="T39" fmla="*/ 122 h 960"/>
                <a:gd name="T40" fmla="*/ 154 w 1128"/>
                <a:gd name="T41" fmla="*/ 130 h 960"/>
                <a:gd name="T42" fmla="*/ 153 w 1128"/>
                <a:gd name="T43" fmla="*/ 140 h 960"/>
                <a:gd name="T44" fmla="*/ 140 w 1128"/>
                <a:gd name="T45" fmla="*/ 149 h 960"/>
                <a:gd name="T46" fmla="*/ 134 w 1128"/>
                <a:gd name="T47" fmla="*/ 149 h 960"/>
                <a:gd name="T48" fmla="*/ 132 w 1128"/>
                <a:gd name="T49" fmla="*/ 148 h 960"/>
                <a:gd name="T50" fmla="*/ 130 w 1128"/>
                <a:gd name="T51" fmla="*/ 148 h 960"/>
                <a:gd name="T52" fmla="*/ 126 w 1128"/>
                <a:gd name="T53" fmla="*/ 154 h 960"/>
                <a:gd name="T54" fmla="*/ 116 w 1128"/>
                <a:gd name="T55" fmla="*/ 163 h 960"/>
                <a:gd name="T56" fmla="*/ 110 w 1128"/>
                <a:gd name="T57" fmla="*/ 167 h 960"/>
                <a:gd name="T58" fmla="*/ 97 w 1128"/>
                <a:gd name="T59" fmla="*/ 168 h 960"/>
                <a:gd name="T60" fmla="*/ 87 w 1128"/>
                <a:gd name="T61" fmla="*/ 171 h 960"/>
                <a:gd name="T62" fmla="*/ 75 w 1128"/>
                <a:gd name="T63" fmla="*/ 179 h 960"/>
                <a:gd name="T64" fmla="*/ 56 w 1128"/>
                <a:gd name="T65" fmla="*/ 185 h 960"/>
                <a:gd name="T66" fmla="*/ 46 w 1128"/>
                <a:gd name="T67" fmla="*/ 186 h 960"/>
                <a:gd name="T68" fmla="*/ 38 w 1128"/>
                <a:gd name="T69" fmla="*/ 194 h 960"/>
                <a:gd name="T70" fmla="*/ 29 w 1128"/>
                <a:gd name="T71" fmla="*/ 199 h 960"/>
                <a:gd name="T72" fmla="*/ 23 w 1128"/>
                <a:gd name="T73" fmla="*/ 207 h 960"/>
                <a:gd name="T74" fmla="*/ 26 w 1128"/>
                <a:gd name="T75" fmla="*/ 214 h 960"/>
                <a:gd name="T76" fmla="*/ 35 w 1128"/>
                <a:gd name="T77" fmla="*/ 227 h 960"/>
                <a:gd name="T78" fmla="*/ 35 w 1128"/>
                <a:gd name="T79" fmla="*/ 235 h 960"/>
                <a:gd name="T80" fmla="*/ 24 w 1128"/>
                <a:gd name="T81" fmla="*/ 240 h 960"/>
                <a:gd name="T82" fmla="*/ 13 w 1128"/>
                <a:gd name="T83" fmla="*/ 235 h 960"/>
                <a:gd name="T84" fmla="*/ 4 w 1128"/>
                <a:gd name="T85" fmla="*/ 222 h 960"/>
                <a:gd name="T86" fmla="*/ 1 w 1128"/>
                <a:gd name="T87" fmla="*/ 210 h 960"/>
                <a:gd name="T88" fmla="*/ 1 w 1128"/>
                <a:gd name="T89" fmla="*/ 200 h 960"/>
                <a:gd name="T90" fmla="*/ 8 w 1128"/>
                <a:gd name="T91" fmla="*/ 189 h 960"/>
                <a:gd name="T92" fmla="*/ 0 w 1128"/>
                <a:gd name="T93" fmla="*/ 184 h 960"/>
                <a:gd name="T94" fmla="*/ 19 w 1128"/>
                <a:gd name="T95" fmla="*/ 160 h 960"/>
                <a:gd name="T96" fmla="*/ 37 w 1128"/>
                <a:gd name="T97" fmla="*/ 139 h 960"/>
                <a:gd name="T98" fmla="*/ 59 w 1128"/>
                <a:gd name="T99" fmla="*/ 101 h 960"/>
                <a:gd name="T100" fmla="*/ 74 w 1128"/>
                <a:gd name="T101" fmla="*/ 62 h 960"/>
                <a:gd name="T102" fmla="*/ 82 w 1128"/>
                <a:gd name="T103" fmla="*/ 36 h 960"/>
                <a:gd name="T104" fmla="*/ 121 w 1128"/>
                <a:gd name="T105" fmla="*/ 3 h 960"/>
                <a:gd name="T106" fmla="*/ 156 w 1128"/>
                <a:gd name="T107" fmla="*/ 8 h 960"/>
                <a:gd name="T108" fmla="*/ 170 w 1128"/>
                <a:gd name="T109" fmla="*/ 24 h 960"/>
                <a:gd name="T110" fmla="*/ 185 w 1128"/>
                <a:gd name="T111" fmla="*/ 32 h 960"/>
                <a:gd name="T112" fmla="*/ 224 w 1128"/>
                <a:gd name="T113" fmla="*/ 15 h 960"/>
                <a:gd name="T114" fmla="*/ 272 w 1128"/>
                <a:gd name="T115" fmla="*/ 41 h 960"/>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1128"/>
                <a:gd name="T175" fmla="*/ 0 h 960"/>
                <a:gd name="T176" fmla="*/ 1128 w 1128"/>
                <a:gd name="T177" fmla="*/ 960 h 960"/>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1128" h="960">
                  <a:moveTo>
                    <a:pt x="1128" y="246"/>
                  </a:moveTo>
                  <a:lnTo>
                    <a:pt x="1124" y="248"/>
                  </a:lnTo>
                  <a:lnTo>
                    <a:pt x="1116" y="250"/>
                  </a:lnTo>
                  <a:lnTo>
                    <a:pt x="1104" y="254"/>
                  </a:lnTo>
                  <a:lnTo>
                    <a:pt x="1094" y="259"/>
                  </a:lnTo>
                  <a:lnTo>
                    <a:pt x="1088" y="265"/>
                  </a:lnTo>
                  <a:lnTo>
                    <a:pt x="1083" y="275"/>
                  </a:lnTo>
                  <a:lnTo>
                    <a:pt x="1075" y="289"/>
                  </a:lnTo>
                  <a:lnTo>
                    <a:pt x="1063" y="305"/>
                  </a:lnTo>
                  <a:lnTo>
                    <a:pt x="1055" y="318"/>
                  </a:lnTo>
                  <a:lnTo>
                    <a:pt x="1047" y="332"/>
                  </a:lnTo>
                  <a:lnTo>
                    <a:pt x="1043" y="348"/>
                  </a:lnTo>
                  <a:lnTo>
                    <a:pt x="1037" y="362"/>
                  </a:lnTo>
                  <a:lnTo>
                    <a:pt x="1029" y="376"/>
                  </a:lnTo>
                  <a:lnTo>
                    <a:pt x="1016" y="387"/>
                  </a:lnTo>
                  <a:lnTo>
                    <a:pt x="1002" y="395"/>
                  </a:lnTo>
                  <a:lnTo>
                    <a:pt x="984" y="403"/>
                  </a:lnTo>
                  <a:lnTo>
                    <a:pt x="966" y="411"/>
                  </a:lnTo>
                  <a:lnTo>
                    <a:pt x="949" y="417"/>
                  </a:lnTo>
                  <a:lnTo>
                    <a:pt x="937" y="419"/>
                  </a:lnTo>
                  <a:lnTo>
                    <a:pt x="921" y="415"/>
                  </a:lnTo>
                  <a:lnTo>
                    <a:pt x="903" y="411"/>
                  </a:lnTo>
                  <a:lnTo>
                    <a:pt x="884" y="409"/>
                  </a:lnTo>
                  <a:lnTo>
                    <a:pt x="864" y="411"/>
                  </a:lnTo>
                  <a:lnTo>
                    <a:pt x="846" y="419"/>
                  </a:lnTo>
                  <a:lnTo>
                    <a:pt x="829" y="431"/>
                  </a:lnTo>
                  <a:lnTo>
                    <a:pt x="813" y="440"/>
                  </a:lnTo>
                  <a:lnTo>
                    <a:pt x="801" y="450"/>
                  </a:lnTo>
                  <a:lnTo>
                    <a:pt x="799" y="454"/>
                  </a:lnTo>
                  <a:lnTo>
                    <a:pt x="797" y="458"/>
                  </a:lnTo>
                  <a:lnTo>
                    <a:pt x="795" y="464"/>
                  </a:lnTo>
                  <a:lnTo>
                    <a:pt x="793" y="468"/>
                  </a:lnTo>
                  <a:lnTo>
                    <a:pt x="791" y="472"/>
                  </a:lnTo>
                  <a:lnTo>
                    <a:pt x="789" y="474"/>
                  </a:lnTo>
                  <a:lnTo>
                    <a:pt x="787" y="474"/>
                  </a:lnTo>
                  <a:lnTo>
                    <a:pt x="783" y="474"/>
                  </a:lnTo>
                  <a:lnTo>
                    <a:pt x="777" y="470"/>
                  </a:lnTo>
                  <a:lnTo>
                    <a:pt x="770" y="462"/>
                  </a:lnTo>
                  <a:lnTo>
                    <a:pt x="760" y="456"/>
                  </a:lnTo>
                  <a:lnTo>
                    <a:pt x="752" y="456"/>
                  </a:lnTo>
                  <a:lnTo>
                    <a:pt x="742" y="462"/>
                  </a:lnTo>
                  <a:lnTo>
                    <a:pt x="734" y="472"/>
                  </a:lnTo>
                  <a:lnTo>
                    <a:pt x="726" y="484"/>
                  </a:lnTo>
                  <a:lnTo>
                    <a:pt x="718" y="496"/>
                  </a:lnTo>
                  <a:lnTo>
                    <a:pt x="708" y="507"/>
                  </a:lnTo>
                  <a:lnTo>
                    <a:pt x="695" y="513"/>
                  </a:lnTo>
                  <a:lnTo>
                    <a:pt x="679" y="513"/>
                  </a:lnTo>
                  <a:lnTo>
                    <a:pt x="657" y="509"/>
                  </a:lnTo>
                  <a:lnTo>
                    <a:pt x="644" y="503"/>
                  </a:lnTo>
                  <a:lnTo>
                    <a:pt x="634" y="494"/>
                  </a:lnTo>
                  <a:lnTo>
                    <a:pt x="622" y="482"/>
                  </a:lnTo>
                  <a:lnTo>
                    <a:pt x="612" y="468"/>
                  </a:lnTo>
                  <a:lnTo>
                    <a:pt x="602" y="454"/>
                  </a:lnTo>
                  <a:lnTo>
                    <a:pt x="592" y="442"/>
                  </a:lnTo>
                  <a:lnTo>
                    <a:pt x="583" y="437"/>
                  </a:lnTo>
                  <a:lnTo>
                    <a:pt x="575" y="440"/>
                  </a:lnTo>
                  <a:lnTo>
                    <a:pt x="571" y="452"/>
                  </a:lnTo>
                  <a:lnTo>
                    <a:pt x="575" y="464"/>
                  </a:lnTo>
                  <a:lnTo>
                    <a:pt x="581" y="478"/>
                  </a:lnTo>
                  <a:lnTo>
                    <a:pt x="588" y="490"/>
                  </a:lnTo>
                  <a:lnTo>
                    <a:pt x="596" y="498"/>
                  </a:lnTo>
                  <a:lnTo>
                    <a:pt x="608" y="509"/>
                  </a:lnTo>
                  <a:lnTo>
                    <a:pt x="618" y="519"/>
                  </a:lnTo>
                  <a:lnTo>
                    <a:pt x="624" y="531"/>
                  </a:lnTo>
                  <a:lnTo>
                    <a:pt x="624" y="541"/>
                  </a:lnTo>
                  <a:lnTo>
                    <a:pt x="612" y="557"/>
                  </a:lnTo>
                  <a:lnTo>
                    <a:pt x="596" y="574"/>
                  </a:lnTo>
                  <a:lnTo>
                    <a:pt x="577" y="588"/>
                  </a:lnTo>
                  <a:lnTo>
                    <a:pt x="557" y="596"/>
                  </a:lnTo>
                  <a:lnTo>
                    <a:pt x="545" y="600"/>
                  </a:lnTo>
                  <a:lnTo>
                    <a:pt x="535" y="598"/>
                  </a:lnTo>
                  <a:lnTo>
                    <a:pt x="533" y="596"/>
                  </a:lnTo>
                  <a:lnTo>
                    <a:pt x="531" y="594"/>
                  </a:lnTo>
                  <a:lnTo>
                    <a:pt x="527" y="592"/>
                  </a:lnTo>
                  <a:lnTo>
                    <a:pt x="525" y="590"/>
                  </a:lnTo>
                  <a:lnTo>
                    <a:pt x="523" y="590"/>
                  </a:lnTo>
                  <a:lnTo>
                    <a:pt x="521" y="590"/>
                  </a:lnTo>
                  <a:lnTo>
                    <a:pt x="520" y="592"/>
                  </a:lnTo>
                  <a:lnTo>
                    <a:pt x="518" y="598"/>
                  </a:lnTo>
                  <a:lnTo>
                    <a:pt x="514" y="608"/>
                  </a:lnTo>
                  <a:lnTo>
                    <a:pt x="504" y="614"/>
                  </a:lnTo>
                  <a:lnTo>
                    <a:pt x="492" y="624"/>
                  </a:lnTo>
                  <a:lnTo>
                    <a:pt x="478" y="637"/>
                  </a:lnTo>
                  <a:lnTo>
                    <a:pt x="466" y="651"/>
                  </a:lnTo>
                  <a:lnTo>
                    <a:pt x="459" y="661"/>
                  </a:lnTo>
                  <a:lnTo>
                    <a:pt x="451" y="667"/>
                  </a:lnTo>
                  <a:lnTo>
                    <a:pt x="441" y="667"/>
                  </a:lnTo>
                  <a:lnTo>
                    <a:pt x="427" y="665"/>
                  </a:lnTo>
                  <a:lnTo>
                    <a:pt x="411" y="667"/>
                  </a:lnTo>
                  <a:lnTo>
                    <a:pt x="390" y="669"/>
                  </a:lnTo>
                  <a:lnTo>
                    <a:pt x="374" y="669"/>
                  </a:lnTo>
                  <a:lnTo>
                    <a:pt x="360" y="675"/>
                  </a:lnTo>
                  <a:lnTo>
                    <a:pt x="348" y="683"/>
                  </a:lnTo>
                  <a:lnTo>
                    <a:pt x="336" y="694"/>
                  </a:lnTo>
                  <a:lnTo>
                    <a:pt x="323" y="704"/>
                  </a:lnTo>
                  <a:lnTo>
                    <a:pt x="299" y="714"/>
                  </a:lnTo>
                  <a:lnTo>
                    <a:pt x="271" y="726"/>
                  </a:lnTo>
                  <a:lnTo>
                    <a:pt x="246" y="734"/>
                  </a:lnTo>
                  <a:lnTo>
                    <a:pt x="226" y="740"/>
                  </a:lnTo>
                  <a:lnTo>
                    <a:pt x="212" y="740"/>
                  </a:lnTo>
                  <a:lnTo>
                    <a:pt x="199" y="740"/>
                  </a:lnTo>
                  <a:lnTo>
                    <a:pt x="185" y="742"/>
                  </a:lnTo>
                  <a:lnTo>
                    <a:pt x="173" y="748"/>
                  </a:lnTo>
                  <a:lnTo>
                    <a:pt x="163" y="759"/>
                  </a:lnTo>
                  <a:lnTo>
                    <a:pt x="153" y="773"/>
                  </a:lnTo>
                  <a:lnTo>
                    <a:pt x="142" y="781"/>
                  </a:lnTo>
                  <a:lnTo>
                    <a:pt x="128" y="787"/>
                  </a:lnTo>
                  <a:lnTo>
                    <a:pt x="116" y="793"/>
                  </a:lnTo>
                  <a:lnTo>
                    <a:pt x="108" y="803"/>
                  </a:lnTo>
                  <a:lnTo>
                    <a:pt x="100" y="816"/>
                  </a:lnTo>
                  <a:lnTo>
                    <a:pt x="92" y="826"/>
                  </a:lnTo>
                  <a:lnTo>
                    <a:pt x="86" y="834"/>
                  </a:lnTo>
                  <a:lnTo>
                    <a:pt x="90" y="844"/>
                  </a:lnTo>
                  <a:lnTo>
                    <a:pt x="104" y="856"/>
                  </a:lnTo>
                  <a:lnTo>
                    <a:pt x="118" y="872"/>
                  </a:lnTo>
                  <a:lnTo>
                    <a:pt x="130" y="891"/>
                  </a:lnTo>
                  <a:lnTo>
                    <a:pt x="138" y="905"/>
                  </a:lnTo>
                  <a:lnTo>
                    <a:pt x="144" y="919"/>
                  </a:lnTo>
                  <a:lnTo>
                    <a:pt x="146" y="931"/>
                  </a:lnTo>
                  <a:lnTo>
                    <a:pt x="140" y="940"/>
                  </a:lnTo>
                  <a:lnTo>
                    <a:pt x="128" y="946"/>
                  </a:lnTo>
                  <a:lnTo>
                    <a:pt x="114" y="954"/>
                  </a:lnTo>
                  <a:lnTo>
                    <a:pt x="96" y="960"/>
                  </a:lnTo>
                  <a:lnTo>
                    <a:pt x="79" y="960"/>
                  </a:lnTo>
                  <a:lnTo>
                    <a:pt x="67" y="956"/>
                  </a:lnTo>
                  <a:lnTo>
                    <a:pt x="51" y="938"/>
                  </a:lnTo>
                  <a:lnTo>
                    <a:pt x="37" y="919"/>
                  </a:lnTo>
                  <a:lnTo>
                    <a:pt x="25" y="901"/>
                  </a:lnTo>
                  <a:lnTo>
                    <a:pt x="18" y="887"/>
                  </a:lnTo>
                  <a:lnTo>
                    <a:pt x="10" y="872"/>
                  </a:lnTo>
                  <a:lnTo>
                    <a:pt x="4" y="854"/>
                  </a:lnTo>
                  <a:lnTo>
                    <a:pt x="2" y="840"/>
                  </a:lnTo>
                  <a:lnTo>
                    <a:pt x="2" y="826"/>
                  </a:lnTo>
                  <a:lnTo>
                    <a:pt x="2" y="812"/>
                  </a:lnTo>
                  <a:lnTo>
                    <a:pt x="4" y="797"/>
                  </a:lnTo>
                  <a:lnTo>
                    <a:pt x="12" y="783"/>
                  </a:lnTo>
                  <a:lnTo>
                    <a:pt x="25" y="765"/>
                  </a:lnTo>
                  <a:lnTo>
                    <a:pt x="31" y="753"/>
                  </a:lnTo>
                  <a:lnTo>
                    <a:pt x="33" y="749"/>
                  </a:lnTo>
                  <a:lnTo>
                    <a:pt x="4" y="746"/>
                  </a:lnTo>
                  <a:lnTo>
                    <a:pt x="0" y="734"/>
                  </a:lnTo>
                  <a:lnTo>
                    <a:pt x="33" y="687"/>
                  </a:lnTo>
                  <a:lnTo>
                    <a:pt x="71" y="675"/>
                  </a:lnTo>
                  <a:lnTo>
                    <a:pt x="77" y="637"/>
                  </a:lnTo>
                  <a:lnTo>
                    <a:pt x="128" y="627"/>
                  </a:lnTo>
                  <a:lnTo>
                    <a:pt x="147" y="612"/>
                  </a:lnTo>
                  <a:lnTo>
                    <a:pt x="147" y="553"/>
                  </a:lnTo>
                  <a:lnTo>
                    <a:pt x="175" y="539"/>
                  </a:lnTo>
                  <a:lnTo>
                    <a:pt x="244" y="478"/>
                  </a:lnTo>
                  <a:lnTo>
                    <a:pt x="238" y="403"/>
                  </a:lnTo>
                  <a:lnTo>
                    <a:pt x="264" y="332"/>
                  </a:lnTo>
                  <a:lnTo>
                    <a:pt x="301" y="307"/>
                  </a:lnTo>
                  <a:lnTo>
                    <a:pt x="297" y="250"/>
                  </a:lnTo>
                  <a:lnTo>
                    <a:pt x="325" y="220"/>
                  </a:lnTo>
                  <a:lnTo>
                    <a:pt x="303" y="157"/>
                  </a:lnTo>
                  <a:lnTo>
                    <a:pt x="329" y="143"/>
                  </a:lnTo>
                  <a:lnTo>
                    <a:pt x="329" y="86"/>
                  </a:lnTo>
                  <a:lnTo>
                    <a:pt x="384" y="78"/>
                  </a:lnTo>
                  <a:lnTo>
                    <a:pt x="484" y="9"/>
                  </a:lnTo>
                  <a:lnTo>
                    <a:pt x="535" y="39"/>
                  </a:lnTo>
                  <a:lnTo>
                    <a:pt x="592" y="9"/>
                  </a:lnTo>
                  <a:lnTo>
                    <a:pt x="624" y="29"/>
                  </a:lnTo>
                  <a:lnTo>
                    <a:pt x="693" y="0"/>
                  </a:lnTo>
                  <a:lnTo>
                    <a:pt x="720" y="27"/>
                  </a:lnTo>
                  <a:lnTo>
                    <a:pt x="681" y="94"/>
                  </a:lnTo>
                  <a:lnTo>
                    <a:pt x="651" y="130"/>
                  </a:lnTo>
                  <a:lnTo>
                    <a:pt x="679" y="151"/>
                  </a:lnTo>
                  <a:lnTo>
                    <a:pt x="740" y="128"/>
                  </a:lnTo>
                  <a:lnTo>
                    <a:pt x="823" y="92"/>
                  </a:lnTo>
                  <a:lnTo>
                    <a:pt x="878" y="120"/>
                  </a:lnTo>
                  <a:lnTo>
                    <a:pt x="895" y="59"/>
                  </a:lnTo>
                  <a:lnTo>
                    <a:pt x="984" y="61"/>
                  </a:lnTo>
                  <a:lnTo>
                    <a:pt x="1053" y="96"/>
                  </a:lnTo>
                  <a:lnTo>
                    <a:pt x="1086" y="161"/>
                  </a:lnTo>
                  <a:lnTo>
                    <a:pt x="1110" y="216"/>
                  </a:lnTo>
                  <a:lnTo>
                    <a:pt x="1128" y="246"/>
                  </a:lnTo>
                </a:path>
              </a:pathLst>
            </a:custGeom>
            <a:grpFill/>
            <a:ln w="6350">
              <a:solidFill>
                <a:schemeClr val="tx1">
                  <a:lumMod val="85000"/>
                  <a:lumOff val="15000"/>
                </a:schemeClr>
              </a:solidFill>
              <a:prstDash val="solid"/>
              <a:round/>
              <a:headEnd/>
              <a:tailEnd/>
            </a:ln>
          </p:spPr>
          <p:txBody>
            <a:bodyPr/>
            <a:lstStyle/>
            <a:p>
              <a:endParaRPr lang="zh-CN" altLang="en-US" sz="2471"/>
            </a:p>
          </p:txBody>
        </p:sp>
        <p:sp>
          <p:nvSpPr>
            <p:cNvPr id="58" name="Freeform 79"/>
            <p:cNvSpPr>
              <a:spLocks/>
            </p:cNvSpPr>
            <p:nvPr/>
          </p:nvSpPr>
          <p:spPr bwMode="gray">
            <a:xfrm>
              <a:off x="3636" y="3029"/>
              <a:ext cx="313" cy="413"/>
            </a:xfrm>
            <a:custGeom>
              <a:avLst/>
              <a:gdLst>
                <a:gd name="T0" fmla="*/ 156 w 626"/>
                <a:gd name="T1" fmla="*/ 31 h 825"/>
                <a:gd name="T2" fmla="*/ 154 w 626"/>
                <a:gd name="T3" fmla="*/ 37 h 825"/>
                <a:gd name="T4" fmla="*/ 152 w 626"/>
                <a:gd name="T5" fmla="*/ 44 h 825"/>
                <a:gd name="T6" fmla="*/ 146 w 626"/>
                <a:gd name="T7" fmla="*/ 52 h 825"/>
                <a:gd name="T8" fmla="*/ 138 w 626"/>
                <a:gd name="T9" fmla="*/ 57 h 825"/>
                <a:gd name="T10" fmla="*/ 131 w 626"/>
                <a:gd name="T11" fmla="*/ 61 h 825"/>
                <a:gd name="T12" fmla="*/ 130 w 626"/>
                <a:gd name="T13" fmla="*/ 62 h 825"/>
                <a:gd name="T14" fmla="*/ 132 w 626"/>
                <a:gd name="T15" fmla="*/ 68 h 825"/>
                <a:gd name="T16" fmla="*/ 135 w 626"/>
                <a:gd name="T17" fmla="*/ 75 h 825"/>
                <a:gd name="T18" fmla="*/ 136 w 626"/>
                <a:gd name="T19" fmla="*/ 81 h 825"/>
                <a:gd name="T20" fmla="*/ 136 w 626"/>
                <a:gd name="T21" fmla="*/ 89 h 825"/>
                <a:gd name="T22" fmla="*/ 137 w 626"/>
                <a:gd name="T23" fmla="*/ 95 h 825"/>
                <a:gd name="T24" fmla="*/ 138 w 626"/>
                <a:gd name="T25" fmla="*/ 104 h 825"/>
                <a:gd name="T26" fmla="*/ 131 w 626"/>
                <a:gd name="T27" fmla="*/ 112 h 825"/>
                <a:gd name="T28" fmla="*/ 122 w 626"/>
                <a:gd name="T29" fmla="*/ 120 h 825"/>
                <a:gd name="T30" fmla="*/ 117 w 626"/>
                <a:gd name="T31" fmla="*/ 131 h 825"/>
                <a:gd name="T32" fmla="*/ 115 w 626"/>
                <a:gd name="T33" fmla="*/ 142 h 825"/>
                <a:gd name="T34" fmla="*/ 110 w 626"/>
                <a:gd name="T35" fmla="*/ 151 h 825"/>
                <a:gd name="T36" fmla="*/ 103 w 626"/>
                <a:gd name="T37" fmla="*/ 156 h 825"/>
                <a:gd name="T38" fmla="*/ 94 w 626"/>
                <a:gd name="T39" fmla="*/ 158 h 825"/>
                <a:gd name="T40" fmla="*/ 86 w 626"/>
                <a:gd name="T41" fmla="*/ 161 h 825"/>
                <a:gd name="T42" fmla="*/ 85 w 626"/>
                <a:gd name="T43" fmla="*/ 165 h 825"/>
                <a:gd name="T44" fmla="*/ 89 w 626"/>
                <a:gd name="T45" fmla="*/ 171 h 825"/>
                <a:gd name="T46" fmla="*/ 90 w 626"/>
                <a:gd name="T47" fmla="*/ 176 h 825"/>
                <a:gd name="T48" fmla="*/ 86 w 626"/>
                <a:gd name="T49" fmla="*/ 182 h 825"/>
                <a:gd name="T50" fmla="*/ 80 w 626"/>
                <a:gd name="T51" fmla="*/ 189 h 825"/>
                <a:gd name="T52" fmla="*/ 76 w 626"/>
                <a:gd name="T53" fmla="*/ 193 h 825"/>
                <a:gd name="T54" fmla="*/ 69 w 626"/>
                <a:gd name="T55" fmla="*/ 199 h 825"/>
                <a:gd name="T56" fmla="*/ 61 w 626"/>
                <a:gd name="T57" fmla="*/ 204 h 825"/>
                <a:gd name="T58" fmla="*/ 58 w 626"/>
                <a:gd name="T59" fmla="*/ 207 h 825"/>
                <a:gd name="T60" fmla="*/ 48 w 626"/>
                <a:gd name="T61" fmla="*/ 185 h 825"/>
                <a:gd name="T62" fmla="*/ 22 w 626"/>
                <a:gd name="T63" fmla="*/ 161 h 825"/>
                <a:gd name="T64" fmla="*/ 0 w 626"/>
                <a:gd name="T65" fmla="*/ 146 h 825"/>
                <a:gd name="T66" fmla="*/ 15 w 626"/>
                <a:gd name="T67" fmla="*/ 107 h 825"/>
                <a:gd name="T68" fmla="*/ 20 w 626"/>
                <a:gd name="T69" fmla="*/ 88 h 825"/>
                <a:gd name="T70" fmla="*/ 18 w 626"/>
                <a:gd name="T71" fmla="*/ 67 h 825"/>
                <a:gd name="T72" fmla="*/ 34 w 626"/>
                <a:gd name="T73" fmla="*/ 43 h 825"/>
                <a:gd name="T74" fmla="*/ 42 w 626"/>
                <a:gd name="T75" fmla="*/ 24 h 825"/>
                <a:gd name="T76" fmla="*/ 63 w 626"/>
                <a:gd name="T77" fmla="*/ 17 h 825"/>
                <a:gd name="T78" fmla="*/ 75 w 626"/>
                <a:gd name="T79" fmla="*/ 1 h 825"/>
                <a:gd name="T80" fmla="*/ 92 w 626"/>
                <a:gd name="T81" fmla="*/ 14 h 825"/>
                <a:gd name="T82" fmla="*/ 114 w 626"/>
                <a:gd name="T83" fmla="*/ 32 h 825"/>
                <a:gd name="T84" fmla="*/ 135 w 626"/>
                <a:gd name="T85" fmla="*/ 32 h 825"/>
                <a:gd name="T86" fmla="*/ 151 w 626"/>
                <a:gd name="T87" fmla="*/ 25 h 825"/>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626"/>
                <a:gd name="T133" fmla="*/ 0 h 825"/>
                <a:gd name="T134" fmla="*/ 626 w 626"/>
                <a:gd name="T135" fmla="*/ 825 h 825"/>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626" h="825">
                  <a:moveTo>
                    <a:pt x="626" y="122"/>
                  </a:moveTo>
                  <a:lnTo>
                    <a:pt x="624" y="124"/>
                  </a:lnTo>
                  <a:lnTo>
                    <a:pt x="621" y="134"/>
                  </a:lnTo>
                  <a:lnTo>
                    <a:pt x="615" y="146"/>
                  </a:lnTo>
                  <a:lnTo>
                    <a:pt x="613" y="159"/>
                  </a:lnTo>
                  <a:lnTo>
                    <a:pt x="607" y="173"/>
                  </a:lnTo>
                  <a:lnTo>
                    <a:pt x="597" y="189"/>
                  </a:lnTo>
                  <a:lnTo>
                    <a:pt x="581" y="205"/>
                  </a:lnTo>
                  <a:lnTo>
                    <a:pt x="565" y="216"/>
                  </a:lnTo>
                  <a:lnTo>
                    <a:pt x="550" y="228"/>
                  </a:lnTo>
                  <a:lnTo>
                    <a:pt x="534" y="236"/>
                  </a:lnTo>
                  <a:lnTo>
                    <a:pt x="524" y="242"/>
                  </a:lnTo>
                  <a:lnTo>
                    <a:pt x="520" y="244"/>
                  </a:lnTo>
                  <a:lnTo>
                    <a:pt x="520" y="248"/>
                  </a:lnTo>
                  <a:lnTo>
                    <a:pt x="524" y="258"/>
                  </a:lnTo>
                  <a:lnTo>
                    <a:pt x="528" y="272"/>
                  </a:lnTo>
                  <a:lnTo>
                    <a:pt x="532" y="285"/>
                  </a:lnTo>
                  <a:lnTo>
                    <a:pt x="538" y="299"/>
                  </a:lnTo>
                  <a:lnTo>
                    <a:pt x="542" y="309"/>
                  </a:lnTo>
                  <a:lnTo>
                    <a:pt x="544" y="321"/>
                  </a:lnTo>
                  <a:lnTo>
                    <a:pt x="546" y="339"/>
                  </a:lnTo>
                  <a:lnTo>
                    <a:pt x="544" y="354"/>
                  </a:lnTo>
                  <a:lnTo>
                    <a:pt x="544" y="368"/>
                  </a:lnTo>
                  <a:lnTo>
                    <a:pt x="548" y="380"/>
                  </a:lnTo>
                  <a:lnTo>
                    <a:pt x="550" y="396"/>
                  </a:lnTo>
                  <a:lnTo>
                    <a:pt x="550" y="413"/>
                  </a:lnTo>
                  <a:lnTo>
                    <a:pt x="540" y="429"/>
                  </a:lnTo>
                  <a:lnTo>
                    <a:pt x="522" y="447"/>
                  </a:lnTo>
                  <a:lnTo>
                    <a:pt x="504" y="462"/>
                  </a:lnTo>
                  <a:lnTo>
                    <a:pt x="489" y="480"/>
                  </a:lnTo>
                  <a:lnTo>
                    <a:pt x="479" y="494"/>
                  </a:lnTo>
                  <a:lnTo>
                    <a:pt x="469" y="522"/>
                  </a:lnTo>
                  <a:lnTo>
                    <a:pt x="463" y="549"/>
                  </a:lnTo>
                  <a:lnTo>
                    <a:pt x="459" y="565"/>
                  </a:lnTo>
                  <a:lnTo>
                    <a:pt x="451" y="585"/>
                  </a:lnTo>
                  <a:lnTo>
                    <a:pt x="441" y="602"/>
                  </a:lnTo>
                  <a:lnTo>
                    <a:pt x="428" y="618"/>
                  </a:lnTo>
                  <a:lnTo>
                    <a:pt x="414" y="624"/>
                  </a:lnTo>
                  <a:lnTo>
                    <a:pt x="396" y="630"/>
                  </a:lnTo>
                  <a:lnTo>
                    <a:pt x="376" y="632"/>
                  </a:lnTo>
                  <a:lnTo>
                    <a:pt x="359" y="636"/>
                  </a:lnTo>
                  <a:lnTo>
                    <a:pt x="345" y="642"/>
                  </a:lnTo>
                  <a:lnTo>
                    <a:pt x="337" y="648"/>
                  </a:lnTo>
                  <a:lnTo>
                    <a:pt x="339" y="659"/>
                  </a:lnTo>
                  <a:lnTo>
                    <a:pt x="347" y="669"/>
                  </a:lnTo>
                  <a:lnTo>
                    <a:pt x="357" y="681"/>
                  </a:lnTo>
                  <a:lnTo>
                    <a:pt x="363" y="691"/>
                  </a:lnTo>
                  <a:lnTo>
                    <a:pt x="361" y="701"/>
                  </a:lnTo>
                  <a:lnTo>
                    <a:pt x="353" y="710"/>
                  </a:lnTo>
                  <a:lnTo>
                    <a:pt x="343" y="726"/>
                  </a:lnTo>
                  <a:lnTo>
                    <a:pt x="331" y="742"/>
                  </a:lnTo>
                  <a:lnTo>
                    <a:pt x="319" y="756"/>
                  </a:lnTo>
                  <a:lnTo>
                    <a:pt x="312" y="766"/>
                  </a:lnTo>
                  <a:lnTo>
                    <a:pt x="302" y="771"/>
                  </a:lnTo>
                  <a:lnTo>
                    <a:pt x="290" y="781"/>
                  </a:lnTo>
                  <a:lnTo>
                    <a:pt x="274" y="793"/>
                  </a:lnTo>
                  <a:lnTo>
                    <a:pt x="258" y="805"/>
                  </a:lnTo>
                  <a:lnTo>
                    <a:pt x="245" y="815"/>
                  </a:lnTo>
                  <a:lnTo>
                    <a:pt x="235" y="821"/>
                  </a:lnTo>
                  <a:lnTo>
                    <a:pt x="231" y="825"/>
                  </a:lnTo>
                  <a:lnTo>
                    <a:pt x="215" y="795"/>
                  </a:lnTo>
                  <a:lnTo>
                    <a:pt x="191" y="740"/>
                  </a:lnTo>
                  <a:lnTo>
                    <a:pt x="158" y="675"/>
                  </a:lnTo>
                  <a:lnTo>
                    <a:pt x="89" y="642"/>
                  </a:lnTo>
                  <a:lnTo>
                    <a:pt x="2" y="640"/>
                  </a:lnTo>
                  <a:lnTo>
                    <a:pt x="0" y="581"/>
                  </a:lnTo>
                  <a:lnTo>
                    <a:pt x="28" y="476"/>
                  </a:lnTo>
                  <a:lnTo>
                    <a:pt x="60" y="425"/>
                  </a:lnTo>
                  <a:lnTo>
                    <a:pt x="58" y="376"/>
                  </a:lnTo>
                  <a:lnTo>
                    <a:pt x="77" y="352"/>
                  </a:lnTo>
                  <a:lnTo>
                    <a:pt x="63" y="317"/>
                  </a:lnTo>
                  <a:lnTo>
                    <a:pt x="69" y="266"/>
                  </a:lnTo>
                  <a:lnTo>
                    <a:pt x="126" y="244"/>
                  </a:lnTo>
                  <a:lnTo>
                    <a:pt x="136" y="171"/>
                  </a:lnTo>
                  <a:lnTo>
                    <a:pt x="140" y="116"/>
                  </a:lnTo>
                  <a:lnTo>
                    <a:pt x="170" y="94"/>
                  </a:lnTo>
                  <a:lnTo>
                    <a:pt x="203" y="94"/>
                  </a:lnTo>
                  <a:lnTo>
                    <a:pt x="254" y="65"/>
                  </a:lnTo>
                  <a:lnTo>
                    <a:pt x="298" y="45"/>
                  </a:lnTo>
                  <a:lnTo>
                    <a:pt x="298" y="4"/>
                  </a:lnTo>
                  <a:lnTo>
                    <a:pt x="363" y="0"/>
                  </a:lnTo>
                  <a:lnTo>
                    <a:pt x="367" y="53"/>
                  </a:lnTo>
                  <a:lnTo>
                    <a:pt x="406" y="110"/>
                  </a:lnTo>
                  <a:lnTo>
                    <a:pt x="455" y="126"/>
                  </a:lnTo>
                  <a:lnTo>
                    <a:pt x="495" y="83"/>
                  </a:lnTo>
                  <a:lnTo>
                    <a:pt x="538" y="126"/>
                  </a:lnTo>
                  <a:lnTo>
                    <a:pt x="571" y="122"/>
                  </a:lnTo>
                  <a:lnTo>
                    <a:pt x="603" y="98"/>
                  </a:lnTo>
                  <a:lnTo>
                    <a:pt x="626" y="122"/>
                  </a:lnTo>
                  <a:close/>
                </a:path>
              </a:pathLst>
            </a:custGeom>
            <a:grpFill/>
            <a:ln w="0">
              <a:solidFill>
                <a:schemeClr val="tx1">
                  <a:lumMod val="85000"/>
                  <a:lumOff val="15000"/>
                </a:schemeClr>
              </a:solidFill>
              <a:prstDash val="solid"/>
              <a:round/>
              <a:headEnd/>
              <a:tailEnd/>
            </a:ln>
          </p:spPr>
          <p:txBody>
            <a:bodyPr/>
            <a:lstStyle/>
            <a:p>
              <a:endParaRPr lang="zh-CN" altLang="en-US" sz="2471"/>
            </a:p>
          </p:txBody>
        </p:sp>
        <p:sp>
          <p:nvSpPr>
            <p:cNvPr id="59" name="Freeform 80"/>
            <p:cNvSpPr>
              <a:spLocks/>
            </p:cNvSpPr>
            <p:nvPr/>
          </p:nvSpPr>
          <p:spPr bwMode="gray">
            <a:xfrm>
              <a:off x="3636" y="3029"/>
              <a:ext cx="313" cy="413"/>
            </a:xfrm>
            <a:custGeom>
              <a:avLst/>
              <a:gdLst>
                <a:gd name="T0" fmla="*/ 156 w 626"/>
                <a:gd name="T1" fmla="*/ 31 h 825"/>
                <a:gd name="T2" fmla="*/ 154 w 626"/>
                <a:gd name="T3" fmla="*/ 37 h 825"/>
                <a:gd name="T4" fmla="*/ 152 w 626"/>
                <a:gd name="T5" fmla="*/ 44 h 825"/>
                <a:gd name="T6" fmla="*/ 146 w 626"/>
                <a:gd name="T7" fmla="*/ 52 h 825"/>
                <a:gd name="T8" fmla="*/ 138 w 626"/>
                <a:gd name="T9" fmla="*/ 57 h 825"/>
                <a:gd name="T10" fmla="*/ 131 w 626"/>
                <a:gd name="T11" fmla="*/ 61 h 825"/>
                <a:gd name="T12" fmla="*/ 130 w 626"/>
                <a:gd name="T13" fmla="*/ 62 h 825"/>
                <a:gd name="T14" fmla="*/ 132 w 626"/>
                <a:gd name="T15" fmla="*/ 68 h 825"/>
                <a:gd name="T16" fmla="*/ 135 w 626"/>
                <a:gd name="T17" fmla="*/ 75 h 825"/>
                <a:gd name="T18" fmla="*/ 136 w 626"/>
                <a:gd name="T19" fmla="*/ 81 h 825"/>
                <a:gd name="T20" fmla="*/ 136 w 626"/>
                <a:gd name="T21" fmla="*/ 89 h 825"/>
                <a:gd name="T22" fmla="*/ 137 w 626"/>
                <a:gd name="T23" fmla="*/ 95 h 825"/>
                <a:gd name="T24" fmla="*/ 138 w 626"/>
                <a:gd name="T25" fmla="*/ 104 h 825"/>
                <a:gd name="T26" fmla="*/ 131 w 626"/>
                <a:gd name="T27" fmla="*/ 112 h 825"/>
                <a:gd name="T28" fmla="*/ 122 w 626"/>
                <a:gd name="T29" fmla="*/ 120 h 825"/>
                <a:gd name="T30" fmla="*/ 117 w 626"/>
                <a:gd name="T31" fmla="*/ 131 h 825"/>
                <a:gd name="T32" fmla="*/ 115 w 626"/>
                <a:gd name="T33" fmla="*/ 142 h 825"/>
                <a:gd name="T34" fmla="*/ 110 w 626"/>
                <a:gd name="T35" fmla="*/ 151 h 825"/>
                <a:gd name="T36" fmla="*/ 103 w 626"/>
                <a:gd name="T37" fmla="*/ 156 h 825"/>
                <a:gd name="T38" fmla="*/ 94 w 626"/>
                <a:gd name="T39" fmla="*/ 158 h 825"/>
                <a:gd name="T40" fmla="*/ 86 w 626"/>
                <a:gd name="T41" fmla="*/ 161 h 825"/>
                <a:gd name="T42" fmla="*/ 85 w 626"/>
                <a:gd name="T43" fmla="*/ 165 h 825"/>
                <a:gd name="T44" fmla="*/ 89 w 626"/>
                <a:gd name="T45" fmla="*/ 171 h 825"/>
                <a:gd name="T46" fmla="*/ 90 w 626"/>
                <a:gd name="T47" fmla="*/ 176 h 825"/>
                <a:gd name="T48" fmla="*/ 86 w 626"/>
                <a:gd name="T49" fmla="*/ 182 h 825"/>
                <a:gd name="T50" fmla="*/ 80 w 626"/>
                <a:gd name="T51" fmla="*/ 189 h 825"/>
                <a:gd name="T52" fmla="*/ 76 w 626"/>
                <a:gd name="T53" fmla="*/ 193 h 825"/>
                <a:gd name="T54" fmla="*/ 69 w 626"/>
                <a:gd name="T55" fmla="*/ 199 h 825"/>
                <a:gd name="T56" fmla="*/ 61 w 626"/>
                <a:gd name="T57" fmla="*/ 204 h 825"/>
                <a:gd name="T58" fmla="*/ 58 w 626"/>
                <a:gd name="T59" fmla="*/ 207 h 825"/>
                <a:gd name="T60" fmla="*/ 48 w 626"/>
                <a:gd name="T61" fmla="*/ 185 h 825"/>
                <a:gd name="T62" fmla="*/ 22 w 626"/>
                <a:gd name="T63" fmla="*/ 161 h 825"/>
                <a:gd name="T64" fmla="*/ 0 w 626"/>
                <a:gd name="T65" fmla="*/ 146 h 825"/>
                <a:gd name="T66" fmla="*/ 15 w 626"/>
                <a:gd name="T67" fmla="*/ 107 h 825"/>
                <a:gd name="T68" fmla="*/ 20 w 626"/>
                <a:gd name="T69" fmla="*/ 88 h 825"/>
                <a:gd name="T70" fmla="*/ 18 w 626"/>
                <a:gd name="T71" fmla="*/ 67 h 825"/>
                <a:gd name="T72" fmla="*/ 34 w 626"/>
                <a:gd name="T73" fmla="*/ 43 h 825"/>
                <a:gd name="T74" fmla="*/ 42 w 626"/>
                <a:gd name="T75" fmla="*/ 24 h 825"/>
                <a:gd name="T76" fmla="*/ 63 w 626"/>
                <a:gd name="T77" fmla="*/ 17 h 825"/>
                <a:gd name="T78" fmla="*/ 75 w 626"/>
                <a:gd name="T79" fmla="*/ 1 h 825"/>
                <a:gd name="T80" fmla="*/ 92 w 626"/>
                <a:gd name="T81" fmla="*/ 14 h 825"/>
                <a:gd name="T82" fmla="*/ 114 w 626"/>
                <a:gd name="T83" fmla="*/ 32 h 825"/>
                <a:gd name="T84" fmla="*/ 135 w 626"/>
                <a:gd name="T85" fmla="*/ 32 h 825"/>
                <a:gd name="T86" fmla="*/ 151 w 626"/>
                <a:gd name="T87" fmla="*/ 25 h 825"/>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626"/>
                <a:gd name="T133" fmla="*/ 0 h 825"/>
                <a:gd name="T134" fmla="*/ 626 w 626"/>
                <a:gd name="T135" fmla="*/ 825 h 825"/>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626" h="825">
                  <a:moveTo>
                    <a:pt x="626" y="122"/>
                  </a:moveTo>
                  <a:lnTo>
                    <a:pt x="624" y="124"/>
                  </a:lnTo>
                  <a:lnTo>
                    <a:pt x="621" y="134"/>
                  </a:lnTo>
                  <a:lnTo>
                    <a:pt x="615" y="146"/>
                  </a:lnTo>
                  <a:lnTo>
                    <a:pt x="613" y="159"/>
                  </a:lnTo>
                  <a:lnTo>
                    <a:pt x="607" y="173"/>
                  </a:lnTo>
                  <a:lnTo>
                    <a:pt x="597" y="189"/>
                  </a:lnTo>
                  <a:lnTo>
                    <a:pt x="581" y="205"/>
                  </a:lnTo>
                  <a:lnTo>
                    <a:pt x="565" y="216"/>
                  </a:lnTo>
                  <a:lnTo>
                    <a:pt x="550" y="228"/>
                  </a:lnTo>
                  <a:lnTo>
                    <a:pt x="534" y="236"/>
                  </a:lnTo>
                  <a:lnTo>
                    <a:pt x="524" y="242"/>
                  </a:lnTo>
                  <a:lnTo>
                    <a:pt x="520" y="244"/>
                  </a:lnTo>
                  <a:lnTo>
                    <a:pt x="520" y="248"/>
                  </a:lnTo>
                  <a:lnTo>
                    <a:pt x="524" y="258"/>
                  </a:lnTo>
                  <a:lnTo>
                    <a:pt x="528" y="272"/>
                  </a:lnTo>
                  <a:lnTo>
                    <a:pt x="532" y="285"/>
                  </a:lnTo>
                  <a:lnTo>
                    <a:pt x="538" y="299"/>
                  </a:lnTo>
                  <a:lnTo>
                    <a:pt x="542" y="309"/>
                  </a:lnTo>
                  <a:lnTo>
                    <a:pt x="544" y="321"/>
                  </a:lnTo>
                  <a:lnTo>
                    <a:pt x="546" y="339"/>
                  </a:lnTo>
                  <a:lnTo>
                    <a:pt x="544" y="354"/>
                  </a:lnTo>
                  <a:lnTo>
                    <a:pt x="544" y="368"/>
                  </a:lnTo>
                  <a:lnTo>
                    <a:pt x="548" y="380"/>
                  </a:lnTo>
                  <a:lnTo>
                    <a:pt x="550" y="396"/>
                  </a:lnTo>
                  <a:lnTo>
                    <a:pt x="550" y="413"/>
                  </a:lnTo>
                  <a:lnTo>
                    <a:pt x="540" y="429"/>
                  </a:lnTo>
                  <a:lnTo>
                    <a:pt x="522" y="447"/>
                  </a:lnTo>
                  <a:lnTo>
                    <a:pt x="504" y="462"/>
                  </a:lnTo>
                  <a:lnTo>
                    <a:pt x="489" y="480"/>
                  </a:lnTo>
                  <a:lnTo>
                    <a:pt x="479" y="494"/>
                  </a:lnTo>
                  <a:lnTo>
                    <a:pt x="469" y="522"/>
                  </a:lnTo>
                  <a:lnTo>
                    <a:pt x="463" y="549"/>
                  </a:lnTo>
                  <a:lnTo>
                    <a:pt x="459" y="565"/>
                  </a:lnTo>
                  <a:lnTo>
                    <a:pt x="451" y="585"/>
                  </a:lnTo>
                  <a:lnTo>
                    <a:pt x="441" y="602"/>
                  </a:lnTo>
                  <a:lnTo>
                    <a:pt x="428" y="618"/>
                  </a:lnTo>
                  <a:lnTo>
                    <a:pt x="414" y="624"/>
                  </a:lnTo>
                  <a:lnTo>
                    <a:pt x="396" y="630"/>
                  </a:lnTo>
                  <a:lnTo>
                    <a:pt x="376" y="632"/>
                  </a:lnTo>
                  <a:lnTo>
                    <a:pt x="359" y="636"/>
                  </a:lnTo>
                  <a:lnTo>
                    <a:pt x="345" y="642"/>
                  </a:lnTo>
                  <a:lnTo>
                    <a:pt x="337" y="648"/>
                  </a:lnTo>
                  <a:lnTo>
                    <a:pt x="339" y="659"/>
                  </a:lnTo>
                  <a:lnTo>
                    <a:pt x="347" y="669"/>
                  </a:lnTo>
                  <a:lnTo>
                    <a:pt x="357" y="681"/>
                  </a:lnTo>
                  <a:lnTo>
                    <a:pt x="363" y="691"/>
                  </a:lnTo>
                  <a:lnTo>
                    <a:pt x="361" y="701"/>
                  </a:lnTo>
                  <a:lnTo>
                    <a:pt x="353" y="710"/>
                  </a:lnTo>
                  <a:lnTo>
                    <a:pt x="343" y="726"/>
                  </a:lnTo>
                  <a:lnTo>
                    <a:pt x="331" y="742"/>
                  </a:lnTo>
                  <a:lnTo>
                    <a:pt x="319" y="756"/>
                  </a:lnTo>
                  <a:lnTo>
                    <a:pt x="312" y="766"/>
                  </a:lnTo>
                  <a:lnTo>
                    <a:pt x="302" y="771"/>
                  </a:lnTo>
                  <a:lnTo>
                    <a:pt x="290" y="781"/>
                  </a:lnTo>
                  <a:lnTo>
                    <a:pt x="274" y="793"/>
                  </a:lnTo>
                  <a:lnTo>
                    <a:pt x="258" y="805"/>
                  </a:lnTo>
                  <a:lnTo>
                    <a:pt x="245" y="815"/>
                  </a:lnTo>
                  <a:lnTo>
                    <a:pt x="235" y="821"/>
                  </a:lnTo>
                  <a:lnTo>
                    <a:pt x="231" y="825"/>
                  </a:lnTo>
                  <a:lnTo>
                    <a:pt x="215" y="795"/>
                  </a:lnTo>
                  <a:lnTo>
                    <a:pt x="191" y="740"/>
                  </a:lnTo>
                  <a:lnTo>
                    <a:pt x="158" y="675"/>
                  </a:lnTo>
                  <a:lnTo>
                    <a:pt x="89" y="642"/>
                  </a:lnTo>
                  <a:lnTo>
                    <a:pt x="2" y="640"/>
                  </a:lnTo>
                  <a:lnTo>
                    <a:pt x="0" y="581"/>
                  </a:lnTo>
                  <a:lnTo>
                    <a:pt x="28" y="476"/>
                  </a:lnTo>
                  <a:lnTo>
                    <a:pt x="60" y="425"/>
                  </a:lnTo>
                  <a:lnTo>
                    <a:pt x="58" y="376"/>
                  </a:lnTo>
                  <a:lnTo>
                    <a:pt x="77" y="352"/>
                  </a:lnTo>
                  <a:lnTo>
                    <a:pt x="63" y="317"/>
                  </a:lnTo>
                  <a:lnTo>
                    <a:pt x="69" y="266"/>
                  </a:lnTo>
                  <a:lnTo>
                    <a:pt x="126" y="244"/>
                  </a:lnTo>
                  <a:lnTo>
                    <a:pt x="136" y="171"/>
                  </a:lnTo>
                  <a:lnTo>
                    <a:pt x="140" y="116"/>
                  </a:lnTo>
                  <a:lnTo>
                    <a:pt x="170" y="94"/>
                  </a:lnTo>
                  <a:lnTo>
                    <a:pt x="203" y="94"/>
                  </a:lnTo>
                  <a:lnTo>
                    <a:pt x="254" y="65"/>
                  </a:lnTo>
                  <a:lnTo>
                    <a:pt x="298" y="45"/>
                  </a:lnTo>
                  <a:lnTo>
                    <a:pt x="298" y="4"/>
                  </a:lnTo>
                  <a:lnTo>
                    <a:pt x="363" y="0"/>
                  </a:lnTo>
                  <a:lnTo>
                    <a:pt x="367" y="53"/>
                  </a:lnTo>
                  <a:lnTo>
                    <a:pt x="406" y="110"/>
                  </a:lnTo>
                  <a:lnTo>
                    <a:pt x="455" y="126"/>
                  </a:lnTo>
                  <a:lnTo>
                    <a:pt x="495" y="83"/>
                  </a:lnTo>
                  <a:lnTo>
                    <a:pt x="538" y="126"/>
                  </a:lnTo>
                  <a:lnTo>
                    <a:pt x="571" y="122"/>
                  </a:lnTo>
                  <a:lnTo>
                    <a:pt x="603" y="98"/>
                  </a:lnTo>
                  <a:lnTo>
                    <a:pt x="626" y="122"/>
                  </a:lnTo>
                </a:path>
              </a:pathLst>
            </a:custGeom>
            <a:solidFill>
              <a:schemeClr val="accent3"/>
            </a:solidFill>
            <a:ln w="6350">
              <a:solidFill>
                <a:schemeClr val="tx1">
                  <a:lumMod val="85000"/>
                  <a:lumOff val="15000"/>
                </a:schemeClr>
              </a:solidFill>
              <a:prstDash val="solid"/>
              <a:round/>
              <a:headEnd/>
              <a:tailEnd/>
            </a:ln>
          </p:spPr>
          <p:txBody>
            <a:bodyPr/>
            <a:lstStyle/>
            <a:p>
              <a:endParaRPr lang="zh-CN" altLang="en-US" sz="2471"/>
            </a:p>
          </p:txBody>
        </p:sp>
        <p:sp>
          <p:nvSpPr>
            <p:cNvPr id="60" name="Freeform 81"/>
            <p:cNvSpPr>
              <a:spLocks/>
            </p:cNvSpPr>
            <p:nvPr/>
          </p:nvSpPr>
          <p:spPr bwMode="gray">
            <a:xfrm>
              <a:off x="3746" y="2774"/>
              <a:ext cx="283" cy="318"/>
            </a:xfrm>
            <a:custGeom>
              <a:avLst/>
              <a:gdLst>
                <a:gd name="T0" fmla="*/ 109 w 565"/>
                <a:gd name="T1" fmla="*/ 11 h 638"/>
                <a:gd name="T2" fmla="*/ 106 w 565"/>
                <a:gd name="T3" fmla="*/ 11 h 638"/>
                <a:gd name="T4" fmla="*/ 103 w 565"/>
                <a:gd name="T5" fmla="*/ 14 h 638"/>
                <a:gd name="T6" fmla="*/ 100 w 565"/>
                <a:gd name="T7" fmla="*/ 21 h 638"/>
                <a:gd name="T8" fmla="*/ 99 w 565"/>
                <a:gd name="T9" fmla="*/ 28 h 638"/>
                <a:gd name="T10" fmla="*/ 96 w 565"/>
                <a:gd name="T11" fmla="*/ 31 h 638"/>
                <a:gd name="T12" fmla="*/ 90 w 565"/>
                <a:gd name="T13" fmla="*/ 29 h 638"/>
                <a:gd name="T14" fmla="*/ 84 w 565"/>
                <a:gd name="T15" fmla="*/ 26 h 638"/>
                <a:gd name="T16" fmla="*/ 80 w 565"/>
                <a:gd name="T17" fmla="*/ 26 h 638"/>
                <a:gd name="T18" fmla="*/ 82 w 565"/>
                <a:gd name="T19" fmla="*/ 32 h 638"/>
                <a:gd name="T20" fmla="*/ 87 w 565"/>
                <a:gd name="T21" fmla="*/ 36 h 638"/>
                <a:gd name="T22" fmla="*/ 93 w 565"/>
                <a:gd name="T23" fmla="*/ 38 h 638"/>
                <a:gd name="T24" fmla="*/ 101 w 565"/>
                <a:gd name="T25" fmla="*/ 35 h 638"/>
                <a:gd name="T26" fmla="*/ 104 w 565"/>
                <a:gd name="T27" fmla="*/ 31 h 638"/>
                <a:gd name="T28" fmla="*/ 106 w 565"/>
                <a:gd name="T29" fmla="*/ 25 h 638"/>
                <a:gd name="T30" fmla="*/ 110 w 565"/>
                <a:gd name="T31" fmla="*/ 24 h 638"/>
                <a:gd name="T32" fmla="*/ 117 w 565"/>
                <a:gd name="T33" fmla="*/ 30 h 638"/>
                <a:gd name="T34" fmla="*/ 126 w 565"/>
                <a:gd name="T35" fmla="*/ 34 h 638"/>
                <a:gd name="T36" fmla="*/ 131 w 565"/>
                <a:gd name="T37" fmla="*/ 36 h 638"/>
                <a:gd name="T38" fmla="*/ 138 w 565"/>
                <a:gd name="T39" fmla="*/ 38 h 638"/>
                <a:gd name="T40" fmla="*/ 142 w 565"/>
                <a:gd name="T41" fmla="*/ 44 h 638"/>
                <a:gd name="T42" fmla="*/ 139 w 565"/>
                <a:gd name="T43" fmla="*/ 51 h 638"/>
                <a:gd name="T44" fmla="*/ 133 w 565"/>
                <a:gd name="T45" fmla="*/ 58 h 638"/>
                <a:gd name="T46" fmla="*/ 130 w 565"/>
                <a:gd name="T47" fmla="*/ 60 h 638"/>
                <a:gd name="T48" fmla="*/ 134 w 565"/>
                <a:gd name="T49" fmla="*/ 60 h 638"/>
                <a:gd name="T50" fmla="*/ 139 w 565"/>
                <a:gd name="T51" fmla="*/ 60 h 638"/>
                <a:gd name="T52" fmla="*/ 141 w 565"/>
                <a:gd name="T53" fmla="*/ 63 h 638"/>
                <a:gd name="T54" fmla="*/ 136 w 565"/>
                <a:gd name="T55" fmla="*/ 67 h 638"/>
                <a:gd name="T56" fmla="*/ 129 w 565"/>
                <a:gd name="T57" fmla="*/ 71 h 638"/>
                <a:gd name="T58" fmla="*/ 126 w 565"/>
                <a:gd name="T59" fmla="*/ 73 h 638"/>
                <a:gd name="T60" fmla="*/ 129 w 565"/>
                <a:gd name="T61" fmla="*/ 73 h 638"/>
                <a:gd name="T62" fmla="*/ 135 w 565"/>
                <a:gd name="T63" fmla="*/ 78 h 638"/>
                <a:gd name="T64" fmla="*/ 136 w 565"/>
                <a:gd name="T65" fmla="*/ 88 h 638"/>
                <a:gd name="T66" fmla="*/ 138 w 565"/>
                <a:gd name="T67" fmla="*/ 98 h 638"/>
                <a:gd name="T68" fmla="*/ 141 w 565"/>
                <a:gd name="T69" fmla="*/ 104 h 638"/>
                <a:gd name="T70" fmla="*/ 141 w 565"/>
                <a:gd name="T71" fmla="*/ 108 h 638"/>
                <a:gd name="T72" fmla="*/ 136 w 565"/>
                <a:gd name="T73" fmla="*/ 112 h 638"/>
                <a:gd name="T74" fmla="*/ 129 w 565"/>
                <a:gd name="T75" fmla="*/ 111 h 638"/>
                <a:gd name="T76" fmla="*/ 123 w 565"/>
                <a:gd name="T77" fmla="*/ 110 h 638"/>
                <a:gd name="T78" fmla="*/ 119 w 565"/>
                <a:gd name="T79" fmla="*/ 116 h 638"/>
                <a:gd name="T80" fmla="*/ 118 w 565"/>
                <a:gd name="T81" fmla="*/ 122 h 638"/>
                <a:gd name="T82" fmla="*/ 116 w 565"/>
                <a:gd name="T83" fmla="*/ 129 h 638"/>
                <a:gd name="T84" fmla="*/ 113 w 565"/>
                <a:gd name="T85" fmla="*/ 136 h 638"/>
                <a:gd name="T86" fmla="*/ 112 w 565"/>
                <a:gd name="T87" fmla="*/ 146 h 638"/>
                <a:gd name="T88" fmla="*/ 112 w 565"/>
                <a:gd name="T89" fmla="*/ 150 h 638"/>
                <a:gd name="T90" fmla="*/ 102 w 565"/>
                <a:gd name="T91" fmla="*/ 158 h 638"/>
                <a:gd name="T92" fmla="*/ 88 w 565"/>
                <a:gd name="T93" fmla="*/ 158 h 638"/>
                <a:gd name="T94" fmla="*/ 69 w 565"/>
                <a:gd name="T95" fmla="*/ 148 h 638"/>
                <a:gd name="T96" fmla="*/ 47 w 565"/>
                <a:gd name="T97" fmla="*/ 155 h 638"/>
                <a:gd name="T98" fmla="*/ 35 w 565"/>
                <a:gd name="T99" fmla="*/ 128 h 638"/>
                <a:gd name="T100" fmla="*/ 20 w 565"/>
                <a:gd name="T101" fmla="*/ 113 h 638"/>
                <a:gd name="T102" fmla="*/ 5 w 565"/>
                <a:gd name="T103" fmla="*/ 83 h 638"/>
                <a:gd name="T104" fmla="*/ 27 w 565"/>
                <a:gd name="T105" fmla="*/ 49 h 638"/>
                <a:gd name="T106" fmla="*/ 42 w 565"/>
                <a:gd name="T107" fmla="*/ 36 h 638"/>
                <a:gd name="T108" fmla="*/ 46 w 565"/>
                <a:gd name="T109" fmla="*/ 12 h 638"/>
                <a:gd name="T110" fmla="*/ 56 w 565"/>
                <a:gd name="T111" fmla="*/ 0 h 638"/>
                <a:gd name="T112" fmla="*/ 76 w 565"/>
                <a:gd name="T113" fmla="*/ 7 h 638"/>
                <a:gd name="T114" fmla="*/ 96 w 565"/>
                <a:gd name="T115" fmla="*/ 1 h 638"/>
                <a:gd name="T116" fmla="*/ 109 w 565"/>
                <a:gd name="T117" fmla="*/ 11 h 63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565"/>
                <a:gd name="T178" fmla="*/ 0 h 638"/>
                <a:gd name="T179" fmla="*/ 565 w 565"/>
                <a:gd name="T180" fmla="*/ 638 h 63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565" h="638">
                  <a:moveTo>
                    <a:pt x="433" y="44"/>
                  </a:moveTo>
                  <a:lnTo>
                    <a:pt x="433" y="44"/>
                  </a:lnTo>
                  <a:lnTo>
                    <a:pt x="429" y="46"/>
                  </a:lnTo>
                  <a:lnTo>
                    <a:pt x="423" y="47"/>
                  </a:lnTo>
                  <a:lnTo>
                    <a:pt x="417" y="53"/>
                  </a:lnTo>
                  <a:lnTo>
                    <a:pt x="411" y="59"/>
                  </a:lnTo>
                  <a:lnTo>
                    <a:pt x="403" y="69"/>
                  </a:lnTo>
                  <a:lnTo>
                    <a:pt x="398" y="85"/>
                  </a:lnTo>
                  <a:lnTo>
                    <a:pt x="396" y="99"/>
                  </a:lnTo>
                  <a:lnTo>
                    <a:pt x="394" y="112"/>
                  </a:lnTo>
                  <a:lnTo>
                    <a:pt x="392" y="122"/>
                  </a:lnTo>
                  <a:lnTo>
                    <a:pt x="384" y="126"/>
                  </a:lnTo>
                  <a:lnTo>
                    <a:pt x="372" y="122"/>
                  </a:lnTo>
                  <a:lnTo>
                    <a:pt x="360" y="118"/>
                  </a:lnTo>
                  <a:lnTo>
                    <a:pt x="346" y="110"/>
                  </a:lnTo>
                  <a:lnTo>
                    <a:pt x="335" y="107"/>
                  </a:lnTo>
                  <a:lnTo>
                    <a:pt x="325" y="105"/>
                  </a:lnTo>
                  <a:lnTo>
                    <a:pt x="319" y="107"/>
                  </a:lnTo>
                  <a:lnTo>
                    <a:pt x="317" y="118"/>
                  </a:lnTo>
                  <a:lnTo>
                    <a:pt x="325" y="128"/>
                  </a:lnTo>
                  <a:lnTo>
                    <a:pt x="337" y="138"/>
                  </a:lnTo>
                  <a:lnTo>
                    <a:pt x="346" y="146"/>
                  </a:lnTo>
                  <a:lnTo>
                    <a:pt x="358" y="152"/>
                  </a:lnTo>
                  <a:lnTo>
                    <a:pt x="372" y="154"/>
                  </a:lnTo>
                  <a:lnTo>
                    <a:pt x="388" y="150"/>
                  </a:lnTo>
                  <a:lnTo>
                    <a:pt x="402" y="142"/>
                  </a:lnTo>
                  <a:lnTo>
                    <a:pt x="407" y="134"/>
                  </a:lnTo>
                  <a:lnTo>
                    <a:pt x="413" y="124"/>
                  </a:lnTo>
                  <a:lnTo>
                    <a:pt x="417" y="112"/>
                  </a:lnTo>
                  <a:lnTo>
                    <a:pt x="423" y="103"/>
                  </a:lnTo>
                  <a:lnTo>
                    <a:pt x="429" y="97"/>
                  </a:lnTo>
                  <a:lnTo>
                    <a:pt x="437" y="97"/>
                  </a:lnTo>
                  <a:lnTo>
                    <a:pt x="447" y="105"/>
                  </a:lnTo>
                  <a:lnTo>
                    <a:pt x="468" y="122"/>
                  </a:lnTo>
                  <a:lnTo>
                    <a:pt x="486" y="132"/>
                  </a:lnTo>
                  <a:lnTo>
                    <a:pt x="502" y="138"/>
                  </a:lnTo>
                  <a:lnTo>
                    <a:pt x="514" y="142"/>
                  </a:lnTo>
                  <a:lnTo>
                    <a:pt x="524" y="144"/>
                  </a:lnTo>
                  <a:lnTo>
                    <a:pt x="537" y="148"/>
                  </a:lnTo>
                  <a:lnTo>
                    <a:pt x="549" y="154"/>
                  </a:lnTo>
                  <a:lnTo>
                    <a:pt x="559" y="164"/>
                  </a:lnTo>
                  <a:lnTo>
                    <a:pt x="565" y="177"/>
                  </a:lnTo>
                  <a:lnTo>
                    <a:pt x="561" y="191"/>
                  </a:lnTo>
                  <a:lnTo>
                    <a:pt x="553" y="207"/>
                  </a:lnTo>
                  <a:lnTo>
                    <a:pt x="543" y="221"/>
                  </a:lnTo>
                  <a:lnTo>
                    <a:pt x="531" y="232"/>
                  </a:lnTo>
                  <a:lnTo>
                    <a:pt x="524" y="240"/>
                  </a:lnTo>
                  <a:lnTo>
                    <a:pt x="520" y="242"/>
                  </a:lnTo>
                  <a:lnTo>
                    <a:pt x="524" y="242"/>
                  </a:lnTo>
                  <a:lnTo>
                    <a:pt x="533" y="242"/>
                  </a:lnTo>
                  <a:lnTo>
                    <a:pt x="543" y="240"/>
                  </a:lnTo>
                  <a:lnTo>
                    <a:pt x="555" y="242"/>
                  </a:lnTo>
                  <a:lnTo>
                    <a:pt x="561" y="246"/>
                  </a:lnTo>
                  <a:lnTo>
                    <a:pt x="561" y="252"/>
                  </a:lnTo>
                  <a:lnTo>
                    <a:pt x="555" y="262"/>
                  </a:lnTo>
                  <a:lnTo>
                    <a:pt x="543" y="270"/>
                  </a:lnTo>
                  <a:lnTo>
                    <a:pt x="529" y="278"/>
                  </a:lnTo>
                  <a:lnTo>
                    <a:pt x="516" y="286"/>
                  </a:lnTo>
                  <a:lnTo>
                    <a:pt x="506" y="290"/>
                  </a:lnTo>
                  <a:lnTo>
                    <a:pt x="502" y="292"/>
                  </a:lnTo>
                  <a:lnTo>
                    <a:pt x="506" y="292"/>
                  </a:lnTo>
                  <a:lnTo>
                    <a:pt x="516" y="295"/>
                  </a:lnTo>
                  <a:lnTo>
                    <a:pt x="528" y="303"/>
                  </a:lnTo>
                  <a:lnTo>
                    <a:pt x="537" y="315"/>
                  </a:lnTo>
                  <a:lnTo>
                    <a:pt x="541" y="329"/>
                  </a:lnTo>
                  <a:lnTo>
                    <a:pt x="543" y="353"/>
                  </a:lnTo>
                  <a:lnTo>
                    <a:pt x="543" y="374"/>
                  </a:lnTo>
                  <a:lnTo>
                    <a:pt x="549" y="396"/>
                  </a:lnTo>
                  <a:lnTo>
                    <a:pt x="555" y="408"/>
                  </a:lnTo>
                  <a:lnTo>
                    <a:pt x="561" y="418"/>
                  </a:lnTo>
                  <a:lnTo>
                    <a:pt x="565" y="425"/>
                  </a:lnTo>
                  <a:lnTo>
                    <a:pt x="563" y="435"/>
                  </a:lnTo>
                  <a:lnTo>
                    <a:pt x="553" y="445"/>
                  </a:lnTo>
                  <a:lnTo>
                    <a:pt x="541" y="451"/>
                  </a:lnTo>
                  <a:lnTo>
                    <a:pt x="528" y="449"/>
                  </a:lnTo>
                  <a:lnTo>
                    <a:pt x="514" y="445"/>
                  </a:lnTo>
                  <a:lnTo>
                    <a:pt x="502" y="441"/>
                  </a:lnTo>
                  <a:lnTo>
                    <a:pt x="490" y="443"/>
                  </a:lnTo>
                  <a:lnTo>
                    <a:pt x="482" y="453"/>
                  </a:lnTo>
                  <a:lnTo>
                    <a:pt x="476" y="465"/>
                  </a:lnTo>
                  <a:lnTo>
                    <a:pt x="474" y="479"/>
                  </a:lnTo>
                  <a:lnTo>
                    <a:pt x="472" y="492"/>
                  </a:lnTo>
                  <a:lnTo>
                    <a:pt x="470" y="506"/>
                  </a:lnTo>
                  <a:lnTo>
                    <a:pt x="463" y="518"/>
                  </a:lnTo>
                  <a:lnTo>
                    <a:pt x="457" y="532"/>
                  </a:lnTo>
                  <a:lnTo>
                    <a:pt x="449" y="545"/>
                  </a:lnTo>
                  <a:lnTo>
                    <a:pt x="447" y="567"/>
                  </a:lnTo>
                  <a:lnTo>
                    <a:pt x="445" y="587"/>
                  </a:lnTo>
                  <a:lnTo>
                    <a:pt x="445" y="599"/>
                  </a:lnTo>
                  <a:lnTo>
                    <a:pt x="445" y="604"/>
                  </a:lnTo>
                  <a:lnTo>
                    <a:pt x="445" y="606"/>
                  </a:lnTo>
                  <a:lnTo>
                    <a:pt x="405" y="634"/>
                  </a:lnTo>
                  <a:lnTo>
                    <a:pt x="382" y="610"/>
                  </a:lnTo>
                  <a:lnTo>
                    <a:pt x="350" y="634"/>
                  </a:lnTo>
                  <a:lnTo>
                    <a:pt x="317" y="638"/>
                  </a:lnTo>
                  <a:lnTo>
                    <a:pt x="274" y="595"/>
                  </a:lnTo>
                  <a:lnTo>
                    <a:pt x="234" y="638"/>
                  </a:lnTo>
                  <a:lnTo>
                    <a:pt x="185" y="622"/>
                  </a:lnTo>
                  <a:lnTo>
                    <a:pt x="146" y="565"/>
                  </a:lnTo>
                  <a:lnTo>
                    <a:pt x="140" y="514"/>
                  </a:lnTo>
                  <a:lnTo>
                    <a:pt x="91" y="514"/>
                  </a:lnTo>
                  <a:lnTo>
                    <a:pt x="77" y="453"/>
                  </a:lnTo>
                  <a:lnTo>
                    <a:pt x="0" y="394"/>
                  </a:lnTo>
                  <a:lnTo>
                    <a:pt x="18" y="333"/>
                  </a:lnTo>
                  <a:lnTo>
                    <a:pt x="77" y="272"/>
                  </a:lnTo>
                  <a:lnTo>
                    <a:pt x="106" y="199"/>
                  </a:lnTo>
                  <a:lnTo>
                    <a:pt x="134" y="156"/>
                  </a:lnTo>
                  <a:lnTo>
                    <a:pt x="165" y="144"/>
                  </a:lnTo>
                  <a:lnTo>
                    <a:pt x="144" y="101"/>
                  </a:lnTo>
                  <a:lnTo>
                    <a:pt x="183" y="51"/>
                  </a:lnTo>
                  <a:lnTo>
                    <a:pt x="179" y="8"/>
                  </a:lnTo>
                  <a:lnTo>
                    <a:pt x="224" y="0"/>
                  </a:lnTo>
                  <a:lnTo>
                    <a:pt x="252" y="34"/>
                  </a:lnTo>
                  <a:lnTo>
                    <a:pt x="301" y="30"/>
                  </a:lnTo>
                  <a:lnTo>
                    <a:pt x="344" y="20"/>
                  </a:lnTo>
                  <a:lnTo>
                    <a:pt x="384" y="4"/>
                  </a:lnTo>
                  <a:lnTo>
                    <a:pt x="415" y="22"/>
                  </a:lnTo>
                  <a:lnTo>
                    <a:pt x="433" y="44"/>
                  </a:lnTo>
                  <a:close/>
                </a:path>
              </a:pathLst>
            </a:custGeom>
            <a:grpFill/>
            <a:ln w="0">
              <a:solidFill>
                <a:schemeClr val="tx1">
                  <a:lumMod val="85000"/>
                  <a:lumOff val="15000"/>
                </a:schemeClr>
              </a:solidFill>
              <a:prstDash val="solid"/>
              <a:round/>
              <a:headEnd/>
              <a:tailEnd/>
            </a:ln>
          </p:spPr>
          <p:txBody>
            <a:bodyPr/>
            <a:lstStyle/>
            <a:p>
              <a:endParaRPr lang="zh-CN" altLang="en-US" sz="2471"/>
            </a:p>
          </p:txBody>
        </p:sp>
        <p:sp>
          <p:nvSpPr>
            <p:cNvPr id="61" name="Freeform 82"/>
            <p:cNvSpPr>
              <a:spLocks/>
            </p:cNvSpPr>
            <p:nvPr/>
          </p:nvSpPr>
          <p:spPr bwMode="gray">
            <a:xfrm>
              <a:off x="3746" y="2774"/>
              <a:ext cx="283" cy="318"/>
            </a:xfrm>
            <a:custGeom>
              <a:avLst/>
              <a:gdLst>
                <a:gd name="T0" fmla="*/ 109 w 565"/>
                <a:gd name="T1" fmla="*/ 11 h 638"/>
                <a:gd name="T2" fmla="*/ 106 w 565"/>
                <a:gd name="T3" fmla="*/ 11 h 638"/>
                <a:gd name="T4" fmla="*/ 103 w 565"/>
                <a:gd name="T5" fmla="*/ 14 h 638"/>
                <a:gd name="T6" fmla="*/ 100 w 565"/>
                <a:gd name="T7" fmla="*/ 21 h 638"/>
                <a:gd name="T8" fmla="*/ 99 w 565"/>
                <a:gd name="T9" fmla="*/ 28 h 638"/>
                <a:gd name="T10" fmla="*/ 96 w 565"/>
                <a:gd name="T11" fmla="*/ 31 h 638"/>
                <a:gd name="T12" fmla="*/ 90 w 565"/>
                <a:gd name="T13" fmla="*/ 29 h 638"/>
                <a:gd name="T14" fmla="*/ 84 w 565"/>
                <a:gd name="T15" fmla="*/ 26 h 638"/>
                <a:gd name="T16" fmla="*/ 80 w 565"/>
                <a:gd name="T17" fmla="*/ 26 h 638"/>
                <a:gd name="T18" fmla="*/ 82 w 565"/>
                <a:gd name="T19" fmla="*/ 32 h 638"/>
                <a:gd name="T20" fmla="*/ 87 w 565"/>
                <a:gd name="T21" fmla="*/ 36 h 638"/>
                <a:gd name="T22" fmla="*/ 93 w 565"/>
                <a:gd name="T23" fmla="*/ 38 h 638"/>
                <a:gd name="T24" fmla="*/ 101 w 565"/>
                <a:gd name="T25" fmla="*/ 35 h 638"/>
                <a:gd name="T26" fmla="*/ 104 w 565"/>
                <a:gd name="T27" fmla="*/ 31 h 638"/>
                <a:gd name="T28" fmla="*/ 106 w 565"/>
                <a:gd name="T29" fmla="*/ 25 h 638"/>
                <a:gd name="T30" fmla="*/ 110 w 565"/>
                <a:gd name="T31" fmla="*/ 24 h 638"/>
                <a:gd name="T32" fmla="*/ 117 w 565"/>
                <a:gd name="T33" fmla="*/ 30 h 638"/>
                <a:gd name="T34" fmla="*/ 126 w 565"/>
                <a:gd name="T35" fmla="*/ 34 h 638"/>
                <a:gd name="T36" fmla="*/ 131 w 565"/>
                <a:gd name="T37" fmla="*/ 36 h 638"/>
                <a:gd name="T38" fmla="*/ 138 w 565"/>
                <a:gd name="T39" fmla="*/ 38 h 638"/>
                <a:gd name="T40" fmla="*/ 142 w 565"/>
                <a:gd name="T41" fmla="*/ 44 h 638"/>
                <a:gd name="T42" fmla="*/ 139 w 565"/>
                <a:gd name="T43" fmla="*/ 51 h 638"/>
                <a:gd name="T44" fmla="*/ 133 w 565"/>
                <a:gd name="T45" fmla="*/ 58 h 638"/>
                <a:gd name="T46" fmla="*/ 130 w 565"/>
                <a:gd name="T47" fmla="*/ 60 h 638"/>
                <a:gd name="T48" fmla="*/ 134 w 565"/>
                <a:gd name="T49" fmla="*/ 60 h 638"/>
                <a:gd name="T50" fmla="*/ 139 w 565"/>
                <a:gd name="T51" fmla="*/ 60 h 638"/>
                <a:gd name="T52" fmla="*/ 141 w 565"/>
                <a:gd name="T53" fmla="*/ 63 h 638"/>
                <a:gd name="T54" fmla="*/ 136 w 565"/>
                <a:gd name="T55" fmla="*/ 67 h 638"/>
                <a:gd name="T56" fmla="*/ 129 w 565"/>
                <a:gd name="T57" fmla="*/ 71 h 638"/>
                <a:gd name="T58" fmla="*/ 126 w 565"/>
                <a:gd name="T59" fmla="*/ 73 h 638"/>
                <a:gd name="T60" fmla="*/ 129 w 565"/>
                <a:gd name="T61" fmla="*/ 73 h 638"/>
                <a:gd name="T62" fmla="*/ 135 w 565"/>
                <a:gd name="T63" fmla="*/ 78 h 638"/>
                <a:gd name="T64" fmla="*/ 136 w 565"/>
                <a:gd name="T65" fmla="*/ 88 h 638"/>
                <a:gd name="T66" fmla="*/ 138 w 565"/>
                <a:gd name="T67" fmla="*/ 98 h 638"/>
                <a:gd name="T68" fmla="*/ 141 w 565"/>
                <a:gd name="T69" fmla="*/ 104 h 638"/>
                <a:gd name="T70" fmla="*/ 141 w 565"/>
                <a:gd name="T71" fmla="*/ 108 h 638"/>
                <a:gd name="T72" fmla="*/ 136 w 565"/>
                <a:gd name="T73" fmla="*/ 112 h 638"/>
                <a:gd name="T74" fmla="*/ 129 w 565"/>
                <a:gd name="T75" fmla="*/ 111 h 638"/>
                <a:gd name="T76" fmla="*/ 123 w 565"/>
                <a:gd name="T77" fmla="*/ 110 h 638"/>
                <a:gd name="T78" fmla="*/ 119 w 565"/>
                <a:gd name="T79" fmla="*/ 116 h 638"/>
                <a:gd name="T80" fmla="*/ 118 w 565"/>
                <a:gd name="T81" fmla="*/ 122 h 638"/>
                <a:gd name="T82" fmla="*/ 116 w 565"/>
                <a:gd name="T83" fmla="*/ 129 h 638"/>
                <a:gd name="T84" fmla="*/ 113 w 565"/>
                <a:gd name="T85" fmla="*/ 136 h 638"/>
                <a:gd name="T86" fmla="*/ 112 w 565"/>
                <a:gd name="T87" fmla="*/ 146 h 638"/>
                <a:gd name="T88" fmla="*/ 112 w 565"/>
                <a:gd name="T89" fmla="*/ 150 h 638"/>
                <a:gd name="T90" fmla="*/ 102 w 565"/>
                <a:gd name="T91" fmla="*/ 158 h 638"/>
                <a:gd name="T92" fmla="*/ 88 w 565"/>
                <a:gd name="T93" fmla="*/ 158 h 638"/>
                <a:gd name="T94" fmla="*/ 69 w 565"/>
                <a:gd name="T95" fmla="*/ 148 h 638"/>
                <a:gd name="T96" fmla="*/ 47 w 565"/>
                <a:gd name="T97" fmla="*/ 155 h 638"/>
                <a:gd name="T98" fmla="*/ 35 w 565"/>
                <a:gd name="T99" fmla="*/ 128 h 638"/>
                <a:gd name="T100" fmla="*/ 20 w 565"/>
                <a:gd name="T101" fmla="*/ 113 h 638"/>
                <a:gd name="T102" fmla="*/ 5 w 565"/>
                <a:gd name="T103" fmla="*/ 83 h 638"/>
                <a:gd name="T104" fmla="*/ 27 w 565"/>
                <a:gd name="T105" fmla="*/ 49 h 638"/>
                <a:gd name="T106" fmla="*/ 42 w 565"/>
                <a:gd name="T107" fmla="*/ 36 h 638"/>
                <a:gd name="T108" fmla="*/ 46 w 565"/>
                <a:gd name="T109" fmla="*/ 12 h 638"/>
                <a:gd name="T110" fmla="*/ 56 w 565"/>
                <a:gd name="T111" fmla="*/ 0 h 638"/>
                <a:gd name="T112" fmla="*/ 76 w 565"/>
                <a:gd name="T113" fmla="*/ 7 h 638"/>
                <a:gd name="T114" fmla="*/ 96 w 565"/>
                <a:gd name="T115" fmla="*/ 1 h 638"/>
                <a:gd name="T116" fmla="*/ 109 w 565"/>
                <a:gd name="T117" fmla="*/ 11 h 63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565"/>
                <a:gd name="T178" fmla="*/ 0 h 638"/>
                <a:gd name="T179" fmla="*/ 565 w 565"/>
                <a:gd name="T180" fmla="*/ 638 h 63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565" h="638">
                  <a:moveTo>
                    <a:pt x="433" y="44"/>
                  </a:moveTo>
                  <a:lnTo>
                    <a:pt x="433" y="44"/>
                  </a:lnTo>
                  <a:lnTo>
                    <a:pt x="429" y="46"/>
                  </a:lnTo>
                  <a:lnTo>
                    <a:pt x="423" y="47"/>
                  </a:lnTo>
                  <a:lnTo>
                    <a:pt x="417" y="53"/>
                  </a:lnTo>
                  <a:lnTo>
                    <a:pt x="411" y="59"/>
                  </a:lnTo>
                  <a:lnTo>
                    <a:pt x="403" y="69"/>
                  </a:lnTo>
                  <a:lnTo>
                    <a:pt x="398" y="85"/>
                  </a:lnTo>
                  <a:lnTo>
                    <a:pt x="396" y="99"/>
                  </a:lnTo>
                  <a:lnTo>
                    <a:pt x="394" y="112"/>
                  </a:lnTo>
                  <a:lnTo>
                    <a:pt x="392" y="122"/>
                  </a:lnTo>
                  <a:lnTo>
                    <a:pt x="384" y="126"/>
                  </a:lnTo>
                  <a:lnTo>
                    <a:pt x="372" y="122"/>
                  </a:lnTo>
                  <a:lnTo>
                    <a:pt x="360" y="118"/>
                  </a:lnTo>
                  <a:lnTo>
                    <a:pt x="346" y="110"/>
                  </a:lnTo>
                  <a:lnTo>
                    <a:pt x="335" y="107"/>
                  </a:lnTo>
                  <a:lnTo>
                    <a:pt x="325" y="105"/>
                  </a:lnTo>
                  <a:lnTo>
                    <a:pt x="319" y="107"/>
                  </a:lnTo>
                  <a:lnTo>
                    <a:pt x="317" y="118"/>
                  </a:lnTo>
                  <a:lnTo>
                    <a:pt x="325" y="128"/>
                  </a:lnTo>
                  <a:lnTo>
                    <a:pt x="337" y="138"/>
                  </a:lnTo>
                  <a:lnTo>
                    <a:pt x="346" y="146"/>
                  </a:lnTo>
                  <a:lnTo>
                    <a:pt x="358" y="152"/>
                  </a:lnTo>
                  <a:lnTo>
                    <a:pt x="372" y="154"/>
                  </a:lnTo>
                  <a:lnTo>
                    <a:pt x="388" y="150"/>
                  </a:lnTo>
                  <a:lnTo>
                    <a:pt x="402" y="142"/>
                  </a:lnTo>
                  <a:lnTo>
                    <a:pt x="407" y="134"/>
                  </a:lnTo>
                  <a:lnTo>
                    <a:pt x="413" y="124"/>
                  </a:lnTo>
                  <a:lnTo>
                    <a:pt x="417" y="112"/>
                  </a:lnTo>
                  <a:lnTo>
                    <a:pt x="423" y="103"/>
                  </a:lnTo>
                  <a:lnTo>
                    <a:pt x="429" y="97"/>
                  </a:lnTo>
                  <a:lnTo>
                    <a:pt x="437" y="97"/>
                  </a:lnTo>
                  <a:lnTo>
                    <a:pt x="447" y="105"/>
                  </a:lnTo>
                  <a:lnTo>
                    <a:pt x="468" y="122"/>
                  </a:lnTo>
                  <a:lnTo>
                    <a:pt x="486" y="132"/>
                  </a:lnTo>
                  <a:lnTo>
                    <a:pt x="502" y="138"/>
                  </a:lnTo>
                  <a:lnTo>
                    <a:pt x="514" y="142"/>
                  </a:lnTo>
                  <a:lnTo>
                    <a:pt x="524" y="144"/>
                  </a:lnTo>
                  <a:lnTo>
                    <a:pt x="537" y="148"/>
                  </a:lnTo>
                  <a:lnTo>
                    <a:pt x="549" y="154"/>
                  </a:lnTo>
                  <a:lnTo>
                    <a:pt x="559" y="164"/>
                  </a:lnTo>
                  <a:lnTo>
                    <a:pt x="565" y="177"/>
                  </a:lnTo>
                  <a:lnTo>
                    <a:pt x="561" y="191"/>
                  </a:lnTo>
                  <a:lnTo>
                    <a:pt x="553" y="207"/>
                  </a:lnTo>
                  <a:lnTo>
                    <a:pt x="543" y="221"/>
                  </a:lnTo>
                  <a:lnTo>
                    <a:pt x="531" y="232"/>
                  </a:lnTo>
                  <a:lnTo>
                    <a:pt x="524" y="240"/>
                  </a:lnTo>
                  <a:lnTo>
                    <a:pt x="520" y="242"/>
                  </a:lnTo>
                  <a:lnTo>
                    <a:pt x="524" y="242"/>
                  </a:lnTo>
                  <a:lnTo>
                    <a:pt x="533" y="242"/>
                  </a:lnTo>
                  <a:lnTo>
                    <a:pt x="543" y="240"/>
                  </a:lnTo>
                  <a:lnTo>
                    <a:pt x="555" y="242"/>
                  </a:lnTo>
                  <a:lnTo>
                    <a:pt x="561" y="246"/>
                  </a:lnTo>
                  <a:lnTo>
                    <a:pt x="561" y="252"/>
                  </a:lnTo>
                  <a:lnTo>
                    <a:pt x="555" y="262"/>
                  </a:lnTo>
                  <a:lnTo>
                    <a:pt x="543" y="270"/>
                  </a:lnTo>
                  <a:lnTo>
                    <a:pt x="529" y="278"/>
                  </a:lnTo>
                  <a:lnTo>
                    <a:pt x="516" y="286"/>
                  </a:lnTo>
                  <a:lnTo>
                    <a:pt x="506" y="290"/>
                  </a:lnTo>
                  <a:lnTo>
                    <a:pt x="502" y="292"/>
                  </a:lnTo>
                  <a:lnTo>
                    <a:pt x="506" y="292"/>
                  </a:lnTo>
                  <a:lnTo>
                    <a:pt x="516" y="295"/>
                  </a:lnTo>
                  <a:lnTo>
                    <a:pt x="528" y="303"/>
                  </a:lnTo>
                  <a:lnTo>
                    <a:pt x="537" y="315"/>
                  </a:lnTo>
                  <a:lnTo>
                    <a:pt x="541" y="329"/>
                  </a:lnTo>
                  <a:lnTo>
                    <a:pt x="543" y="353"/>
                  </a:lnTo>
                  <a:lnTo>
                    <a:pt x="543" y="374"/>
                  </a:lnTo>
                  <a:lnTo>
                    <a:pt x="549" y="396"/>
                  </a:lnTo>
                  <a:lnTo>
                    <a:pt x="555" y="408"/>
                  </a:lnTo>
                  <a:lnTo>
                    <a:pt x="561" y="418"/>
                  </a:lnTo>
                  <a:lnTo>
                    <a:pt x="565" y="425"/>
                  </a:lnTo>
                  <a:lnTo>
                    <a:pt x="563" y="435"/>
                  </a:lnTo>
                  <a:lnTo>
                    <a:pt x="553" y="445"/>
                  </a:lnTo>
                  <a:lnTo>
                    <a:pt x="541" y="451"/>
                  </a:lnTo>
                  <a:lnTo>
                    <a:pt x="528" y="449"/>
                  </a:lnTo>
                  <a:lnTo>
                    <a:pt x="514" y="445"/>
                  </a:lnTo>
                  <a:lnTo>
                    <a:pt x="502" y="441"/>
                  </a:lnTo>
                  <a:lnTo>
                    <a:pt x="490" y="443"/>
                  </a:lnTo>
                  <a:lnTo>
                    <a:pt x="482" y="453"/>
                  </a:lnTo>
                  <a:lnTo>
                    <a:pt x="476" y="465"/>
                  </a:lnTo>
                  <a:lnTo>
                    <a:pt x="474" y="479"/>
                  </a:lnTo>
                  <a:lnTo>
                    <a:pt x="472" y="492"/>
                  </a:lnTo>
                  <a:lnTo>
                    <a:pt x="470" y="506"/>
                  </a:lnTo>
                  <a:lnTo>
                    <a:pt x="463" y="518"/>
                  </a:lnTo>
                  <a:lnTo>
                    <a:pt x="457" y="532"/>
                  </a:lnTo>
                  <a:lnTo>
                    <a:pt x="449" y="545"/>
                  </a:lnTo>
                  <a:lnTo>
                    <a:pt x="447" y="567"/>
                  </a:lnTo>
                  <a:lnTo>
                    <a:pt x="445" y="587"/>
                  </a:lnTo>
                  <a:lnTo>
                    <a:pt x="445" y="599"/>
                  </a:lnTo>
                  <a:lnTo>
                    <a:pt x="445" y="604"/>
                  </a:lnTo>
                  <a:lnTo>
                    <a:pt x="445" y="606"/>
                  </a:lnTo>
                  <a:lnTo>
                    <a:pt x="405" y="634"/>
                  </a:lnTo>
                  <a:lnTo>
                    <a:pt x="382" y="610"/>
                  </a:lnTo>
                  <a:lnTo>
                    <a:pt x="350" y="634"/>
                  </a:lnTo>
                  <a:lnTo>
                    <a:pt x="317" y="638"/>
                  </a:lnTo>
                  <a:lnTo>
                    <a:pt x="274" y="595"/>
                  </a:lnTo>
                  <a:lnTo>
                    <a:pt x="234" y="638"/>
                  </a:lnTo>
                  <a:lnTo>
                    <a:pt x="185" y="622"/>
                  </a:lnTo>
                  <a:lnTo>
                    <a:pt x="146" y="565"/>
                  </a:lnTo>
                  <a:lnTo>
                    <a:pt x="140" y="514"/>
                  </a:lnTo>
                  <a:lnTo>
                    <a:pt x="91" y="514"/>
                  </a:lnTo>
                  <a:lnTo>
                    <a:pt x="77" y="453"/>
                  </a:lnTo>
                  <a:lnTo>
                    <a:pt x="0" y="394"/>
                  </a:lnTo>
                  <a:lnTo>
                    <a:pt x="18" y="333"/>
                  </a:lnTo>
                  <a:lnTo>
                    <a:pt x="77" y="272"/>
                  </a:lnTo>
                  <a:lnTo>
                    <a:pt x="106" y="199"/>
                  </a:lnTo>
                  <a:lnTo>
                    <a:pt x="134" y="156"/>
                  </a:lnTo>
                  <a:lnTo>
                    <a:pt x="165" y="144"/>
                  </a:lnTo>
                  <a:lnTo>
                    <a:pt x="144" y="101"/>
                  </a:lnTo>
                  <a:lnTo>
                    <a:pt x="183" y="51"/>
                  </a:lnTo>
                  <a:lnTo>
                    <a:pt x="179" y="8"/>
                  </a:lnTo>
                  <a:lnTo>
                    <a:pt x="224" y="0"/>
                  </a:lnTo>
                  <a:lnTo>
                    <a:pt x="252" y="34"/>
                  </a:lnTo>
                  <a:lnTo>
                    <a:pt x="301" y="30"/>
                  </a:lnTo>
                  <a:lnTo>
                    <a:pt x="344" y="20"/>
                  </a:lnTo>
                  <a:lnTo>
                    <a:pt x="384" y="4"/>
                  </a:lnTo>
                  <a:lnTo>
                    <a:pt x="415" y="22"/>
                  </a:lnTo>
                  <a:lnTo>
                    <a:pt x="433" y="44"/>
                  </a:lnTo>
                </a:path>
              </a:pathLst>
            </a:custGeom>
            <a:grpFill/>
            <a:ln w="6350">
              <a:solidFill>
                <a:schemeClr val="tx1">
                  <a:lumMod val="85000"/>
                  <a:lumOff val="15000"/>
                </a:schemeClr>
              </a:solidFill>
              <a:prstDash val="solid"/>
              <a:round/>
              <a:headEnd/>
              <a:tailEnd/>
            </a:ln>
          </p:spPr>
          <p:txBody>
            <a:bodyPr/>
            <a:lstStyle/>
            <a:p>
              <a:endParaRPr lang="zh-CN" altLang="en-US" sz="2471"/>
            </a:p>
          </p:txBody>
        </p:sp>
        <p:sp>
          <p:nvSpPr>
            <p:cNvPr id="62" name="Freeform 83"/>
            <p:cNvSpPr>
              <a:spLocks/>
            </p:cNvSpPr>
            <p:nvPr/>
          </p:nvSpPr>
          <p:spPr bwMode="gray">
            <a:xfrm>
              <a:off x="3622" y="2455"/>
              <a:ext cx="383" cy="340"/>
            </a:xfrm>
            <a:custGeom>
              <a:avLst/>
              <a:gdLst>
                <a:gd name="T0" fmla="*/ 67 w 766"/>
                <a:gd name="T1" fmla="*/ 11 h 681"/>
                <a:gd name="T2" fmla="*/ 71 w 766"/>
                <a:gd name="T3" fmla="*/ 13 h 681"/>
                <a:gd name="T4" fmla="*/ 79 w 766"/>
                <a:gd name="T5" fmla="*/ 17 h 681"/>
                <a:gd name="T6" fmla="*/ 85 w 766"/>
                <a:gd name="T7" fmla="*/ 22 h 681"/>
                <a:gd name="T8" fmla="*/ 96 w 766"/>
                <a:gd name="T9" fmla="*/ 25 h 681"/>
                <a:gd name="T10" fmla="*/ 105 w 766"/>
                <a:gd name="T11" fmla="*/ 28 h 681"/>
                <a:gd name="T12" fmla="*/ 110 w 766"/>
                <a:gd name="T13" fmla="*/ 34 h 681"/>
                <a:gd name="T14" fmla="*/ 114 w 766"/>
                <a:gd name="T15" fmla="*/ 41 h 681"/>
                <a:gd name="T16" fmla="*/ 120 w 766"/>
                <a:gd name="T17" fmla="*/ 51 h 681"/>
                <a:gd name="T18" fmla="*/ 126 w 766"/>
                <a:gd name="T19" fmla="*/ 59 h 681"/>
                <a:gd name="T20" fmla="*/ 133 w 766"/>
                <a:gd name="T21" fmla="*/ 69 h 681"/>
                <a:gd name="T22" fmla="*/ 138 w 766"/>
                <a:gd name="T23" fmla="*/ 79 h 681"/>
                <a:gd name="T24" fmla="*/ 138 w 766"/>
                <a:gd name="T25" fmla="*/ 85 h 681"/>
                <a:gd name="T26" fmla="*/ 141 w 766"/>
                <a:gd name="T27" fmla="*/ 92 h 681"/>
                <a:gd name="T28" fmla="*/ 152 w 766"/>
                <a:gd name="T29" fmla="*/ 96 h 681"/>
                <a:gd name="T30" fmla="*/ 162 w 766"/>
                <a:gd name="T31" fmla="*/ 99 h 681"/>
                <a:gd name="T32" fmla="*/ 168 w 766"/>
                <a:gd name="T33" fmla="*/ 106 h 681"/>
                <a:gd name="T34" fmla="*/ 174 w 766"/>
                <a:gd name="T35" fmla="*/ 112 h 681"/>
                <a:gd name="T36" fmla="*/ 179 w 766"/>
                <a:gd name="T37" fmla="*/ 116 h 681"/>
                <a:gd name="T38" fmla="*/ 183 w 766"/>
                <a:gd name="T39" fmla="*/ 121 h 681"/>
                <a:gd name="T40" fmla="*/ 181 w 766"/>
                <a:gd name="T41" fmla="*/ 124 h 681"/>
                <a:gd name="T42" fmla="*/ 173 w 766"/>
                <a:gd name="T43" fmla="*/ 125 h 681"/>
                <a:gd name="T44" fmla="*/ 161 w 766"/>
                <a:gd name="T45" fmla="*/ 124 h 681"/>
                <a:gd name="T46" fmla="*/ 153 w 766"/>
                <a:gd name="T47" fmla="*/ 124 h 681"/>
                <a:gd name="T48" fmla="*/ 153 w 766"/>
                <a:gd name="T49" fmla="*/ 124 h 681"/>
                <a:gd name="T50" fmla="*/ 158 w 766"/>
                <a:gd name="T51" fmla="*/ 126 h 681"/>
                <a:gd name="T52" fmla="*/ 165 w 766"/>
                <a:gd name="T53" fmla="*/ 130 h 681"/>
                <a:gd name="T54" fmla="*/ 168 w 766"/>
                <a:gd name="T55" fmla="*/ 134 h 681"/>
                <a:gd name="T56" fmla="*/ 177 w 766"/>
                <a:gd name="T57" fmla="*/ 139 h 681"/>
                <a:gd name="T58" fmla="*/ 184 w 766"/>
                <a:gd name="T59" fmla="*/ 144 h 681"/>
                <a:gd name="T60" fmla="*/ 189 w 766"/>
                <a:gd name="T61" fmla="*/ 150 h 681"/>
                <a:gd name="T62" fmla="*/ 192 w 766"/>
                <a:gd name="T63" fmla="*/ 155 h 681"/>
                <a:gd name="T64" fmla="*/ 190 w 766"/>
                <a:gd name="T65" fmla="*/ 157 h 681"/>
                <a:gd name="T66" fmla="*/ 183 w 766"/>
                <a:gd name="T67" fmla="*/ 161 h 681"/>
                <a:gd name="T68" fmla="*/ 177 w 766"/>
                <a:gd name="T69" fmla="*/ 164 h 681"/>
                <a:gd name="T70" fmla="*/ 175 w 766"/>
                <a:gd name="T71" fmla="*/ 166 h 681"/>
                <a:gd name="T72" fmla="*/ 173 w 766"/>
                <a:gd name="T73" fmla="*/ 168 h 681"/>
                <a:gd name="T74" fmla="*/ 171 w 766"/>
                <a:gd name="T75" fmla="*/ 169 h 681"/>
                <a:gd name="T76" fmla="*/ 170 w 766"/>
                <a:gd name="T77" fmla="*/ 170 h 681"/>
                <a:gd name="T78" fmla="*/ 158 w 766"/>
                <a:gd name="T79" fmla="*/ 160 h 681"/>
                <a:gd name="T80" fmla="*/ 125 w 766"/>
                <a:gd name="T81" fmla="*/ 167 h 681"/>
                <a:gd name="T82" fmla="*/ 108 w 766"/>
                <a:gd name="T83" fmla="*/ 161 h 681"/>
                <a:gd name="T84" fmla="*/ 89 w 766"/>
                <a:gd name="T85" fmla="*/ 158 h 681"/>
                <a:gd name="T86" fmla="*/ 75 w 766"/>
                <a:gd name="T87" fmla="*/ 148 h 681"/>
                <a:gd name="T88" fmla="*/ 57 w 766"/>
                <a:gd name="T89" fmla="*/ 128 h 681"/>
                <a:gd name="T90" fmla="*/ 49 w 766"/>
                <a:gd name="T91" fmla="*/ 101 h 681"/>
                <a:gd name="T92" fmla="*/ 36 w 766"/>
                <a:gd name="T93" fmla="*/ 67 h 681"/>
                <a:gd name="T94" fmla="*/ 21 w 766"/>
                <a:gd name="T95" fmla="*/ 64 h 681"/>
                <a:gd name="T96" fmla="*/ 0 w 766"/>
                <a:gd name="T97" fmla="*/ 55 h 681"/>
                <a:gd name="T98" fmla="*/ 18 w 766"/>
                <a:gd name="T99" fmla="*/ 31 h 681"/>
                <a:gd name="T100" fmla="*/ 30 w 766"/>
                <a:gd name="T101" fmla="*/ 25 h 681"/>
                <a:gd name="T102" fmla="*/ 51 w 766"/>
                <a:gd name="T103" fmla="*/ 19 h 681"/>
                <a:gd name="T104" fmla="*/ 66 w 766"/>
                <a:gd name="T105" fmla="*/ 0 h 681"/>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766"/>
                <a:gd name="T160" fmla="*/ 0 h 681"/>
                <a:gd name="T161" fmla="*/ 766 w 766"/>
                <a:gd name="T162" fmla="*/ 681 h 681"/>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766" h="681">
                  <a:moveTo>
                    <a:pt x="262" y="0"/>
                  </a:moveTo>
                  <a:lnTo>
                    <a:pt x="266" y="45"/>
                  </a:lnTo>
                  <a:lnTo>
                    <a:pt x="270" y="49"/>
                  </a:lnTo>
                  <a:lnTo>
                    <a:pt x="281" y="55"/>
                  </a:lnTo>
                  <a:lnTo>
                    <a:pt x="297" y="63"/>
                  </a:lnTo>
                  <a:lnTo>
                    <a:pt x="313" y="70"/>
                  </a:lnTo>
                  <a:lnTo>
                    <a:pt x="325" y="78"/>
                  </a:lnTo>
                  <a:lnTo>
                    <a:pt x="340" y="88"/>
                  </a:lnTo>
                  <a:lnTo>
                    <a:pt x="362" y="94"/>
                  </a:lnTo>
                  <a:lnTo>
                    <a:pt x="384" y="100"/>
                  </a:lnTo>
                  <a:lnTo>
                    <a:pt x="402" y="104"/>
                  </a:lnTo>
                  <a:lnTo>
                    <a:pt x="419" y="114"/>
                  </a:lnTo>
                  <a:lnTo>
                    <a:pt x="433" y="124"/>
                  </a:lnTo>
                  <a:lnTo>
                    <a:pt x="441" y="137"/>
                  </a:lnTo>
                  <a:lnTo>
                    <a:pt x="447" y="149"/>
                  </a:lnTo>
                  <a:lnTo>
                    <a:pt x="457" y="165"/>
                  </a:lnTo>
                  <a:lnTo>
                    <a:pt x="470" y="185"/>
                  </a:lnTo>
                  <a:lnTo>
                    <a:pt x="482" y="204"/>
                  </a:lnTo>
                  <a:lnTo>
                    <a:pt x="496" y="222"/>
                  </a:lnTo>
                  <a:lnTo>
                    <a:pt x="506" y="236"/>
                  </a:lnTo>
                  <a:lnTo>
                    <a:pt x="518" y="253"/>
                  </a:lnTo>
                  <a:lnTo>
                    <a:pt x="531" y="277"/>
                  </a:lnTo>
                  <a:lnTo>
                    <a:pt x="543" y="299"/>
                  </a:lnTo>
                  <a:lnTo>
                    <a:pt x="549" y="316"/>
                  </a:lnTo>
                  <a:lnTo>
                    <a:pt x="551" y="330"/>
                  </a:lnTo>
                  <a:lnTo>
                    <a:pt x="551" y="342"/>
                  </a:lnTo>
                  <a:lnTo>
                    <a:pt x="553" y="354"/>
                  </a:lnTo>
                  <a:lnTo>
                    <a:pt x="563" y="368"/>
                  </a:lnTo>
                  <a:lnTo>
                    <a:pt x="583" y="379"/>
                  </a:lnTo>
                  <a:lnTo>
                    <a:pt x="606" y="385"/>
                  </a:lnTo>
                  <a:lnTo>
                    <a:pt x="628" y="391"/>
                  </a:lnTo>
                  <a:lnTo>
                    <a:pt x="646" y="399"/>
                  </a:lnTo>
                  <a:lnTo>
                    <a:pt x="659" y="411"/>
                  </a:lnTo>
                  <a:lnTo>
                    <a:pt x="671" y="427"/>
                  </a:lnTo>
                  <a:lnTo>
                    <a:pt x="681" y="440"/>
                  </a:lnTo>
                  <a:lnTo>
                    <a:pt x="693" y="448"/>
                  </a:lnTo>
                  <a:lnTo>
                    <a:pt x="705" y="454"/>
                  </a:lnTo>
                  <a:lnTo>
                    <a:pt x="716" y="464"/>
                  </a:lnTo>
                  <a:lnTo>
                    <a:pt x="726" y="474"/>
                  </a:lnTo>
                  <a:lnTo>
                    <a:pt x="732" y="486"/>
                  </a:lnTo>
                  <a:lnTo>
                    <a:pt x="732" y="496"/>
                  </a:lnTo>
                  <a:lnTo>
                    <a:pt x="724" y="499"/>
                  </a:lnTo>
                  <a:lnTo>
                    <a:pt x="711" y="501"/>
                  </a:lnTo>
                  <a:lnTo>
                    <a:pt x="689" y="503"/>
                  </a:lnTo>
                  <a:lnTo>
                    <a:pt x="667" y="501"/>
                  </a:lnTo>
                  <a:lnTo>
                    <a:pt x="644" y="499"/>
                  </a:lnTo>
                  <a:lnTo>
                    <a:pt x="624" y="498"/>
                  </a:lnTo>
                  <a:lnTo>
                    <a:pt x="610" y="496"/>
                  </a:lnTo>
                  <a:lnTo>
                    <a:pt x="606" y="496"/>
                  </a:lnTo>
                  <a:lnTo>
                    <a:pt x="610" y="498"/>
                  </a:lnTo>
                  <a:lnTo>
                    <a:pt x="620" y="501"/>
                  </a:lnTo>
                  <a:lnTo>
                    <a:pt x="632" y="507"/>
                  </a:lnTo>
                  <a:lnTo>
                    <a:pt x="646" y="515"/>
                  </a:lnTo>
                  <a:lnTo>
                    <a:pt x="657" y="523"/>
                  </a:lnTo>
                  <a:lnTo>
                    <a:pt x="663" y="531"/>
                  </a:lnTo>
                  <a:lnTo>
                    <a:pt x="671" y="539"/>
                  </a:lnTo>
                  <a:lnTo>
                    <a:pt x="687" y="549"/>
                  </a:lnTo>
                  <a:lnTo>
                    <a:pt x="707" y="559"/>
                  </a:lnTo>
                  <a:lnTo>
                    <a:pt x="724" y="568"/>
                  </a:lnTo>
                  <a:lnTo>
                    <a:pt x="736" y="578"/>
                  </a:lnTo>
                  <a:lnTo>
                    <a:pt x="746" y="590"/>
                  </a:lnTo>
                  <a:lnTo>
                    <a:pt x="754" y="602"/>
                  </a:lnTo>
                  <a:lnTo>
                    <a:pt x="762" y="612"/>
                  </a:lnTo>
                  <a:lnTo>
                    <a:pt x="766" y="622"/>
                  </a:lnTo>
                  <a:lnTo>
                    <a:pt x="766" y="627"/>
                  </a:lnTo>
                  <a:lnTo>
                    <a:pt x="758" y="631"/>
                  </a:lnTo>
                  <a:lnTo>
                    <a:pt x="746" y="639"/>
                  </a:lnTo>
                  <a:lnTo>
                    <a:pt x="730" y="647"/>
                  </a:lnTo>
                  <a:lnTo>
                    <a:pt x="716" y="653"/>
                  </a:lnTo>
                  <a:lnTo>
                    <a:pt x="705" y="659"/>
                  </a:lnTo>
                  <a:lnTo>
                    <a:pt x="699" y="663"/>
                  </a:lnTo>
                  <a:lnTo>
                    <a:pt x="697" y="665"/>
                  </a:lnTo>
                  <a:lnTo>
                    <a:pt x="693" y="669"/>
                  </a:lnTo>
                  <a:lnTo>
                    <a:pt x="689" y="673"/>
                  </a:lnTo>
                  <a:lnTo>
                    <a:pt x="685" y="675"/>
                  </a:lnTo>
                  <a:lnTo>
                    <a:pt x="681" y="677"/>
                  </a:lnTo>
                  <a:lnTo>
                    <a:pt x="679" y="679"/>
                  </a:lnTo>
                  <a:lnTo>
                    <a:pt x="679" y="681"/>
                  </a:lnTo>
                  <a:lnTo>
                    <a:pt x="665" y="663"/>
                  </a:lnTo>
                  <a:lnTo>
                    <a:pt x="632" y="641"/>
                  </a:lnTo>
                  <a:lnTo>
                    <a:pt x="592" y="657"/>
                  </a:lnTo>
                  <a:lnTo>
                    <a:pt x="500" y="671"/>
                  </a:lnTo>
                  <a:lnTo>
                    <a:pt x="472" y="637"/>
                  </a:lnTo>
                  <a:lnTo>
                    <a:pt x="431" y="645"/>
                  </a:lnTo>
                  <a:lnTo>
                    <a:pt x="398" y="651"/>
                  </a:lnTo>
                  <a:lnTo>
                    <a:pt x="356" y="633"/>
                  </a:lnTo>
                  <a:lnTo>
                    <a:pt x="303" y="651"/>
                  </a:lnTo>
                  <a:lnTo>
                    <a:pt x="297" y="592"/>
                  </a:lnTo>
                  <a:lnTo>
                    <a:pt x="242" y="566"/>
                  </a:lnTo>
                  <a:lnTo>
                    <a:pt x="230" y="513"/>
                  </a:lnTo>
                  <a:lnTo>
                    <a:pt x="258" y="470"/>
                  </a:lnTo>
                  <a:lnTo>
                    <a:pt x="197" y="407"/>
                  </a:lnTo>
                  <a:lnTo>
                    <a:pt x="140" y="336"/>
                  </a:lnTo>
                  <a:lnTo>
                    <a:pt x="144" y="269"/>
                  </a:lnTo>
                  <a:lnTo>
                    <a:pt x="112" y="250"/>
                  </a:lnTo>
                  <a:lnTo>
                    <a:pt x="83" y="257"/>
                  </a:lnTo>
                  <a:lnTo>
                    <a:pt x="69" y="222"/>
                  </a:lnTo>
                  <a:lnTo>
                    <a:pt x="0" y="220"/>
                  </a:lnTo>
                  <a:lnTo>
                    <a:pt x="14" y="131"/>
                  </a:lnTo>
                  <a:lnTo>
                    <a:pt x="69" y="124"/>
                  </a:lnTo>
                  <a:lnTo>
                    <a:pt x="81" y="98"/>
                  </a:lnTo>
                  <a:lnTo>
                    <a:pt x="122" y="100"/>
                  </a:lnTo>
                  <a:lnTo>
                    <a:pt x="175" y="76"/>
                  </a:lnTo>
                  <a:lnTo>
                    <a:pt x="203" y="76"/>
                  </a:lnTo>
                  <a:lnTo>
                    <a:pt x="215" y="15"/>
                  </a:lnTo>
                  <a:lnTo>
                    <a:pt x="262" y="0"/>
                  </a:lnTo>
                  <a:close/>
                </a:path>
              </a:pathLst>
            </a:custGeom>
            <a:grpFill/>
            <a:ln w="0">
              <a:solidFill>
                <a:schemeClr val="tx1">
                  <a:lumMod val="85000"/>
                  <a:lumOff val="15000"/>
                </a:schemeClr>
              </a:solidFill>
              <a:prstDash val="solid"/>
              <a:round/>
              <a:headEnd/>
              <a:tailEnd/>
            </a:ln>
          </p:spPr>
          <p:txBody>
            <a:bodyPr/>
            <a:lstStyle/>
            <a:p>
              <a:endParaRPr lang="zh-CN" altLang="en-US" sz="2471"/>
            </a:p>
          </p:txBody>
        </p:sp>
        <p:sp>
          <p:nvSpPr>
            <p:cNvPr id="63" name="Freeform 84"/>
            <p:cNvSpPr>
              <a:spLocks/>
            </p:cNvSpPr>
            <p:nvPr/>
          </p:nvSpPr>
          <p:spPr bwMode="gray">
            <a:xfrm>
              <a:off x="3622" y="2455"/>
              <a:ext cx="383" cy="340"/>
            </a:xfrm>
            <a:custGeom>
              <a:avLst/>
              <a:gdLst>
                <a:gd name="T0" fmla="*/ 67 w 766"/>
                <a:gd name="T1" fmla="*/ 11 h 681"/>
                <a:gd name="T2" fmla="*/ 71 w 766"/>
                <a:gd name="T3" fmla="*/ 13 h 681"/>
                <a:gd name="T4" fmla="*/ 79 w 766"/>
                <a:gd name="T5" fmla="*/ 17 h 681"/>
                <a:gd name="T6" fmla="*/ 85 w 766"/>
                <a:gd name="T7" fmla="*/ 22 h 681"/>
                <a:gd name="T8" fmla="*/ 96 w 766"/>
                <a:gd name="T9" fmla="*/ 25 h 681"/>
                <a:gd name="T10" fmla="*/ 105 w 766"/>
                <a:gd name="T11" fmla="*/ 28 h 681"/>
                <a:gd name="T12" fmla="*/ 110 w 766"/>
                <a:gd name="T13" fmla="*/ 34 h 681"/>
                <a:gd name="T14" fmla="*/ 114 w 766"/>
                <a:gd name="T15" fmla="*/ 41 h 681"/>
                <a:gd name="T16" fmla="*/ 120 w 766"/>
                <a:gd name="T17" fmla="*/ 51 h 681"/>
                <a:gd name="T18" fmla="*/ 126 w 766"/>
                <a:gd name="T19" fmla="*/ 59 h 681"/>
                <a:gd name="T20" fmla="*/ 133 w 766"/>
                <a:gd name="T21" fmla="*/ 69 h 681"/>
                <a:gd name="T22" fmla="*/ 138 w 766"/>
                <a:gd name="T23" fmla="*/ 79 h 681"/>
                <a:gd name="T24" fmla="*/ 138 w 766"/>
                <a:gd name="T25" fmla="*/ 85 h 681"/>
                <a:gd name="T26" fmla="*/ 141 w 766"/>
                <a:gd name="T27" fmla="*/ 92 h 681"/>
                <a:gd name="T28" fmla="*/ 152 w 766"/>
                <a:gd name="T29" fmla="*/ 96 h 681"/>
                <a:gd name="T30" fmla="*/ 162 w 766"/>
                <a:gd name="T31" fmla="*/ 99 h 681"/>
                <a:gd name="T32" fmla="*/ 168 w 766"/>
                <a:gd name="T33" fmla="*/ 106 h 681"/>
                <a:gd name="T34" fmla="*/ 174 w 766"/>
                <a:gd name="T35" fmla="*/ 112 h 681"/>
                <a:gd name="T36" fmla="*/ 179 w 766"/>
                <a:gd name="T37" fmla="*/ 116 h 681"/>
                <a:gd name="T38" fmla="*/ 183 w 766"/>
                <a:gd name="T39" fmla="*/ 121 h 681"/>
                <a:gd name="T40" fmla="*/ 181 w 766"/>
                <a:gd name="T41" fmla="*/ 124 h 681"/>
                <a:gd name="T42" fmla="*/ 173 w 766"/>
                <a:gd name="T43" fmla="*/ 125 h 681"/>
                <a:gd name="T44" fmla="*/ 161 w 766"/>
                <a:gd name="T45" fmla="*/ 124 h 681"/>
                <a:gd name="T46" fmla="*/ 153 w 766"/>
                <a:gd name="T47" fmla="*/ 124 h 681"/>
                <a:gd name="T48" fmla="*/ 153 w 766"/>
                <a:gd name="T49" fmla="*/ 124 h 681"/>
                <a:gd name="T50" fmla="*/ 158 w 766"/>
                <a:gd name="T51" fmla="*/ 126 h 681"/>
                <a:gd name="T52" fmla="*/ 165 w 766"/>
                <a:gd name="T53" fmla="*/ 130 h 681"/>
                <a:gd name="T54" fmla="*/ 168 w 766"/>
                <a:gd name="T55" fmla="*/ 134 h 681"/>
                <a:gd name="T56" fmla="*/ 177 w 766"/>
                <a:gd name="T57" fmla="*/ 139 h 681"/>
                <a:gd name="T58" fmla="*/ 184 w 766"/>
                <a:gd name="T59" fmla="*/ 144 h 681"/>
                <a:gd name="T60" fmla="*/ 189 w 766"/>
                <a:gd name="T61" fmla="*/ 150 h 681"/>
                <a:gd name="T62" fmla="*/ 192 w 766"/>
                <a:gd name="T63" fmla="*/ 155 h 681"/>
                <a:gd name="T64" fmla="*/ 190 w 766"/>
                <a:gd name="T65" fmla="*/ 157 h 681"/>
                <a:gd name="T66" fmla="*/ 183 w 766"/>
                <a:gd name="T67" fmla="*/ 161 h 681"/>
                <a:gd name="T68" fmla="*/ 177 w 766"/>
                <a:gd name="T69" fmla="*/ 164 h 681"/>
                <a:gd name="T70" fmla="*/ 175 w 766"/>
                <a:gd name="T71" fmla="*/ 166 h 681"/>
                <a:gd name="T72" fmla="*/ 173 w 766"/>
                <a:gd name="T73" fmla="*/ 168 h 681"/>
                <a:gd name="T74" fmla="*/ 171 w 766"/>
                <a:gd name="T75" fmla="*/ 169 h 681"/>
                <a:gd name="T76" fmla="*/ 170 w 766"/>
                <a:gd name="T77" fmla="*/ 170 h 681"/>
                <a:gd name="T78" fmla="*/ 158 w 766"/>
                <a:gd name="T79" fmla="*/ 160 h 681"/>
                <a:gd name="T80" fmla="*/ 125 w 766"/>
                <a:gd name="T81" fmla="*/ 167 h 681"/>
                <a:gd name="T82" fmla="*/ 108 w 766"/>
                <a:gd name="T83" fmla="*/ 161 h 681"/>
                <a:gd name="T84" fmla="*/ 89 w 766"/>
                <a:gd name="T85" fmla="*/ 158 h 681"/>
                <a:gd name="T86" fmla="*/ 75 w 766"/>
                <a:gd name="T87" fmla="*/ 148 h 681"/>
                <a:gd name="T88" fmla="*/ 57 w 766"/>
                <a:gd name="T89" fmla="*/ 128 h 681"/>
                <a:gd name="T90" fmla="*/ 49 w 766"/>
                <a:gd name="T91" fmla="*/ 101 h 681"/>
                <a:gd name="T92" fmla="*/ 36 w 766"/>
                <a:gd name="T93" fmla="*/ 67 h 681"/>
                <a:gd name="T94" fmla="*/ 21 w 766"/>
                <a:gd name="T95" fmla="*/ 64 h 681"/>
                <a:gd name="T96" fmla="*/ 0 w 766"/>
                <a:gd name="T97" fmla="*/ 55 h 681"/>
                <a:gd name="T98" fmla="*/ 18 w 766"/>
                <a:gd name="T99" fmla="*/ 31 h 681"/>
                <a:gd name="T100" fmla="*/ 30 w 766"/>
                <a:gd name="T101" fmla="*/ 25 h 681"/>
                <a:gd name="T102" fmla="*/ 51 w 766"/>
                <a:gd name="T103" fmla="*/ 19 h 681"/>
                <a:gd name="T104" fmla="*/ 66 w 766"/>
                <a:gd name="T105" fmla="*/ 0 h 681"/>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766"/>
                <a:gd name="T160" fmla="*/ 0 h 681"/>
                <a:gd name="T161" fmla="*/ 766 w 766"/>
                <a:gd name="T162" fmla="*/ 681 h 681"/>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766" h="681">
                  <a:moveTo>
                    <a:pt x="262" y="0"/>
                  </a:moveTo>
                  <a:lnTo>
                    <a:pt x="266" y="45"/>
                  </a:lnTo>
                  <a:lnTo>
                    <a:pt x="270" y="49"/>
                  </a:lnTo>
                  <a:lnTo>
                    <a:pt x="281" y="55"/>
                  </a:lnTo>
                  <a:lnTo>
                    <a:pt x="297" y="63"/>
                  </a:lnTo>
                  <a:lnTo>
                    <a:pt x="313" y="70"/>
                  </a:lnTo>
                  <a:lnTo>
                    <a:pt x="325" y="78"/>
                  </a:lnTo>
                  <a:lnTo>
                    <a:pt x="340" y="88"/>
                  </a:lnTo>
                  <a:lnTo>
                    <a:pt x="362" y="94"/>
                  </a:lnTo>
                  <a:lnTo>
                    <a:pt x="384" y="100"/>
                  </a:lnTo>
                  <a:lnTo>
                    <a:pt x="402" y="104"/>
                  </a:lnTo>
                  <a:lnTo>
                    <a:pt x="419" y="114"/>
                  </a:lnTo>
                  <a:lnTo>
                    <a:pt x="433" y="124"/>
                  </a:lnTo>
                  <a:lnTo>
                    <a:pt x="441" y="137"/>
                  </a:lnTo>
                  <a:lnTo>
                    <a:pt x="447" y="149"/>
                  </a:lnTo>
                  <a:lnTo>
                    <a:pt x="457" y="165"/>
                  </a:lnTo>
                  <a:lnTo>
                    <a:pt x="470" y="185"/>
                  </a:lnTo>
                  <a:lnTo>
                    <a:pt x="482" y="204"/>
                  </a:lnTo>
                  <a:lnTo>
                    <a:pt x="496" y="222"/>
                  </a:lnTo>
                  <a:lnTo>
                    <a:pt x="506" y="236"/>
                  </a:lnTo>
                  <a:lnTo>
                    <a:pt x="518" y="253"/>
                  </a:lnTo>
                  <a:lnTo>
                    <a:pt x="531" y="277"/>
                  </a:lnTo>
                  <a:lnTo>
                    <a:pt x="543" y="299"/>
                  </a:lnTo>
                  <a:lnTo>
                    <a:pt x="549" y="316"/>
                  </a:lnTo>
                  <a:lnTo>
                    <a:pt x="551" y="330"/>
                  </a:lnTo>
                  <a:lnTo>
                    <a:pt x="551" y="342"/>
                  </a:lnTo>
                  <a:lnTo>
                    <a:pt x="553" y="354"/>
                  </a:lnTo>
                  <a:lnTo>
                    <a:pt x="563" y="368"/>
                  </a:lnTo>
                  <a:lnTo>
                    <a:pt x="583" y="379"/>
                  </a:lnTo>
                  <a:lnTo>
                    <a:pt x="606" y="385"/>
                  </a:lnTo>
                  <a:lnTo>
                    <a:pt x="628" y="391"/>
                  </a:lnTo>
                  <a:lnTo>
                    <a:pt x="646" y="399"/>
                  </a:lnTo>
                  <a:lnTo>
                    <a:pt x="659" y="411"/>
                  </a:lnTo>
                  <a:lnTo>
                    <a:pt x="671" y="427"/>
                  </a:lnTo>
                  <a:lnTo>
                    <a:pt x="681" y="440"/>
                  </a:lnTo>
                  <a:lnTo>
                    <a:pt x="693" y="448"/>
                  </a:lnTo>
                  <a:lnTo>
                    <a:pt x="705" y="454"/>
                  </a:lnTo>
                  <a:lnTo>
                    <a:pt x="716" y="464"/>
                  </a:lnTo>
                  <a:lnTo>
                    <a:pt x="726" y="474"/>
                  </a:lnTo>
                  <a:lnTo>
                    <a:pt x="732" y="486"/>
                  </a:lnTo>
                  <a:lnTo>
                    <a:pt x="732" y="496"/>
                  </a:lnTo>
                  <a:lnTo>
                    <a:pt x="724" y="499"/>
                  </a:lnTo>
                  <a:lnTo>
                    <a:pt x="711" y="501"/>
                  </a:lnTo>
                  <a:lnTo>
                    <a:pt x="689" y="503"/>
                  </a:lnTo>
                  <a:lnTo>
                    <a:pt x="667" y="501"/>
                  </a:lnTo>
                  <a:lnTo>
                    <a:pt x="644" y="499"/>
                  </a:lnTo>
                  <a:lnTo>
                    <a:pt x="624" y="498"/>
                  </a:lnTo>
                  <a:lnTo>
                    <a:pt x="610" y="496"/>
                  </a:lnTo>
                  <a:lnTo>
                    <a:pt x="606" y="496"/>
                  </a:lnTo>
                  <a:lnTo>
                    <a:pt x="610" y="498"/>
                  </a:lnTo>
                  <a:lnTo>
                    <a:pt x="620" y="501"/>
                  </a:lnTo>
                  <a:lnTo>
                    <a:pt x="632" y="507"/>
                  </a:lnTo>
                  <a:lnTo>
                    <a:pt x="646" y="515"/>
                  </a:lnTo>
                  <a:lnTo>
                    <a:pt x="657" y="523"/>
                  </a:lnTo>
                  <a:lnTo>
                    <a:pt x="663" y="531"/>
                  </a:lnTo>
                  <a:lnTo>
                    <a:pt x="671" y="539"/>
                  </a:lnTo>
                  <a:lnTo>
                    <a:pt x="687" y="549"/>
                  </a:lnTo>
                  <a:lnTo>
                    <a:pt x="707" y="559"/>
                  </a:lnTo>
                  <a:lnTo>
                    <a:pt x="724" y="568"/>
                  </a:lnTo>
                  <a:lnTo>
                    <a:pt x="736" y="578"/>
                  </a:lnTo>
                  <a:lnTo>
                    <a:pt x="746" y="590"/>
                  </a:lnTo>
                  <a:lnTo>
                    <a:pt x="754" y="602"/>
                  </a:lnTo>
                  <a:lnTo>
                    <a:pt x="762" y="612"/>
                  </a:lnTo>
                  <a:lnTo>
                    <a:pt x="766" y="622"/>
                  </a:lnTo>
                  <a:lnTo>
                    <a:pt x="766" y="627"/>
                  </a:lnTo>
                  <a:lnTo>
                    <a:pt x="758" y="631"/>
                  </a:lnTo>
                  <a:lnTo>
                    <a:pt x="746" y="639"/>
                  </a:lnTo>
                  <a:lnTo>
                    <a:pt x="730" y="647"/>
                  </a:lnTo>
                  <a:lnTo>
                    <a:pt x="716" y="653"/>
                  </a:lnTo>
                  <a:lnTo>
                    <a:pt x="705" y="659"/>
                  </a:lnTo>
                  <a:lnTo>
                    <a:pt x="699" y="663"/>
                  </a:lnTo>
                  <a:lnTo>
                    <a:pt x="697" y="665"/>
                  </a:lnTo>
                  <a:lnTo>
                    <a:pt x="693" y="669"/>
                  </a:lnTo>
                  <a:lnTo>
                    <a:pt x="689" y="673"/>
                  </a:lnTo>
                  <a:lnTo>
                    <a:pt x="685" y="675"/>
                  </a:lnTo>
                  <a:lnTo>
                    <a:pt x="681" y="677"/>
                  </a:lnTo>
                  <a:lnTo>
                    <a:pt x="679" y="679"/>
                  </a:lnTo>
                  <a:lnTo>
                    <a:pt x="679" y="681"/>
                  </a:lnTo>
                  <a:lnTo>
                    <a:pt x="665" y="663"/>
                  </a:lnTo>
                  <a:lnTo>
                    <a:pt x="632" y="641"/>
                  </a:lnTo>
                  <a:lnTo>
                    <a:pt x="592" y="657"/>
                  </a:lnTo>
                  <a:lnTo>
                    <a:pt x="500" y="671"/>
                  </a:lnTo>
                  <a:lnTo>
                    <a:pt x="472" y="637"/>
                  </a:lnTo>
                  <a:lnTo>
                    <a:pt x="431" y="645"/>
                  </a:lnTo>
                  <a:lnTo>
                    <a:pt x="398" y="651"/>
                  </a:lnTo>
                  <a:lnTo>
                    <a:pt x="356" y="633"/>
                  </a:lnTo>
                  <a:lnTo>
                    <a:pt x="303" y="651"/>
                  </a:lnTo>
                  <a:lnTo>
                    <a:pt x="297" y="592"/>
                  </a:lnTo>
                  <a:lnTo>
                    <a:pt x="242" y="566"/>
                  </a:lnTo>
                  <a:lnTo>
                    <a:pt x="230" y="513"/>
                  </a:lnTo>
                  <a:lnTo>
                    <a:pt x="258" y="470"/>
                  </a:lnTo>
                  <a:lnTo>
                    <a:pt x="197" y="407"/>
                  </a:lnTo>
                  <a:lnTo>
                    <a:pt x="140" y="336"/>
                  </a:lnTo>
                  <a:lnTo>
                    <a:pt x="144" y="269"/>
                  </a:lnTo>
                  <a:lnTo>
                    <a:pt x="112" y="250"/>
                  </a:lnTo>
                  <a:lnTo>
                    <a:pt x="83" y="257"/>
                  </a:lnTo>
                  <a:lnTo>
                    <a:pt x="69" y="222"/>
                  </a:lnTo>
                  <a:lnTo>
                    <a:pt x="0" y="220"/>
                  </a:lnTo>
                  <a:lnTo>
                    <a:pt x="14" y="131"/>
                  </a:lnTo>
                  <a:lnTo>
                    <a:pt x="69" y="124"/>
                  </a:lnTo>
                  <a:lnTo>
                    <a:pt x="81" y="98"/>
                  </a:lnTo>
                  <a:lnTo>
                    <a:pt x="122" y="100"/>
                  </a:lnTo>
                  <a:lnTo>
                    <a:pt x="175" y="76"/>
                  </a:lnTo>
                  <a:lnTo>
                    <a:pt x="203" y="76"/>
                  </a:lnTo>
                  <a:lnTo>
                    <a:pt x="215" y="15"/>
                  </a:lnTo>
                  <a:lnTo>
                    <a:pt x="262" y="0"/>
                  </a:lnTo>
                </a:path>
              </a:pathLst>
            </a:custGeom>
            <a:grpFill/>
            <a:ln w="6350">
              <a:solidFill>
                <a:schemeClr val="tx1">
                  <a:lumMod val="85000"/>
                  <a:lumOff val="15000"/>
                </a:schemeClr>
              </a:solidFill>
              <a:prstDash val="solid"/>
              <a:round/>
              <a:headEnd/>
              <a:tailEnd/>
            </a:ln>
          </p:spPr>
          <p:txBody>
            <a:bodyPr/>
            <a:lstStyle/>
            <a:p>
              <a:endParaRPr lang="zh-CN" altLang="en-US" sz="2471"/>
            </a:p>
          </p:txBody>
        </p:sp>
        <p:sp>
          <p:nvSpPr>
            <p:cNvPr id="64" name="Freeform 85"/>
            <p:cNvSpPr>
              <a:spLocks/>
            </p:cNvSpPr>
            <p:nvPr/>
          </p:nvSpPr>
          <p:spPr bwMode="gray">
            <a:xfrm>
              <a:off x="3848" y="2705"/>
              <a:ext cx="58" cy="77"/>
            </a:xfrm>
            <a:custGeom>
              <a:avLst/>
              <a:gdLst>
                <a:gd name="T0" fmla="*/ 0 w 116"/>
                <a:gd name="T1" fmla="*/ 0 h 156"/>
                <a:gd name="T2" fmla="*/ 1 w 116"/>
                <a:gd name="T3" fmla="*/ 1 h 156"/>
                <a:gd name="T4" fmla="*/ 2 w 116"/>
                <a:gd name="T5" fmla="*/ 4 h 156"/>
                <a:gd name="T6" fmla="*/ 4 w 116"/>
                <a:gd name="T7" fmla="*/ 8 h 156"/>
                <a:gd name="T8" fmla="*/ 5 w 116"/>
                <a:gd name="T9" fmla="*/ 13 h 156"/>
                <a:gd name="T10" fmla="*/ 6 w 116"/>
                <a:gd name="T11" fmla="*/ 16 h 156"/>
                <a:gd name="T12" fmla="*/ 6 w 116"/>
                <a:gd name="T13" fmla="*/ 20 h 156"/>
                <a:gd name="T14" fmla="*/ 8 w 116"/>
                <a:gd name="T15" fmla="*/ 25 h 156"/>
                <a:gd name="T16" fmla="*/ 11 w 116"/>
                <a:gd name="T17" fmla="*/ 30 h 156"/>
                <a:gd name="T18" fmla="*/ 12 w 116"/>
                <a:gd name="T19" fmla="*/ 33 h 156"/>
                <a:gd name="T20" fmla="*/ 13 w 116"/>
                <a:gd name="T21" fmla="*/ 35 h 156"/>
                <a:gd name="T22" fmla="*/ 15 w 116"/>
                <a:gd name="T23" fmla="*/ 36 h 156"/>
                <a:gd name="T24" fmla="*/ 18 w 116"/>
                <a:gd name="T25" fmla="*/ 38 h 156"/>
                <a:gd name="T26" fmla="*/ 21 w 116"/>
                <a:gd name="T27" fmla="*/ 38 h 156"/>
                <a:gd name="T28" fmla="*/ 24 w 116"/>
                <a:gd name="T29" fmla="*/ 38 h 156"/>
                <a:gd name="T30" fmla="*/ 27 w 116"/>
                <a:gd name="T31" fmla="*/ 37 h 156"/>
                <a:gd name="T32" fmla="*/ 29 w 116"/>
                <a:gd name="T33" fmla="*/ 34 h 156"/>
                <a:gd name="T34" fmla="*/ 29 w 116"/>
                <a:gd name="T35" fmla="*/ 30 h 156"/>
                <a:gd name="T36" fmla="*/ 27 w 116"/>
                <a:gd name="T37" fmla="*/ 26 h 156"/>
                <a:gd name="T38" fmla="*/ 24 w 116"/>
                <a:gd name="T39" fmla="*/ 22 h 156"/>
                <a:gd name="T40" fmla="*/ 19 w 116"/>
                <a:gd name="T41" fmla="*/ 19 h 156"/>
                <a:gd name="T42" fmla="*/ 15 w 116"/>
                <a:gd name="T43" fmla="*/ 16 h 156"/>
                <a:gd name="T44" fmla="*/ 11 w 116"/>
                <a:gd name="T45" fmla="*/ 13 h 156"/>
                <a:gd name="T46" fmla="*/ 10 w 116"/>
                <a:gd name="T47" fmla="*/ 11 h 156"/>
                <a:gd name="T48" fmla="*/ 8 w 116"/>
                <a:gd name="T49" fmla="*/ 8 h 156"/>
                <a:gd name="T50" fmla="*/ 6 w 116"/>
                <a:gd name="T51" fmla="*/ 5 h 156"/>
                <a:gd name="T52" fmla="*/ 3 w 116"/>
                <a:gd name="T53" fmla="*/ 3 h 156"/>
                <a:gd name="T54" fmla="*/ 1 w 116"/>
                <a:gd name="T55" fmla="*/ 1 h 156"/>
                <a:gd name="T56" fmla="*/ 0 w 116"/>
                <a:gd name="T57" fmla="*/ 0 h 15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16"/>
                <a:gd name="T88" fmla="*/ 0 h 156"/>
                <a:gd name="T89" fmla="*/ 116 w 116"/>
                <a:gd name="T90" fmla="*/ 156 h 15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16" h="156">
                  <a:moveTo>
                    <a:pt x="0" y="0"/>
                  </a:moveTo>
                  <a:lnTo>
                    <a:pt x="2" y="6"/>
                  </a:lnTo>
                  <a:lnTo>
                    <a:pt x="8" y="18"/>
                  </a:lnTo>
                  <a:lnTo>
                    <a:pt x="13" y="34"/>
                  </a:lnTo>
                  <a:lnTo>
                    <a:pt x="19" y="52"/>
                  </a:lnTo>
                  <a:lnTo>
                    <a:pt x="21" y="65"/>
                  </a:lnTo>
                  <a:lnTo>
                    <a:pt x="23" y="83"/>
                  </a:lnTo>
                  <a:lnTo>
                    <a:pt x="31" y="103"/>
                  </a:lnTo>
                  <a:lnTo>
                    <a:pt x="41" y="121"/>
                  </a:lnTo>
                  <a:lnTo>
                    <a:pt x="47" y="136"/>
                  </a:lnTo>
                  <a:lnTo>
                    <a:pt x="49" y="142"/>
                  </a:lnTo>
                  <a:lnTo>
                    <a:pt x="59" y="148"/>
                  </a:lnTo>
                  <a:lnTo>
                    <a:pt x="69" y="154"/>
                  </a:lnTo>
                  <a:lnTo>
                    <a:pt x="82" y="156"/>
                  </a:lnTo>
                  <a:lnTo>
                    <a:pt x="94" y="156"/>
                  </a:lnTo>
                  <a:lnTo>
                    <a:pt x="106" y="150"/>
                  </a:lnTo>
                  <a:lnTo>
                    <a:pt x="114" y="138"/>
                  </a:lnTo>
                  <a:lnTo>
                    <a:pt x="116" y="123"/>
                  </a:lnTo>
                  <a:lnTo>
                    <a:pt x="108" y="107"/>
                  </a:lnTo>
                  <a:lnTo>
                    <a:pt x="94" y="91"/>
                  </a:lnTo>
                  <a:lnTo>
                    <a:pt x="76" y="77"/>
                  </a:lnTo>
                  <a:lnTo>
                    <a:pt x="59" y="65"/>
                  </a:lnTo>
                  <a:lnTo>
                    <a:pt x="43" y="54"/>
                  </a:lnTo>
                  <a:lnTo>
                    <a:pt x="37" y="46"/>
                  </a:lnTo>
                  <a:lnTo>
                    <a:pt x="31" y="34"/>
                  </a:lnTo>
                  <a:lnTo>
                    <a:pt x="21" y="22"/>
                  </a:lnTo>
                  <a:lnTo>
                    <a:pt x="12" y="12"/>
                  </a:lnTo>
                  <a:lnTo>
                    <a:pt x="2" y="4"/>
                  </a:lnTo>
                  <a:lnTo>
                    <a:pt x="0" y="0"/>
                  </a:lnTo>
                  <a:close/>
                </a:path>
              </a:pathLst>
            </a:custGeom>
            <a:grpFill/>
            <a:ln w="0">
              <a:solidFill>
                <a:schemeClr val="tx1">
                  <a:lumMod val="85000"/>
                  <a:lumOff val="15000"/>
                </a:schemeClr>
              </a:solidFill>
              <a:prstDash val="solid"/>
              <a:round/>
              <a:headEnd/>
              <a:tailEnd/>
            </a:ln>
          </p:spPr>
          <p:txBody>
            <a:bodyPr/>
            <a:lstStyle/>
            <a:p>
              <a:endParaRPr lang="zh-CN" altLang="en-US" sz="2471"/>
            </a:p>
          </p:txBody>
        </p:sp>
        <p:sp>
          <p:nvSpPr>
            <p:cNvPr id="70" name="Freeform 86"/>
            <p:cNvSpPr>
              <a:spLocks/>
            </p:cNvSpPr>
            <p:nvPr/>
          </p:nvSpPr>
          <p:spPr bwMode="gray">
            <a:xfrm>
              <a:off x="3848" y="2705"/>
              <a:ext cx="58" cy="77"/>
            </a:xfrm>
            <a:custGeom>
              <a:avLst/>
              <a:gdLst>
                <a:gd name="T0" fmla="*/ 0 w 116"/>
                <a:gd name="T1" fmla="*/ 0 h 156"/>
                <a:gd name="T2" fmla="*/ 1 w 116"/>
                <a:gd name="T3" fmla="*/ 1 h 156"/>
                <a:gd name="T4" fmla="*/ 2 w 116"/>
                <a:gd name="T5" fmla="*/ 4 h 156"/>
                <a:gd name="T6" fmla="*/ 4 w 116"/>
                <a:gd name="T7" fmla="*/ 8 h 156"/>
                <a:gd name="T8" fmla="*/ 5 w 116"/>
                <a:gd name="T9" fmla="*/ 13 h 156"/>
                <a:gd name="T10" fmla="*/ 6 w 116"/>
                <a:gd name="T11" fmla="*/ 16 h 156"/>
                <a:gd name="T12" fmla="*/ 6 w 116"/>
                <a:gd name="T13" fmla="*/ 20 h 156"/>
                <a:gd name="T14" fmla="*/ 8 w 116"/>
                <a:gd name="T15" fmla="*/ 25 h 156"/>
                <a:gd name="T16" fmla="*/ 11 w 116"/>
                <a:gd name="T17" fmla="*/ 30 h 156"/>
                <a:gd name="T18" fmla="*/ 12 w 116"/>
                <a:gd name="T19" fmla="*/ 33 h 156"/>
                <a:gd name="T20" fmla="*/ 13 w 116"/>
                <a:gd name="T21" fmla="*/ 35 h 156"/>
                <a:gd name="T22" fmla="*/ 15 w 116"/>
                <a:gd name="T23" fmla="*/ 36 h 156"/>
                <a:gd name="T24" fmla="*/ 18 w 116"/>
                <a:gd name="T25" fmla="*/ 38 h 156"/>
                <a:gd name="T26" fmla="*/ 21 w 116"/>
                <a:gd name="T27" fmla="*/ 38 h 156"/>
                <a:gd name="T28" fmla="*/ 24 w 116"/>
                <a:gd name="T29" fmla="*/ 38 h 156"/>
                <a:gd name="T30" fmla="*/ 27 w 116"/>
                <a:gd name="T31" fmla="*/ 37 h 156"/>
                <a:gd name="T32" fmla="*/ 29 w 116"/>
                <a:gd name="T33" fmla="*/ 34 h 156"/>
                <a:gd name="T34" fmla="*/ 29 w 116"/>
                <a:gd name="T35" fmla="*/ 30 h 156"/>
                <a:gd name="T36" fmla="*/ 27 w 116"/>
                <a:gd name="T37" fmla="*/ 26 h 156"/>
                <a:gd name="T38" fmla="*/ 24 w 116"/>
                <a:gd name="T39" fmla="*/ 22 h 156"/>
                <a:gd name="T40" fmla="*/ 19 w 116"/>
                <a:gd name="T41" fmla="*/ 19 h 156"/>
                <a:gd name="T42" fmla="*/ 15 w 116"/>
                <a:gd name="T43" fmla="*/ 16 h 156"/>
                <a:gd name="T44" fmla="*/ 11 w 116"/>
                <a:gd name="T45" fmla="*/ 13 h 156"/>
                <a:gd name="T46" fmla="*/ 10 w 116"/>
                <a:gd name="T47" fmla="*/ 11 h 156"/>
                <a:gd name="T48" fmla="*/ 8 w 116"/>
                <a:gd name="T49" fmla="*/ 8 h 156"/>
                <a:gd name="T50" fmla="*/ 6 w 116"/>
                <a:gd name="T51" fmla="*/ 5 h 156"/>
                <a:gd name="T52" fmla="*/ 3 w 116"/>
                <a:gd name="T53" fmla="*/ 3 h 156"/>
                <a:gd name="T54" fmla="*/ 1 w 116"/>
                <a:gd name="T55" fmla="*/ 1 h 156"/>
                <a:gd name="T56" fmla="*/ 0 w 116"/>
                <a:gd name="T57" fmla="*/ 0 h 15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16"/>
                <a:gd name="T88" fmla="*/ 0 h 156"/>
                <a:gd name="T89" fmla="*/ 116 w 116"/>
                <a:gd name="T90" fmla="*/ 156 h 15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16" h="156">
                  <a:moveTo>
                    <a:pt x="0" y="0"/>
                  </a:moveTo>
                  <a:lnTo>
                    <a:pt x="2" y="6"/>
                  </a:lnTo>
                  <a:lnTo>
                    <a:pt x="8" y="18"/>
                  </a:lnTo>
                  <a:lnTo>
                    <a:pt x="13" y="34"/>
                  </a:lnTo>
                  <a:lnTo>
                    <a:pt x="19" y="52"/>
                  </a:lnTo>
                  <a:lnTo>
                    <a:pt x="21" y="65"/>
                  </a:lnTo>
                  <a:lnTo>
                    <a:pt x="23" y="83"/>
                  </a:lnTo>
                  <a:lnTo>
                    <a:pt x="31" y="103"/>
                  </a:lnTo>
                  <a:lnTo>
                    <a:pt x="41" y="121"/>
                  </a:lnTo>
                  <a:lnTo>
                    <a:pt x="47" y="136"/>
                  </a:lnTo>
                  <a:lnTo>
                    <a:pt x="49" y="142"/>
                  </a:lnTo>
                  <a:lnTo>
                    <a:pt x="59" y="148"/>
                  </a:lnTo>
                  <a:lnTo>
                    <a:pt x="69" y="154"/>
                  </a:lnTo>
                  <a:lnTo>
                    <a:pt x="82" y="156"/>
                  </a:lnTo>
                  <a:lnTo>
                    <a:pt x="94" y="156"/>
                  </a:lnTo>
                  <a:lnTo>
                    <a:pt x="106" y="150"/>
                  </a:lnTo>
                  <a:lnTo>
                    <a:pt x="114" y="138"/>
                  </a:lnTo>
                  <a:lnTo>
                    <a:pt x="116" y="123"/>
                  </a:lnTo>
                  <a:lnTo>
                    <a:pt x="108" y="107"/>
                  </a:lnTo>
                  <a:lnTo>
                    <a:pt x="94" y="91"/>
                  </a:lnTo>
                  <a:lnTo>
                    <a:pt x="76" y="77"/>
                  </a:lnTo>
                  <a:lnTo>
                    <a:pt x="59" y="65"/>
                  </a:lnTo>
                  <a:lnTo>
                    <a:pt x="43" y="54"/>
                  </a:lnTo>
                  <a:lnTo>
                    <a:pt x="37" y="46"/>
                  </a:lnTo>
                  <a:lnTo>
                    <a:pt x="31" y="34"/>
                  </a:lnTo>
                  <a:lnTo>
                    <a:pt x="21" y="22"/>
                  </a:lnTo>
                  <a:lnTo>
                    <a:pt x="12" y="12"/>
                  </a:lnTo>
                  <a:lnTo>
                    <a:pt x="2" y="4"/>
                  </a:lnTo>
                  <a:lnTo>
                    <a:pt x="0" y="0"/>
                  </a:lnTo>
                </a:path>
              </a:pathLst>
            </a:custGeom>
            <a:grpFill/>
            <a:ln w="6350">
              <a:solidFill>
                <a:schemeClr val="tx1">
                  <a:lumMod val="85000"/>
                  <a:lumOff val="15000"/>
                </a:schemeClr>
              </a:solidFill>
              <a:prstDash val="solid"/>
              <a:round/>
              <a:headEnd/>
              <a:tailEnd/>
            </a:ln>
          </p:spPr>
          <p:txBody>
            <a:bodyPr/>
            <a:lstStyle/>
            <a:p>
              <a:endParaRPr lang="zh-CN" altLang="en-US" sz="2471"/>
            </a:p>
          </p:txBody>
        </p:sp>
        <p:sp>
          <p:nvSpPr>
            <p:cNvPr id="73" name="Freeform 87"/>
            <p:cNvSpPr>
              <a:spLocks/>
            </p:cNvSpPr>
            <p:nvPr/>
          </p:nvSpPr>
          <p:spPr bwMode="gray">
            <a:xfrm>
              <a:off x="3714" y="2597"/>
              <a:ext cx="37" cy="32"/>
            </a:xfrm>
            <a:custGeom>
              <a:avLst/>
              <a:gdLst>
                <a:gd name="T0" fmla="*/ 0 w 75"/>
                <a:gd name="T1" fmla="*/ 12 h 63"/>
                <a:gd name="T2" fmla="*/ 8 w 75"/>
                <a:gd name="T3" fmla="*/ 0 h 63"/>
                <a:gd name="T4" fmla="*/ 18 w 75"/>
                <a:gd name="T5" fmla="*/ 4 h 63"/>
                <a:gd name="T6" fmla="*/ 18 w 75"/>
                <a:gd name="T7" fmla="*/ 13 h 63"/>
                <a:gd name="T8" fmla="*/ 8 w 75"/>
                <a:gd name="T9" fmla="*/ 16 h 63"/>
                <a:gd name="T10" fmla="*/ 0 w 75"/>
                <a:gd name="T11" fmla="*/ 12 h 63"/>
                <a:gd name="T12" fmla="*/ 0 60000 65536"/>
                <a:gd name="T13" fmla="*/ 0 60000 65536"/>
                <a:gd name="T14" fmla="*/ 0 60000 65536"/>
                <a:gd name="T15" fmla="*/ 0 60000 65536"/>
                <a:gd name="T16" fmla="*/ 0 60000 65536"/>
                <a:gd name="T17" fmla="*/ 0 60000 65536"/>
                <a:gd name="T18" fmla="*/ 0 w 75"/>
                <a:gd name="T19" fmla="*/ 0 h 63"/>
                <a:gd name="T20" fmla="*/ 75 w 75"/>
                <a:gd name="T21" fmla="*/ 63 h 63"/>
              </a:gdLst>
              <a:ahLst/>
              <a:cxnLst>
                <a:cxn ang="T12">
                  <a:pos x="T0" y="T1"/>
                </a:cxn>
                <a:cxn ang="T13">
                  <a:pos x="T2" y="T3"/>
                </a:cxn>
                <a:cxn ang="T14">
                  <a:pos x="T4" y="T5"/>
                </a:cxn>
                <a:cxn ang="T15">
                  <a:pos x="T6" y="T7"/>
                </a:cxn>
                <a:cxn ang="T16">
                  <a:pos x="T8" y="T9"/>
                </a:cxn>
                <a:cxn ang="T17">
                  <a:pos x="T10" y="T11"/>
                </a:cxn>
              </a:cxnLst>
              <a:rect l="T18" t="T19" r="T20" b="T21"/>
              <a:pathLst>
                <a:path w="75" h="63">
                  <a:moveTo>
                    <a:pt x="0" y="45"/>
                  </a:moveTo>
                  <a:lnTo>
                    <a:pt x="33" y="0"/>
                  </a:lnTo>
                  <a:lnTo>
                    <a:pt x="73" y="14"/>
                  </a:lnTo>
                  <a:lnTo>
                    <a:pt x="75" y="49"/>
                  </a:lnTo>
                  <a:lnTo>
                    <a:pt x="32" y="63"/>
                  </a:lnTo>
                  <a:lnTo>
                    <a:pt x="0" y="45"/>
                  </a:lnTo>
                  <a:close/>
                </a:path>
              </a:pathLst>
            </a:custGeom>
            <a:grpFill/>
            <a:ln w="0">
              <a:solidFill>
                <a:schemeClr val="tx1">
                  <a:lumMod val="85000"/>
                  <a:lumOff val="15000"/>
                </a:schemeClr>
              </a:solidFill>
              <a:prstDash val="solid"/>
              <a:round/>
              <a:headEnd/>
              <a:tailEnd/>
            </a:ln>
          </p:spPr>
          <p:txBody>
            <a:bodyPr/>
            <a:lstStyle/>
            <a:p>
              <a:endParaRPr lang="zh-CN" altLang="en-US" sz="2471"/>
            </a:p>
          </p:txBody>
        </p:sp>
        <p:sp>
          <p:nvSpPr>
            <p:cNvPr id="74" name="Freeform 88"/>
            <p:cNvSpPr>
              <a:spLocks/>
            </p:cNvSpPr>
            <p:nvPr/>
          </p:nvSpPr>
          <p:spPr bwMode="gray">
            <a:xfrm>
              <a:off x="3714" y="2597"/>
              <a:ext cx="37" cy="32"/>
            </a:xfrm>
            <a:custGeom>
              <a:avLst/>
              <a:gdLst>
                <a:gd name="T0" fmla="*/ 0 w 75"/>
                <a:gd name="T1" fmla="*/ 12 h 63"/>
                <a:gd name="T2" fmla="*/ 8 w 75"/>
                <a:gd name="T3" fmla="*/ 0 h 63"/>
                <a:gd name="T4" fmla="*/ 18 w 75"/>
                <a:gd name="T5" fmla="*/ 4 h 63"/>
                <a:gd name="T6" fmla="*/ 18 w 75"/>
                <a:gd name="T7" fmla="*/ 13 h 63"/>
                <a:gd name="T8" fmla="*/ 8 w 75"/>
                <a:gd name="T9" fmla="*/ 16 h 63"/>
                <a:gd name="T10" fmla="*/ 0 w 75"/>
                <a:gd name="T11" fmla="*/ 12 h 63"/>
                <a:gd name="T12" fmla="*/ 0 60000 65536"/>
                <a:gd name="T13" fmla="*/ 0 60000 65536"/>
                <a:gd name="T14" fmla="*/ 0 60000 65536"/>
                <a:gd name="T15" fmla="*/ 0 60000 65536"/>
                <a:gd name="T16" fmla="*/ 0 60000 65536"/>
                <a:gd name="T17" fmla="*/ 0 60000 65536"/>
                <a:gd name="T18" fmla="*/ 0 w 75"/>
                <a:gd name="T19" fmla="*/ 0 h 63"/>
                <a:gd name="T20" fmla="*/ 75 w 75"/>
                <a:gd name="T21" fmla="*/ 63 h 63"/>
              </a:gdLst>
              <a:ahLst/>
              <a:cxnLst>
                <a:cxn ang="T12">
                  <a:pos x="T0" y="T1"/>
                </a:cxn>
                <a:cxn ang="T13">
                  <a:pos x="T2" y="T3"/>
                </a:cxn>
                <a:cxn ang="T14">
                  <a:pos x="T4" y="T5"/>
                </a:cxn>
                <a:cxn ang="T15">
                  <a:pos x="T6" y="T7"/>
                </a:cxn>
                <a:cxn ang="T16">
                  <a:pos x="T8" y="T9"/>
                </a:cxn>
                <a:cxn ang="T17">
                  <a:pos x="T10" y="T11"/>
                </a:cxn>
              </a:cxnLst>
              <a:rect l="T18" t="T19" r="T20" b="T21"/>
              <a:pathLst>
                <a:path w="75" h="63">
                  <a:moveTo>
                    <a:pt x="0" y="45"/>
                  </a:moveTo>
                  <a:lnTo>
                    <a:pt x="33" y="0"/>
                  </a:lnTo>
                  <a:lnTo>
                    <a:pt x="73" y="14"/>
                  </a:lnTo>
                  <a:lnTo>
                    <a:pt x="75" y="49"/>
                  </a:lnTo>
                  <a:lnTo>
                    <a:pt x="32" y="63"/>
                  </a:lnTo>
                  <a:lnTo>
                    <a:pt x="0" y="45"/>
                  </a:lnTo>
                </a:path>
              </a:pathLst>
            </a:custGeom>
            <a:grpFill/>
            <a:ln w="6350">
              <a:solidFill>
                <a:schemeClr val="tx1">
                  <a:lumMod val="85000"/>
                  <a:lumOff val="15000"/>
                </a:schemeClr>
              </a:solidFill>
              <a:prstDash val="solid"/>
              <a:round/>
              <a:headEnd/>
              <a:tailEnd/>
            </a:ln>
          </p:spPr>
          <p:txBody>
            <a:bodyPr/>
            <a:lstStyle/>
            <a:p>
              <a:endParaRPr lang="zh-CN" altLang="en-US" sz="2471"/>
            </a:p>
          </p:txBody>
        </p:sp>
        <p:sp>
          <p:nvSpPr>
            <p:cNvPr id="75" name="Freeform 89"/>
            <p:cNvSpPr>
              <a:spLocks/>
            </p:cNvSpPr>
            <p:nvPr/>
          </p:nvSpPr>
          <p:spPr bwMode="gray">
            <a:xfrm>
              <a:off x="3768" y="2614"/>
              <a:ext cx="37" cy="52"/>
            </a:xfrm>
            <a:custGeom>
              <a:avLst/>
              <a:gdLst>
                <a:gd name="T0" fmla="*/ 0 w 73"/>
                <a:gd name="T1" fmla="*/ 10 h 105"/>
                <a:gd name="T2" fmla="*/ 9 w 73"/>
                <a:gd name="T3" fmla="*/ 0 h 105"/>
                <a:gd name="T4" fmla="*/ 16 w 73"/>
                <a:gd name="T5" fmla="*/ 12 h 105"/>
                <a:gd name="T6" fmla="*/ 19 w 73"/>
                <a:gd name="T7" fmla="*/ 26 h 105"/>
                <a:gd name="T8" fmla="*/ 9 w 73"/>
                <a:gd name="T9" fmla="*/ 19 h 105"/>
                <a:gd name="T10" fmla="*/ 0 w 73"/>
                <a:gd name="T11" fmla="*/ 10 h 105"/>
                <a:gd name="T12" fmla="*/ 0 60000 65536"/>
                <a:gd name="T13" fmla="*/ 0 60000 65536"/>
                <a:gd name="T14" fmla="*/ 0 60000 65536"/>
                <a:gd name="T15" fmla="*/ 0 60000 65536"/>
                <a:gd name="T16" fmla="*/ 0 60000 65536"/>
                <a:gd name="T17" fmla="*/ 0 60000 65536"/>
                <a:gd name="T18" fmla="*/ 0 w 73"/>
                <a:gd name="T19" fmla="*/ 0 h 105"/>
                <a:gd name="T20" fmla="*/ 73 w 73"/>
                <a:gd name="T21" fmla="*/ 105 h 105"/>
              </a:gdLst>
              <a:ahLst/>
              <a:cxnLst>
                <a:cxn ang="T12">
                  <a:pos x="T0" y="T1"/>
                </a:cxn>
                <a:cxn ang="T13">
                  <a:pos x="T2" y="T3"/>
                </a:cxn>
                <a:cxn ang="T14">
                  <a:pos x="T4" y="T5"/>
                </a:cxn>
                <a:cxn ang="T15">
                  <a:pos x="T6" y="T7"/>
                </a:cxn>
                <a:cxn ang="T16">
                  <a:pos x="T8" y="T9"/>
                </a:cxn>
                <a:cxn ang="T17">
                  <a:pos x="T10" y="T11"/>
                </a:cxn>
              </a:cxnLst>
              <a:rect l="T18" t="T19" r="T20" b="T21"/>
              <a:pathLst>
                <a:path w="73" h="105">
                  <a:moveTo>
                    <a:pt x="0" y="40"/>
                  </a:moveTo>
                  <a:lnTo>
                    <a:pt x="34" y="0"/>
                  </a:lnTo>
                  <a:lnTo>
                    <a:pt x="63" y="48"/>
                  </a:lnTo>
                  <a:lnTo>
                    <a:pt x="73" y="105"/>
                  </a:lnTo>
                  <a:lnTo>
                    <a:pt x="34" y="77"/>
                  </a:lnTo>
                  <a:lnTo>
                    <a:pt x="0" y="40"/>
                  </a:lnTo>
                  <a:close/>
                </a:path>
              </a:pathLst>
            </a:custGeom>
            <a:grpFill/>
            <a:ln w="0">
              <a:solidFill>
                <a:schemeClr val="tx1">
                  <a:lumMod val="85000"/>
                  <a:lumOff val="15000"/>
                </a:schemeClr>
              </a:solidFill>
              <a:prstDash val="solid"/>
              <a:round/>
              <a:headEnd/>
              <a:tailEnd/>
            </a:ln>
          </p:spPr>
          <p:txBody>
            <a:bodyPr/>
            <a:lstStyle/>
            <a:p>
              <a:endParaRPr lang="zh-CN" altLang="en-US" sz="2471"/>
            </a:p>
          </p:txBody>
        </p:sp>
        <p:sp>
          <p:nvSpPr>
            <p:cNvPr id="76" name="Freeform 90"/>
            <p:cNvSpPr>
              <a:spLocks/>
            </p:cNvSpPr>
            <p:nvPr/>
          </p:nvSpPr>
          <p:spPr bwMode="gray">
            <a:xfrm>
              <a:off x="3768" y="2614"/>
              <a:ext cx="37" cy="52"/>
            </a:xfrm>
            <a:custGeom>
              <a:avLst/>
              <a:gdLst>
                <a:gd name="T0" fmla="*/ 0 w 73"/>
                <a:gd name="T1" fmla="*/ 10 h 105"/>
                <a:gd name="T2" fmla="*/ 9 w 73"/>
                <a:gd name="T3" fmla="*/ 0 h 105"/>
                <a:gd name="T4" fmla="*/ 16 w 73"/>
                <a:gd name="T5" fmla="*/ 12 h 105"/>
                <a:gd name="T6" fmla="*/ 19 w 73"/>
                <a:gd name="T7" fmla="*/ 26 h 105"/>
                <a:gd name="T8" fmla="*/ 9 w 73"/>
                <a:gd name="T9" fmla="*/ 19 h 105"/>
                <a:gd name="T10" fmla="*/ 0 w 73"/>
                <a:gd name="T11" fmla="*/ 10 h 105"/>
                <a:gd name="T12" fmla="*/ 0 60000 65536"/>
                <a:gd name="T13" fmla="*/ 0 60000 65536"/>
                <a:gd name="T14" fmla="*/ 0 60000 65536"/>
                <a:gd name="T15" fmla="*/ 0 60000 65536"/>
                <a:gd name="T16" fmla="*/ 0 60000 65536"/>
                <a:gd name="T17" fmla="*/ 0 60000 65536"/>
                <a:gd name="T18" fmla="*/ 0 w 73"/>
                <a:gd name="T19" fmla="*/ 0 h 105"/>
                <a:gd name="T20" fmla="*/ 73 w 73"/>
                <a:gd name="T21" fmla="*/ 105 h 105"/>
              </a:gdLst>
              <a:ahLst/>
              <a:cxnLst>
                <a:cxn ang="T12">
                  <a:pos x="T0" y="T1"/>
                </a:cxn>
                <a:cxn ang="T13">
                  <a:pos x="T2" y="T3"/>
                </a:cxn>
                <a:cxn ang="T14">
                  <a:pos x="T4" y="T5"/>
                </a:cxn>
                <a:cxn ang="T15">
                  <a:pos x="T6" y="T7"/>
                </a:cxn>
                <a:cxn ang="T16">
                  <a:pos x="T8" y="T9"/>
                </a:cxn>
                <a:cxn ang="T17">
                  <a:pos x="T10" y="T11"/>
                </a:cxn>
              </a:cxnLst>
              <a:rect l="T18" t="T19" r="T20" b="T21"/>
              <a:pathLst>
                <a:path w="73" h="105">
                  <a:moveTo>
                    <a:pt x="0" y="40"/>
                  </a:moveTo>
                  <a:lnTo>
                    <a:pt x="34" y="0"/>
                  </a:lnTo>
                  <a:lnTo>
                    <a:pt x="63" y="48"/>
                  </a:lnTo>
                  <a:lnTo>
                    <a:pt x="73" y="105"/>
                  </a:lnTo>
                  <a:lnTo>
                    <a:pt x="34" y="77"/>
                  </a:lnTo>
                  <a:lnTo>
                    <a:pt x="0" y="40"/>
                  </a:lnTo>
                </a:path>
              </a:pathLst>
            </a:custGeom>
            <a:grpFill/>
            <a:ln w="6350">
              <a:solidFill>
                <a:schemeClr val="tx1">
                  <a:lumMod val="85000"/>
                  <a:lumOff val="15000"/>
                </a:schemeClr>
              </a:solidFill>
              <a:prstDash val="solid"/>
              <a:round/>
              <a:headEnd/>
              <a:tailEnd/>
            </a:ln>
          </p:spPr>
          <p:txBody>
            <a:bodyPr/>
            <a:lstStyle/>
            <a:p>
              <a:endParaRPr lang="zh-CN" altLang="en-US" sz="2471"/>
            </a:p>
          </p:txBody>
        </p:sp>
        <p:sp>
          <p:nvSpPr>
            <p:cNvPr id="77" name="Freeform 91"/>
            <p:cNvSpPr>
              <a:spLocks/>
            </p:cNvSpPr>
            <p:nvPr/>
          </p:nvSpPr>
          <p:spPr bwMode="gray">
            <a:xfrm>
              <a:off x="3451" y="2207"/>
              <a:ext cx="493" cy="331"/>
            </a:xfrm>
            <a:custGeom>
              <a:avLst/>
              <a:gdLst>
                <a:gd name="T0" fmla="*/ 81 w 987"/>
                <a:gd name="T1" fmla="*/ 0 h 663"/>
                <a:gd name="T2" fmla="*/ 88 w 987"/>
                <a:gd name="T3" fmla="*/ 3 h 663"/>
                <a:gd name="T4" fmla="*/ 96 w 987"/>
                <a:gd name="T5" fmla="*/ 5 h 663"/>
                <a:gd name="T6" fmla="*/ 103 w 987"/>
                <a:gd name="T7" fmla="*/ 2 h 663"/>
                <a:gd name="T8" fmla="*/ 111 w 987"/>
                <a:gd name="T9" fmla="*/ 0 h 663"/>
                <a:gd name="T10" fmla="*/ 119 w 987"/>
                <a:gd name="T11" fmla="*/ 5 h 663"/>
                <a:gd name="T12" fmla="*/ 125 w 987"/>
                <a:gd name="T13" fmla="*/ 15 h 663"/>
                <a:gd name="T14" fmla="*/ 126 w 987"/>
                <a:gd name="T15" fmla="*/ 24 h 663"/>
                <a:gd name="T16" fmla="*/ 128 w 987"/>
                <a:gd name="T17" fmla="*/ 32 h 663"/>
                <a:gd name="T18" fmla="*/ 133 w 987"/>
                <a:gd name="T19" fmla="*/ 37 h 663"/>
                <a:gd name="T20" fmla="*/ 141 w 987"/>
                <a:gd name="T21" fmla="*/ 39 h 663"/>
                <a:gd name="T22" fmla="*/ 149 w 987"/>
                <a:gd name="T23" fmla="*/ 38 h 663"/>
                <a:gd name="T24" fmla="*/ 154 w 987"/>
                <a:gd name="T25" fmla="*/ 33 h 663"/>
                <a:gd name="T26" fmla="*/ 160 w 987"/>
                <a:gd name="T27" fmla="*/ 24 h 663"/>
                <a:gd name="T28" fmla="*/ 167 w 987"/>
                <a:gd name="T29" fmla="*/ 15 h 663"/>
                <a:gd name="T30" fmla="*/ 175 w 987"/>
                <a:gd name="T31" fmla="*/ 6 h 663"/>
                <a:gd name="T32" fmla="*/ 184 w 987"/>
                <a:gd name="T33" fmla="*/ 2 h 663"/>
                <a:gd name="T34" fmla="*/ 191 w 987"/>
                <a:gd name="T35" fmla="*/ 4 h 663"/>
                <a:gd name="T36" fmla="*/ 200 w 987"/>
                <a:gd name="T37" fmla="*/ 9 h 663"/>
                <a:gd name="T38" fmla="*/ 212 w 987"/>
                <a:gd name="T39" fmla="*/ 11 h 663"/>
                <a:gd name="T40" fmla="*/ 224 w 987"/>
                <a:gd name="T41" fmla="*/ 9 h 663"/>
                <a:gd name="T42" fmla="*/ 234 w 987"/>
                <a:gd name="T43" fmla="*/ 7 h 663"/>
                <a:gd name="T44" fmla="*/ 241 w 987"/>
                <a:gd name="T45" fmla="*/ 5 h 663"/>
                <a:gd name="T46" fmla="*/ 246 w 987"/>
                <a:gd name="T47" fmla="*/ 5 h 663"/>
                <a:gd name="T48" fmla="*/ 246 w 987"/>
                <a:gd name="T49" fmla="*/ 12 h 663"/>
                <a:gd name="T50" fmla="*/ 245 w 987"/>
                <a:gd name="T51" fmla="*/ 23 h 663"/>
                <a:gd name="T52" fmla="*/ 243 w 987"/>
                <a:gd name="T53" fmla="*/ 31 h 663"/>
                <a:gd name="T54" fmla="*/ 237 w 987"/>
                <a:gd name="T55" fmla="*/ 32 h 663"/>
                <a:gd name="T56" fmla="*/ 231 w 987"/>
                <a:gd name="T57" fmla="*/ 31 h 663"/>
                <a:gd name="T58" fmla="*/ 225 w 987"/>
                <a:gd name="T59" fmla="*/ 32 h 663"/>
                <a:gd name="T60" fmla="*/ 216 w 987"/>
                <a:gd name="T61" fmla="*/ 41 h 663"/>
                <a:gd name="T62" fmla="*/ 205 w 987"/>
                <a:gd name="T63" fmla="*/ 49 h 663"/>
                <a:gd name="T64" fmla="*/ 198 w 987"/>
                <a:gd name="T65" fmla="*/ 51 h 663"/>
                <a:gd name="T66" fmla="*/ 191 w 987"/>
                <a:gd name="T67" fmla="*/ 52 h 663"/>
                <a:gd name="T68" fmla="*/ 189 w 987"/>
                <a:gd name="T69" fmla="*/ 55 h 663"/>
                <a:gd name="T70" fmla="*/ 191 w 987"/>
                <a:gd name="T71" fmla="*/ 63 h 663"/>
                <a:gd name="T72" fmla="*/ 190 w 987"/>
                <a:gd name="T73" fmla="*/ 72 h 663"/>
                <a:gd name="T74" fmla="*/ 185 w 987"/>
                <a:gd name="T75" fmla="*/ 77 h 663"/>
                <a:gd name="T76" fmla="*/ 177 w 987"/>
                <a:gd name="T77" fmla="*/ 79 h 663"/>
                <a:gd name="T78" fmla="*/ 171 w 987"/>
                <a:gd name="T79" fmla="*/ 79 h 663"/>
                <a:gd name="T80" fmla="*/ 170 w 987"/>
                <a:gd name="T81" fmla="*/ 84 h 663"/>
                <a:gd name="T82" fmla="*/ 170 w 987"/>
                <a:gd name="T83" fmla="*/ 93 h 663"/>
                <a:gd name="T84" fmla="*/ 168 w 987"/>
                <a:gd name="T85" fmla="*/ 101 h 663"/>
                <a:gd name="T86" fmla="*/ 163 w 987"/>
                <a:gd name="T87" fmla="*/ 106 h 663"/>
                <a:gd name="T88" fmla="*/ 157 w 987"/>
                <a:gd name="T89" fmla="*/ 111 h 663"/>
                <a:gd name="T90" fmla="*/ 155 w 987"/>
                <a:gd name="T91" fmla="*/ 118 h 663"/>
                <a:gd name="T92" fmla="*/ 152 w 987"/>
                <a:gd name="T93" fmla="*/ 123 h 663"/>
                <a:gd name="T94" fmla="*/ 139 w 987"/>
                <a:gd name="T95" fmla="*/ 127 h 663"/>
                <a:gd name="T96" fmla="*/ 129 w 987"/>
                <a:gd name="T97" fmla="*/ 143 h 663"/>
                <a:gd name="T98" fmla="*/ 106 w 987"/>
                <a:gd name="T99" fmla="*/ 148 h 663"/>
                <a:gd name="T100" fmla="*/ 89 w 987"/>
                <a:gd name="T101" fmla="*/ 156 h 663"/>
                <a:gd name="T102" fmla="*/ 66 w 987"/>
                <a:gd name="T103" fmla="*/ 144 h 663"/>
                <a:gd name="T104" fmla="*/ 52 w 987"/>
                <a:gd name="T105" fmla="*/ 160 h 663"/>
                <a:gd name="T106" fmla="*/ 13 w 987"/>
                <a:gd name="T107" fmla="*/ 152 h 663"/>
                <a:gd name="T108" fmla="*/ 0 w 987"/>
                <a:gd name="T109" fmla="*/ 140 h 663"/>
                <a:gd name="T110" fmla="*/ 14 w 987"/>
                <a:gd name="T111" fmla="*/ 98 h 663"/>
                <a:gd name="T112" fmla="*/ 8 w 987"/>
                <a:gd name="T113" fmla="*/ 78 h 663"/>
                <a:gd name="T114" fmla="*/ 26 w 987"/>
                <a:gd name="T115" fmla="*/ 45 h 663"/>
                <a:gd name="T116" fmla="*/ 50 w 987"/>
                <a:gd name="T117" fmla="*/ 22 h 663"/>
                <a:gd name="T118" fmla="*/ 80 w 987"/>
                <a:gd name="T119" fmla="*/ 0 h 663"/>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987"/>
                <a:gd name="T181" fmla="*/ 0 h 663"/>
                <a:gd name="T182" fmla="*/ 987 w 987"/>
                <a:gd name="T183" fmla="*/ 663 h 663"/>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987" h="663">
                  <a:moveTo>
                    <a:pt x="323" y="0"/>
                  </a:moveTo>
                  <a:lnTo>
                    <a:pt x="327" y="2"/>
                  </a:lnTo>
                  <a:lnTo>
                    <a:pt x="339" y="7"/>
                  </a:lnTo>
                  <a:lnTo>
                    <a:pt x="353" y="13"/>
                  </a:lnTo>
                  <a:lnTo>
                    <a:pt x="369" y="19"/>
                  </a:lnTo>
                  <a:lnTo>
                    <a:pt x="384" y="21"/>
                  </a:lnTo>
                  <a:lnTo>
                    <a:pt x="398" y="19"/>
                  </a:lnTo>
                  <a:lnTo>
                    <a:pt x="414" y="9"/>
                  </a:lnTo>
                  <a:lnTo>
                    <a:pt x="432" y="2"/>
                  </a:lnTo>
                  <a:lnTo>
                    <a:pt x="447" y="2"/>
                  </a:lnTo>
                  <a:lnTo>
                    <a:pt x="463" y="7"/>
                  </a:lnTo>
                  <a:lnTo>
                    <a:pt x="479" y="23"/>
                  </a:lnTo>
                  <a:lnTo>
                    <a:pt x="493" y="43"/>
                  </a:lnTo>
                  <a:lnTo>
                    <a:pt x="500" y="63"/>
                  </a:lnTo>
                  <a:lnTo>
                    <a:pt x="504" y="82"/>
                  </a:lnTo>
                  <a:lnTo>
                    <a:pt x="504" y="98"/>
                  </a:lnTo>
                  <a:lnTo>
                    <a:pt x="508" y="114"/>
                  </a:lnTo>
                  <a:lnTo>
                    <a:pt x="512" y="129"/>
                  </a:lnTo>
                  <a:lnTo>
                    <a:pt x="522" y="143"/>
                  </a:lnTo>
                  <a:lnTo>
                    <a:pt x="534" y="151"/>
                  </a:lnTo>
                  <a:lnTo>
                    <a:pt x="550" y="155"/>
                  </a:lnTo>
                  <a:lnTo>
                    <a:pt x="567" y="157"/>
                  </a:lnTo>
                  <a:lnTo>
                    <a:pt x="585" y="157"/>
                  </a:lnTo>
                  <a:lnTo>
                    <a:pt x="599" y="153"/>
                  </a:lnTo>
                  <a:lnTo>
                    <a:pt x="609" y="147"/>
                  </a:lnTo>
                  <a:lnTo>
                    <a:pt x="617" y="133"/>
                  </a:lnTo>
                  <a:lnTo>
                    <a:pt x="628" y="116"/>
                  </a:lnTo>
                  <a:lnTo>
                    <a:pt x="642" y="96"/>
                  </a:lnTo>
                  <a:lnTo>
                    <a:pt x="656" y="76"/>
                  </a:lnTo>
                  <a:lnTo>
                    <a:pt x="668" y="61"/>
                  </a:lnTo>
                  <a:lnTo>
                    <a:pt x="683" y="43"/>
                  </a:lnTo>
                  <a:lnTo>
                    <a:pt x="703" y="27"/>
                  </a:lnTo>
                  <a:lnTo>
                    <a:pt x="723" y="15"/>
                  </a:lnTo>
                  <a:lnTo>
                    <a:pt x="737" y="9"/>
                  </a:lnTo>
                  <a:lnTo>
                    <a:pt x="748" y="11"/>
                  </a:lnTo>
                  <a:lnTo>
                    <a:pt x="764" y="19"/>
                  </a:lnTo>
                  <a:lnTo>
                    <a:pt x="782" y="27"/>
                  </a:lnTo>
                  <a:lnTo>
                    <a:pt x="802" y="37"/>
                  </a:lnTo>
                  <a:lnTo>
                    <a:pt x="823" y="45"/>
                  </a:lnTo>
                  <a:lnTo>
                    <a:pt x="851" y="47"/>
                  </a:lnTo>
                  <a:lnTo>
                    <a:pt x="874" y="43"/>
                  </a:lnTo>
                  <a:lnTo>
                    <a:pt x="896" y="37"/>
                  </a:lnTo>
                  <a:lnTo>
                    <a:pt x="920" y="33"/>
                  </a:lnTo>
                  <a:lnTo>
                    <a:pt x="937" y="29"/>
                  </a:lnTo>
                  <a:lnTo>
                    <a:pt x="953" y="25"/>
                  </a:lnTo>
                  <a:lnTo>
                    <a:pt x="967" y="21"/>
                  </a:lnTo>
                  <a:lnTo>
                    <a:pt x="979" y="19"/>
                  </a:lnTo>
                  <a:lnTo>
                    <a:pt x="985" y="21"/>
                  </a:lnTo>
                  <a:lnTo>
                    <a:pt x="987" y="31"/>
                  </a:lnTo>
                  <a:lnTo>
                    <a:pt x="987" y="51"/>
                  </a:lnTo>
                  <a:lnTo>
                    <a:pt x="985" y="70"/>
                  </a:lnTo>
                  <a:lnTo>
                    <a:pt x="983" y="92"/>
                  </a:lnTo>
                  <a:lnTo>
                    <a:pt x="979" y="112"/>
                  </a:lnTo>
                  <a:lnTo>
                    <a:pt x="973" y="124"/>
                  </a:lnTo>
                  <a:lnTo>
                    <a:pt x="963" y="128"/>
                  </a:lnTo>
                  <a:lnTo>
                    <a:pt x="951" y="128"/>
                  </a:lnTo>
                  <a:lnTo>
                    <a:pt x="937" y="126"/>
                  </a:lnTo>
                  <a:lnTo>
                    <a:pt x="926" y="124"/>
                  </a:lnTo>
                  <a:lnTo>
                    <a:pt x="912" y="126"/>
                  </a:lnTo>
                  <a:lnTo>
                    <a:pt x="902" y="131"/>
                  </a:lnTo>
                  <a:lnTo>
                    <a:pt x="886" y="147"/>
                  </a:lnTo>
                  <a:lnTo>
                    <a:pt x="865" y="167"/>
                  </a:lnTo>
                  <a:lnTo>
                    <a:pt x="843" y="185"/>
                  </a:lnTo>
                  <a:lnTo>
                    <a:pt x="821" y="198"/>
                  </a:lnTo>
                  <a:lnTo>
                    <a:pt x="807" y="204"/>
                  </a:lnTo>
                  <a:lnTo>
                    <a:pt x="792" y="206"/>
                  </a:lnTo>
                  <a:lnTo>
                    <a:pt x="778" y="206"/>
                  </a:lnTo>
                  <a:lnTo>
                    <a:pt x="766" y="208"/>
                  </a:lnTo>
                  <a:lnTo>
                    <a:pt x="760" y="212"/>
                  </a:lnTo>
                  <a:lnTo>
                    <a:pt x="758" y="222"/>
                  </a:lnTo>
                  <a:lnTo>
                    <a:pt x="762" y="236"/>
                  </a:lnTo>
                  <a:lnTo>
                    <a:pt x="764" y="253"/>
                  </a:lnTo>
                  <a:lnTo>
                    <a:pt x="764" y="271"/>
                  </a:lnTo>
                  <a:lnTo>
                    <a:pt x="760" y="289"/>
                  </a:lnTo>
                  <a:lnTo>
                    <a:pt x="754" y="303"/>
                  </a:lnTo>
                  <a:lnTo>
                    <a:pt x="743" y="311"/>
                  </a:lnTo>
                  <a:lnTo>
                    <a:pt x="725" y="316"/>
                  </a:lnTo>
                  <a:lnTo>
                    <a:pt x="709" y="316"/>
                  </a:lnTo>
                  <a:lnTo>
                    <a:pt x="695" y="316"/>
                  </a:lnTo>
                  <a:lnTo>
                    <a:pt x="685" y="318"/>
                  </a:lnTo>
                  <a:lnTo>
                    <a:pt x="682" y="326"/>
                  </a:lnTo>
                  <a:lnTo>
                    <a:pt x="682" y="338"/>
                  </a:lnTo>
                  <a:lnTo>
                    <a:pt x="682" y="356"/>
                  </a:lnTo>
                  <a:lnTo>
                    <a:pt x="682" y="374"/>
                  </a:lnTo>
                  <a:lnTo>
                    <a:pt x="680" y="391"/>
                  </a:lnTo>
                  <a:lnTo>
                    <a:pt x="674" y="405"/>
                  </a:lnTo>
                  <a:lnTo>
                    <a:pt x="668" y="415"/>
                  </a:lnTo>
                  <a:lnTo>
                    <a:pt x="654" y="425"/>
                  </a:lnTo>
                  <a:lnTo>
                    <a:pt x="640" y="433"/>
                  </a:lnTo>
                  <a:lnTo>
                    <a:pt x="630" y="444"/>
                  </a:lnTo>
                  <a:lnTo>
                    <a:pt x="626" y="458"/>
                  </a:lnTo>
                  <a:lnTo>
                    <a:pt x="622" y="474"/>
                  </a:lnTo>
                  <a:lnTo>
                    <a:pt x="617" y="486"/>
                  </a:lnTo>
                  <a:lnTo>
                    <a:pt x="609" y="494"/>
                  </a:lnTo>
                  <a:lnTo>
                    <a:pt x="605" y="496"/>
                  </a:lnTo>
                  <a:lnTo>
                    <a:pt x="558" y="511"/>
                  </a:lnTo>
                  <a:lnTo>
                    <a:pt x="546" y="572"/>
                  </a:lnTo>
                  <a:lnTo>
                    <a:pt x="518" y="572"/>
                  </a:lnTo>
                  <a:lnTo>
                    <a:pt x="461" y="598"/>
                  </a:lnTo>
                  <a:lnTo>
                    <a:pt x="424" y="594"/>
                  </a:lnTo>
                  <a:lnTo>
                    <a:pt x="412" y="620"/>
                  </a:lnTo>
                  <a:lnTo>
                    <a:pt x="357" y="627"/>
                  </a:lnTo>
                  <a:lnTo>
                    <a:pt x="327" y="643"/>
                  </a:lnTo>
                  <a:lnTo>
                    <a:pt x="266" y="578"/>
                  </a:lnTo>
                  <a:lnTo>
                    <a:pt x="229" y="596"/>
                  </a:lnTo>
                  <a:lnTo>
                    <a:pt x="209" y="643"/>
                  </a:lnTo>
                  <a:lnTo>
                    <a:pt x="105" y="663"/>
                  </a:lnTo>
                  <a:lnTo>
                    <a:pt x="54" y="610"/>
                  </a:lnTo>
                  <a:lnTo>
                    <a:pt x="4" y="612"/>
                  </a:lnTo>
                  <a:lnTo>
                    <a:pt x="0" y="562"/>
                  </a:lnTo>
                  <a:lnTo>
                    <a:pt x="69" y="482"/>
                  </a:lnTo>
                  <a:lnTo>
                    <a:pt x="59" y="395"/>
                  </a:lnTo>
                  <a:lnTo>
                    <a:pt x="28" y="350"/>
                  </a:lnTo>
                  <a:lnTo>
                    <a:pt x="32" y="313"/>
                  </a:lnTo>
                  <a:lnTo>
                    <a:pt x="87" y="265"/>
                  </a:lnTo>
                  <a:lnTo>
                    <a:pt x="107" y="181"/>
                  </a:lnTo>
                  <a:lnTo>
                    <a:pt x="168" y="143"/>
                  </a:lnTo>
                  <a:lnTo>
                    <a:pt x="201" y="88"/>
                  </a:lnTo>
                  <a:lnTo>
                    <a:pt x="266" y="84"/>
                  </a:lnTo>
                  <a:lnTo>
                    <a:pt x="323" y="0"/>
                  </a:lnTo>
                  <a:close/>
                </a:path>
              </a:pathLst>
            </a:custGeom>
            <a:grpFill/>
            <a:ln w="0">
              <a:solidFill>
                <a:schemeClr val="tx1">
                  <a:lumMod val="85000"/>
                  <a:lumOff val="15000"/>
                </a:schemeClr>
              </a:solidFill>
              <a:prstDash val="solid"/>
              <a:round/>
              <a:headEnd/>
              <a:tailEnd/>
            </a:ln>
          </p:spPr>
          <p:txBody>
            <a:bodyPr/>
            <a:lstStyle/>
            <a:p>
              <a:endParaRPr lang="zh-CN" altLang="en-US" sz="2471"/>
            </a:p>
          </p:txBody>
        </p:sp>
        <p:sp>
          <p:nvSpPr>
            <p:cNvPr id="78" name="Freeform 92"/>
            <p:cNvSpPr>
              <a:spLocks/>
            </p:cNvSpPr>
            <p:nvPr/>
          </p:nvSpPr>
          <p:spPr bwMode="gray">
            <a:xfrm>
              <a:off x="3451" y="2207"/>
              <a:ext cx="493" cy="331"/>
            </a:xfrm>
            <a:custGeom>
              <a:avLst/>
              <a:gdLst>
                <a:gd name="T0" fmla="*/ 81 w 987"/>
                <a:gd name="T1" fmla="*/ 0 h 663"/>
                <a:gd name="T2" fmla="*/ 88 w 987"/>
                <a:gd name="T3" fmla="*/ 3 h 663"/>
                <a:gd name="T4" fmla="*/ 96 w 987"/>
                <a:gd name="T5" fmla="*/ 5 h 663"/>
                <a:gd name="T6" fmla="*/ 103 w 987"/>
                <a:gd name="T7" fmla="*/ 2 h 663"/>
                <a:gd name="T8" fmla="*/ 111 w 987"/>
                <a:gd name="T9" fmla="*/ 0 h 663"/>
                <a:gd name="T10" fmla="*/ 119 w 987"/>
                <a:gd name="T11" fmla="*/ 5 h 663"/>
                <a:gd name="T12" fmla="*/ 125 w 987"/>
                <a:gd name="T13" fmla="*/ 15 h 663"/>
                <a:gd name="T14" fmla="*/ 126 w 987"/>
                <a:gd name="T15" fmla="*/ 24 h 663"/>
                <a:gd name="T16" fmla="*/ 128 w 987"/>
                <a:gd name="T17" fmla="*/ 32 h 663"/>
                <a:gd name="T18" fmla="*/ 133 w 987"/>
                <a:gd name="T19" fmla="*/ 37 h 663"/>
                <a:gd name="T20" fmla="*/ 141 w 987"/>
                <a:gd name="T21" fmla="*/ 39 h 663"/>
                <a:gd name="T22" fmla="*/ 149 w 987"/>
                <a:gd name="T23" fmla="*/ 38 h 663"/>
                <a:gd name="T24" fmla="*/ 154 w 987"/>
                <a:gd name="T25" fmla="*/ 33 h 663"/>
                <a:gd name="T26" fmla="*/ 160 w 987"/>
                <a:gd name="T27" fmla="*/ 24 h 663"/>
                <a:gd name="T28" fmla="*/ 167 w 987"/>
                <a:gd name="T29" fmla="*/ 15 h 663"/>
                <a:gd name="T30" fmla="*/ 175 w 987"/>
                <a:gd name="T31" fmla="*/ 6 h 663"/>
                <a:gd name="T32" fmla="*/ 184 w 987"/>
                <a:gd name="T33" fmla="*/ 2 h 663"/>
                <a:gd name="T34" fmla="*/ 191 w 987"/>
                <a:gd name="T35" fmla="*/ 4 h 663"/>
                <a:gd name="T36" fmla="*/ 200 w 987"/>
                <a:gd name="T37" fmla="*/ 9 h 663"/>
                <a:gd name="T38" fmla="*/ 212 w 987"/>
                <a:gd name="T39" fmla="*/ 11 h 663"/>
                <a:gd name="T40" fmla="*/ 224 w 987"/>
                <a:gd name="T41" fmla="*/ 9 h 663"/>
                <a:gd name="T42" fmla="*/ 234 w 987"/>
                <a:gd name="T43" fmla="*/ 7 h 663"/>
                <a:gd name="T44" fmla="*/ 241 w 987"/>
                <a:gd name="T45" fmla="*/ 5 h 663"/>
                <a:gd name="T46" fmla="*/ 246 w 987"/>
                <a:gd name="T47" fmla="*/ 5 h 663"/>
                <a:gd name="T48" fmla="*/ 246 w 987"/>
                <a:gd name="T49" fmla="*/ 12 h 663"/>
                <a:gd name="T50" fmla="*/ 245 w 987"/>
                <a:gd name="T51" fmla="*/ 23 h 663"/>
                <a:gd name="T52" fmla="*/ 243 w 987"/>
                <a:gd name="T53" fmla="*/ 31 h 663"/>
                <a:gd name="T54" fmla="*/ 237 w 987"/>
                <a:gd name="T55" fmla="*/ 32 h 663"/>
                <a:gd name="T56" fmla="*/ 231 w 987"/>
                <a:gd name="T57" fmla="*/ 31 h 663"/>
                <a:gd name="T58" fmla="*/ 225 w 987"/>
                <a:gd name="T59" fmla="*/ 32 h 663"/>
                <a:gd name="T60" fmla="*/ 216 w 987"/>
                <a:gd name="T61" fmla="*/ 41 h 663"/>
                <a:gd name="T62" fmla="*/ 205 w 987"/>
                <a:gd name="T63" fmla="*/ 49 h 663"/>
                <a:gd name="T64" fmla="*/ 198 w 987"/>
                <a:gd name="T65" fmla="*/ 51 h 663"/>
                <a:gd name="T66" fmla="*/ 191 w 987"/>
                <a:gd name="T67" fmla="*/ 52 h 663"/>
                <a:gd name="T68" fmla="*/ 189 w 987"/>
                <a:gd name="T69" fmla="*/ 55 h 663"/>
                <a:gd name="T70" fmla="*/ 191 w 987"/>
                <a:gd name="T71" fmla="*/ 63 h 663"/>
                <a:gd name="T72" fmla="*/ 190 w 987"/>
                <a:gd name="T73" fmla="*/ 72 h 663"/>
                <a:gd name="T74" fmla="*/ 185 w 987"/>
                <a:gd name="T75" fmla="*/ 77 h 663"/>
                <a:gd name="T76" fmla="*/ 177 w 987"/>
                <a:gd name="T77" fmla="*/ 79 h 663"/>
                <a:gd name="T78" fmla="*/ 171 w 987"/>
                <a:gd name="T79" fmla="*/ 79 h 663"/>
                <a:gd name="T80" fmla="*/ 170 w 987"/>
                <a:gd name="T81" fmla="*/ 84 h 663"/>
                <a:gd name="T82" fmla="*/ 170 w 987"/>
                <a:gd name="T83" fmla="*/ 93 h 663"/>
                <a:gd name="T84" fmla="*/ 168 w 987"/>
                <a:gd name="T85" fmla="*/ 101 h 663"/>
                <a:gd name="T86" fmla="*/ 163 w 987"/>
                <a:gd name="T87" fmla="*/ 106 h 663"/>
                <a:gd name="T88" fmla="*/ 157 w 987"/>
                <a:gd name="T89" fmla="*/ 111 h 663"/>
                <a:gd name="T90" fmla="*/ 155 w 987"/>
                <a:gd name="T91" fmla="*/ 118 h 663"/>
                <a:gd name="T92" fmla="*/ 152 w 987"/>
                <a:gd name="T93" fmla="*/ 123 h 663"/>
                <a:gd name="T94" fmla="*/ 139 w 987"/>
                <a:gd name="T95" fmla="*/ 127 h 663"/>
                <a:gd name="T96" fmla="*/ 129 w 987"/>
                <a:gd name="T97" fmla="*/ 143 h 663"/>
                <a:gd name="T98" fmla="*/ 106 w 987"/>
                <a:gd name="T99" fmla="*/ 148 h 663"/>
                <a:gd name="T100" fmla="*/ 89 w 987"/>
                <a:gd name="T101" fmla="*/ 156 h 663"/>
                <a:gd name="T102" fmla="*/ 66 w 987"/>
                <a:gd name="T103" fmla="*/ 144 h 663"/>
                <a:gd name="T104" fmla="*/ 52 w 987"/>
                <a:gd name="T105" fmla="*/ 160 h 663"/>
                <a:gd name="T106" fmla="*/ 13 w 987"/>
                <a:gd name="T107" fmla="*/ 152 h 663"/>
                <a:gd name="T108" fmla="*/ 0 w 987"/>
                <a:gd name="T109" fmla="*/ 140 h 663"/>
                <a:gd name="T110" fmla="*/ 14 w 987"/>
                <a:gd name="T111" fmla="*/ 98 h 663"/>
                <a:gd name="T112" fmla="*/ 8 w 987"/>
                <a:gd name="T113" fmla="*/ 78 h 663"/>
                <a:gd name="T114" fmla="*/ 26 w 987"/>
                <a:gd name="T115" fmla="*/ 45 h 663"/>
                <a:gd name="T116" fmla="*/ 50 w 987"/>
                <a:gd name="T117" fmla="*/ 22 h 663"/>
                <a:gd name="T118" fmla="*/ 80 w 987"/>
                <a:gd name="T119" fmla="*/ 0 h 663"/>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987"/>
                <a:gd name="T181" fmla="*/ 0 h 663"/>
                <a:gd name="T182" fmla="*/ 987 w 987"/>
                <a:gd name="T183" fmla="*/ 663 h 663"/>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987" h="663">
                  <a:moveTo>
                    <a:pt x="323" y="0"/>
                  </a:moveTo>
                  <a:lnTo>
                    <a:pt x="327" y="2"/>
                  </a:lnTo>
                  <a:lnTo>
                    <a:pt x="339" y="7"/>
                  </a:lnTo>
                  <a:lnTo>
                    <a:pt x="353" y="13"/>
                  </a:lnTo>
                  <a:lnTo>
                    <a:pt x="369" y="19"/>
                  </a:lnTo>
                  <a:lnTo>
                    <a:pt x="384" y="21"/>
                  </a:lnTo>
                  <a:lnTo>
                    <a:pt x="398" y="19"/>
                  </a:lnTo>
                  <a:lnTo>
                    <a:pt x="414" y="9"/>
                  </a:lnTo>
                  <a:lnTo>
                    <a:pt x="432" y="2"/>
                  </a:lnTo>
                  <a:lnTo>
                    <a:pt x="447" y="2"/>
                  </a:lnTo>
                  <a:lnTo>
                    <a:pt x="463" y="7"/>
                  </a:lnTo>
                  <a:lnTo>
                    <a:pt x="479" y="23"/>
                  </a:lnTo>
                  <a:lnTo>
                    <a:pt x="493" y="43"/>
                  </a:lnTo>
                  <a:lnTo>
                    <a:pt x="500" y="63"/>
                  </a:lnTo>
                  <a:lnTo>
                    <a:pt x="504" y="82"/>
                  </a:lnTo>
                  <a:lnTo>
                    <a:pt x="504" y="98"/>
                  </a:lnTo>
                  <a:lnTo>
                    <a:pt x="508" y="114"/>
                  </a:lnTo>
                  <a:lnTo>
                    <a:pt x="512" y="129"/>
                  </a:lnTo>
                  <a:lnTo>
                    <a:pt x="522" y="143"/>
                  </a:lnTo>
                  <a:lnTo>
                    <a:pt x="534" y="151"/>
                  </a:lnTo>
                  <a:lnTo>
                    <a:pt x="550" y="155"/>
                  </a:lnTo>
                  <a:lnTo>
                    <a:pt x="567" y="157"/>
                  </a:lnTo>
                  <a:lnTo>
                    <a:pt x="585" y="157"/>
                  </a:lnTo>
                  <a:lnTo>
                    <a:pt x="599" y="153"/>
                  </a:lnTo>
                  <a:lnTo>
                    <a:pt x="609" y="147"/>
                  </a:lnTo>
                  <a:lnTo>
                    <a:pt x="617" y="133"/>
                  </a:lnTo>
                  <a:lnTo>
                    <a:pt x="628" y="116"/>
                  </a:lnTo>
                  <a:lnTo>
                    <a:pt x="642" y="96"/>
                  </a:lnTo>
                  <a:lnTo>
                    <a:pt x="656" y="76"/>
                  </a:lnTo>
                  <a:lnTo>
                    <a:pt x="668" y="61"/>
                  </a:lnTo>
                  <a:lnTo>
                    <a:pt x="683" y="43"/>
                  </a:lnTo>
                  <a:lnTo>
                    <a:pt x="703" y="27"/>
                  </a:lnTo>
                  <a:lnTo>
                    <a:pt x="723" y="15"/>
                  </a:lnTo>
                  <a:lnTo>
                    <a:pt x="737" y="9"/>
                  </a:lnTo>
                  <a:lnTo>
                    <a:pt x="748" y="11"/>
                  </a:lnTo>
                  <a:lnTo>
                    <a:pt x="764" y="19"/>
                  </a:lnTo>
                  <a:lnTo>
                    <a:pt x="782" y="27"/>
                  </a:lnTo>
                  <a:lnTo>
                    <a:pt x="802" y="37"/>
                  </a:lnTo>
                  <a:lnTo>
                    <a:pt x="823" y="45"/>
                  </a:lnTo>
                  <a:lnTo>
                    <a:pt x="851" y="47"/>
                  </a:lnTo>
                  <a:lnTo>
                    <a:pt x="874" y="43"/>
                  </a:lnTo>
                  <a:lnTo>
                    <a:pt x="896" y="37"/>
                  </a:lnTo>
                  <a:lnTo>
                    <a:pt x="920" y="33"/>
                  </a:lnTo>
                  <a:lnTo>
                    <a:pt x="937" y="29"/>
                  </a:lnTo>
                  <a:lnTo>
                    <a:pt x="953" y="25"/>
                  </a:lnTo>
                  <a:lnTo>
                    <a:pt x="967" y="21"/>
                  </a:lnTo>
                  <a:lnTo>
                    <a:pt x="979" y="19"/>
                  </a:lnTo>
                  <a:lnTo>
                    <a:pt x="985" y="21"/>
                  </a:lnTo>
                  <a:lnTo>
                    <a:pt x="987" y="31"/>
                  </a:lnTo>
                  <a:lnTo>
                    <a:pt x="987" y="51"/>
                  </a:lnTo>
                  <a:lnTo>
                    <a:pt x="985" y="70"/>
                  </a:lnTo>
                  <a:lnTo>
                    <a:pt x="983" y="92"/>
                  </a:lnTo>
                  <a:lnTo>
                    <a:pt x="979" y="112"/>
                  </a:lnTo>
                  <a:lnTo>
                    <a:pt x="973" y="124"/>
                  </a:lnTo>
                  <a:lnTo>
                    <a:pt x="963" y="128"/>
                  </a:lnTo>
                  <a:lnTo>
                    <a:pt x="951" y="128"/>
                  </a:lnTo>
                  <a:lnTo>
                    <a:pt x="937" y="126"/>
                  </a:lnTo>
                  <a:lnTo>
                    <a:pt x="926" y="124"/>
                  </a:lnTo>
                  <a:lnTo>
                    <a:pt x="912" y="126"/>
                  </a:lnTo>
                  <a:lnTo>
                    <a:pt x="902" y="131"/>
                  </a:lnTo>
                  <a:lnTo>
                    <a:pt x="886" y="147"/>
                  </a:lnTo>
                  <a:lnTo>
                    <a:pt x="865" y="167"/>
                  </a:lnTo>
                  <a:lnTo>
                    <a:pt x="843" y="185"/>
                  </a:lnTo>
                  <a:lnTo>
                    <a:pt x="821" y="198"/>
                  </a:lnTo>
                  <a:lnTo>
                    <a:pt x="807" y="204"/>
                  </a:lnTo>
                  <a:lnTo>
                    <a:pt x="792" y="206"/>
                  </a:lnTo>
                  <a:lnTo>
                    <a:pt x="778" y="206"/>
                  </a:lnTo>
                  <a:lnTo>
                    <a:pt x="766" y="208"/>
                  </a:lnTo>
                  <a:lnTo>
                    <a:pt x="760" y="212"/>
                  </a:lnTo>
                  <a:lnTo>
                    <a:pt x="758" y="222"/>
                  </a:lnTo>
                  <a:lnTo>
                    <a:pt x="762" y="236"/>
                  </a:lnTo>
                  <a:lnTo>
                    <a:pt x="764" y="253"/>
                  </a:lnTo>
                  <a:lnTo>
                    <a:pt x="764" y="271"/>
                  </a:lnTo>
                  <a:lnTo>
                    <a:pt x="760" y="289"/>
                  </a:lnTo>
                  <a:lnTo>
                    <a:pt x="754" y="303"/>
                  </a:lnTo>
                  <a:lnTo>
                    <a:pt x="743" y="311"/>
                  </a:lnTo>
                  <a:lnTo>
                    <a:pt x="725" y="316"/>
                  </a:lnTo>
                  <a:lnTo>
                    <a:pt x="709" y="316"/>
                  </a:lnTo>
                  <a:lnTo>
                    <a:pt x="695" y="316"/>
                  </a:lnTo>
                  <a:lnTo>
                    <a:pt x="685" y="318"/>
                  </a:lnTo>
                  <a:lnTo>
                    <a:pt x="682" y="326"/>
                  </a:lnTo>
                  <a:lnTo>
                    <a:pt x="682" y="338"/>
                  </a:lnTo>
                  <a:lnTo>
                    <a:pt x="682" y="356"/>
                  </a:lnTo>
                  <a:lnTo>
                    <a:pt x="682" y="374"/>
                  </a:lnTo>
                  <a:lnTo>
                    <a:pt x="680" y="391"/>
                  </a:lnTo>
                  <a:lnTo>
                    <a:pt x="674" y="405"/>
                  </a:lnTo>
                  <a:lnTo>
                    <a:pt x="668" y="415"/>
                  </a:lnTo>
                  <a:lnTo>
                    <a:pt x="654" y="425"/>
                  </a:lnTo>
                  <a:lnTo>
                    <a:pt x="640" y="433"/>
                  </a:lnTo>
                  <a:lnTo>
                    <a:pt x="630" y="444"/>
                  </a:lnTo>
                  <a:lnTo>
                    <a:pt x="626" y="458"/>
                  </a:lnTo>
                  <a:lnTo>
                    <a:pt x="622" y="474"/>
                  </a:lnTo>
                  <a:lnTo>
                    <a:pt x="617" y="486"/>
                  </a:lnTo>
                  <a:lnTo>
                    <a:pt x="609" y="494"/>
                  </a:lnTo>
                  <a:lnTo>
                    <a:pt x="605" y="496"/>
                  </a:lnTo>
                  <a:lnTo>
                    <a:pt x="558" y="511"/>
                  </a:lnTo>
                  <a:lnTo>
                    <a:pt x="546" y="572"/>
                  </a:lnTo>
                  <a:lnTo>
                    <a:pt x="518" y="572"/>
                  </a:lnTo>
                  <a:lnTo>
                    <a:pt x="461" y="598"/>
                  </a:lnTo>
                  <a:lnTo>
                    <a:pt x="424" y="594"/>
                  </a:lnTo>
                  <a:lnTo>
                    <a:pt x="412" y="620"/>
                  </a:lnTo>
                  <a:lnTo>
                    <a:pt x="357" y="627"/>
                  </a:lnTo>
                  <a:lnTo>
                    <a:pt x="327" y="643"/>
                  </a:lnTo>
                  <a:lnTo>
                    <a:pt x="266" y="578"/>
                  </a:lnTo>
                  <a:lnTo>
                    <a:pt x="229" y="596"/>
                  </a:lnTo>
                  <a:lnTo>
                    <a:pt x="209" y="643"/>
                  </a:lnTo>
                  <a:lnTo>
                    <a:pt x="105" y="663"/>
                  </a:lnTo>
                  <a:lnTo>
                    <a:pt x="54" y="610"/>
                  </a:lnTo>
                  <a:lnTo>
                    <a:pt x="4" y="612"/>
                  </a:lnTo>
                  <a:lnTo>
                    <a:pt x="0" y="562"/>
                  </a:lnTo>
                  <a:lnTo>
                    <a:pt x="69" y="482"/>
                  </a:lnTo>
                  <a:lnTo>
                    <a:pt x="59" y="395"/>
                  </a:lnTo>
                  <a:lnTo>
                    <a:pt x="28" y="350"/>
                  </a:lnTo>
                  <a:lnTo>
                    <a:pt x="32" y="313"/>
                  </a:lnTo>
                  <a:lnTo>
                    <a:pt x="87" y="265"/>
                  </a:lnTo>
                  <a:lnTo>
                    <a:pt x="107" y="181"/>
                  </a:lnTo>
                  <a:lnTo>
                    <a:pt x="168" y="143"/>
                  </a:lnTo>
                  <a:lnTo>
                    <a:pt x="201" y="88"/>
                  </a:lnTo>
                  <a:lnTo>
                    <a:pt x="266" y="84"/>
                  </a:lnTo>
                  <a:lnTo>
                    <a:pt x="323" y="0"/>
                  </a:lnTo>
                </a:path>
              </a:pathLst>
            </a:custGeom>
            <a:grpFill/>
            <a:ln w="6350">
              <a:solidFill>
                <a:schemeClr val="tx1">
                  <a:lumMod val="85000"/>
                  <a:lumOff val="15000"/>
                </a:schemeClr>
              </a:solidFill>
              <a:prstDash val="solid"/>
              <a:round/>
              <a:headEnd/>
              <a:tailEnd/>
            </a:ln>
          </p:spPr>
          <p:txBody>
            <a:bodyPr/>
            <a:lstStyle/>
            <a:p>
              <a:endParaRPr lang="zh-CN" altLang="en-US" sz="2471"/>
            </a:p>
          </p:txBody>
        </p:sp>
        <p:sp>
          <p:nvSpPr>
            <p:cNvPr id="79" name="Freeform 93"/>
            <p:cNvSpPr>
              <a:spLocks/>
            </p:cNvSpPr>
            <p:nvPr/>
          </p:nvSpPr>
          <p:spPr bwMode="gray">
            <a:xfrm>
              <a:off x="3322" y="1838"/>
              <a:ext cx="400" cy="580"/>
            </a:xfrm>
            <a:custGeom>
              <a:avLst/>
              <a:gdLst>
                <a:gd name="T0" fmla="*/ 199 w 799"/>
                <a:gd name="T1" fmla="*/ 103 h 1161"/>
                <a:gd name="T2" fmla="*/ 194 w 799"/>
                <a:gd name="T3" fmla="*/ 108 h 1161"/>
                <a:gd name="T4" fmla="*/ 187 w 799"/>
                <a:gd name="T5" fmla="*/ 114 h 1161"/>
                <a:gd name="T6" fmla="*/ 185 w 799"/>
                <a:gd name="T7" fmla="*/ 121 h 1161"/>
                <a:gd name="T8" fmla="*/ 185 w 799"/>
                <a:gd name="T9" fmla="*/ 129 h 1161"/>
                <a:gd name="T10" fmla="*/ 182 w 799"/>
                <a:gd name="T11" fmla="*/ 137 h 1161"/>
                <a:gd name="T12" fmla="*/ 171 w 799"/>
                <a:gd name="T13" fmla="*/ 142 h 1161"/>
                <a:gd name="T14" fmla="*/ 162 w 799"/>
                <a:gd name="T15" fmla="*/ 146 h 1161"/>
                <a:gd name="T16" fmla="*/ 156 w 799"/>
                <a:gd name="T17" fmla="*/ 146 h 1161"/>
                <a:gd name="T18" fmla="*/ 149 w 799"/>
                <a:gd name="T19" fmla="*/ 145 h 1161"/>
                <a:gd name="T20" fmla="*/ 145 w 799"/>
                <a:gd name="T21" fmla="*/ 144 h 1161"/>
                <a:gd name="T22" fmla="*/ 140 w 799"/>
                <a:gd name="T23" fmla="*/ 169 h 1161"/>
                <a:gd name="T24" fmla="*/ 145 w 799"/>
                <a:gd name="T25" fmla="*/ 184 h 1161"/>
                <a:gd name="T26" fmla="*/ 115 w 799"/>
                <a:gd name="T27" fmla="*/ 206 h 1161"/>
                <a:gd name="T28" fmla="*/ 92 w 799"/>
                <a:gd name="T29" fmla="*/ 229 h 1161"/>
                <a:gd name="T30" fmla="*/ 73 w 799"/>
                <a:gd name="T31" fmla="*/ 262 h 1161"/>
                <a:gd name="T32" fmla="*/ 79 w 799"/>
                <a:gd name="T33" fmla="*/ 283 h 1161"/>
                <a:gd name="T34" fmla="*/ 61 w 799"/>
                <a:gd name="T35" fmla="*/ 290 h 1161"/>
                <a:gd name="T36" fmla="*/ 20 w 799"/>
                <a:gd name="T37" fmla="*/ 284 h 1161"/>
                <a:gd name="T38" fmla="*/ 12 w 799"/>
                <a:gd name="T39" fmla="*/ 265 h 1161"/>
                <a:gd name="T40" fmla="*/ 17 w 799"/>
                <a:gd name="T41" fmla="*/ 247 h 1161"/>
                <a:gd name="T42" fmla="*/ 21 w 799"/>
                <a:gd name="T43" fmla="*/ 214 h 1161"/>
                <a:gd name="T44" fmla="*/ 3 w 799"/>
                <a:gd name="T45" fmla="*/ 187 h 1161"/>
                <a:gd name="T46" fmla="*/ 12 w 799"/>
                <a:gd name="T47" fmla="*/ 169 h 1161"/>
                <a:gd name="T48" fmla="*/ 29 w 799"/>
                <a:gd name="T49" fmla="*/ 148 h 1161"/>
                <a:gd name="T50" fmla="*/ 13 w 799"/>
                <a:gd name="T51" fmla="*/ 132 h 1161"/>
                <a:gd name="T52" fmla="*/ 24 w 799"/>
                <a:gd name="T53" fmla="*/ 116 h 1161"/>
                <a:gd name="T54" fmla="*/ 0 w 799"/>
                <a:gd name="T55" fmla="*/ 84 h 1161"/>
                <a:gd name="T56" fmla="*/ 1 w 799"/>
                <a:gd name="T57" fmla="*/ 68 h 1161"/>
                <a:gd name="T58" fmla="*/ 11 w 799"/>
                <a:gd name="T59" fmla="*/ 45 h 1161"/>
                <a:gd name="T60" fmla="*/ 29 w 799"/>
                <a:gd name="T61" fmla="*/ 36 h 1161"/>
                <a:gd name="T62" fmla="*/ 45 w 799"/>
                <a:gd name="T63" fmla="*/ 55 h 1161"/>
                <a:gd name="T64" fmla="*/ 68 w 799"/>
                <a:gd name="T65" fmla="*/ 41 h 1161"/>
                <a:gd name="T66" fmla="*/ 81 w 799"/>
                <a:gd name="T67" fmla="*/ 35 h 1161"/>
                <a:gd name="T68" fmla="*/ 88 w 799"/>
                <a:gd name="T69" fmla="*/ 14 h 1161"/>
                <a:gd name="T70" fmla="*/ 105 w 799"/>
                <a:gd name="T71" fmla="*/ 8 h 1161"/>
                <a:gd name="T72" fmla="*/ 116 w 799"/>
                <a:gd name="T73" fmla="*/ 4 h 1161"/>
                <a:gd name="T74" fmla="*/ 124 w 799"/>
                <a:gd name="T75" fmla="*/ 16 h 1161"/>
                <a:gd name="T76" fmla="*/ 128 w 799"/>
                <a:gd name="T77" fmla="*/ 21 h 1161"/>
                <a:gd name="T78" fmla="*/ 131 w 799"/>
                <a:gd name="T79" fmla="*/ 26 h 1161"/>
                <a:gd name="T80" fmla="*/ 132 w 799"/>
                <a:gd name="T81" fmla="*/ 28 h 1161"/>
                <a:gd name="T82" fmla="*/ 133 w 799"/>
                <a:gd name="T83" fmla="*/ 34 h 1161"/>
                <a:gd name="T84" fmla="*/ 135 w 799"/>
                <a:gd name="T85" fmla="*/ 40 h 1161"/>
                <a:gd name="T86" fmla="*/ 147 w 799"/>
                <a:gd name="T87" fmla="*/ 52 h 1161"/>
                <a:gd name="T88" fmla="*/ 166 w 799"/>
                <a:gd name="T89" fmla="*/ 58 h 1161"/>
                <a:gd name="T90" fmla="*/ 174 w 799"/>
                <a:gd name="T91" fmla="*/ 77 h 1161"/>
                <a:gd name="T92" fmla="*/ 194 w 799"/>
                <a:gd name="T93" fmla="*/ 97 h 1161"/>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799"/>
                <a:gd name="T142" fmla="*/ 0 h 1161"/>
                <a:gd name="T143" fmla="*/ 799 w 799"/>
                <a:gd name="T144" fmla="*/ 1161 h 1161"/>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799" h="1161">
                  <a:moveTo>
                    <a:pt x="799" y="413"/>
                  </a:moveTo>
                  <a:lnTo>
                    <a:pt x="795" y="415"/>
                  </a:lnTo>
                  <a:lnTo>
                    <a:pt x="785" y="423"/>
                  </a:lnTo>
                  <a:lnTo>
                    <a:pt x="773" y="433"/>
                  </a:lnTo>
                  <a:lnTo>
                    <a:pt x="759" y="444"/>
                  </a:lnTo>
                  <a:lnTo>
                    <a:pt x="748" y="458"/>
                  </a:lnTo>
                  <a:lnTo>
                    <a:pt x="740" y="468"/>
                  </a:lnTo>
                  <a:lnTo>
                    <a:pt x="738" y="484"/>
                  </a:lnTo>
                  <a:lnTo>
                    <a:pt x="738" y="499"/>
                  </a:lnTo>
                  <a:lnTo>
                    <a:pt x="738" y="517"/>
                  </a:lnTo>
                  <a:lnTo>
                    <a:pt x="734" y="535"/>
                  </a:lnTo>
                  <a:lnTo>
                    <a:pt x="726" y="549"/>
                  </a:lnTo>
                  <a:lnTo>
                    <a:pt x="706" y="560"/>
                  </a:lnTo>
                  <a:lnTo>
                    <a:pt x="683" y="570"/>
                  </a:lnTo>
                  <a:lnTo>
                    <a:pt x="661" y="578"/>
                  </a:lnTo>
                  <a:lnTo>
                    <a:pt x="645" y="584"/>
                  </a:lnTo>
                  <a:lnTo>
                    <a:pt x="635" y="588"/>
                  </a:lnTo>
                  <a:lnTo>
                    <a:pt x="622" y="586"/>
                  </a:lnTo>
                  <a:lnTo>
                    <a:pt x="608" y="584"/>
                  </a:lnTo>
                  <a:lnTo>
                    <a:pt x="594" y="580"/>
                  </a:lnTo>
                  <a:lnTo>
                    <a:pt x="584" y="576"/>
                  </a:lnTo>
                  <a:lnTo>
                    <a:pt x="580" y="576"/>
                  </a:lnTo>
                  <a:lnTo>
                    <a:pt x="561" y="618"/>
                  </a:lnTo>
                  <a:lnTo>
                    <a:pt x="557" y="679"/>
                  </a:lnTo>
                  <a:lnTo>
                    <a:pt x="568" y="718"/>
                  </a:lnTo>
                  <a:lnTo>
                    <a:pt x="580" y="738"/>
                  </a:lnTo>
                  <a:lnTo>
                    <a:pt x="523" y="822"/>
                  </a:lnTo>
                  <a:lnTo>
                    <a:pt x="458" y="826"/>
                  </a:lnTo>
                  <a:lnTo>
                    <a:pt x="425" y="881"/>
                  </a:lnTo>
                  <a:lnTo>
                    <a:pt x="368" y="919"/>
                  </a:lnTo>
                  <a:lnTo>
                    <a:pt x="344" y="1003"/>
                  </a:lnTo>
                  <a:lnTo>
                    <a:pt x="289" y="1051"/>
                  </a:lnTo>
                  <a:lnTo>
                    <a:pt x="285" y="1088"/>
                  </a:lnTo>
                  <a:lnTo>
                    <a:pt x="316" y="1133"/>
                  </a:lnTo>
                  <a:lnTo>
                    <a:pt x="318" y="1147"/>
                  </a:lnTo>
                  <a:lnTo>
                    <a:pt x="244" y="1161"/>
                  </a:lnTo>
                  <a:lnTo>
                    <a:pt x="139" y="1145"/>
                  </a:lnTo>
                  <a:lnTo>
                    <a:pt x="80" y="1137"/>
                  </a:lnTo>
                  <a:lnTo>
                    <a:pt x="41" y="1100"/>
                  </a:lnTo>
                  <a:lnTo>
                    <a:pt x="45" y="1060"/>
                  </a:lnTo>
                  <a:lnTo>
                    <a:pt x="72" y="1025"/>
                  </a:lnTo>
                  <a:lnTo>
                    <a:pt x="66" y="990"/>
                  </a:lnTo>
                  <a:lnTo>
                    <a:pt x="96" y="929"/>
                  </a:lnTo>
                  <a:lnTo>
                    <a:pt x="82" y="858"/>
                  </a:lnTo>
                  <a:lnTo>
                    <a:pt x="7" y="820"/>
                  </a:lnTo>
                  <a:lnTo>
                    <a:pt x="9" y="749"/>
                  </a:lnTo>
                  <a:lnTo>
                    <a:pt x="41" y="718"/>
                  </a:lnTo>
                  <a:lnTo>
                    <a:pt x="47" y="677"/>
                  </a:lnTo>
                  <a:lnTo>
                    <a:pt x="88" y="665"/>
                  </a:lnTo>
                  <a:lnTo>
                    <a:pt x="114" y="594"/>
                  </a:lnTo>
                  <a:lnTo>
                    <a:pt x="88" y="547"/>
                  </a:lnTo>
                  <a:lnTo>
                    <a:pt x="49" y="529"/>
                  </a:lnTo>
                  <a:lnTo>
                    <a:pt x="53" y="486"/>
                  </a:lnTo>
                  <a:lnTo>
                    <a:pt x="96" y="466"/>
                  </a:lnTo>
                  <a:lnTo>
                    <a:pt x="63" y="419"/>
                  </a:lnTo>
                  <a:lnTo>
                    <a:pt x="0" y="338"/>
                  </a:lnTo>
                  <a:lnTo>
                    <a:pt x="15" y="314"/>
                  </a:lnTo>
                  <a:lnTo>
                    <a:pt x="3" y="273"/>
                  </a:lnTo>
                  <a:lnTo>
                    <a:pt x="35" y="234"/>
                  </a:lnTo>
                  <a:lnTo>
                    <a:pt x="41" y="181"/>
                  </a:lnTo>
                  <a:lnTo>
                    <a:pt x="66" y="143"/>
                  </a:lnTo>
                  <a:lnTo>
                    <a:pt x="114" y="147"/>
                  </a:lnTo>
                  <a:lnTo>
                    <a:pt x="131" y="224"/>
                  </a:lnTo>
                  <a:lnTo>
                    <a:pt x="179" y="220"/>
                  </a:lnTo>
                  <a:lnTo>
                    <a:pt x="230" y="165"/>
                  </a:lnTo>
                  <a:lnTo>
                    <a:pt x="269" y="167"/>
                  </a:lnTo>
                  <a:lnTo>
                    <a:pt x="297" y="131"/>
                  </a:lnTo>
                  <a:lnTo>
                    <a:pt x="324" y="141"/>
                  </a:lnTo>
                  <a:lnTo>
                    <a:pt x="362" y="127"/>
                  </a:lnTo>
                  <a:lnTo>
                    <a:pt x="352" y="59"/>
                  </a:lnTo>
                  <a:lnTo>
                    <a:pt x="387" y="33"/>
                  </a:lnTo>
                  <a:lnTo>
                    <a:pt x="419" y="33"/>
                  </a:lnTo>
                  <a:lnTo>
                    <a:pt x="439" y="0"/>
                  </a:lnTo>
                  <a:lnTo>
                    <a:pt x="464" y="17"/>
                  </a:lnTo>
                  <a:lnTo>
                    <a:pt x="492" y="64"/>
                  </a:lnTo>
                  <a:lnTo>
                    <a:pt x="496" y="66"/>
                  </a:lnTo>
                  <a:lnTo>
                    <a:pt x="502" y="74"/>
                  </a:lnTo>
                  <a:lnTo>
                    <a:pt x="509" y="84"/>
                  </a:lnTo>
                  <a:lnTo>
                    <a:pt x="517" y="94"/>
                  </a:lnTo>
                  <a:lnTo>
                    <a:pt x="523" y="104"/>
                  </a:lnTo>
                  <a:lnTo>
                    <a:pt x="525" y="108"/>
                  </a:lnTo>
                  <a:lnTo>
                    <a:pt x="525" y="114"/>
                  </a:lnTo>
                  <a:lnTo>
                    <a:pt x="527" y="124"/>
                  </a:lnTo>
                  <a:lnTo>
                    <a:pt x="531" y="137"/>
                  </a:lnTo>
                  <a:lnTo>
                    <a:pt x="535" y="151"/>
                  </a:lnTo>
                  <a:lnTo>
                    <a:pt x="539" y="161"/>
                  </a:lnTo>
                  <a:lnTo>
                    <a:pt x="539" y="165"/>
                  </a:lnTo>
                  <a:lnTo>
                    <a:pt x="586" y="208"/>
                  </a:lnTo>
                  <a:lnTo>
                    <a:pt x="653" y="206"/>
                  </a:lnTo>
                  <a:lnTo>
                    <a:pt x="661" y="232"/>
                  </a:lnTo>
                  <a:lnTo>
                    <a:pt x="641" y="291"/>
                  </a:lnTo>
                  <a:lnTo>
                    <a:pt x="696" y="309"/>
                  </a:lnTo>
                  <a:lnTo>
                    <a:pt x="744" y="342"/>
                  </a:lnTo>
                  <a:lnTo>
                    <a:pt x="775" y="389"/>
                  </a:lnTo>
                  <a:lnTo>
                    <a:pt x="799" y="413"/>
                  </a:lnTo>
                  <a:close/>
                </a:path>
              </a:pathLst>
            </a:custGeom>
            <a:grpFill/>
            <a:ln w="0">
              <a:solidFill>
                <a:schemeClr val="tx1">
                  <a:lumMod val="85000"/>
                  <a:lumOff val="15000"/>
                </a:schemeClr>
              </a:solidFill>
              <a:prstDash val="solid"/>
              <a:round/>
              <a:headEnd/>
              <a:tailEnd/>
            </a:ln>
          </p:spPr>
          <p:txBody>
            <a:bodyPr/>
            <a:lstStyle/>
            <a:p>
              <a:endParaRPr lang="zh-CN" altLang="en-US" sz="2471"/>
            </a:p>
          </p:txBody>
        </p:sp>
        <p:sp>
          <p:nvSpPr>
            <p:cNvPr id="80" name="Freeform 94"/>
            <p:cNvSpPr>
              <a:spLocks/>
            </p:cNvSpPr>
            <p:nvPr/>
          </p:nvSpPr>
          <p:spPr bwMode="gray">
            <a:xfrm>
              <a:off x="3322" y="1838"/>
              <a:ext cx="400" cy="580"/>
            </a:xfrm>
            <a:custGeom>
              <a:avLst/>
              <a:gdLst>
                <a:gd name="T0" fmla="*/ 199 w 799"/>
                <a:gd name="T1" fmla="*/ 103 h 1161"/>
                <a:gd name="T2" fmla="*/ 194 w 799"/>
                <a:gd name="T3" fmla="*/ 108 h 1161"/>
                <a:gd name="T4" fmla="*/ 187 w 799"/>
                <a:gd name="T5" fmla="*/ 114 h 1161"/>
                <a:gd name="T6" fmla="*/ 185 w 799"/>
                <a:gd name="T7" fmla="*/ 121 h 1161"/>
                <a:gd name="T8" fmla="*/ 185 w 799"/>
                <a:gd name="T9" fmla="*/ 129 h 1161"/>
                <a:gd name="T10" fmla="*/ 182 w 799"/>
                <a:gd name="T11" fmla="*/ 137 h 1161"/>
                <a:gd name="T12" fmla="*/ 171 w 799"/>
                <a:gd name="T13" fmla="*/ 142 h 1161"/>
                <a:gd name="T14" fmla="*/ 162 w 799"/>
                <a:gd name="T15" fmla="*/ 146 h 1161"/>
                <a:gd name="T16" fmla="*/ 156 w 799"/>
                <a:gd name="T17" fmla="*/ 146 h 1161"/>
                <a:gd name="T18" fmla="*/ 149 w 799"/>
                <a:gd name="T19" fmla="*/ 145 h 1161"/>
                <a:gd name="T20" fmla="*/ 145 w 799"/>
                <a:gd name="T21" fmla="*/ 144 h 1161"/>
                <a:gd name="T22" fmla="*/ 140 w 799"/>
                <a:gd name="T23" fmla="*/ 169 h 1161"/>
                <a:gd name="T24" fmla="*/ 145 w 799"/>
                <a:gd name="T25" fmla="*/ 184 h 1161"/>
                <a:gd name="T26" fmla="*/ 115 w 799"/>
                <a:gd name="T27" fmla="*/ 206 h 1161"/>
                <a:gd name="T28" fmla="*/ 92 w 799"/>
                <a:gd name="T29" fmla="*/ 229 h 1161"/>
                <a:gd name="T30" fmla="*/ 73 w 799"/>
                <a:gd name="T31" fmla="*/ 262 h 1161"/>
                <a:gd name="T32" fmla="*/ 79 w 799"/>
                <a:gd name="T33" fmla="*/ 283 h 1161"/>
                <a:gd name="T34" fmla="*/ 61 w 799"/>
                <a:gd name="T35" fmla="*/ 290 h 1161"/>
                <a:gd name="T36" fmla="*/ 20 w 799"/>
                <a:gd name="T37" fmla="*/ 284 h 1161"/>
                <a:gd name="T38" fmla="*/ 12 w 799"/>
                <a:gd name="T39" fmla="*/ 265 h 1161"/>
                <a:gd name="T40" fmla="*/ 17 w 799"/>
                <a:gd name="T41" fmla="*/ 247 h 1161"/>
                <a:gd name="T42" fmla="*/ 21 w 799"/>
                <a:gd name="T43" fmla="*/ 214 h 1161"/>
                <a:gd name="T44" fmla="*/ 3 w 799"/>
                <a:gd name="T45" fmla="*/ 187 h 1161"/>
                <a:gd name="T46" fmla="*/ 12 w 799"/>
                <a:gd name="T47" fmla="*/ 169 h 1161"/>
                <a:gd name="T48" fmla="*/ 29 w 799"/>
                <a:gd name="T49" fmla="*/ 148 h 1161"/>
                <a:gd name="T50" fmla="*/ 13 w 799"/>
                <a:gd name="T51" fmla="*/ 132 h 1161"/>
                <a:gd name="T52" fmla="*/ 24 w 799"/>
                <a:gd name="T53" fmla="*/ 116 h 1161"/>
                <a:gd name="T54" fmla="*/ 0 w 799"/>
                <a:gd name="T55" fmla="*/ 84 h 1161"/>
                <a:gd name="T56" fmla="*/ 1 w 799"/>
                <a:gd name="T57" fmla="*/ 68 h 1161"/>
                <a:gd name="T58" fmla="*/ 11 w 799"/>
                <a:gd name="T59" fmla="*/ 45 h 1161"/>
                <a:gd name="T60" fmla="*/ 29 w 799"/>
                <a:gd name="T61" fmla="*/ 36 h 1161"/>
                <a:gd name="T62" fmla="*/ 45 w 799"/>
                <a:gd name="T63" fmla="*/ 55 h 1161"/>
                <a:gd name="T64" fmla="*/ 68 w 799"/>
                <a:gd name="T65" fmla="*/ 41 h 1161"/>
                <a:gd name="T66" fmla="*/ 81 w 799"/>
                <a:gd name="T67" fmla="*/ 35 h 1161"/>
                <a:gd name="T68" fmla="*/ 88 w 799"/>
                <a:gd name="T69" fmla="*/ 14 h 1161"/>
                <a:gd name="T70" fmla="*/ 105 w 799"/>
                <a:gd name="T71" fmla="*/ 8 h 1161"/>
                <a:gd name="T72" fmla="*/ 116 w 799"/>
                <a:gd name="T73" fmla="*/ 4 h 1161"/>
                <a:gd name="T74" fmla="*/ 124 w 799"/>
                <a:gd name="T75" fmla="*/ 16 h 1161"/>
                <a:gd name="T76" fmla="*/ 128 w 799"/>
                <a:gd name="T77" fmla="*/ 21 h 1161"/>
                <a:gd name="T78" fmla="*/ 131 w 799"/>
                <a:gd name="T79" fmla="*/ 26 h 1161"/>
                <a:gd name="T80" fmla="*/ 132 w 799"/>
                <a:gd name="T81" fmla="*/ 28 h 1161"/>
                <a:gd name="T82" fmla="*/ 133 w 799"/>
                <a:gd name="T83" fmla="*/ 34 h 1161"/>
                <a:gd name="T84" fmla="*/ 135 w 799"/>
                <a:gd name="T85" fmla="*/ 40 h 1161"/>
                <a:gd name="T86" fmla="*/ 147 w 799"/>
                <a:gd name="T87" fmla="*/ 52 h 1161"/>
                <a:gd name="T88" fmla="*/ 166 w 799"/>
                <a:gd name="T89" fmla="*/ 58 h 1161"/>
                <a:gd name="T90" fmla="*/ 174 w 799"/>
                <a:gd name="T91" fmla="*/ 77 h 1161"/>
                <a:gd name="T92" fmla="*/ 194 w 799"/>
                <a:gd name="T93" fmla="*/ 97 h 1161"/>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799"/>
                <a:gd name="T142" fmla="*/ 0 h 1161"/>
                <a:gd name="T143" fmla="*/ 799 w 799"/>
                <a:gd name="T144" fmla="*/ 1161 h 1161"/>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799" h="1161">
                  <a:moveTo>
                    <a:pt x="799" y="413"/>
                  </a:moveTo>
                  <a:lnTo>
                    <a:pt x="795" y="415"/>
                  </a:lnTo>
                  <a:lnTo>
                    <a:pt x="785" y="423"/>
                  </a:lnTo>
                  <a:lnTo>
                    <a:pt x="773" y="433"/>
                  </a:lnTo>
                  <a:lnTo>
                    <a:pt x="759" y="444"/>
                  </a:lnTo>
                  <a:lnTo>
                    <a:pt x="748" y="458"/>
                  </a:lnTo>
                  <a:lnTo>
                    <a:pt x="740" y="468"/>
                  </a:lnTo>
                  <a:lnTo>
                    <a:pt x="738" y="484"/>
                  </a:lnTo>
                  <a:lnTo>
                    <a:pt x="738" y="499"/>
                  </a:lnTo>
                  <a:lnTo>
                    <a:pt x="738" y="517"/>
                  </a:lnTo>
                  <a:lnTo>
                    <a:pt x="734" y="535"/>
                  </a:lnTo>
                  <a:lnTo>
                    <a:pt x="726" y="549"/>
                  </a:lnTo>
                  <a:lnTo>
                    <a:pt x="706" y="560"/>
                  </a:lnTo>
                  <a:lnTo>
                    <a:pt x="683" y="570"/>
                  </a:lnTo>
                  <a:lnTo>
                    <a:pt x="661" y="578"/>
                  </a:lnTo>
                  <a:lnTo>
                    <a:pt x="645" y="584"/>
                  </a:lnTo>
                  <a:lnTo>
                    <a:pt x="635" y="588"/>
                  </a:lnTo>
                  <a:lnTo>
                    <a:pt x="622" y="586"/>
                  </a:lnTo>
                  <a:lnTo>
                    <a:pt x="608" y="584"/>
                  </a:lnTo>
                  <a:lnTo>
                    <a:pt x="594" y="580"/>
                  </a:lnTo>
                  <a:lnTo>
                    <a:pt x="584" y="576"/>
                  </a:lnTo>
                  <a:lnTo>
                    <a:pt x="580" y="576"/>
                  </a:lnTo>
                  <a:lnTo>
                    <a:pt x="561" y="618"/>
                  </a:lnTo>
                  <a:lnTo>
                    <a:pt x="557" y="679"/>
                  </a:lnTo>
                  <a:lnTo>
                    <a:pt x="568" y="718"/>
                  </a:lnTo>
                  <a:lnTo>
                    <a:pt x="580" y="738"/>
                  </a:lnTo>
                  <a:lnTo>
                    <a:pt x="523" y="822"/>
                  </a:lnTo>
                  <a:lnTo>
                    <a:pt x="458" y="826"/>
                  </a:lnTo>
                  <a:lnTo>
                    <a:pt x="425" y="881"/>
                  </a:lnTo>
                  <a:lnTo>
                    <a:pt x="368" y="919"/>
                  </a:lnTo>
                  <a:lnTo>
                    <a:pt x="344" y="1003"/>
                  </a:lnTo>
                  <a:lnTo>
                    <a:pt x="289" y="1051"/>
                  </a:lnTo>
                  <a:lnTo>
                    <a:pt x="285" y="1088"/>
                  </a:lnTo>
                  <a:lnTo>
                    <a:pt x="316" y="1133"/>
                  </a:lnTo>
                  <a:lnTo>
                    <a:pt x="318" y="1147"/>
                  </a:lnTo>
                  <a:lnTo>
                    <a:pt x="244" y="1161"/>
                  </a:lnTo>
                  <a:lnTo>
                    <a:pt x="139" y="1145"/>
                  </a:lnTo>
                  <a:lnTo>
                    <a:pt x="80" y="1137"/>
                  </a:lnTo>
                  <a:lnTo>
                    <a:pt x="41" y="1100"/>
                  </a:lnTo>
                  <a:lnTo>
                    <a:pt x="45" y="1060"/>
                  </a:lnTo>
                  <a:lnTo>
                    <a:pt x="72" y="1025"/>
                  </a:lnTo>
                  <a:lnTo>
                    <a:pt x="66" y="990"/>
                  </a:lnTo>
                  <a:lnTo>
                    <a:pt x="96" y="929"/>
                  </a:lnTo>
                  <a:lnTo>
                    <a:pt x="82" y="858"/>
                  </a:lnTo>
                  <a:lnTo>
                    <a:pt x="7" y="820"/>
                  </a:lnTo>
                  <a:lnTo>
                    <a:pt x="9" y="749"/>
                  </a:lnTo>
                  <a:lnTo>
                    <a:pt x="41" y="718"/>
                  </a:lnTo>
                  <a:lnTo>
                    <a:pt x="47" y="677"/>
                  </a:lnTo>
                  <a:lnTo>
                    <a:pt x="88" y="665"/>
                  </a:lnTo>
                  <a:lnTo>
                    <a:pt x="114" y="594"/>
                  </a:lnTo>
                  <a:lnTo>
                    <a:pt x="88" y="547"/>
                  </a:lnTo>
                  <a:lnTo>
                    <a:pt x="49" y="529"/>
                  </a:lnTo>
                  <a:lnTo>
                    <a:pt x="53" y="486"/>
                  </a:lnTo>
                  <a:lnTo>
                    <a:pt x="96" y="466"/>
                  </a:lnTo>
                  <a:lnTo>
                    <a:pt x="63" y="419"/>
                  </a:lnTo>
                  <a:lnTo>
                    <a:pt x="0" y="338"/>
                  </a:lnTo>
                  <a:lnTo>
                    <a:pt x="15" y="314"/>
                  </a:lnTo>
                  <a:lnTo>
                    <a:pt x="3" y="273"/>
                  </a:lnTo>
                  <a:lnTo>
                    <a:pt x="35" y="234"/>
                  </a:lnTo>
                  <a:lnTo>
                    <a:pt x="41" y="181"/>
                  </a:lnTo>
                  <a:lnTo>
                    <a:pt x="66" y="143"/>
                  </a:lnTo>
                  <a:lnTo>
                    <a:pt x="114" y="147"/>
                  </a:lnTo>
                  <a:lnTo>
                    <a:pt x="131" y="224"/>
                  </a:lnTo>
                  <a:lnTo>
                    <a:pt x="179" y="220"/>
                  </a:lnTo>
                  <a:lnTo>
                    <a:pt x="230" y="165"/>
                  </a:lnTo>
                  <a:lnTo>
                    <a:pt x="269" y="167"/>
                  </a:lnTo>
                  <a:lnTo>
                    <a:pt x="297" y="131"/>
                  </a:lnTo>
                  <a:lnTo>
                    <a:pt x="324" y="141"/>
                  </a:lnTo>
                  <a:lnTo>
                    <a:pt x="362" y="127"/>
                  </a:lnTo>
                  <a:lnTo>
                    <a:pt x="352" y="59"/>
                  </a:lnTo>
                  <a:lnTo>
                    <a:pt x="387" y="33"/>
                  </a:lnTo>
                  <a:lnTo>
                    <a:pt x="419" y="33"/>
                  </a:lnTo>
                  <a:lnTo>
                    <a:pt x="439" y="0"/>
                  </a:lnTo>
                  <a:lnTo>
                    <a:pt x="464" y="17"/>
                  </a:lnTo>
                  <a:lnTo>
                    <a:pt x="492" y="64"/>
                  </a:lnTo>
                  <a:lnTo>
                    <a:pt x="496" y="66"/>
                  </a:lnTo>
                  <a:lnTo>
                    <a:pt x="502" y="74"/>
                  </a:lnTo>
                  <a:lnTo>
                    <a:pt x="509" y="84"/>
                  </a:lnTo>
                  <a:lnTo>
                    <a:pt x="517" y="94"/>
                  </a:lnTo>
                  <a:lnTo>
                    <a:pt x="523" y="104"/>
                  </a:lnTo>
                  <a:lnTo>
                    <a:pt x="525" y="108"/>
                  </a:lnTo>
                  <a:lnTo>
                    <a:pt x="525" y="114"/>
                  </a:lnTo>
                  <a:lnTo>
                    <a:pt x="527" y="124"/>
                  </a:lnTo>
                  <a:lnTo>
                    <a:pt x="531" y="137"/>
                  </a:lnTo>
                  <a:lnTo>
                    <a:pt x="535" y="151"/>
                  </a:lnTo>
                  <a:lnTo>
                    <a:pt x="539" y="161"/>
                  </a:lnTo>
                  <a:lnTo>
                    <a:pt x="539" y="165"/>
                  </a:lnTo>
                  <a:lnTo>
                    <a:pt x="586" y="208"/>
                  </a:lnTo>
                  <a:lnTo>
                    <a:pt x="653" y="206"/>
                  </a:lnTo>
                  <a:lnTo>
                    <a:pt x="661" y="232"/>
                  </a:lnTo>
                  <a:lnTo>
                    <a:pt x="641" y="291"/>
                  </a:lnTo>
                  <a:lnTo>
                    <a:pt x="696" y="309"/>
                  </a:lnTo>
                  <a:lnTo>
                    <a:pt x="744" y="342"/>
                  </a:lnTo>
                  <a:lnTo>
                    <a:pt x="775" y="389"/>
                  </a:lnTo>
                  <a:lnTo>
                    <a:pt x="799" y="413"/>
                  </a:lnTo>
                </a:path>
              </a:pathLst>
            </a:custGeom>
            <a:grpFill/>
            <a:ln w="6350">
              <a:solidFill>
                <a:schemeClr val="tx1">
                  <a:lumMod val="85000"/>
                  <a:lumOff val="15000"/>
                </a:schemeClr>
              </a:solidFill>
              <a:prstDash val="solid"/>
              <a:round/>
              <a:headEnd/>
              <a:tailEnd/>
            </a:ln>
          </p:spPr>
          <p:txBody>
            <a:bodyPr/>
            <a:lstStyle/>
            <a:p>
              <a:endParaRPr lang="zh-CN" altLang="en-US" sz="2471"/>
            </a:p>
          </p:txBody>
        </p:sp>
        <p:sp>
          <p:nvSpPr>
            <p:cNvPr id="81" name="Freeform 95"/>
            <p:cNvSpPr>
              <a:spLocks/>
            </p:cNvSpPr>
            <p:nvPr/>
          </p:nvSpPr>
          <p:spPr bwMode="gray">
            <a:xfrm>
              <a:off x="3440" y="1985"/>
              <a:ext cx="121" cy="140"/>
            </a:xfrm>
            <a:custGeom>
              <a:avLst/>
              <a:gdLst>
                <a:gd name="T0" fmla="*/ 44 w 242"/>
                <a:gd name="T1" fmla="*/ 62 h 279"/>
                <a:gd name="T2" fmla="*/ 35 w 242"/>
                <a:gd name="T3" fmla="*/ 63 h 279"/>
                <a:gd name="T4" fmla="*/ 29 w 242"/>
                <a:gd name="T5" fmla="*/ 70 h 279"/>
                <a:gd name="T6" fmla="*/ 11 w 242"/>
                <a:gd name="T7" fmla="*/ 69 h 279"/>
                <a:gd name="T8" fmla="*/ 1 w 242"/>
                <a:gd name="T9" fmla="*/ 63 h 279"/>
                <a:gd name="T10" fmla="*/ 0 w 242"/>
                <a:gd name="T11" fmla="*/ 45 h 279"/>
                <a:gd name="T12" fmla="*/ 6 w 242"/>
                <a:gd name="T13" fmla="*/ 40 h 279"/>
                <a:gd name="T14" fmla="*/ 11 w 242"/>
                <a:gd name="T15" fmla="*/ 30 h 279"/>
                <a:gd name="T16" fmla="*/ 5 w 242"/>
                <a:gd name="T17" fmla="*/ 27 h 279"/>
                <a:gd name="T18" fmla="*/ 7 w 242"/>
                <a:gd name="T19" fmla="*/ 22 h 279"/>
                <a:gd name="T20" fmla="*/ 14 w 242"/>
                <a:gd name="T21" fmla="*/ 20 h 279"/>
                <a:gd name="T22" fmla="*/ 21 w 242"/>
                <a:gd name="T23" fmla="*/ 10 h 279"/>
                <a:gd name="T24" fmla="*/ 27 w 242"/>
                <a:gd name="T25" fmla="*/ 3 h 279"/>
                <a:gd name="T26" fmla="*/ 33 w 242"/>
                <a:gd name="T27" fmla="*/ 0 h 279"/>
                <a:gd name="T28" fmla="*/ 44 w 242"/>
                <a:gd name="T29" fmla="*/ 13 h 279"/>
                <a:gd name="T30" fmla="*/ 54 w 242"/>
                <a:gd name="T31" fmla="*/ 13 h 279"/>
                <a:gd name="T32" fmla="*/ 58 w 242"/>
                <a:gd name="T33" fmla="*/ 25 h 279"/>
                <a:gd name="T34" fmla="*/ 61 w 242"/>
                <a:gd name="T35" fmla="*/ 35 h 279"/>
                <a:gd name="T36" fmla="*/ 54 w 242"/>
                <a:gd name="T37" fmla="*/ 41 h 279"/>
                <a:gd name="T38" fmla="*/ 54 w 242"/>
                <a:gd name="T39" fmla="*/ 54 h 279"/>
                <a:gd name="T40" fmla="*/ 44 w 242"/>
                <a:gd name="T41" fmla="*/ 62 h 279"/>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242"/>
                <a:gd name="T64" fmla="*/ 0 h 279"/>
                <a:gd name="T65" fmla="*/ 242 w 242"/>
                <a:gd name="T66" fmla="*/ 279 h 279"/>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242" h="279">
                  <a:moveTo>
                    <a:pt x="173" y="248"/>
                  </a:moveTo>
                  <a:lnTo>
                    <a:pt x="140" y="250"/>
                  </a:lnTo>
                  <a:lnTo>
                    <a:pt x="116" y="279"/>
                  </a:lnTo>
                  <a:lnTo>
                    <a:pt x="41" y="273"/>
                  </a:lnTo>
                  <a:lnTo>
                    <a:pt x="2" y="250"/>
                  </a:lnTo>
                  <a:lnTo>
                    <a:pt x="0" y="179"/>
                  </a:lnTo>
                  <a:lnTo>
                    <a:pt x="21" y="159"/>
                  </a:lnTo>
                  <a:lnTo>
                    <a:pt x="41" y="118"/>
                  </a:lnTo>
                  <a:lnTo>
                    <a:pt x="17" y="106"/>
                  </a:lnTo>
                  <a:lnTo>
                    <a:pt x="25" y="86"/>
                  </a:lnTo>
                  <a:lnTo>
                    <a:pt x="53" y="80"/>
                  </a:lnTo>
                  <a:lnTo>
                    <a:pt x="82" y="39"/>
                  </a:lnTo>
                  <a:lnTo>
                    <a:pt x="106" y="12"/>
                  </a:lnTo>
                  <a:lnTo>
                    <a:pt x="132" y="0"/>
                  </a:lnTo>
                  <a:lnTo>
                    <a:pt x="175" y="49"/>
                  </a:lnTo>
                  <a:lnTo>
                    <a:pt x="216" y="49"/>
                  </a:lnTo>
                  <a:lnTo>
                    <a:pt x="230" y="100"/>
                  </a:lnTo>
                  <a:lnTo>
                    <a:pt x="242" y="139"/>
                  </a:lnTo>
                  <a:lnTo>
                    <a:pt x="216" y="163"/>
                  </a:lnTo>
                  <a:lnTo>
                    <a:pt x="214" y="214"/>
                  </a:lnTo>
                  <a:lnTo>
                    <a:pt x="173" y="248"/>
                  </a:lnTo>
                  <a:close/>
                </a:path>
              </a:pathLst>
            </a:custGeom>
            <a:grpFill/>
            <a:ln w="0">
              <a:solidFill>
                <a:schemeClr val="tx1">
                  <a:lumMod val="85000"/>
                  <a:lumOff val="15000"/>
                </a:schemeClr>
              </a:solidFill>
              <a:prstDash val="solid"/>
              <a:round/>
              <a:headEnd/>
              <a:tailEnd/>
            </a:ln>
          </p:spPr>
          <p:txBody>
            <a:bodyPr/>
            <a:lstStyle/>
            <a:p>
              <a:endParaRPr lang="zh-CN" altLang="en-US" sz="2471"/>
            </a:p>
          </p:txBody>
        </p:sp>
        <p:sp>
          <p:nvSpPr>
            <p:cNvPr id="82" name="Freeform 96"/>
            <p:cNvSpPr>
              <a:spLocks/>
            </p:cNvSpPr>
            <p:nvPr/>
          </p:nvSpPr>
          <p:spPr bwMode="gray">
            <a:xfrm>
              <a:off x="3440" y="1985"/>
              <a:ext cx="121" cy="140"/>
            </a:xfrm>
            <a:custGeom>
              <a:avLst/>
              <a:gdLst>
                <a:gd name="T0" fmla="*/ 44 w 242"/>
                <a:gd name="T1" fmla="*/ 62 h 279"/>
                <a:gd name="T2" fmla="*/ 35 w 242"/>
                <a:gd name="T3" fmla="*/ 63 h 279"/>
                <a:gd name="T4" fmla="*/ 29 w 242"/>
                <a:gd name="T5" fmla="*/ 70 h 279"/>
                <a:gd name="T6" fmla="*/ 11 w 242"/>
                <a:gd name="T7" fmla="*/ 69 h 279"/>
                <a:gd name="T8" fmla="*/ 1 w 242"/>
                <a:gd name="T9" fmla="*/ 63 h 279"/>
                <a:gd name="T10" fmla="*/ 0 w 242"/>
                <a:gd name="T11" fmla="*/ 45 h 279"/>
                <a:gd name="T12" fmla="*/ 6 w 242"/>
                <a:gd name="T13" fmla="*/ 40 h 279"/>
                <a:gd name="T14" fmla="*/ 11 w 242"/>
                <a:gd name="T15" fmla="*/ 30 h 279"/>
                <a:gd name="T16" fmla="*/ 5 w 242"/>
                <a:gd name="T17" fmla="*/ 27 h 279"/>
                <a:gd name="T18" fmla="*/ 7 w 242"/>
                <a:gd name="T19" fmla="*/ 22 h 279"/>
                <a:gd name="T20" fmla="*/ 14 w 242"/>
                <a:gd name="T21" fmla="*/ 20 h 279"/>
                <a:gd name="T22" fmla="*/ 21 w 242"/>
                <a:gd name="T23" fmla="*/ 10 h 279"/>
                <a:gd name="T24" fmla="*/ 27 w 242"/>
                <a:gd name="T25" fmla="*/ 3 h 279"/>
                <a:gd name="T26" fmla="*/ 33 w 242"/>
                <a:gd name="T27" fmla="*/ 0 h 279"/>
                <a:gd name="T28" fmla="*/ 44 w 242"/>
                <a:gd name="T29" fmla="*/ 13 h 279"/>
                <a:gd name="T30" fmla="*/ 54 w 242"/>
                <a:gd name="T31" fmla="*/ 13 h 279"/>
                <a:gd name="T32" fmla="*/ 58 w 242"/>
                <a:gd name="T33" fmla="*/ 25 h 279"/>
                <a:gd name="T34" fmla="*/ 61 w 242"/>
                <a:gd name="T35" fmla="*/ 35 h 279"/>
                <a:gd name="T36" fmla="*/ 54 w 242"/>
                <a:gd name="T37" fmla="*/ 41 h 279"/>
                <a:gd name="T38" fmla="*/ 54 w 242"/>
                <a:gd name="T39" fmla="*/ 54 h 279"/>
                <a:gd name="T40" fmla="*/ 44 w 242"/>
                <a:gd name="T41" fmla="*/ 62 h 279"/>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242"/>
                <a:gd name="T64" fmla="*/ 0 h 279"/>
                <a:gd name="T65" fmla="*/ 242 w 242"/>
                <a:gd name="T66" fmla="*/ 279 h 279"/>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242" h="279">
                  <a:moveTo>
                    <a:pt x="173" y="248"/>
                  </a:moveTo>
                  <a:lnTo>
                    <a:pt x="140" y="250"/>
                  </a:lnTo>
                  <a:lnTo>
                    <a:pt x="116" y="279"/>
                  </a:lnTo>
                  <a:lnTo>
                    <a:pt x="41" y="273"/>
                  </a:lnTo>
                  <a:lnTo>
                    <a:pt x="2" y="250"/>
                  </a:lnTo>
                  <a:lnTo>
                    <a:pt x="0" y="179"/>
                  </a:lnTo>
                  <a:lnTo>
                    <a:pt x="21" y="159"/>
                  </a:lnTo>
                  <a:lnTo>
                    <a:pt x="41" y="118"/>
                  </a:lnTo>
                  <a:lnTo>
                    <a:pt x="17" y="106"/>
                  </a:lnTo>
                  <a:lnTo>
                    <a:pt x="25" y="86"/>
                  </a:lnTo>
                  <a:lnTo>
                    <a:pt x="53" y="80"/>
                  </a:lnTo>
                  <a:lnTo>
                    <a:pt x="82" y="39"/>
                  </a:lnTo>
                  <a:lnTo>
                    <a:pt x="106" y="12"/>
                  </a:lnTo>
                  <a:lnTo>
                    <a:pt x="132" y="0"/>
                  </a:lnTo>
                  <a:lnTo>
                    <a:pt x="175" y="49"/>
                  </a:lnTo>
                  <a:lnTo>
                    <a:pt x="216" y="49"/>
                  </a:lnTo>
                  <a:lnTo>
                    <a:pt x="230" y="100"/>
                  </a:lnTo>
                  <a:lnTo>
                    <a:pt x="242" y="139"/>
                  </a:lnTo>
                  <a:lnTo>
                    <a:pt x="216" y="163"/>
                  </a:lnTo>
                  <a:lnTo>
                    <a:pt x="214" y="214"/>
                  </a:lnTo>
                  <a:lnTo>
                    <a:pt x="173" y="248"/>
                  </a:lnTo>
                </a:path>
              </a:pathLst>
            </a:custGeom>
            <a:grpFill/>
            <a:ln w="6350">
              <a:solidFill>
                <a:schemeClr val="tx1">
                  <a:lumMod val="85000"/>
                  <a:lumOff val="15000"/>
                </a:schemeClr>
              </a:solidFill>
              <a:prstDash val="solid"/>
              <a:round/>
              <a:headEnd/>
              <a:tailEnd/>
            </a:ln>
          </p:spPr>
          <p:txBody>
            <a:bodyPr/>
            <a:lstStyle/>
            <a:p>
              <a:endParaRPr lang="zh-CN" altLang="en-US" sz="2471"/>
            </a:p>
          </p:txBody>
        </p:sp>
        <p:sp>
          <p:nvSpPr>
            <p:cNvPr id="83" name="Freeform 97"/>
            <p:cNvSpPr>
              <a:spLocks/>
            </p:cNvSpPr>
            <p:nvPr/>
          </p:nvSpPr>
          <p:spPr bwMode="gray">
            <a:xfrm>
              <a:off x="3527" y="2070"/>
              <a:ext cx="86" cy="115"/>
            </a:xfrm>
            <a:custGeom>
              <a:avLst/>
              <a:gdLst>
                <a:gd name="T0" fmla="*/ 2 w 171"/>
                <a:gd name="T1" fmla="*/ 36 h 230"/>
                <a:gd name="T2" fmla="*/ 1 w 171"/>
                <a:gd name="T3" fmla="*/ 47 h 230"/>
                <a:gd name="T4" fmla="*/ 8 w 171"/>
                <a:gd name="T5" fmla="*/ 56 h 230"/>
                <a:gd name="T6" fmla="*/ 24 w 171"/>
                <a:gd name="T7" fmla="*/ 58 h 230"/>
                <a:gd name="T8" fmla="*/ 37 w 171"/>
                <a:gd name="T9" fmla="*/ 54 h 230"/>
                <a:gd name="T10" fmla="*/ 38 w 171"/>
                <a:gd name="T11" fmla="*/ 39 h 230"/>
                <a:gd name="T12" fmla="*/ 43 w 171"/>
                <a:gd name="T13" fmla="*/ 27 h 230"/>
                <a:gd name="T14" fmla="*/ 41 w 171"/>
                <a:gd name="T15" fmla="*/ 20 h 230"/>
                <a:gd name="T16" fmla="*/ 35 w 171"/>
                <a:gd name="T17" fmla="*/ 15 h 230"/>
                <a:gd name="T18" fmla="*/ 25 w 171"/>
                <a:gd name="T19" fmla="*/ 9 h 230"/>
                <a:gd name="T20" fmla="*/ 25 w 171"/>
                <a:gd name="T21" fmla="*/ 1 h 230"/>
                <a:gd name="T22" fmla="*/ 12 w 171"/>
                <a:gd name="T23" fmla="*/ 0 h 230"/>
                <a:gd name="T24" fmla="*/ 11 w 171"/>
                <a:gd name="T25" fmla="*/ 12 h 230"/>
                <a:gd name="T26" fmla="*/ 0 w 171"/>
                <a:gd name="T27" fmla="*/ 20 h 230"/>
                <a:gd name="T28" fmla="*/ 2 w 171"/>
                <a:gd name="T29" fmla="*/ 36 h 23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71"/>
                <a:gd name="T46" fmla="*/ 0 h 230"/>
                <a:gd name="T47" fmla="*/ 171 w 171"/>
                <a:gd name="T48" fmla="*/ 230 h 230"/>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71" h="230">
                  <a:moveTo>
                    <a:pt x="8" y="144"/>
                  </a:moveTo>
                  <a:lnTo>
                    <a:pt x="4" y="185"/>
                  </a:lnTo>
                  <a:lnTo>
                    <a:pt x="31" y="224"/>
                  </a:lnTo>
                  <a:lnTo>
                    <a:pt x="96" y="230"/>
                  </a:lnTo>
                  <a:lnTo>
                    <a:pt x="148" y="215"/>
                  </a:lnTo>
                  <a:lnTo>
                    <a:pt x="152" y="154"/>
                  </a:lnTo>
                  <a:lnTo>
                    <a:pt x="171" y="108"/>
                  </a:lnTo>
                  <a:lnTo>
                    <a:pt x="163" y="79"/>
                  </a:lnTo>
                  <a:lnTo>
                    <a:pt x="138" y="59"/>
                  </a:lnTo>
                  <a:lnTo>
                    <a:pt x="98" y="35"/>
                  </a:lnTo>
                  <a:lnTo>
                    <a:pt x="98" y="4"/>
                  </a:lnTo>
                  <a:lnTo>
                    <a:pt x="45" y="0"/>
                  </a:lnTo>
                  <a:lnTo>
                    <a:pt x="41" y="45"/>
                  </a:lnTo>
                  <a:lnTo>
                    <a:pt x="0" y="79"/>
                  </a:lnTo>
                  <a:lnTo>
                    <a:pt x="8" y="144"/>
                  </a:lnTo>
                  <a:close/>
                </a:path>
              </a:pathLst>
            </a:custGeom>
            <a:grpFill/>
            <a:ln w="0">
              <a:solidFill>
                <a:schemeClr val="tx1">
                  <a:lumMod val="85000"/>
                  <a:lumOff val="15000"/>
                </a:schemeClr>
              </a:solidFill>
              <a:prstDash val="solid"/>
              <a:round/>
              <a:headEnd/>
              <a:tailEnd/>
            </a:ln>
          </p:spPr>
          <p:txBody>
            <a:bodyPr/>
            <a:lstStyle/>
            <a:p>
              <a:endParaRPr lang="zh-CN" altLang="en-US" sz="2471"/>
            </a:p>
          </p:txBody>
        </p:sp>
        <p:sp>
          <p:nvSpPr>
            <p:cNvPr id="84" name="Freeform 98"/>
            <p:cNvSpPr>
              <a:spLocks/>
            </p:cNvSpPr>
            <p:nvPr/>
          </p:nvSpPr>
          <p:spPr bwMode="gray">
            <a:xfrm>
              <a:off x="3527" y="2070"/>
              <a:ext cx="86" cy="115"/>
            </a:xfrm>
            <a:custGeom>
              <a:avLst/>
              <a:gdLst>
                <a:gd name="T0" fmla="*/ 2 w 171"/>
                <a:gd name="T1" fmla="*/ 36 h 230"/>
                <a:gd name="T2" fmla="*/ 1 w 171"/>
                <a:gd name="T3" fmla="*/ 47 h 230"/>
                <a:gd name="T4" fmla="*/ 8 w 171"/>
                <a:gd name="T5" fmla="*/ 56 h 230"/>
                <a:gd name="T6" fmla="*/ 24 w 171"/>
                <a:gd name="T7" fmla="*/ 58 h 230"/>
                <a:gd name="T8" fmla="*/ 37 w 171"/>
                <a:gd name="T9" fmla="*/ 54 h 230"/>
                <a:gd name="T10" fmla="*/ 38 w 171"/>
                <a:gd name="T11" fmla="*/ 39 h 230"/>
                <a:gd name="T12" fmla="*/ 43 w 171"/>
                <a:gd name="T13" fmla="*/ 27 h 230"/>
                <a:gd name="T14" fmla="*/ 41 w 171"/>
                <a:gd name="T15" fmla="*/ 20 h 230"/>
                <a:gd name="T16" fmla="*/ 35 w 171"/>
                <a:gd name="T17" fmla="*/ 15 h 230"/>
                <a:gd name="T18" fmla="*/ 25 w 171"/>
                <a:gd name="T19" fmla="*/ 9 h 230"/>
                <a:gd name="T20" fmla="*/ 25 w 171"/>
                <a:gd name="T21" fmla="*/ 1 h 230"/>
                <a:gd name="T22" fmla="*/ 12 w 171"/>
                <a:gd name="T23" fmla="*/ 0 h 230"/>
                <a:gd name="T24" fmla="*/ 11 w 171"/>
                <a:gd name="T25" fmla="*/ 12 h 230"/>
                <a:gd name="T26" fmla="*/ 0 w 171"/>
                <a:gd name="T27" fmla="*/ 20 h 230"/>
                <a:gd name="T28" fmla="*/ 2 w 171"/>
                <a:gd name="T29" fmla="*/ 36 h 23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71"/>
                <a:gd name="T46" fmla="*/ 0 h 230"/>
                <a:gd name="T47" fmla="*/ 171 w 171"/>
                <a:gd name="T48" fmla="*/ 230 h 230"/>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71" h="230">
                  <a:moveTo>
                    <a:pt x="8" y="144"/>
                  </a:moveTo>
                  <a:lnTo>
                    <a:pt x="4" y="185"/>
                  </a:lnTo>
                  <a:lnTo>
                    <a:pt x="31" y="224"/>
                  </a:lnTo>
                  <a:lnTo>
                    <a:pt x="96" y="230"/>
                  </a:lnTo>
                  <a:lnTo>
                    <a:pt x="148" y="215"/>
                  </a:lnTo>
                  <a:lnTo>
                    <a:pt x="152" y="154"/>
                  </a:lnTo>
                  <a:lnTo>
                    <a:pt x="171" y="108"/>
                  </a:lnTo>
                  <a:lnTo>
                    <a:pt x="163" y="79"/>
                  </a:lnTo>
                  <a:lnTo>
                    <a:pt x="138" y="59"/>
                  </a:lnTo>
                  <a:lnTo>
                    <a:pt x="98" y="35"/>
                  </a:lnTo>
                  <a:lnTo>
                    <a:pt x="98" y="4"/>
                  </a:lnTo>
                  <a:lnTo>
                    <a:pt x="45" y="0"/>
                  </a:lnTo>
                  <a:lnTo>
                    <a:pt x="41" y="45"/>
                  </a:lnTo>
                  <a:lnTo>
                    <a:pt x="0" y="79"/>
                  </a:lnTo>
                  <a:lnTo>
                    <a:pt x="8" y="144"/>
                  </a:lnTo>
                </a:path>
              </a:pathLst>
            </a:custGeom>
            <a:grpFill/>
            <a:ln w="6350">
              <a:solidFill>
                <a:schemeClr val="tx1">
                  <a:lumMod val="85000"/>
                  <a:lumOff val="15000"/>
                </a:schemeClr>
              </a:solidFill>
              <a:prstDash val="solid"/>
              <a:round/>
              <a:headEnd/>
              <a:tailEnd/>
            </a:ln>
          </p:spPr>
          <p:txBody>
            <a:bodyPr/>
            <a:lstStyle/>
            <a:p>
              <a:endParaRPr lang="zh-CN" altLang="en-US" sz="2471"/>
            </a:p>
          </p:txBody>
        </p:sp>
        <p:sp>
          <p:nvSpPr>
            <p:cNvPr id="85" name="Freeform 99"/>
            <p:cNvSpPr>
              <a:spLocks/>
            </p:cNvSpPr>
            <p:nvPr/>
          </p:nvSpPr>
          <p:spPr bwMode="gray">
            <a:xfrm>
              <a:off x="3643" y="1699"/>
              <a:ext cx="430" cy="429"/>
            </a:xfrm>
            <a:custGeom>
              <a:avLst/>
              <a:gdLst>
                <a:gd name="T0" fmla="*/ 182 w 860"/>
                <a:gd name="T1" fmla="*/ 145 h 858"/>
                <a:gd name="T2" fmla="*/ 179 w 860"/>
                <a:gd name="T3" fmla="*/ 149 h 858"/>
                <a:gd name="T4" fmla="*/ 174 w 860"/>
                <a:gd name="T5" fmla="*/ 152 h 858"/>
                <a:gd name="T6" fmla="*/ 166 w 860"/>
                <a:gd name="T7" fmla="*/ 154 h 858"/>
                <a:gd name="T8" fmla="*/ 156 w 860"/>
                <a:gd name="T9" fmla="*/ 157 h 858"/>
                <a:gd name="T10" fmla="*/ 149 w 860"/>
                <a:gd name="T11" fmla="*/ 163 h 858"/>
                <a:gd name="T12" fmla="*/ 140 w 860"/>
                <a:gd name="T13" fmla="*/ 170 h 858"/>
                <a:gd name="T14" fmla="*/ 133 w 860"/>
                <a:gd name="T15" fmla="*/ 176 h 858"/>
                <a:gd name="T16" fmla="*/ 129 w 860"/>
                <a:gd name="T17" fmla="*/ 180 h 858"/>
                <a:gd name="T18" fmla="*/ 123 w 860"/>
                <a:gd name="T19" fmla="*/ 186 h 858"/>
                <a:gd name="T20" fmla="*/ 119 w 860"/>
                <a:gd name="T21" fmla="*/ 194 h 858"/>
                <a:gd name="T22" fmla="*/ 113 w 860"/>
                <a:gd name="T23" fmla="*/ 201 h 858"/>
                <a:gd name="T24" fmla="*/ 107 w 860"/>
                <a:gd name="T25" fmla="*/ 204 h 858"/>
                <a:gd name="T26" fmla="*/ 103 w 860"/>
                <a:gd name="T27" fmla="*/ 208 h 858"/>
                <a:gd name="T28" fmla="*/ 95 w 860"/>
                <a:gd name="T29" fmla="*/ 213 h 858"/>
                <a:gd name="T30" fmla="*/ 89 w 860"/>
                <a:gd name="T31" fmla="*/ 215 h 858"/>
                <a:gd name="T32" fmla="*/ 88 w 860"/>
                <a:gd name="T33" fmla="*/ 210 h 858"/>
                <a:gd name="T34" fmla="*/ 92 w 860"/>
                <a:gd name="T35" fmla="*/ 204 h 858"/>
                <a:gd name="T36" fmla="*/ 98 w 860"/>
                <a:gd name="T37" fmla="*/ 198 h 858"/>
                <a:gd name="T38" fmla="*/ 103 w 860"/>
                <a:gd name="T39" fmla="*/ 191 h 858"/>
                <a:gd name="T40" fmla="*/ 101 w 860"/>
                <a:gd name="T41" fmla="*/ 187 h 858"/>
                <a:gd name="T42" fmla="*/ 95 w 860"/>
                <a:gd name="T43" fmla="*/ 184 h 858"/>
                <a:gd name="T44" fmla="*/ 91 w 860"/>
                <a:gd name="T45" fmla="*/ 179 h 858"/>
                <a:gd name="T46" fmla="*/ 93 w 860"/>
                <a:gd name="T47" fmla="*/ 170 h 858"/>
                <a:gd name="T48" fmla="*/ 100 w 860"/>
                <a:gd name="T49" fmla="*/ 159 h 858"/>
                <a:gd name="T50" fmla="*/ 107 w 860"/>
                <a:gd name="T51" fmla="*/ 148 h 858"/>
                <a:gd name="T52" fmla="*/ 110 w 860"/>
                <a:gd name="T53" fmla="*/ 140 h 858"/>
                <a:gd name="T54" fmla="*/ 110 w 860"/>
                <a:gd name="T55" fmla="*/ 135 h 858"/>
                <a:gd name="T56" fmla="*/ 105 w 860"/>
                <a:gd name="T57" fmla="*/ 129 h 858"/>
                <a:gd name="T58" fmla="*/ 99 w 860"/>
                <a:gd name="T59" fmla="*/ 123 h 858"/>
                <a:gd name="T60" fmla="*/ 94 w 860"/>
                <a:gd name="T61" fmla="*/ 122 h 858"/>
                <a:gd name="T62" fmla="*/ 87 w 860"/>
                <a:gd name="T63" fmla="*/ 123 h 858"/>
                <a:gd name="T64" fmla="*/ 78 w 860"/>
                <a:gd name="T65" fmla="*/ 123 h 858"/>
                <a:gd name="T66" fmla="*/ 74 w 860"/>
                <a:gd name="T67" fmla="*/ 124 h 858"/>
                <a:gd name="T68" fmla="*/ 70 w 860"/>
                <a:gd name="T69" fmla="*/ 134 h 858"/>
                <a:gd name="T70" fmla="*/ 66 w 860"/>
                <a:gd name="T71" fmla="*/ 145 h 858"/>
                <a:gd name="T72" fmla="*/ 60 w 860"/>
                <a:gd name="T73" fmla="*/ 152 h 858"/>
                <a:gd name="T74" fmla="*/ 53 w 860"/>
                <a:gd name="T75" fmla="*/ 163 h 858"/>
                <a:gd name="T76" fmla="*/ 46 w 860"/>
                <a:gd name="T77" fmla="*/ 169 h 858"/>
                <a:gd name="T78" fmla="*/ 41 w 860"/>
                <a:gd name="T79" fmla="*/ 172 h 858"/>
                <a:gd name="T80" fmla="*/ 34 w 860"/>
                <a:gd name="T81" fmla="*/ 167 h 858"/>
                <a:gd name="T82" fmla="*/ 14 w 860"/>
                <a:gd name="T83" fmla="*/ 147 h 858"/>
                <a:gd name="T84" fmla="*/ 5 w 860"/>
                <a:gd name="T85" fmla="*/ 127 h 858"/>
                <a:gd name="T86" fmla="*/ 7 w 860"/>
                <a:gd name="T87" fmla="*/ 101 h 858"/>
                <a:gd name="T88" fmla="*/ 3 w 860"/>
                <a:gd name="T89" fmla="*/ 79 h 858"/>
                <a:gd name="T90" fmla="*/ 21 w 860"/>
                <a:gd name="T91" fmla="*/ 80 h 858"/>
                <a:gd name="T92" fmla="*/ 43 w 860"/>
                <a:gd name="T93" fmla="*/ 78 h 858"/>
                <a:gd name="T94" fmla="*/ 69 w 860"/>
                <a:gd name="T95" fmla="*/ 53 h 858"/>
                <a:gd name="T96" fmla="*/ 94 w 860"/>
                <a:gd name="T97" fmla="*/ 44 h 858"/>
                <a:gd name="T98" fmla="*/ 108 w 860"/>
                <a:gd name="T99" fmla="*/ 37 h 858"/>
                <a:gd name="T100" fmla="*/ 131 w 860"/>
                <a:gd name="T101" fmla="*/ 12 h 858"/>
                <a:gd name="T102" fmla="*/ 149 w 860"/>
                <a:gd name="T103" fmla="*/ 6 h 858"/>
                <a:gd name="T104" fmla="*/ 182 w 860"/>
                <a:gd name="T105" fmla="*/ 30 h 858"/>
                <a:gd name="T106" fmla="*/ 194 w 860"/>
                <a:gd name="T107" fmla="*/ 60 h 858"/>
                <a:gd name="T108" fmla="*/ 215 w 860"/>
                <a:gd name="T109" fmla="*/ 101 h 858"/>
                <a:gd name="T110" fmla="*/ 183 w 860"/>
                <a:gd name="T111" fmla="*/ 134 h 858"/>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860"/>
                <a:gd name="T169" fmla="*/ 0 h 858"/>
                <a:gd name="T170" fmla="*/ 860 w 860"/>
                <a:gd name="T171" fmla="*/ 858 h 858"/>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860" h="858">
                  <a:moveTo>
                    <a:pt x="725" y="575"/>
                  </a:moveTo>
                  <a:lnTo>
                    <a:pt x="725" y="579"/>
                  </a:lnTo>
                  <a:lnTo>
                    <a:pt x="719" y="585"/>
                  </a:lnTo>
                  <a:lnTo>
                    <a:pt x="713" y="594"/>
                  </a:lnTo>
                  <a:lnTo>
                    <a:pt x="705" y="604"/>
                  </a:lnTo>
                  <a:lnTo>
                    <a:pt x="695" y="608"/>
                  </a:lnTo>
                  <a:lnTo>
                    <a:pt x="681" y="610"/>
                  </a:lnTo>
                  <a:lnTo>
                    <a:pt x="664" y="614"/>
                  </a:lnTo>
                  <a:lnTo>
                    <a:pt x="642" y="618"/>
                  </a:lnTo>
                  <a:lnTo>
                    <a:pt x="622" y="626"/>
                  </a:lnTo>
                  <a:lnTo>
                    <a:pt x="607" y="638"/>
                  </a:lnTo>
                  <a:lnTo>
                    <a:pt x="593" y="651"/>
                  </a:lnTo>
                  <a:lnTo>
                    <a:pt x="577" y="665"/>
                  </a:lnTo>
                  <a:lnTo>
                    <a:pt x="559" y="679"/>
                  </a:lnTo>
                  <a:lnTo>
                    <a:pt x="544" y="693"/>
                  </a:lnTo>
                  <a:lnTo>
                    <a:pt x="530" y="703"/>
                  </a:lnTo>
                  <a:lnTo>
                    <a:pt x="522" y="711"/>
                  </a:lnTo>
                  <a:lnTo>
                    <a:pt x="514" y="718"/>
                  </a:lnTo>
                  <a:lnTo>
                    <a:pt x="502" y="730"/>
                  </a:lnTo>
                  <a:lnTo>
                    <a:pt x="492" y="744"/>
                  </a:lnTo>
                  <a:lnTo>
                    <a:pt x="481" y="760"/>
                  </a:lnTo>
                  <a:lnTo>
                    <a:pt x="475" y="774"/>
                  </a:lnTo>
                  <a:lnTo>
                    <a:pt x="465" y="789"/>
                  </a:lnTo>
                  <a:lnTo>
                    <a:pt x="451" y="801"/>
                  </a:lnTo>
                  <a:lnTo>
                    <a:pt x="437" y="809"/>
                  </a:lnTo>
                  <a:lnTo>
                    <a:pt x="427" y="815"/>
                  </a:lnTo>
                  <a:lnTo>
                    <a:pt x="422" y="823"/>
                  </a:lnTo>
                  <a:lnTo>
                    <a:pt x="410" y="831"/>
                  </a:lnTo>
                  <a:lnTo>
                    <a:pt x="394" y="840"/>
                  </a:lnTo>
                  <a:lnTo>
                    <a:pt x="380" y="850"/>
                  </a:lnTo>
                  <a:lnTo>
                    <a:pt x="364" y="856"/>
                  </a:lnTo>
                  <a:lnTo>
                    <a:pt x="355" y="858"/>
                  </a:lnTo>
                  <a:lnTo>
                    <a:pt x="349" y="854"/>
                  </a:lnTo>
                  <a:lnTo>
                    <a:pt x="349" y="838"/>
                  </a:lnTo>
                  <a:lnTo>
                    <a:pt x="355" y="827"/>
                  </a:lnTo>
                  <a:lnTo>
                    <a:pt x="366" y="815"/>
                  </a:lnTo>
                  <a:lnTo>
                    <a:pt x="380" y="801"/>
                  </a:lnTo>
                  <a:lnTo>
                    <a:pt x="392" y="789"/>
                  </a:lnTo>
                  <a:lnTo>
                    <a:pt x="404" y="775"/>
                  </a:lnTo>
                  <a:lnTo>
                    <a:pt x="410" y="764"/>
                  </a:lnTo>
                  <a:lnTo>
                    <a:pt x="410" y="754"/>
                  </a:lnTo>
                  <a:lnTo>
                    <a:pt x="404" y="748"/>
                  </a:lnTo>
                  <a:lnTo>
                    <a:pt x="392" y="742"/>
                  </a:lnTo>
                  <a:lnTo>
                    <a:pt x="380" y="734"/>
                  </a:lnTo>
                  <a:lnTo>
                    <a:pt x="370" y="726"/>
                  </a:lnTo>
                  <a:lnTo>
                    <a:pt x="364" y="716"/>
                  </a:lnTo>
                  <a:lnTo>
                    <a:pt x="364" y="699"/>
                  </a:lnTo>
                  <a:lnTo>
                    <a:pt x="372" y="679"/>
                  </a:lnTo>
                  <a:lnTo>
                    <a:pt x="382" y="661"/>
                  </a:lnTo>
                  <a:lnTo>
                    <a:pt x="400" y="636"/>
                  </a:lnTo>
                  <a:lnTo>
                    <a:pt x="418" y="608"/>
                  </a:lnTo>
                  <a:lnTo>
                    <a:pt x="425" y="592"/>
                  </a:lnTo>
                  <a:lnTo>
                    <a:pt x="433" y="575"/>
                  </a:lnTo>
                  <a:lnTo>
                    <a:pt x="441" y="559"/>
                  </a:lnTo>
                  <a:lnTo>
                    <a:pt x="443" y="547"/>
                  </a:lnTo>
                  <a:lnTo>
                    <a:pt x="439" y="537"/>
                  </a:lnTo>
                  <a:lnTo>
                    <a:pt x="429" y="526"/>
                  </a:lnTo>
                  <a:lnTo>
                    <a:pt x="418" y="514"/>
                  </a:lnTo>
                  <a:lnTo>
                    <a:pt x="404" y="502"/>
                  </a:lnTo>
                  <a:lnTo>
                    <a:pt x="394" y="494"/>
                  </a:lnTo>
                  <a:lnTo>
                    <a:pt x="384" y="490"/>
                  </a:lnTo>
                  <a:lnTo>
                    <a:pt x="374" y="490"/>
                  </a:lnTo>
                  <a:lnTo>
                    <a:pt x="362" y="492"/>
                  </a:lnTo>
                  <a:lnTo>
                    <a:pt x="345" y="494"/>
                  </a:lnTo>
                  <a:lnTo>
                    <a:pt x="325" y="494"/>
                  </a:lnTo>
                  <a:lnTo>
                    <a:pt x="311" y="492"/>
                  </a:lnTo>
                  <a:lnTo>
                    <a:pt x="301" y="492"/>
                  </a:lnTo>
                  <a:lnTo>
                    <a:pt x="294" y="498"/>
                  </a:lnTo>
                  <a:lnTo>
                    <a:pt x="286" y="512"/>
                  </a:lnTo>
                  <a:lnTo>
                    <a:pt x="280" y="533"/>
                  </a:lnTo>
                  <a:lnTo>
                    <a:pt x="272" y="557"/>
                  </a:lnTo>
                  <a:lnTo>
                    <a:pt x="264" y="577"/>
                  </a:lnTo>
                  <a:lnTo>
                    <a:pt x="254" y="592"/>
                  </a:lnTo>
                  <a:lnTo>
                    <a:pt x="242" y="608"/>
                  </a:lnTo>
                  <a:lnTo>
                    <a:pt x="227" y="630"/>
                  </a:lnTo>
                  <a:lnTo>
                    <a:pt x="211" y="650"/>
                  </a:lnTo>
                  <a:lnTo>
                    <a:pt x="197" y="663"/>
                  </a:lnTo>
                  <a:lnTo>
                    <a:pt x="183" y="673"/>
                  </a:lnTo>
                  <a:lnTo>
                    <a:pt x="172" y="681"/>
                  </a:lnTo>
                  <a:lnTo>
                    <a:pt x="162" y="687"/>
                  </a:lnTo>
                  <a:lnTo>
                    <a:pt x="158" y="691"/>
                  </a:lnTo>
                  <a:lnTo>
                    <a:pt x="134" y="667"/>
                  </a:lnTo>
                  <a:lnTo>
                    <a:pt x="103" y="620"/>
                  </a:lnTo>
                  <a:lnTo>
                    <a:pt x="55" y="587"/>
                  </a:lnTo>
                  <a:lnTo>
                    <a:pt x="0" y="569"/>
                  </a:lnTo>
                  <a:lnTo>
                    <a:pt x="20" y="510"/>
                  </a:lnTo>
                  <a:lnTo>
                    <a:pt x="53" y="457"/>
                  </a:lnTo>
                  <a:lnTo>
                    <a:pt x="30" y="402"/>
                  </a:lnTo>
                  <a:lnTo>
                    <a:pt x="30" y="337"/>
                  </a:lnTo>
                  <a:lnTo>
                    <a:pt x="10" y="315"/>
                  </a:lnTo>
                  <a:lnTo>
                    <a:pt x="40" y="285"/>
                  </a:lnTo>
                  <a:lnTo>
                    <a:pt x="81" y="317"/>
                  </a:lnTo>
                  <a:lnTo>
                    <a:pt x="126" y="382"/>
                  </a:lnTo>
                  <a:lnTo>
                    <a:pt x="170" y="311"/>
                  </a:lnTo>
                  <a:lnTo>
                    <a:pt x="215" y="274"/>
                  </a:lnTo>
                  <a:lnTo>
                    <a:pt x="274" y="209"/>
                  </a:lnTo>
                  <a:lnTo>
                    <a:pt x="349" y="189"/>
                  </a:lnTo>
                  <a:lnTo>
                    <a:pt x="376" y="173"/>
                  </a:lnTo>
                  <a:lnTo>
                    <a:pt x="380" y="134"/>
                  </a:lnTo>
                  <a:lnTo>
                    <a:pt x="431" y="146"/>
                  </a:lnTo>
                  <a:lnTo>
                    <a:pt x="475" y="108"/>
                  </a:lnTo>
                  <a:lnTo>
                    <a:pt x="524" y="47"/>
                  </a:lnTo>
                  <a:lnTo>
                    <a:pt x="524" y="0"/>
                  </a:lnTo>
                  <a:lnTo>
                    <a:pt x="595" y="22"/>
                  </a:lnTo>
                  <a:lnTo>
                    <a:pt x="679" y="45"/>
                  </a:lnTo>
                  <a:lnTo>
                    <a:pt x="725" y="120"/>
                  </a:lnTo>
                  <a:lnTo>
                    <a:pt x="784" y="187"/>
                  </a:lnTo>
                  <a:lnTo>
                    <a:pt x="774" y="240"/>
                  </a:lnTo>
                  <a:lnTo>
                    <a:pt x="860" y="317"/>
                  </a:lnTo>
                  <a:lnTo>
                    <a:pt x="860" y="402"/>
                  </a:lnTo>
                  <a:lnTo>
                    <a:pt x="815" y="425"/>
                  </a:lnTo>
                  <a:lnTo>
                    <a:pt x="731" y="533"/>
                  </a:lnTo>
                  <a:lnTo>
                    <a:pt x="725" y="575"/>
                  </a:lnTo>
                  <a:close/>
                </a:path>
              </a:pathLst>
            </a:custGeom>
            <a:grpFill/>
            <a:ln w="0">
              <a:solidFill>
                <a:schemeClr val="tx1">
                  <a:lumMod val="85000"/>
                  <a:lumOff val="15000"/>
                </a:schemeClr>
              </a:solidFill>
              <a:prstDash val="solid"/>
              <a:round/>
              <a:headEnd/>
              <a:tailEnd/>
            </a:ln>
          </p:spPr>
          <p:txBody>
            <a:bodyPr/>
            <a:lstStyle/>
            <a:p>
              <a:endParaRPr lang="zh-CN" altLang="en-US" sz="2471"/>
            </a:p>
          </p:txBody>
        </p:sp>
        <p:sp>
          <p:nvSpPr>
            <p:cNvPr id="86" name="Freeform 100"/>
            <p:cNvSpPr>
              <a:spLocks/>
            </p:cNvSpPr>
            <p:nvPr/>
          </p:nvSpPr>
          <p:spPr bwMode="gray">
            <a:xfrm>
              <a:off x="3643" y="1699"/>
              <a:ext cx="430" cy="429"/>
            </a:xfrm>
            <a:custGeom>
              <a:avLst/>
              <a:gdLst>
                <a:gd name="T0" fmla="*/ 182 w 860"/>
                <a:gd name="T1" fmla="*/ 145 h 858"/>
                <a:gd name="T2" fmla="*/ 179 w 860"/>
                <a:gd name="T3" fmla="*/ 149 h 858"/>
                <a:gd name="T4" fmla="*/ 174 w 860"/>
                <a:gd name="T5" fmla="*/ 152 h 858"/>
                <a:gd name="T6" fmla="*/ 166 w 860"/>
                <a:gd name="T7" fmla="*/ 154 h 858"/>
                <a:gd name="T8" fmla="*/ 156 w 860"/>
                <a:gd name="T9" fmla="*/ 157 h 858"/>
                <a:gd name="T10" fmla="*/ 149 w 860"/>
                <a:gd name="T11" fmla="*/ 163 h 858"/>
                <a:gd name="T12" fmla="*/ 140 w 860"/>
                <a:gd name="T13" fmla="*/ 170 h 858"/>
                <a:gd name="T14" fmla="*/ 133 w 860"/>
                <a:gd name="T15" fmla="*/ 176 h 858"/>
                <a:gd name="T16" fmla="*/ 129 w 860"/>
                <a:gd name="T17" fmla="*/ 180 h 858"/>
                <a:gd name="T18" fmla="*/ 123 w 860"/>
                <a:gd name="T19" fmla="*/ 186 h 858"/>
                <a:gd name="T20" fmla="*/ 119 w 860"/>
                <a:gd name="T21" fmla="*/ 194 h 858"/>
                <a:gd name="T22" fmla="*/ 113 w 860"/>
                <a:gd name="T23" fmla="*/ 201 h 858"/>
                <a:gd name="T24" fmla="*/ 107 w 860"/>
                <a:gd name="T25" fmla="*/ 204 h 858"/>
                <a:gd name="T26" fmla="*/ 103 w 860"/>
                <a:gd name="T27" fmla="*/ 208 h 858"/>
                <a:gd name="T28" fmla="*/ 95 w 860"/>
                <a:gd name="T29" fmla="*/ 213 h 858"/>
                <a:gd name="T30" fmla="*/ 89 w 860"/>
                <a:gd name="T31" fmla="*/ 215 h 858"/>
                <a:gd name="T32" fmla="*/ 88 w 860"/>
                <a:gd name="T33" fmla="*/ 210 h 858"/>
                <a:gd name="T34" fmla="*/ 92 w 860"/>
                <a:gd name="T35" fmla="*/ 204 h 858"/>
                <a:gd name="T36" fmla="*/ 98 w 860"/>
                <a:gd name="T37" fmla="*/ 198 h 858"/>
                <a:gd name="T38" fmla="*/ 103 w 860"/>
                <a:gd name="T39" fmla="*/ 191 h 858"/>
                <a:gd name="T40" fmla="*/ 101 w 860"/>
                <a:gd name="T41" fmla="*/ 187 h 858"/>
                <a:gd name="T42" fmla="*/ 95 w 860"/>
                <a:gd name="T43" fmla="*/ 184 h 858"/>
                <a:gd name="T44" fmla="*/ 91 w 860"/>
                <a:gd name="T45" fmla="*/ 179 h 858"/>
                <a:gd name="T46" fmla="*/ 93 w 860"/>
                <a:gd name="T47" fmla="*/ 170 h 858"/>
                <a:gd name="T48" fmla="*/ 100 w 860"/>
                <a:gd name="T49" fmla="*/ 159 h 858"/>
                <a:gd name="T50" fmla="*/ 107 w 860"/>
                <a:gd name="T51" fmla="*/ 148 h 858"/>
                <a:gd name="T52" fmla="*/ 110 w 860"/>
                <a:gd name="T53" fmla="*/ 140 h 858"/>
                <a:gd name="T54" fmla="*/ 110 w 860"/>
                <a:gd name="T55" fmla="*/ 135 h 858"/>
                <a:gd name="T56" fmla="*/ 105 w 860"/>
                <a:gd name="T57" fmla="*/ 129 h 858"/>
                <a:gd name="T58" fmla="*/ 99 w 860"/>
                <a:gd name="T59" fmla="*/ 123 h 858"/>
                <a:gd name="T60" fmla="*/ 94 w 860"/>
                <a:gd name="T61" fmla="*/ 122 h 858"/>
                <a:gd name="T62" fmla="*/ 87 w 860"/>
                <a:gd name="T63" fmla="*/ 123 h 858"/>
                <a:gd name="T64" fmla="*/ 78 w 860"/>
                <a:gd name="T65" fmla="*/ 123 h 858"/>
                <a:gd name="T66" fmla="*/ 74 w 860"/>
                <a:gd name="T67" fmla="*/ 124 h 858"/>
                <a:gd name="T68" fmla="*/ 70 w 860"/>
                <a:gd name="T69" fmla="*/ 134 h 858"/>
                <a:gd name="T70" fmla="*/ 66 w 860"/>
                <a:gd name="T71" fmla="*/ 145 h 858"/>
                <a:gd name="T72" fmla="*/ 60 w 860"/>
                <a:gd name="T73" fmla="*/ 152 h 858"/>
                <a:gd name="T74" fmla="*/ 53 w 860"/>
                <a:gd name="T75" fmla="*/ 163 h 858"/>
                <a:gd name="T76" fmla="*/ 46 w 860"/>
                <a:gd name="T77" fmla="*/ 169 h 858"/>
                <a:gd name="T78" fmla="*/ 41 w 860"/>
                <a:gd name="T79" fmla="*/ 172 h 858"/>
                <a:gd name="T80" fmla="*/ 34 w 860"/>
                <a:gd name="T81" fmla="*/ 167 h 858"/>
                <a:gd name="T82" fmla="*/ 14 w 860"/>
                <a:gd name="T83" fmla="*/ 147 h 858"/>
                <a:gd name="T84" fmla="*/ 5 w 860"/>
                <a:gd name="T85" fmla="*/ 127 h 858"/>
                <a:gd name="T86" fmla="*/ 7 w 860"/>
                <a:gd name="T87" fmla="*/ 101 h 858"/>
                <a:gd name="T88" fmla="*/ 3 w 860"/>
                <a:gd name="T89" fmla="*/ 79 h 858"/>
                <a:gd name="T90" fmla="*/ 21 w 860"/>
                <a:gd name="T91" fmla="*/ 80 h 858"/>
                <a:gd name="T92" fmla="*/ 43 w 860"/>
                <a:gd name="T93" fmla="*/ 78 h 858"/>
                <a:gd name="T94" fmla="*/ 69 w 860"/>
                <a:gd name="T95" fmla="*/ 53 h 858"/>
                <a:gd name="T96" fmla="*/ 94 w 860"/>
                <a:gd name="T97" fmla="*/ 44 h 858"/>
                <a:gd name="T98" fmla="*/ 108 w 860"/>
                <a:gd name="T99" fmla="*/ 37 h 858"/>
                <a:gd name="T100" fmla="*/ 131 w 860"/>
                <a:gd name="T101" fmla="*/ 12 h 858"/>
                <a:gd name="T102" fmla="*/ 149 w 860"/>
                <a:gd name="T103" fmla="*/ 6 h 858"/>
                <a:gd name="T104" fmla="*/ 182 w 860"/>
                <a:gd name="T105" fmla="*/ 30 h 858"/>
                <a:gd name="T106" fmla="*/ 194 w 860"/>
                <a:gd name="T107" fmla="*/ 60 h 858"/>
                <a:gd name="T108" fmla="*/ 215 w 860"/>
                <a:gd name="T109" fmla="*/ 101 h 858"/>
                <a:gd name="T110" fmla="*/ 183 w 860"/>
                <a:gd name="T111" fmla="*/ 134 h 858"/>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860"/>
                <a:gd name="T169" fmla="*/ 0 h 858"/>
                <a:gd name="T170" fmla="*/ 860 w 860"/>
                <a:gd name="T171" fmla="*/ 858 h 858"/>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860" h="858">
                  <a:moveTo>
                    <a:pt x="725" y="575"/>
                  </a:moveTo>
                  <a:lnTo>
                    <a:pt x="725" y="579"/>
                  </a:lnTo>
                  <a:lnTo>
                    <a:pt x="719" y="585"/>
                  </a:lnTo>
                  <a:lnTo>
                    <a:pt x="713" y="594"/>
                  </a:lnTo>
                  <a:lnTo>
                    <a:pt x="705" y="604"/>
                  </a:lnTo>
                  <a:lnTo>
                    <a:pt x="695" y="608"/>
                  </a:lnTo>
                  <a:lnTo>
                    <a:pt x="681" y="610"/>
                  </a:lnTo>
                  <a:lnTo>
                    <a:pt x="664" y="614"/>
                  </a:lnTo>
                  <a:lnTo>
                    <a:pt x="642" y="618"/>
                  </a:lnTo>
                  <a:lnTo>
                    <a:pt x="622" y="626"/>
                  </a:lnTo>
                  <a:lnTo>
                    <a:pt x="607" y="638"/>
                  </a:lnTo>
                  <a:lnTo>
                    <a:pt x="593" y="651"/>
                  </a:lnTo>
                  <a:lnTo>
                    <a:pt x="577" y="665"/>
                  </a:lnTo>
                  <a:lnTo>
                    <a:pt x="559" y="679"/>
                  </a:lnTo>
                  <a:lnTo>
                    <a:pt x="544" y="693"/>
                  </a:lnTo>
                  <a:lnTo>
                    <a:pt x="530" y="703"/>
                  </a:lnTo>
                  <a:lnTo>
                    <a:pt x="522" y="711"/>
                  </a:lnTo>
                  <a:lnTo>
                    <a:pt x="514" y="718"/>
                  </a:lnTo>
                  <a:lnTo>
                    <a:pt x="502" y="730"/>
                  </a:lnTo>
                  <a:lnTo>
                    <a:pt x="492" y="744"/>
                  </a:lnTo>
                  <a:lnTo>
                    <a:pt x="481" y="760"/>
                  </a:lnTo>
                  <a:lnTo>
                    <a:pt x="475" y="774"/>
                  </a:lnTo>
                  <a:lnTo>
                    <a:pt x="465" y="789"/>
                  </a:lnTo>
                  <a:lnTo>
                    <a:pt x="451" y="801"/>
                  </a:lnTo>
                  <a:lnTo>
                    <a:pt x="437" y="809"/>
                  </a:lnTo>
                  <a:lnTo>
                    <a:pt x="427" y="815"/>
                  </a:lnTo>
                  <a:lnTo>
                    <a:pt x="422" y="823"/>
                  </a:lnTo>
                  <a:lnTo>
                    <a:pt x="410" y="831"/>
                  </a:lnTo>
                  <a:lnTo>
                    <a:pt x="394" y="840"/>
                  </a:lnTo>
                  <a:lnTo>
                    <a:pt x="380" y="850"/>
                  </a:lnTo>
                  <a:lnTo>
                    <a:pt x="364" y="856"/>
                  </a:lnTo>
                  <a:lnTo>
                    <a:pt x="355" y="858"/>
                  </a:lnTo>
                  <a:lnTo>
                    <a:pt x="349" y="854"/>
                  </a:lnTo>
                  <a:lnTo>
                    <a:pt x="349" y="838"/>
                  </a:lnTo>
                  <a:lnTo>
                    <a:pt x="355" y="827"/>
                  </a:lnTo>
                  <a:lnTo>
                    <a:pt x="366" y="815"/>
                  </a:lnTo>
                  <a:lnTo>
                    <a:pt x="380" y="801"/>
                  </a:lnTo>
                  <a:lnTo>
                    <a:pt x="392" y="789"/>
                  </a:lnTo>
                  <a:lnTo>
                    <a:pt x="404" y="775"/>
                  </a:lnTo>
                  <a:lnTo>
                    <a:pt x="410" y="764"/>
                  </a:lnTo>
                  <a:lnTo>
                    <a:pt x="410" y="754"/>
                  </a:lnTo>
                  <a:lnTo>
                    <a:pt x="404" y="748"/>
                  </a:lnTo>
                  <a:lnTo>
                    <a:pt x="392" y="742"/>
                  </a:lnTo>
                  <a:lnTo>
                    <a:pt x="380" y="734"/>
                  </a:lnTo>
                  <a:lnTo>
                    <a:pt x="370" y="726"/>
                  </a:lnTo>
                  <a:lnTo>
                    <a:pt x="364" y="716"/>
                  </a:lnTo>
                  <a:lnTo>
                    <a:pt x="364" y="699"/>
                  </a:lnTo>
                  <a:lnTo>
                    <a:pt x="372" y="679"/>
                  </a:lnTo>
                  <a:lnTo>
                    <a:pt x="382" y="661"/>
                  </a:lnTo>
                  <a:lnTo>
                    <a:pt x="400" y="636"/>
                  </a:lnTo>
                  <a:lnTo>
                    <a:pt x="418" y="608"/>
                  </a:lnTo>
                  <a:lnTo>
                    <a:pt x="425" y="592"/>
                  </a:lnTo>
                  <a:lnTo>
                    <a:pt x="433" y="575"/>
                  </a:lnTo>
                  <a:lnTo>
                    <a:pt x="441" y="559"/>
                  </a:lnTo>
                  <a:lnTo>
                    <a:pt x="443" y="547"/>
                  </a:lnTo>
                  <a:lnTo>
                    <a:pt x="439" y="537"/>
                  </a:lnTo>
                  <a:lnTo>
                    <a:pt x="429" y="526"/>
                  </a:lnTo>
                  <a:lnTo>
                    <a:pt x="418" y="514"/>
                  </a:lnTo>
                  <a:lnTo>
                    <a:pt x="404" y="502"/>
                  </a:lnTo>
                  <a:lnTo>
                    <a:pt x="394" y="494"/>
                  </a:lnTo>
                  <a:lnTo>
                    <a:pt x="384" y="490"/>
                  </a:lnTo>
                  <a:lnTo>
                    <a:pt x="374" y="490"/>
                  </a:lnTo>
                  <a:lnTo>
                    <a:pt x="362" y="492"/>
                  </a:lnTo>
                  <a:lnTo>
                    <a:pt x="345" y="494"/>
                  </a:lnTo>
                  <a:lnTo>
                    <a:pt x="325" y="494"/>
                  </a:lnTo>
                  <a:lnTo>
                    <a:pt x="311" y="492"/>
                  </a:lnTo>
                  <a:lnTo>
                    <a:pt x="301" y="492"/>
                  </a:lnTo>
                  <a:lnTo>
                    <a:pt x="294" y="498"/>
                  </a:lnTo>
                  <a:lnTo>
                    <a:pt x="286" y="512"/>
                  </a:lnTo>
                  <a:lnTo>
                    <a:pt x="280" y="533"/>
                  </a:lnTo>
                  <a:lnTo>
                    <a:pt x="272" y="557"/>
                  </a:lnTo>
                  <a:lnTo>
                    <a:pt x="264" y="577"/>
                  </a:lnTo>
                  <a:lnTo>
                    <a:pt x="254" y="592"/>
                  </a:lnTo>
                  <a:lnTo>
                    <a:pt x="242" y="608"/>
                  </a:lnTo>
                  <a:lnTo>
                    <a:pt x="227" y="630"/>
                  </a:lnTo>
                  <a:lnTo>
                    <a:pt x="211" y="650"/>
                  </a:lnTo>
                  <a:lnTo>
                    <a:pt x="197" y="663"/>
                  </a:lnTo>
                  <a:lnTo>
                    <a:pt x="183" y="673"/>
                  </a:lnTo>
                  <a:lnTo>
                    <a:pt x="172" y="681"/>
                  </a:lnTo>
                  <a:lnTo>
                    <a:pt x="162" y="687"/>
                  </a:lnTo>
                  <a:lnTo>
                    <a:pt x="158" y="691"/>
                  </a:lnTo>
                  <a:lnTo>
                    <a:pt x="134" y="667"/>
                  </a:lnTo>
                  <a:lnTo>
                    <a:pt x="103" y="620"/>
                  </a:lnTo>
                  <a:lnTo>
                    <a:pt x="55" y="587"/>
                  </a:lnTo>
                  <a:lnTo>
                    <a:pt x="0" y="569"/>
                  </a:lnTo>
                  <a:lnTo>
                    <a:pt x="20" y="510"/>
                  </a:lnTo>
                  <a:lnTo>
                    <a:pt x="53" y="457"/>
                  </a:lnTo>
                  <a:lnTo>
                    <a:pt x="30" y="402"/>
                  </a:lnTo>
                  <a:lnTo>
                    <a:pt x="30" y="337"/>
                  </a:lnTo>
                  <a:lnTo>
                    <a:pt x="10" y="315"/>
                  </a:lnTo>
                  <a:lnTo>
                    <a:pt x="40" y="285"/>
                  </a:lnTo>
                  <a:lnTo>
                    <a:pt x="81" y="317"/>
                  </a:lnTo>
                  <a:lnTo>
                    <a:pt x="126" y="382"/>
                  </a:lnTo>
                  <a:lnTo>
                    <a:pt x="170" y="311"/>
                  </a:lnTo>
                  <a:lnTo>
                    <a:pt x="215" y="274"/>
                  </a:lnTo>
                  <a:lnTo>
                    <a:pt x="274" y="209"/>
                  </a:lnTo>
                  <a:lnTo>
                    <a:pt x="349" y="189"/>
                  </a:lnTo>
                  <a:lnTo>
                    <a:pt x="376" y="173"/>
                  </a:lnTo>
                  <a:lnTo>
                    <a:pt x="380" y="134"/>
                  </a:lnTo>
                  <a:lnTo>
                    <a:pt x="431" y="146"/>
                  </a:lnTo>
                  <a:lnTo>
                    <a:pt x="475" y="108"/>
                  </a:lnTo>
                  <a:lnTo>
                    <a:pt x="524" y="47"/>
                  </a:lnTo>
                  <a:lnTo>
                    <a:pt x="524" y="0"/>
                  </a:lnTo>
                  <a:lnTo>
                    <a:pt x="595" y="22"/>
                  </a:lnTo>
                  <a:lnTo>
                    <a:pt x="679" y="45"/>
                  </a:lnTo>
                  <a:lnTo>
                    <a:pt x="725" y="120"/>
                  </a:lnTo>
                  <a:lnTo>
                    <a:pt x="784" y="187"/>
                  </a:lnTo>
                  <a:lnTo>
                    <a:pt x="774" y="240"/>
                  </a:lnTo>
                  <a:lnTo>
                    <a:pt x="860" y="317"/>
                  </a:lnTo>
                  <a:lnTo>
                    <a:pt x="860" y="402"/>
                  </a:lnTo>
                  <a:lnTo>
                    <a:pt x="815" y="425"/>
                  </a:lnTo>
                  <a:lnTo>
                    <a:pt x="731" y="533"/>
                  </a:lnTo>
                  <a:lnTo>
                    <a:pt x="725" y="575"/>
                  </a:lnTo>
                </a:path>
              </a:pathLst>
            </a:custGeom>
            <a:solidFill>
              <a:schemeClr val="accent1"/>
            </a:solidFill>
            <a:ln w="6350">
              <a:solidFill>
                <a:schemeClr val="tx1">
                  <a:lumMod val="85000"/>
                  <a:lumOff val="15000"/>
                </a:schemeClr>
              </a:solidFill>
              <a:prstDash val="solid"/>
              <a:round/>
              <a:headEnd/>
              <a:tailEnd/>
            </a:ln>
          </p:spPr>
          <p:txBody>
            <a:bodyPr/>
            <a:lstStyle/>
            <a:p>
              <a:endParaRPr lang="zh-CN" altLang="en-US" sz="2471"/>
            </a:p>
          </p:txBody>
        </p:sp>
        <p:sp>
          <p:nvSpPr>
            <p:cNvPr id="87" name="Freeform 101"/>
            <p:cNvSpPr>
              <a:spLocks/>
            </p:cNvSpPr>
            <p:nvPr/>
          </p:nvSpPr>
          <p:spPr bwMode="gray">
            <a:xfrm>
              <a:off x="3738" y="1458"/>
              <a:ext cx="630" cy="431"/>
            </a:xfrm>
            <a:custGeom>
              <a:avLst/>
              <a:gdLst>
                <a:gd name="T0" fmla="*/ 315 w 1260"/>
                <a:gd name="T1" fmla="*/ 87 h 862"/>
                <a:gd name="T2" fmla="*/ 309 w 1260"/>
                <a:gd name="T3" fmla="*/ 91 h 862"/>
                <a:gd name="T4" fmla="*/ 299 w 1260"/>
                <a:gd name="T5" fmla="*/ 98 h 862"/>
                <a:gd name="T6" fmla="*/ 293 w 1260"/>
                <a:gd name="T7" fmla="*/ 101 h 862"/>
                <a:gd name="T8" fmla="*/ 287 w 1260"/>
                <a:gd name="T9" fmla="*/ 98 h 862"/>
                <a:gd name="T10" fmla="*/ 279 w 1260"/>
                <a:gd name="T11" fmla="*/ 94 h 862"/>
                <a:gd name="T12" fmla="*/ 277 w 1260"/>
                <a:gd name="T13" fmla="*/ 106 h 862"/>
                <a:gd name="T14" fmla="*/ 274 w 1260"/>
                <a:gd name="T15" fmla="*/ 119 h 862"/>
                <a:gd name="T16" fmla="*/ 265 w 1260"/>
                <a:gd name="T17" fmla="*/ 127 h 862"/>
                <a:gd name="T18" fmla="*/ 263 w 1260"/>
                <a:gd name="T19" fmla="*/ 136 h 862"/>
                <a:gd name="T20" fmla="*/ 254 w 1260"/>
                <a:gd name="T21" fmla="*/ 143 h 862"/>
                <a:gd name="T22" fmla="*/ 241 w 1260"/>
                <a:gd name="T23" fmla="*/ 147 h 862"/>
                <a:gd name="T24" fmla="*/ 233 w 1260"/>
                <a:gd name="T25" fmla="*/ 149 h 862"/>
                <a:gd name="T26" fmla="*/ 236 w 1260"/>
                <a:gd name="T27" fmla="*/ 157 h 862"/>
                <a:gd name="T28" fmla="*/ 244 w 1260"/>
                <a:gd name="T29" fmla="*/ 167 h 862"/>
                <a:gd name="T30" fmla="*/ 241 w 1260"/>
                <a:gd name="T31" fmla="*/ 175 h 862"/>
                <a:gd name="T32" fmla="*/ 226 w 1260"/>
                <a:gd name="T33" fmla="*/ 177 h 862"/>
                <a:gd name="T34" fmla="*/ 216 w 1260"/>
                <a:gd name="T35" fmla="*/ 177 h 862"/>
                <a:gd name="T36" fmla="*/ 207 w 1260"/>
                <a:gd name="T37" fmla="*/ 177 h 862"/>
                <a:gd name="T38" fmla="*/ 202 w 1260"/>
                <a:gd name="T39" fmla="*/ 172 h 862"/>
                <a:gd name="T40" fmla="*/ 196 w 1260"/>
                <a:gd name="T41" fmla="*/ 170 h 862"/>
                <a:gd name="T42" fmla="*/ 191 w 1260"/>
                <a:gd name="T43" fmla="*/ 183 h 862"/>
                <a:gd name="T44" fmla="*/ 185 w 1260"/>
                <a:gd name="T45" fmla="*/ 199 h 862"/>
                <a:gd name="T46" fmla="*/ 178 w 1260"/>
                <a:gd name="T47" fmla="*/ 213 h 862"/>
                <a:gd name="T48" fmla="*/ 169 w 1260"/>
                <a:gd name="T49" fmla="*/ 216 h 862"/>
                <a:gd name="T50" fmla="*/ 147 w 1260"/>
                <a:gd name="T51" fmla="*/ 181 h 862"/>
                <a:gd name="T52" fmla="*/ 122 w 1260"/>
                <a:gd name="T53" fmla="*/ 132 h 862"/>
                <a:gd name="T54" fmla="*/ 66 w 1260"/>
                <a:gd name="T55" fmla="*/ 99 h 862"/>
                <a:gd name="T56" fmla="*/ 28 w 1260"/>
                <a:gd name="T57" fmla="*/ 96 h 862"/>
                <a:gd name="T58" fmla="*/ 21 w 1260"/>
                <a:gd name="T59" fmla="*/ 55 h 862"/>
                <a:gd name="T60" fmla="*/ 6 w 1260"/>
                <a:gd name="T61" fmla="*/ 26 h 862"/>
                <a:gd name="T62" fmla="*/ 33 w 1260"/>
                <a:gd name="T63" fmla="*/ 29 h 862"/>
                <a:gd name="T64" fmla="*/ 64 w 1260"/>
                <a:gd name="T65" fmla="*/ 0 h 862"/>
                <a:gd name="T66" fmla="*/ 101 w 1260"/>
                <a:gd name="T67" fmla="*/ 27 h 862"/>
                <a:gd name="T68" fmla="*/ 133 w 1260"/>
                <a:gd name="T69" fmla="*/ 34 h 862"/>
                <a:gd name="T70" fmla="*/ 172 w 1260"/>
                <a:gd name="T71" fmla="*/ 48 h 862"/>
                <a:gd name="T72" fmla="*/ 206 w 1260"/>
                <a:gd name="T73" fmla="*/ 62 h 862"/>
                <a:gd name="T74" fmla="*/ 214 w 1260"/>
                <a:gd name="T75" fmla="*/ 42 h 862"/>
                <a:gd name="T76" fmla="*/ 217 w 1260"/>
                <a:gd name="T77" fmla="*/ 53 h 862"/>
                <a:gd name="T78" fmla="*/ 219 w 1260"/>
                <a:gd name="T79" fmla="*/ 58 h 862"/>
                <a:gd name="T80" fmla="*/ 227 w 1260"/>
                <a:gd name="T81" fmla="*/ 65 h 862"/>
                <a:gd name="T82" fmla="*/ 243 w 1260"/>
                <a:gd name="T83" fmla="*/ 80 h 862"/>
                <a:gd name="T84" fmla="*/ 265 w 1260"/>
                <a:gd name="T85" fmla="*/ 51 h 862"/>
                <a:gd name="T86" fmla="*/ 312 w 1260"/>
                <a:gd name="T87" fmla="*/ 62 h 862"/>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260"/>
                <a:gd name="T133" fmla="*/ 0 h 862"/>
                <a:gd name="T134" fmla="*/ 1260 w 1260"/>
                <a:gd name="T135" fmla="*/ 862 h 862"/>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260" h="862">
                  <a:moveTo>
                    <a:pt x="1246" y="248"/>
                  </a:moveTo>
                  <a:lnTo>
                    <a:pt x="1260" y="267"/>
                  </a:lnTo>
                  <a:lnTo>
                    <a:pt x="1258" y="348"/>
                  </a:lnTo>
                  <a:lnTo>
                    <a:pt x="1254" y="350"/>
                  </a:lnTo>
                  <a:lnTo>
                    <a:pt x="1246" y="356"/>
                  </a:lnTo>
                  <a:lnTo>
                    <a:pt x="1233" y="364"/>
                  </a:lnTo>
                  <a:lnTo>
                    <a:pt x="1219" y="374"/>
                  </a:lnTo>
                  <a:lnTo>
                    <a:pt x="1205" y="382"/>
                  </a:lnTo>
                  <a:lnTo>
                    <a:pt x="1195" y="390"/>
                  </a:lnTo>
                  <a:lnTo>
                    <a:pt x="1187" y="395"/>
                  </a:lnTo>
                  <a:lnTo>
                    <a:pt x="1179" y="399"/>
                  </a:lnTo>
                  <a:lnTo>
                    <a:pt x="1170" y="401"/>
                  </a:lnTo>
                  <a:lnTo>
                    <a:pt x="1160" y="401"/>
                  </a:lnTo>
                  <a:lnTo>
                    <a:pt x="1154" y="395"/>
                  </a:lnTo>
                  <a:lnTo>
                    <a:pt x="1146" y="390"/>
                  </a:lnTo>
                  <a:lnTo>
                    <a:pt x="1136" y="380"/>
                  </a:lnTo>
                  <a:lnTo>
                    <a:pt x="1124" y="376"/>
                  </a:lnTo>
                  <a:lnTo>
                    <a:pt x="1114" y="376"/>
                  </a:lnTo>
                  <a:lnTo>
                    <a:pt x="1110" y="384"/>
                  </a:lnTo>
                  <a:lnTo>
                    <a:pt x="1107" y="401"/>
                  </a:lnTo>
                  <a:lnTo>
                    <a:pt x="1105" y="423"/>
                  </a:lnTo>
                  <a:lnTo>
                    <a:pt x="1103" y="443"/>
                  </a:lnTo>
                  <a:lnTo>
                    <a:pt x="1101" y="460"/>
                  </a:lnTo>
                  <a:lnTo>
                    <a:pt x="1095" y="476"/>
                  </a:lnTo>
                  <a:lnTo>
                    <a:pt x="1085" y="490"/>
                  </a:lnTo>
                  <a:lnTo>
                    <a:pt x="1069" y="500"/>
                  </a:lnTo>
                  <a:lnTo>
                    <a:pt x="1059" y="508"/>
                  </a:lnTo>
                  <a:lnTo>
                    <a:pt x="1055" y="519"/>
                  </a:lnTo>
                  <a:lnTo>
                    <a:pt x="1053" y="531"/>
                  </a:lnTo>
                  <a:lnTo>
                    <a:pt x="1051" y="541"/>
                  </a:lnTo>
                  <a:lnTo>
                    <a:pt x="1045" y="551"/>
                  </a:lnTo>
                  <a:lnTo>
                    <a:pt x="1032" y="559"/>
                  </a:lnTo>
                  <a:lnTo>
                    <a:pt x="1016" y="569"/>
                  </a:lnTo>
                  <a:lnTo>
                    <a:pt x="996" y="576"/>
                  </a:lnTo>
                  <a:lnTo>
                    <a:pt x="979" y="584"/>
                  </a:lnTo>
                  <a:lnTo>
                    <a:pt x="965" y="588"/>
                  </a:lnTo>
                  <a:lnTo>
                    <a:pt x="951" y="590"/>
                  </a:lnTo>
                  <a:lnTo>
                    <a:pt x="941" y="592"/>
                  </a:lnTo>
                  <a:lnTo>
                    <a:pt x="933" y="596"/>
                  </a:lnTo>
                  <a:lnTo>
                    <a:pt x="929" y="604"/>
                  </a:lnTo>
                  <a:lnTo>
                    <a:pt x="933" y="614"/>
                  </a:lnTo>
                  <a:lnTo>
                    <a:pt x="943" y="628"/>
                  </a:lnTo>
                  <a:lnTo>
                    <a:pt x="955" y="641"/>
                  </a:lnTo>
                  <a:lnTo>
                    <a:pt x="967" y="651"/>
                  </a:lnTo>
                  <a:lnTo>
                    <a:pt x="977" y="665"/>
                  </a:lnTo>
                  <a:lnTo>
                    <a:pt x="981" y="677"/>
                  </a:lnTo>
                  <a:lnTo>
                    <a:pt x="975" y="691"/>
                  </a:lnTo>
                  <a:lnTo>
                    <a:pt x="963" y="699"/>
                  </a:lnTo>
                  <a:lnTo>
                    <a:pt x="943" y="702"/>
                  </a:lnTo>
                  <a:lnTo>
                    <a:pt x="923" y="704"/>
                  </a:lnTo>
                  <a:lnTo>
                    <a:pt x="906" y="706"/>
                  </a:lnTo>
                  <a:lnTo>
                    <a:pt x="892" y="708"/>
                  </a:lnTo>
                  <a:lnTo>
                    <a:pt x="880" y="708"/>
                  </a:lnTo>
                  <a:lnTo>
                    <a:pt x="864" y="708"/>
                  </a:lnTo>
                  <a:lnTo>
                    <a:pt x="847" y="706"/>
                  </a:lnTo>
                  <a:lnTo>
                    <a:pt x="833" y="706"/>
                  </a:lnTo>
                  <a:lnTo>
                    <a:pt x="827" y="706"/>
                  </a:lnTo>
                  <a:lnTo>
                    <a:pt x="825" y="702"/>
                  </a:lnTo>
                  <a:lnTo>
                    <a:pt x="819" y="697"/>
                  </a:lnTo>
                  <a:lnTo>
                    <a:pt x="809" y="687"/>
                  </a:lnTo>
                  <a:lnTo>
                    <a:pt x="799" y="679"/>
                  </a:lnTo>
                  <a:lnTo>
                    <a:pt x="792" y="675"/>
                  </a:lnTo>
                  <a:lnTo>
                    <a:pt x="786" y="679"/>
                  </a:lnTo>
                  <a:lnTo>
                    <a:pt x="780" y="691"/>
                  </a:lnTo>
                  <a:lnTo>
                    <a:pt x="774" y="708"/>
                  </a:lnTo>
                  <a:lnTo>
                    <a:pt x="766" y="732"/>
                  </a:lnTo>
                  <a:lnTo>
                    <a:pt x="756" y="756"/>
                  </a:lnTo>
                  <a:lnTo>
                    <a:pt x="748" y="777"/>
                  </a:lnTo>
                  <a:lnTo>
                    <a:pt x="742" y="795"/>
                  </a:lnTo>
                  <a:lnTo>
                    <a:pt x="733" y="821"/>
                  </a:lnTo>
                  <a:lnTo>
                    <a:pt x="723" y="838"/>
                  </a:lnTo>
                  <a:lnTo>
                    <a:pt x="711" y="850"/>
                  </a:lnTo>
                  <a:lnTo>
                    <a:pt x="699" y="854"/>
                  </a:lnTo>
                  <a:lnTo>
                    <a:pt x="687" y="858"/>
                  </a:lnTo>
                  <a:lnTo>
                    <a:pt x="677" y="862"/>
                  </a:lnTo>
                  <a:lnTo>
                    <a:pt x="671" y="862"/>
                  </a:lnTo>
                  <a:lnTo>
                    <a:pt x="671" y="799"/>
                  </a:lnTo>
                  <a:lnTo>
                    <a:pt x="585" y="722"/>
                  </a:lnTo>
                  <a:lnTo>
                    <a:pt x="595" y="669"/>
                  </a:lnTo>
                  <a:lnTo>
                    <a:pt x="536" y="602"/>
                  </a:lnTo>
                  <a:lnTo>
                    <a:pt x="490" y="527"/>
                  </a:lnTo>
                  <a:lnTo>
                    <a:pt x="335" y="482"/>
                  </a:lnTo>
                  <a:lnTo>
                    <a:pt x="297" y="460"/>
                  </a:lnTo>
                  <a:lnTo>
                    <a:pt x="262" y="393"/>
                  </a:lnTo>
                  <a:lnTo>
                    <a:pt x="223" y="327"/>
                  </a:lnTo>
                  <a:lnTo>
                    <a:pt x="144" y="388"/>
                  </a:lnTo>
                  <a:lnTo>
                    <a:pt x="114" y="382"/>
                  </a:lnTo>
                  <a:lnTo>
                    <a:pt x="112" y="352"/>
                  </a:lnTo>
                  <a:lnTo>
                    <a:pt x="77" y="303"/>
                  </a:lnTo>
                  <a:lnTo>
                    <a:pt x="83" y="220"/>
                  </a:lnTo>
                  <a:lnTo>
                    <a:pt x="42" y="165"/>
                  </a:lnTo>
                  <a:lnTo>
                    <a:pt x="0" y="157"/>
                  </a:lnTo>
                  <a:lnTo>
                    <a:pt x="24" y="102"/>
                  </a:lnTo>
                  <a:lnTo>
                    <a:pt x="67" y="116"/>
                  </a:lnTo>
                  <a:lnTo>
                    <a:pt x="83" y="96"/>
                  </a:lnTo>
                  <a:lnTo>
                    <a:pt x="132" y="118"/>
                  </a:lnTo>
                  <a:lnTo>
                    <a:pt x="124" y="53"/>
                  </a:lnTo>
                  <a:lnTo>
                    <a:pt x="160" y="23"/>
                  </a:lnTo>
                  <a:lnTo>
                    <a:pt x="256" y="0"/>
                  </a:lnTo>
                  <a:lnTo>
                    <a:pt x="280" y="63"/>
                  </a:lnTo>
                  <a:lnTo>
                    <a:pt x="343" y="132"/>
                  </a:lnTo>
                  <a:lnTo>
                    <a:pt x="406" y="110"/>
                  </a:lnTo>
                  <a:lnTo>
                    <a:pt x="453" y="114"/>
                  </a:lnTo>
                  <a:lnTo>
                    <a:pt x="488" y="81"/>
                  </a:lnTo>
                  <a:lnTo>
                    <a:pt x="530" y="134"/>
                  </a:lnTo>
                  <a:lnTo>
                    <a:pt x="650" y="110"/>
                  </a:lnTo>
                  <a:lnTo>
                    <a:pt x="673" y="142"/>
                  </a:lnTo>
                  <a:lnTo>
                    <a:pt x="689" y="191"/>
                  </a:lnTo>
                  <a:lnTo>
                    <a:pt x="742" y="177"/>
                  </a:lnTo>
                  <a:lnTo>
                    <a:pt x="790" y="250"/>
                  </a:lnTo>
                  <a:lnTo>
                    <a:pt x="823" y="248"/>
                  </a:lnTo>
                  <a:lnTo>
                    <a:pt x="813" y="167"/>
                  </a:lnTo>
                  <a:lnTo>
                    <a:pt x="853" y="161"/>
                  </a:lnTo>
                  <a:lnTo>
                    <a:pt x="855" y="167"/>
                  </a:lnTo>
                  <a:lnTo>
                    <a:pt x="858" y="179"/>
                  </a:lnTo>
                  <a:lnTo>
                    <a:pt x="864" y="195"/>
                  </a:lnTo>
                  <a:lnTo>
                    <a:pt x="868" y="212"/>
                  </a:lnTo>
                  <a:lnTo>
                    <a:pt x="872" y="224"/>
                  </a:lnTo>
                  <a:lnTo>
                    <a:pt x="874" y="232"/>
                  </a:lnTo>
                  <a:lnTo>
                    <a:pt x="878" y="234"/>
                  </a:lnTo>
                  <a:lnTo>
                    <a:pt x="886" y="242"/>
                  </a:lnTo>
                  <a:lnTo>
                    <a:pt x="896" y="250"/>
                  </a:lnTo>
                  <a:lnTo>
                    <a:pt x="908" y="258"/>
                  </a:lnTo>
                  <a:lnTo>
                    <a:pt x="916" y="262"/>
                  </a:lnTo>
                  <a:lnTo>
                    <a:pt x="920" y="266"/>
                  </a:lnTo>
                  <a:lnTo>
                    <a:pt x="971" y="319"/>
                  </a:lnTo>
                  <a:lnTo>
                    <a:pt x="994" y="293"/>
                  </a:lnTo>
                  <a:lnTo>
                    <a:pt x="1010" y="238"/>
                  </a:lnTo>
                  <a:lnTo>
                    <a:pt x="1059" y="201"/>
                  </a:lnTo>
                  <a:lnTo>
                    <a:pt x="1126" y="226"/>
                  </a:lnTo>
                  <a:lnTo>
                    <a:pt x="1203" y="252"/>
                  </a:lnTo>
                  <a:lnTo>
                    <a:pt x="1246" y="248"/>
                  </a:lnTo>
                  <a:close/>
                </a:path>
              </a:pathLst>
            </a:custGeom>
            <a:grpFill/>
            <a:ln w="0">
              <a:solidFill>
                <a:schemeClr val="tx1">
                  <a:lumMod val="85000"/>
                  <a:lumOff val="15000"/>
                </a:schemeClr>
              </a:solidFill>
              <a:prstDash val="solid"/>
              <a:round/>
              <a:headEnd/>
              <a:tailEnd/>
            </a:ln>
          </p:spPr>
          <p:txBody>
            <a:bodyPr/>
            <a:lstStyle/>
            <a:p>
              <a:endParaRPr lang="zh-CN" altLang="en-US" sz="2471"/>
            </a:p>
          </p:txBody>
        </p:sp>
        <p:sp>
          <p:nvSpPr>
            <p:cNvPr id="88" name="Freeform 102"/>
            <p:cNvSpPr>
              <a:spLocks/>
            </p:cNvSpPr>
            <p:nvPr/>
          </p:nvSpPr>
          <p:spPr bwMode="gray">
            <a:xfrm>
              <a:off x="3738" y="1458"/>
              <a:ext cx="630" cy="431"/>
            </a:xfrm>
            <a:custGeom>
              <a:avLst/>
              <a:gdLst>
                <a:gd name="T0" fmla="*/ 315 w 1260"/>
                <a:gd name="T1" fmla="*/ 87 h 862"/>
                <a:gd name="T2" fmla="*/ 309 w 1260"/>
                <a:gd name="T3" fmla="*/ 91 h 862"/>
                <a:gd name="T4" fmla="*/ 299 w 1260"/>
                <a:gd name="T5" fmla="*/ 98 h 862"/>
                <a:gd name="T6" fmla="*/ 293 w 1260"/>
                <a:gd name="T7" fmla="*/ 101 h 862"/>
                <a:gd name="T8" fmla="*/ 287 w 1260"/>
                <a:gd name="T9" fmla="*/ 98 h 862"/>
                <a:gd name="T10" fmla="*/ 279 w 1260"/>
                <a:gd name="T11" fmla="*/ 94 h 862"/>
                <a:gd name="T12" fmla="*/ 277 w 1260"/>
                <a:gd name="T13" fmla="*/ 106 h 862"/>
                <a:gd name="T14" fmla="*/ 274 w 1260"/>
                <a:gd name="T15" fmla="*/ 119 h 862"/>
                <a:gd name="T16" fmla="*/ 265 w 1260"/>
                <a:gd name="T17" fmla="*/ 127 h 862"/>
                <a:gd name="T18" fmla="*/ 263 w 1260"/>
                <a:gd name="T19" fmla="*/ 136 h 862"/>
                <a:gd name="T20" fmla="*/ 254 w 1260"/>
                <a:gd name="T21" fmla="*/ 143 h 862"/>
                <a:gd name="T22" fmla="*/ 241 w 1260"/>
                <a:gd name="T23" fmla="*/ 147 h 862"/>
                <a:gd name="T24" fmla="*/ 233 w 1260"/>
                <a:gd name="T25" fmla="*/ 149 h 862"/>
                <a:gd name="T26" fmla="*/ 236 w 1260"/>
                <a:gd name="T27" fmla="*/ 157 h 862"/>
                <a:gd name="T28" fmla="*/ 244 w 1260"/>
                <a:gd name="T29" fmla="*/ 167 h 862"/>
                <a:gd name="T30" fmla="*/ 241 w 1260"/>
                <a:gd name="T31" fmla="*/ 175 h 862"/>
                <a:gd name="T32" fmla="*/ 226 w 1260"/>
                <a:gd name="T33" fmla="*/ 177 h 862"/>
                <a:gd name="T34" fmla="*/ 216 w 1260"/>
                <a:gd name="T35" fmla="*/ 177 h 862"/>
                <a:gd name="T36" fmla="*/ 207 w 1260"/>
                <a:gd name="T37" fmla="*/ 177 h 862"/>
                <a:gd name="T38" fmla="*/ 202 w 1260"/>
                <a:gd name="T39" fmla="*/ 172 h 862"/>
                <a:gd name="T40" fmla="*/ 196 w 1260"/>
                <a:gd name="T41" fmla="*/ 170 h 862"/>
                <a:gd name="T42" fmla="*/ 191 w 1260"/>
                <a:gd name="T43" fmla="*/ 183 h 862"/>
                <a:gd name="T44" fmla="*/ 185 w 1260"/>
                <a:gd name="T45" fmla="*/ 199 h 862"/>
                <a:gd name="T46" fmla="*/ 178 w 1260"/>
                <a:gd name="T47" fmla="*/ 213 h 862"/>
                <a:gd name="T48" fmla="*/ 169 w 1260"/>
                <a:gd name="T49" fmla="*/ 216 h 862"/>
                <a:gd name="T50" fmla="*/ 147 w 1260"/>
                <a:gd name="T51" fmla="*/ 181 h 862"/>
                <a:gd name="T52" fmla="*/ 122 w 1260"/>
                <a:gd name="T53" fmla="*/ 132 h 862"/>
                <a:gd name="T54" fmla="*/ 66 w 1260"/>
                <a:gd name="T55" fmla="*/ 99 h 862"/>
                <a:gd name="T56" fmla="*/ 28 w 1260"/>
                <a:gd name="T57" fmla="*/ 96 h 862"/>
                <a:gd name="T58" fmla="*/ 21 w 1260"/>
                <a:gd name="T59" fmla="*/ 55 h 862"/>
                <a:gd name="T60" fmla="*/ 6 w 1260"/>
                <a:gd name="T61" fmla="*/ 26 h 862"/>
                <a:gd name="T62" fmla="*/ 33 w 1260"/>
                <a:gd name="T63" fmla="*/ 29 h 862"/>
                <a:gd name="T64" fmla="*/ 64 w 1260"/>
                <a:gd name="T65" fmla="*/ 0 h 862"/>
                <a:gd name="T66" fmla="*/ 101 w 1260"/>
                <a:gd name="T67" fmla="*/ 27 h 862"/>
                <a:gd name="T68" fmla="*/ 133 w 1260"/>
                <a:gd name="T69" fmla="*/ 34 h 862"/>
                <a:gd name="T70" fmla="*/ 172 w 1260"/>
                <a:gd name="T71" fmla="*/ 48 h 862"/>
                <a:gd name="T72" fmla="*/ 206 w 1260"/>
                <a:gd name="T73" fmla="*/ 62 h 862"/>
                <a:gd name="T74" fmla="*/ 214 w 1260"/>
                <a:gd name="T75" fmla="*/ 42 h 862"/>
                <a:gd name="T76" fmla="*/ 217 w 1260"/>
                <a:gd name="T77" fmla="*/ 53 h 862"/>
                <a:gd name="T78" fmla="*/ 219 w 1260"/>
                <a:gd name="T79" fmla="*/ 58 h 862"/>
                <a:gd name="T80" fmla="*/ 227 w 1260"/>
                <a:gd name="T81" fmla="*/ 65 h 862"/>
                <a:gd name="T82" fmla="*/ 243 w 1260"/>
                <a:gd name="T83" fmla="*/ 80 h 862"/>
                <a:gd name="T84" fmla="*/ 265 w 1260"/>
                <a:gd name="T85" fmla="*/ 51 h 862"/>
                <a:gd name="T86" fmla="*/ 312 w 1260"/>
                <a:gd name="T87" fmla="*/ 62 h 862"/>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260"/>
                <a:gd name="T133" fmla="*/ 0 h 862"/>
                <a:gd name="T134" fmla="*/ 1260 w 1260"/>
                <a:gd name="T135" fmla="*/ 862 h 862"/>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260" h="862">
                  <a:moveTo>
                    <a:pt x="1246" y="248"/>
                  </a:moveTo>
                  <a:lnTo>
                    <a:pt x="1260" y="267"/>
                  </a:lnTo>
                  <a:lnTo>
                    <a:pt x="1258" y="348"/>
                  </a:lnTo>
                  <a:lnTo>
                    <a:pt x="1254" y="350"/>
                  </a:lnTo>
                  <a:lnTo>
                    <a:pt x="1246" y="356"/>
                  </a:lnTo>
                  <a:lnTo>
                    <a:pt x="1233" y="364"/>
                  </a:lnTo>
                  <a:lnTo>
                    <a:pt x="1219" y="374"/>
                  </a:lnTo>
                  <a:lnTo>
                    <a:pt x="1205" y="382"/>
                  </a:lnTo>
                  <a:lnTo>
                    <a:pt x="1195" y="390"/>
                  </a:lnTo>
                  <a:lnTo>
                    <a:pt x="1187" y="395"/>
                  </a:lnTo>
                  <a:lnTo>
                    <a:pt x="1179" y="399"/>
                  </a:lnTo>
                  <a:lnTo>
                    <a:pt x="1170" y="401"/>
                  </a:lnTo>
                  <a:lnTo>
                    <a:pt x="1160" y="401"/>
                  </a:lnTo>
                  <a:lnTo>
                    <a:pt x="1154" y="395"/>
                  </a:lnTo>
                  <a:lnTo>
                    <a:pt x="1146" y="390"/>
                  </a:lnTo>
                  <a:lnTo>
                    <a:pt x="1136" y="380"/>
                  </a:lnTo>
                  <a:lnTo>
                    <a:pt x="1124" y="376"/>
                  </a:lnTo>
                  <a:lnTo>
                    <a:pt x="1114" y="376"/>
                  </a:lnTo>
                  <a:lnTo>
                    <a:pt x="1110" y="384"/>
                  </a:lnTo>
                  <a:lnTo>
                    <a:pt x="1107" y="401"/>
                  </a:lnTo>
                  <a:lnTo>
                    <a:pt x="1105" y="423"/>
                  </a:lnTo>
                  <a:lnTo>
                    <a:pt x="1103" y="443"/>
                  </a:lnTo>
                  <a:lnTo>
                    <a:pt x="1101" y="460"/>
                  </a:lnTo>
                  <a:lnTo>
                    <a:pt x="1095" y="476"/>
                  </a:lnTo>
                  <a:lnTo>
                    <a:pt x="1085" y="490"/>
                  </a:lnTo>
                  <a:lnTo>
                    <a:pt x="1069" y="500"/>
                  </a:lnTo>
                  <a:lnTo>
                    <a:pt x="1059" y="508"/>
                  </a:lnTo>
                  <a:lnTo>
                    <a:pt x="1055" y="519"/>
                  </a:lnTo>
                  <a:lnTo>
                    <a:pt x="1053" y="531"/>
                  </a:lnTo>
                  <a:lnTo>
                    <a:pt x="1051" y="541"/>
                  </a:lnTo>
                  <a:lnTo>
                    <a:pt x="1045" y="551"/>
                  </a:lnTo>
                  <a:lnTo>
                    <a:pt x="1032" y="559"/>
                  </a:lnTo>
                  <a:lnTo>
                    <a:pt x="1016" y="569"/>
                  </a:lnTo>
                  <a:lnTo>
                    <a:pt x="996" y="576"/>
                  </a:lnTo>
                  <a:lnTo>
                    <a:pt x="979" y="584"/>
                  </a:lnTo>
                  <a:lnTo>
                    <a:pt x="965" y="588"/>
                  </a:lnTo>
                  <a:lnTo>
                    <a:pt x="951" y="590"/>
                  </a:lnTo>
                  <a:lnTo>
                    <a:pt x="941" y="592"/>
                  </a:lnTo>
                  <a:lnTo>
                    <a:pt x="933" y="596"/>
                  </a:lnTo>
                  <a:lnTo>
                    <a:pt x="929" y="604"/>
                  </a:lnTo>
                  <a:lnTo>
                    <a:pt x="933" y="614"/>
                  </a:lnTo>
                  <a:lnTo>
                    <a:pt x="943" y="628"/>
                  </a:lnTo>
                  <a:lnTo>
                    <a:pt x="955" y="641"/>
                  </a:lnTo>
                  <a:lnTo>
                    <a:pt x="967" y="651"/>
                  </a:lnTo>
                  <a:lnTo>
                    <a:pt x="977" y="665"/>
                  </a:lnTo>
                  <a:lnTo>
                    <a:pt x="981" y="677"/>
                  </a:lnTo>
                  <a:lnTo>
                    <a:pt x="975" y="691"/>
                  </a:lnTo>
                  <a:lnTo>
                    <a:pt x="963" y="699"/>
                  </a:lnTo>
                  <a:lnTo>
                    <a:pt x="943" y="702"/>
                  </a:lnTo>
                  <a:lnTo>
                    <a:pt x="923" y="704"/>
                  </a:lnTo>
                  <a:lnTo>
                    <a:pt x="906" y="706"/>
                  </a:lnTo>
                  <a:lnTo>
                    <a:pt x="892" y="708"/>
                  </a:lnTo>
                  <a:lnTo>
                    <a:pt x="880" y="708"/>
                  </a:lnTo>
                  <a:lnTo>
                    <a:pt x="864" y="708"/>
                  </a:lnTo>
                  <a:lnTo>
                    <a:pt x="847" y="706"/>
                  </a:lnTo>
                  <a:lnTo>
                    <a:pt x="833" y="706"/>
                  </a:lnTo>
                  <a:lnTo>
                    <a:pt x="827" y="706"/>
                  </a:lnTo>
                  <a:lnTo>
                    <a:pt x="825" y="702"/>
                  </a:lnTo>
                  <a:lnTo>
                    <a:pt x="819" y="697"/>
                  </a:lnTo>
                  <a:lnTo>
                    <a:pt x="809" y="687"/>
                  </a:lnTo>
                  <a:lnTo>
                    <a:pt x="799" y="679"/>
                  </a:lnTo>
                  <a:lnTo>
                    <a:pt x="792" y="675"/>
                  </a:lnTo>
                  <a:lnTo>
                    <a:pt x="786" y="679"/>
                  </a:lnTo>
                  <a:lnTo>
                    <a:pt x="780" y="691"/>
                  </a:lnTo>
                  <a:lnTo>
                    <a:pt x="774" y="708"/>
                  </a:lnTo>
                  <a:lnTo>
                    <a:pt x="766" y="732"/>
                  </a:lnTo>
                  <a:lnTo>
                    <a:pt x="756" y="756"/>
                  </a:lnTo>
                  <a:lnTo>
                    <a:pt x="748" y="777"/>
                  </a:lnTo>
                  <a:lnTo>
                    <a:pt x="742" y="795"/>
                  </a:lnTo>
                  <a:lnTo>
                    <a:pt x="733" y="821"/>
                  </a:lnTo>
                  <a:lnTo>
                    <a:pt x="723" y="838"/>
                  </a:lnTo>
                  <a:lnTo>
                    <a:pt x="711" y="850"/>
                  </a:lnTo>
                  <a:lnTo>
                    <a:pt x="699" y="854"/>
                  </a:lnTo>
                  <a:lnTo>
                    <a:pt x="687" y="858"/>
                  </a:lnTo>
                  <a:lnTo>
                    <a:pt x="677" y="862"/>
                  </a:lnTo>
                  <a:lnTo>
                    <a:pt x="671" y="862"/>
                  </a:lnTo>
                  <a:lnTo>
                    <a:pt x="671" y="799"/>
                  </a:lnTo>
                  <a:lnTo>
                    <a:pt x="585" y="722"/>
                  </a:lnTo>
                  <a:lnTo>
                    <a:pt x="595" y="669"/>
                  </a:lnTo>
                  <a:lnTo>
                    <a:pt x="536" y="602"/>
                  </a:lnTo>
                  <a:lnTo>
                    <a:pt x="490" y="527"/>
                  </a:lnTo>
                  <a:lnTo>
                    <a:pt x="335" y="482"/>
                  </a:lnTo>
                  <a:lnTo>
                    <a:pt x="297" y="460"/>
                  </a:lnTo>
                  <a:lnTo>
                    <a:pt x="262" y="393"/>
                  </a:lnTo>
                  <a:lnTo>
                    <a:pt x="223" y="327"/>
                  </a:lnTo>
                  <a:lnTo>
                    <a:pt x="144" y="388"/>
                  </a:lnTo>
                  <a:lnTo>
                    <a:pt x="114" y="382"/>
                  </a:lnTo>
                  <a:lnTo>
                    <a:pt x="112" y="352"/>
                  </a:lnTo>
                  <a:lnTo>
                    <a:pt x="77" y="303"/>
                  </a:lnTo>
                  <a:lnTo>
                    <a:pt x="83" y="220"/>
                  </a:lnTo>
                  <a:lnTo>
                    <a:pt x="42" y="165"/>
                  </a:lnTo>
                  <a:lnTo>
                    <a:pt x="0" y="157"/>
                  </a:lnTo>
                  <a:lnTo>
                    <a:pt x="24" y="102"/>
                  </a:lnTo>
                  <a:lnTo>
                    <a:pt x="67" y="116"/>
                  </a:lnTo>
                  <a:lnTo>
                    <a:pt x="83" y="96"/>
                  </a:lnTo>
                  <a:lnTo>
                    <a:pt x="132" y="118"/>
                  </a:lnTo>
                  <a:lnTo>
                    <a:pt x="124" y="53"/>
                  </a:lnTo>
                  <a:lnTo>
                    <a:pt x="160" y="23"/>
                  </a:lnTo>
                  <a:lnTo>
                    <a:pt x="256" y="0"/>
                  </a:lnTo>
                  <a:lnTo>
                    <a:pt x="280" y="63"/>
                  </a:lnTo>
                  <a:lnTo>
                    <a:pt x="343" y="132"/>
                  </a:lnTo>
                  <a:lnTo>
                    <a:pt x="406" y="110"/>
                  </a:lnTo>
                  <a:lnTo>
                    <a:pt x="453" y="114"/>
                  </a:lnTo>
                  <a:lnTo>
                    <a:pt x="488" y="81"/>
                  </a:lnTo>
                  <a:lnTo>
                    <a:pt x="530" y="134"/>
                  </a:lnTo>
                  <a:lnTo>
                    <a:pt x="650" y="110"/>
                  </a:lnTo>
                  <a:lnTo>
                    <a:pt x="673" y="142"/>
                  </a:lnTo>
                  <a:lnTo>
                    <a:pt x="689" y="191"/>
                  </a:lnTo>
                  <a:lnTo>
                    <a:pt x="742" y="177"/>
                  </a:lnTo>
                  <a:lnTo>
                    <a:pt x="790" y="250"/>
                  </a:lnTo>
                  <a:lnTo>
                    <a:pt x="823" y="248"/>
                  </a:lnTo>
                  <a:lnTo>
                    <a:pt x="813" y="167"/>
                  </a:lnTo>
                  <a:lnTo>
                    <a:pt x="853" y="161"/>
                  </a:lnTo>
                  <a:lnTo>
                    <a:pt x="855" y="167"/>
                  </a:lnTo>
                  <a:lnTo>
                    <a:pt x="858" y="179"/>
                  </a:lnTo>
                  <a:lnTo>
                    <a:pt x="864" y="195"/>
                  </a:lnTo>
                  <a:lnTo>
                    <a:pt x="868" y="212"/>
                  </a:lnTo>
                  <a:lnTo>
                    <a:pt x="872" y="224"/>
                  </a:lnTo>
                  <a:lnTo>
                    <a:pt x="874" y="232"/>
                  </a:lnTo>
                  <a:lnTo>
                    <a:pt x="878" y="234"/>
                  </a:lnTo>
                  <a:lnTo>
                    <a:pt x="886" y="242"/>
                  </a:lnTo>
                  <a:lnTo>
                    <a:pt x="896" y="250"/>
                  </a:lnTo>
                  <a:lnTo>
                    <a:pt x="908" y="258"/>
                  </a:lnTo>
                  <a:lnTo>
                    <a:pt x="916" y="262"/>
                  </a:lnTo>
                  <a:lnTo>
                    <a:pt x="920" y="266"/>
                  </a:lnTo>
                  <a:lnTo>
                    <a:pt x="971" y="319"/>
                  </a:lnTo>
                  <a:lnTo>
                    <a:pt x="994" y="293"/>
                  </a:lnTo>
                  <a:lnTo>
                    <a:pt x="1010" y="238"/>
                  </a:lnTo>
                  <a:lnTo>
                    <a:pt x="1059" y="201"/>
                  </a:lnTo>
                  <a:lnTo>
                    <a:pt x="1126" y="226"/>
                  </a:lnTo>
                  <a:lnTo>
                    <a:pt x="1203" y="252"/>
                  </a:lnTo>
                  <a:lnTo>
                    <a:pt x="1246" y="248"/>
                  </a:lnTo>
                </a:path>
              </a:pathLst>
            </a:custGeom>
            <a:grpFill/>
            <a:ln w="6350">
              <a:solidFill>
                <a:schemeClr val="tx1">
                  <a:lumMod val="85000"/>
                  <a:lumOff val="15000"/>
                </a:schemeClr>
              </a:solidFill>
              <a:prstDash val="solid"/>
              <a:round/>
              <a:headEnd/>
              <a:tailEnd/>
            </a:ln>
          </p:spPr>
          <p:txBody>
            <a:bodyPr/>
            <a:lstStyle/>
            <a:p>
              <a:endParaRPr lang="zh-CN" altLang="en-US" sz="2471"/>
            </a:p>
          </p:txBody>
        </p:sp>
        <p:sp>
          <p:nvSpPr>
            <p:cNvPr id="89" name="Freeform 103"/>
            <p:cNvSpPr>
              <a:spLocks/>
            </p:cNvSpPr>
            <p:nvPr/>
          </p:nvSpPr>
          <p:spPr bwMode="gray">
            <a:xfrm>
              <a:off x="3599" y="839"/>
              <a:ext cx="861" cy="778"/>
            </a:xfrm>
            <a:custGeom>
              <a:avLst/>
              <a:gdLst>
                <a:gd name="T0" fmla="*/ 419 w 1722"/>
                <a:gd name="T1" fmla="*/ 147 h 1557"/>
                <a:gd name="T2" fmla="*/ 423 w 1722"/>
                <a:gd name="T3" fmla="*/ 159 h 1557"/>
                <a:gd name="T4" fmla="*/ 428 w 1722"/>
                <a:gd name="T5" fmla="*/ 173 h 1557"/>
                <a:gd name="T6" fmla="*/ 419 w 1722"/>
                <a:gd name="T7" fmla="*/ 185 h 1557"/>
                <a:gd name="T8" fmla="*/ 421 w 1722"/>
                <a:gd name="T9" fmla="*/ 196 h 1557"/>
                <a:gd name="T10" fmla="*/ 431 w 1722"/>
                <a:gd name="T11" fmla="*/ 209 h 1557"/>
                <a:gd name="T12" fmla="*/ 429 w 1722"/>
                <a:gd name="T13" fmla="*/ 233 h 1557"/>
                <a:gd name="T14" fmla="*/ 425 w 1722"/>
                <a:gd name="T15" fmla="*/ 256 h 1557"/>
                <a:gd name="T16" fmla="*/ 417 w 1722"/>
                <a:gd name="T17" fmla="*/ 278 h 1557"/>
                <a:gd name="T18" fmla="*/ 418 w 1722"/>
                <a:gd name="T19" fmla="*/ 290 h 1557"/>
                <a:gd name="T20" fmla="*/ 404 w 1722"/>
                <a:gd name="T21" fmla="*/ 293 h 1557"/>
                <a:gd name="T22" fmla="*/ 383 w 1722"/>
                <a:gd name="T23" fmla="*/ 292 h 1557"/>
                <a:gd name="T24" fmla="*/ 374 w 1722"/>
                <a:gd name="T25" fmla="*/ 295 h 1557"/>
                <a:gd name="T26" fmla="*/ 367 w 1722"/>
                <a:gd name="T27" fmla="*/ 309 h 1557"/>
                <a:gd name="T28" fmla="*/ 358 w 1722"/>
                <a:gd name="T29" fmla="*/ 318 h 1557"/>
                <a:gd name="T30" fmla="*/ 368 w 1722"/>
                <a:gd name="T31" fmla="*/ 333 h 1557"/>
                <a:gd name="T32" fmla="*/ 375 w 1722"/>
                <a:gd name="T33" fmla="*/ 350 h 1557"/>
                <a:gd name="T34" fmla="*/ 380 w 1722"/>
                <a:gd name="T35" fmla="*/ 367 h 1557"/>
                <a:gd name="T36" fmla="*/ 334 w 1722"/>
                <a:gd name="T37" fmla="*/ 359 h 1557"/>
                <a:gd name="T38" fmla="*/ 299 w 1722"/>
                <a:gd name="T39" fmla="*/ 376 h 1557"/>
                <a:gd name="T40" fmla="*/ 275 w 1722"/>
                <a:gd name="T41" fmla="*/ 371 h 1557"/>
                <a:gd name="T42" fmla="*/ 237 w 1722"/>
                <a:gd name="T43" fmla="*/ 345 h 1557"/>
                <a:gd name="T44" fmla="*/ 183 w 1722"/>
                <a:gd name="T45" fmla="*/ 338 h 1557"/>
                <a:gd name="T46" fmla="*/ 134 w 1722"/>
                <a:gd name="T47" fmla="*/ 309 h 1557"/>
                <a:gd name="T48" fmla="*/ 93 w 1722"/>
                <a:gd name="T49" fmla="*/ 288 h 1557"/>
                <a:gd name="T50" fmla="*/ 118 w 1722"/>
                <a:gd name="T51" fmla="*/ 211 h 1557"/>
                <a:gd name="T52" fmla="*/ 133 w 1722"/>
                <a:gd name="T53" fmla="*/ 147 h 1557"/>
                <a:gd name="T54" fmla="*/ 106 w 1722"/>
                <a:gd name="T55" fmla="*/ 89 h 1557"/>
                <a:gd name="T56" fmla="*/ 45 w 1722"/>
                <a:gd name="T57" fmla="*/ 63 h 1557"/>
                <a:gd name="T58" fmla="*/ 12 w 1722"/>
                <a:gd name="T59" fmla="*/ 35 h 1557"/>
                <a:gd name="T60" fmla="*/ 9 w 1722"/>
                <a:gd name="T61" fmla="*/ 18 h 1557"/>
                <a:gd name="T62" fmla="*/ 25 w 1722"/>
                <a:gd name="T63" fmla="*/ 11 h 1557"/>
                <a:gd name="T64" fmla="*/ 45 w 1722"/>
                <a:gd name="T65" fmla="*/ 4 h 1557"/>
                <a:gd name="T66" fmla="*/ 61 w 1722"/>
                <a:gd name="T67" fmla="*/ 1 h 1557"/>
                <a:gd name="T68" fmla="*/ 82 w 1722"/>
                <a:gd name="T69" fmla="*/ 11 h 1557"/>
                <a:gd name="T70" fmla="*/ 94 w 1722"/>
                <a:gd name="T71" fmla="*/ 8 h 1557"/>
                <a:gd name="T72" fmla="*/ 104 w 1722"/>
                <a:gd name="T73" fmla="*/ 6 h 1557"/>
                <a:gd name="T74" fmla="*/ 127 w 1722"/>
                <a:gd name="T75" fmla="*/ 24 h 1557"/>
                <a:gd name="T76" fmla="*/ 146 w 1722"/>
                <a:gd name="T77" fmla="*/ 46 h 1557"/>
                <a:gd name="T78" fmla="*/ 160 w 1722"/>
                <a:gd name="T79" fmla="*/ 69 h 1557"/>
                <a:gd name="T80" fmla="*/ 175 w 1722"/>
                <a:gd name="T81" fmla="*/ 92 h 1557"/>
                <a:gd name="T82" fmla="*/ 184 w 1722"/>
                <a:gd name="T83" fmla="*/ 101 h 1557"/>
                <a:gd name="T84" fmla="*/ 194 w 1722"/>
                <a:gd name="T85" fmla="*/ 123 h 1557"/>
                <a:gd name="T86" fmla="*/ 206 w 1722"/>
                <a:gd name="T87" fmla="*/ 138 h 1557"/>
                <a:gd name="T88" fmla="*/ 225 w 1722"/>
                <a:gd name="T89" fmla="*/ 141 h 1557"/>
                <a:gd name="T90" fmla="*/ 245 w 1722"/>
                <a:gd name="T91" fmla="*/ 137 h 1557"/>
                <a:gd name="T92" fmla="*/ 267 w 1722"/>
                <a:gd name="T93" fmla="*/ 143 h 1557"/>
                <a:gd name="T94" fmla="*/ 281 w 1722"/>
                <a:gd name="T95" fmla="*/ 152 h 1557"/>
                <a:gd name="T96" fmla="*/ 293 w 1722"/>
                <a:gd name="T97" fmla="*/ 154 h 1557"/>
                <a:gd name="T98" fmla="*/ 298 w 1722"/>
                <a:gd name="T99" fmla="*/ 154 h 1557"/>
                <a:gd name="T100" fmla="*/ 300 w 1722"/>
                <a:gd name="T101" fmla="*/ 160 h 1557"/>
                <a:gd name="T102" fmla="*/ 308 w 1722"/>
                <a:gd name="T103" fmla="*/ 175 h 1557"/>
                <a:gd name="T104" fmla="*/ 317 w 1722"/>
                <a:gd name="T105" fmla="*/ 191 h 1557"/>
                <a:gd name="T106" fmla="*/ 329 w 1722"/>
                <a:gd name="T107" fmla="*/ 197 h 1557"/>
                <a:gd name="T108" fmla="*/ 350 w 1722"/>
                <a:gd name="T109" fmla="*/ 191 h 1557"/>
                <a:gd name="T110" fmla="*/ 368 w 1722"/>
                <a:gd name="T111" fmla="*/ 175 h 1557"/>
                <a:gd name="T112" fmla="*/ 382 w 1722"/>
                <a:gd name="T113" fmla="*/ 160 h 1557"/>
                <a:gd name="T114" fmla="*/ 396 w 1722"/>
                <a:gd name="T115" fmla="*/ 148 h 1557"/>
                <a:gd name="T116" fmla="*/ 414 w 1722"/>
                <a:gd name="T117" fmla="*/ 140 h 1557"/>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722"/>
                <a:gd name="T178" fmla="*/ 0 h 1557"/>
                <a:gd name="T179" fmla="*/ 1722 w 1722"/>
                <a:gd name="T180" fmla="*/ 1557 h 1557"/>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722" h="1557">
                  <a:moveTo>
                    <a:pt x="1673" y="557"/>
                  </a:moveTo>
                  <a:lnTo>
                    <a:pt x="1673" y="561"/>
                  </a:lnTo>
                  <a:lnTo>
                    <a:pt x="1673" y="575"/>
                  </a:lnTo>
                  <a:lnTo>
                    <a:pt x="1675" y="590"/>
                  </a:lnTo>
                  <a:lnTo>
                    <a:pt x="1675" y="606"/>
                  </a:lnTo>
                  <a:lnTo>
                    <a:pt x="1675" y="618"/>
                  </a:lnTo>
                  <a:lnTo>
                    <a:pt x="1681" y="628"/>
                  </a:lnTo>
                  <a:lnTo>
                    <a:pt x="1691" y="639"/>
                  </a:lnTo>
                  <a:lnTo>
                    <a:pt x="1702" y="649"/>
                  </a:lnTo>
                  <a:lnTo>
                    <a:pt x="1712" y="661"/>
                  </a:lnTo>
                  <a:lnTo>
                    <a:pt x="1714" y="673"/>
                  </a:lnTo>
                  <a:lnTo>
                    <a:pt x="1710" y="693"/>
                  </a:lnTo>
                  <a:lnTo>
                    <a:pt x="1698" y="712"/>
                  </a:lnTo>
                  <a:lnTo>
                    <a:pt x="1687" y="728"/>
                  </a:lnTo>
                  <a:lnTo>
                    <a:pt x="1681" y="736"/>
                  </a:lnTo>
                  <a:lnTo>
                    <a:pt x="1673" y="742"/>
                  </a:lnTo>
                  <a:lnTo>
                    <a:pt x="1669" y="752"/>
                  </a:lnTo>
                  <a:lnTo>
                    <a:pt x="1667" y="762"/>
                  </a:lnTo>
                  <a:lnTo>
                    <a:pt x="1673" y="773"/>
                  </a:lnTo>
                  <a:lnTo>
                    <a:pt x="1683" y="787"/>
                  </a:lnTo>
                  <a:lnTo>
                    <a:pt x="1697" y="799"/>
                  </a:lnTo>
                  <a:lnTo>
                    <a:pt x="1708" y="811"/>
                  </a:lnTo>
                  <a:lnTo>
                    <a:pt x="1718" y="823"/>
                  </a:lnTo>
                  <a:lnTo>
                    <a:pt x="1722" y="836"/>
                  </a:lnTo>
                  <a:lnTo>
                    <a:pt x="1720" y="852"/>
                  </a:lnTo>
                  <a:lnTo>
                    <a:pt x="1720" y="876"/>
                  </a:lnTo>
                  <a:lnTo>
                    <a:pt x="1718" y="905"/>
                  </a:lnTo>
                  <a:lnTo>
                    <a:pt x="1716" y="935"/>
                  </a:lnTo>
                  <a:lnTo>
                    <a:pt x="1714" y="964"/>
                  </a:lnTo>
                  <a:lnTo>
                    <a:pt x="1712" y="988"/>
                  </a:lnTo>
                  <a:lnTo>
                    <a:pt x="1708" y="1002"/>
                  </a:lnTo>
                  <a:lnTo>
                    <a:pt x="1697" y="1025"/>
                  </a:lnTo>
                  <a:lnTo>
                    <a:pt x="1687" y="1051"/>
                  </a:lnTo>
                  <a:lnTo>
                    <a:pt x="1675" y="1074"/>
                  </a:lnTo>
                  <a:lnTo>
                    <a:pt x="1667" y="1096"/>
                  </a:lnTo>
                  <a:lnTo>
                    <a:pt x="1667" y="1114"/>
                  </a:lnTo>
                  <a:lnTo>
                    <a:pt x="1667" y="1130"/>
                  </a:lnTo>
                  <a:lnTo>
                    <a:pt x="1669" y="1139"/>
                  </a:lnTo>
                  <a:lnTo>
                    <a:pt x="1671" y="1151"/>
                  </a:lnTo>
                  <a:lnTo>
                    <a:pt x="1671" y="1163"/>
                  </a:lnTo>
                  <a:lnTo>
                    <a:pt x="1667" y="1171"/>
                  </a:lnTo>
                  <a:lnTo>
                    <a:pt x="1655" y="1175"/>
                  </a:lnTo>
                  <a:lnTo>
                    <a:pt x="1639" y="1175"/>
                  </a:lnTo>
                  <a:lnTo>
                    <a:pt x="1614" y="1175"/>
                  </a:lnTo>
                  <a:lnTo>
                    <a:pt x="1586" y="1175"/>
                  </a:lnTo>
                  <a:lnTo>
                    <a:pt x="1561" y="1173"/>
                  </a:lnTo>
                  <a:lnTo>
                    <a:pt x="1539" y="1171"/>
                  </a:lnTo>
                  <a:lnTo>
                    <a:pt x="1529" y="1169"/>
                  </a:lnTo>
                  <a:lnTo>
                    <a:pt x="1521" y="1169"/>
                  </a:lnTo>
                  <a:lnTo>
                    <a:pt x="1511" y="1171"/>
                  </a:lnTo>
                  <a:lnTo>
                    <a:pt x="1502" y="1177"/>
                  </a:lnTo>
                  <a:lnTo>
                    <a:pt x="1496" y="1183"/>
                  </a:lnTo>
                  <a:lnTo>
                    <a:pt x="1492" y="1193"/>
                  </a:lnTo>
                  <a:lnTo>
                    <a:pt x="1486" y="1206"/>
                  </a:lnTo>
                  <a:lnTo>
                    <a:pt x="1478" y="1222"/>
                  </a:lnTo>
                  <a:lnTo>
                    <a:pt x="1468" y="1238"/>
                  </a:lnTo>
                  <a:lnTo>
                    <a:pt x="1458" y="1246"/>
                  </a:lnTo>
                  <a:lnTo>
                    <a:pt x="1445" y="1254"/>
                  </a:lnTo>
                  <a:lnTo>
                    <a:pt x="1435" y="1261"/>
                  </a:lnTo>
                  <a:lnTo>
                    <a:pt x="1429" y="1273"/>
                  </a:lnTo>
                  <a:lnTo>
                    <a:pt x="1433" y="1285"/>
                  </a:lnTo>
                  <a:lnTo>
                    <a:pt x="1443" y="1297"/>
                  </a:lnTo>
                  <a:lnTo>
                    <a:pt x="1456" y="1313"/>
                  </a:lnTo>
                  <a:lnTo>
                    <a:pt x="1470" y="1332"/>
                  </a:lnTo>
                  <a:lnTo>
                    <a:pt x="1480" y="1350"/>
                  </a:lnTo>
                  <a:lnTo>
                    <a:pt x="1486" y="1364"/>
                  </a:lnTo>
                  <a:lnTo>
                    <a:pt x="1492" y="1381"/>
                  </a:lnTo>
                  <a:lnTo>
                    <a:pt x="1498" y="1401"/>
                  </a:lnTo>
                  <a:lnTo>
                    <a:pt x="1504" y="1423"/>
                  </a:lnTo>
                  <a:lnTo>
                    <a:pt x="1510" y="1441"/>
                  </a:lnTo>
                  <a:lnTo>
                    <a:pt x="1513" y="1454"/>
                  </a:lnTo>
                  <a:lnTo>
                    <a:pt x="1517" y="1470"/>
                  </a:lnTo>
                  <a:lnTo>
                    <a:pt x="1521" y="1482"/>
                  </a:lnTo>
                  <a:lnTo>
                    <a:pt x="1523" y="1486"/>
                  </a:lnTo>
                  <a:lnTo>
                    <a:pt x="1480" y="1490"/>
                  </a:lnTo>
                  <a:lnTo>
                    <a:pt x="1336" y="1439"/>
                  </a:lnTo>
                  <a:lnTo>
                    <a:pt x="1287" y="1476"/>
                  </a:lnTo>
                  <a:lnTo>
                    <a:pt x="1271" y="1531"/>
                  </a:lnTo>
                  <a:lnTo>
                    <a:pt x="1248" y="1557"/>
                  </a:lnTo>
                  <a:lnTo>
                    <a:pt x="1195" y="1504"/>
                  </a:lnTo>
                  <a:lnTo>
                    <a:pt x="1151" y="1472"/>
                  </a:lnTo>
                  <a:lnTo>
                    <a:pt x="1130" y="1399"/>
                  </a:lnTo>
                  <a:lnTo>
                    <a:pt x="1090" y="1405"/>
                  </a:lnTo>
                  <a:lnTo>
                    <a:pt x="1100" y="1486"/>
                  </a:lnTo>
                  <a:lnTo>
                    <a:pt x="1067" y="1488"/>
                  </a:lnTo>
                  <a:lnTo>
                    <a:pt x="1019" y="1415"/>
                  </a:lnTo>
                  <a:lnTo>
                    <a:pt x="966" y="1429"/>
                  </a:lnTo>
                  <a:lnTo>
                    <a:pt x="950" y="1380"/>
                  </a:lnTo>
                  <a:lnTo>
                    <a:pt x="927" y="1348"/>
                  </a:lnTo>
                  <a:lnTo>
                    <a:pt x="807" y="1372"/>
                  </a:lnTo>
                  <a:lnTo>
                    <a:pt x="765" y="1322"/>
                  </a:lnTo>
                  <a:lnTo>
                    <a:pt x="730" y="1352"/>
                  </a:lnTo>
                  <a:lnTo>
                    <a:pt x="683" y="1348"/>
                  </a:lnTo>
                  <a:lnTo>
                    <a:pt x="620" y="1370"/>
                  </a:lnTo>
                  <a:lnTo>
                    <a:pt x="557" y="1301"/>
                  </a:lnTo>
                  <a:lnTo>
                    <a:pt x="533" y="1238"/>
                  </a:lnTo>
                  <a:lnTo>
                    <a:pt x="437" y="1261"/>
                  </a:lnTo>
                  <a:lnTo>
                    <a:pt x="401" y="1291"/>
                  </a:lnTo>
                  <a:lnTo>
                    <a:pt x="413" y="1208"/>
                  </a:lnTo>
                  <a:lnTo>
                    <a:pt x="372" y="1153"/>
                  </a:lnTo>
                  <a:lnTo>
                    <a:pt x="317" y="1094"/>
                  </a:lnTo>
                  <a:lnTo>
                    <a:pt x="332" y="1047"/>
                  </a:lnTo>
                  <a:lnTo>
                    <a:pt x="415" y="956"/>
                  </a:lnTo>
                  <a:lnTo>
                    <a:pt x="472" y="844"/>
                  </a:lnTo>
                  <a:lnTo>
                    <a:pt x="521" y="791"/>
                  </a:lnTo>
                  <a:lnTo>
                    <a:pt x="529" y="722"/>
                  </a:lnTo>
                  <a:lnTo>
                    <a:pt x="563" y="708"/>
                  </a:lnTo>
                  <a:lnTo>
                    <a:pt x="531" y="590"/>
                  </a:lnTo>
                  <a:lnTo>
                    <a:pt x="561" y="480"/>
                  </a:lnTo>
                  <a:lnTo>
                    <a:pt x="580" y="376"/>
                  </a:lnTo>
                  <a:lnTo>
                    <a:pt x="468" y="297"/>
                  </a:lnTo>
                  <a:lnTo>
                    <a:pt x="421" y="358"/>
                  </a:lnTo>
                  <a:lnTo>
                    <a:pt x="313" y="393"/>
                  </a:lnTo>
                  <a:lnTo>
                    <a:pt x="210" y="393"/>
                  </a:lnTo>
                  <a:lnTo>
                    <a:pt x="183" y="321"/>
                  </a:lnTo>
                  <a:lnTo>
                    <a:pt x="179" y="254"/>
                  </a:lnTo>
                  <a:lnTo>
                    <a:pt x="112" y="226"/>
                  </a:lnTo>
                  <a:lnTo>
                    <a:pt x="88" y="273"/>
                  </a:lnTo>
                  <a:lnTo>
                    <a:pt x="0" y="222"/>
                  </a:lnTo>
                  <a:lnTo>
                    <a:pt x="45" y="140"/>
                  </a:lnTo>
                  <a:lnTo>
                    <a:pt x="6" y="90"/>
                  </a:lnTo>
                  <a:lnTo>
                    <a:pt x="10" y="88"/>
                  </a:lnTo>
                  <a:lnTo>
                    <a:pt x="19" y="83"/>
                  </a:lnTo>
                  <a:lnTo>
                    <a:pt x="33" y="75"/>
                  </a:lnTo>
                  <a:lnTo>
                    <a:pt x="51" y="65"/>
                  </a:lnTo>
                  <a:lnTo>
                    <a:pt x="69" y="57"/>
                  </a:lnTo>
                  <a:lnTo>
                    <a:pt x="84" y="49"/>
                  </a:lnTo>
                  <a:lnTo>
                    <a:pt x="98" y="45"/>
                  </a:lnTo>
                  <a:lnTo>
                    <a:pt x="112" y="41"/>
                  </a:lnTo>
                  <a:lnTo>
                    <a:pt x="134" y="35"/>
                  </a:lnTo>
                  <a:lnTo>
                    <a:pt x="155" y="25"/>
                  </a:lnTo>
                  <a:lnTo>
                    <a:pt x="179" y="18"/>
                  </a:lnTo>
                  <a:lnTo>
                    <a:pt x="197" y="8"/>
                  </a:lnTo>
                  <a:lnTo>
                    <a:pt x="208" y="4"/>
                  </a:lnTo>
                  <a:lnTo>
                    <a:pt x="224" y="0"/>
                  </a:lnTo>
                  <a:lnTo>
                    <a:pt x="244" y="4"/>
                  </a:lnTo>
                  <a:lnTo>
                    <a:pt x="267" y="14"/>
                  </a:lnTo>
                  <a:lnTo>
                    <a:pt x="293" y="25"/>
                  </a:lnTo>
                  <a:lnTo>
                    <a:pt x="313" y="39"/>
                  </a:lnTo>
                  <a:lnTo>
                    <a:pt x="328" y="47"/>
                  </a:lnTo>
                  <a:lnTo>
                    <a:pt x="344" y="51"/>
                  </a:lnTo>
                  <a:lnTo>
                    <a:pt x="358" y="49"/>
                  </a:lnTo>
                  <a:lnTo>
                    <a:pt x="366" y="43"/>
                  </a:lnTo>
                  <a:lnTo>
                    <a:pt x="374" y="35"/>
                  </a:lnTo>
                  <a:lnTo>
                    <a:pt x="380" y="27"/>
                  </a:lnTo>
                  <a:lnTo>
                    <a:pt x="387" y="21"/>
                  </a:lnTo>
                  <a:lnTo>
                    <a:pt x="397" y="21"/>
                  </a:lnTo>
                  <a:lnTo>
                    <a:pt x="413" y="25"/>
                  </a:lnTo>
                  <a:lnTo>
                    <a:pt x="447" y="39"/>
                  </a:lnTo>
                  <a:lnTo>
                    <a:pt x="472" y="53"/>
                  </a:lnTo>
                  <a:lnTo>
                    <a:pt x="492" y="73"/>
                  </a:lnTo>
                  <a:lnTo>
                    <a:pt x="510" y="96"/>
                  </a:lnTo>
                  <a:lnTo>
                    <a:pt x="531" y="118"/>
                  </a:lnTo>
                  <a:lnTo>
                    <a:pt x="551" y="142"/>
                  </a:lnTo>
                  <a:lnTo>
                    <a:pt x="567" y="163"/>
                  </a:lnTo>
                  <a:lnTo>
                    <a:pt x="582" y="187"/>
                  </a:lnTo>
                  <a:lnTo>
                    <a:pt x="598" y="212"/>
                  </a:lnTo>
                  <a:lnTo>
                    <a:pt x="610" y="232"/>
                  </a:lnTo>
                  <a:lnTo>
                    <a:pt x="622" y="256"/>
                  </a:lnTo>
                  <a:lnTo>
                    <a:pt x="637" y="279"/>
                  </a:lnTo>
                  <a:lnTo>
                    <a:pt x="655" y="303"/>
                  </a:lnTo>
                  <a:lnTo>
                    <a:pt x="673" y="325"/>
                  </a:lnTo>
                  <a:lnTo>
                    <a:pt x="689" y="348"/>
                  </a:lnTo>
                  <a:lnTo>
                    <a:pt x="698" y="368"/>
                  </a:lnTo>
                  <a:lnTo>
                    <a:pt x="704" y="378"/>
                  </a:lnTo>
                  <a:lnTo>
                    <a:pt x="714" y="386"/>
                  </a:lnTo>
                  <a:lnTo>
                    <a:pt x="726" y="393"/>
                  </a:lnTo>
                  <a:lnTo>
                    <a:pt x="736" y="405"/>
                  </a:lnTo>
                  <a:lnTo>
                    <a:pt x="742" y="417"/>
                  </a:lnTo>
                  <a:lnTo>
                    <a:pt x="750" y="445"/>
                  </a:lnTo>
                  <a:lnTo>
                    <a:pt x="761" y="470"/>
                  </a:lnTo>
                  <a:lnTo>
                    <a:pt x="773" y="492"/>
                  </a:lnTo>
                  <a:lnTo>
                    <a:pt x="783" y="508"/>
                  </a:lnTo>
                  <a:lnTo>
                    <a:pt x="795" y="527"/>
                  </a:lnTo>
                  <a:lnTo>
                    <a:pt x="809" y="543"/>
                  </a:lnTo>
                  <a:lnTo>
                    <a:pt x="824" y="555"/>
                  </a:lnTo>
                  <a:lnTo>
                    <a:pt x="840" y="561"/>
                  </a:lnTo>
                  <a:lnTo>
                    <a:pt x="862" y="567"/>
                  </a:lnTo>
                  <a:lnTo>
                    <a:pt x="882" y="569"/>
                  </a:lnTo>
                  <a:lnTo>
                    <a:pt x="901" y="565"/>
                  </a:lnTo>
                  <a:lnTo>
                    <a:pt x="919" y="559"/>
                  </a:lnTo>
                  <a:lnTo>
                    <a:pt x="941" y="553"/>
                  </a:lnTo>
                  <a:lnTo>
                    <a:pt x="960" y="549"/>
                  </a:lnTo>
                  <a:lnTo>
                    <a:pt x="982" y="551"/>
                  </a:lnTo>
                  <a:lnTo>
                    <a:pt x="1004" y="559"/>
                  </a:lnTo>
                  <a:lnTo>
                    <a:pt x="1029" y="563"/>
                  </a:lnTo>
                  <a:lnTo>
                    <a:pt x="1051" y="569"/>
                  </a:lnTo>
                  <a:lnTo>
                    <a:pt x="1065" y="575"/>
                  </a:lnTo>
                  <a:lnTo>
                    <a:pt x="1073" y="580"/>
                  </a:lnTo>
                  <a:lnTo>
                    <a:pt x="1086" y="588"/>
                  </a:lnTo>
                  <a:lnTo>
                    <a:pt x="1104" y="598"/>
                  </a:lnTo>
                  <a:lnTo>
                    <a:pt x="1122" y="608"/>
                  </a:lnTo>
                  <a:lnTo>
                    <a:pt x="1139" y="616"/>
                  </a:lnTo>
                  <a:lnTo>
                    <a:pt x="1155" y="620"/>
                  </a:lnTo>
                  <a:lnTo>
                    <a:pt x="1167" y="620"/>
                  </a:lnTo>
                  <a:lnTo>
                    <a:pt x="1171" y="618"/>
                  </a:lnTo>
                  <a:lnTo>
                    <a:pt x="1177" y="614"/>
                  </a:lnTo>
                  <a:lnTo>
                    <a:pt x="1181" y="614"/>
                  </a:lnTo>
                  <a:lnTo>
                    <a:pt x="1185" y="614"/>
                  </a:lnTo>
                  <a:lnTo>
                    <a:pt x="1189" y="616"/>
                  </a:lnTo>
                  <a:lnTo>
                    <a:pt x="1191" y="618"/>
                  </a:lnTo>
                  <a:lnTo>
                    <a:pt x="1193" y="624"/>
                  </a:lnTo>
                  <a:lnTo>
                    <a:pt x="1195" y="632"/>
                  </a:lnTo>
                  <a:lnTo>
                    <a:pt x="1197" y="641"/>
                  </a:lnTo>
                  <a:lnTo>
                    <a:pt x="1202" y="659"/>
                  </a:lnTo>
                  <a:lnTo>
                    <a:pt x="1212" y="675"/>
                  </a:lnTo>
                  <a:lnTo>
                    <a:pt x="1224" y="687"/>
                  </a:lnTo>
                  <a:lnTo>
                    <a:pt x="1232" y="701"/>
                  </a:lnTo>
                  <a:lnTo>
                    <a:pt x="1238" y="714"/>
                  </a:lnTo>
                  <a:lnTo>
                    <a:pt x="1244" y="734"/>
                  </a:lnTo>
                  <a:lnTo>
                    <a:pt x="1254" y="754"/>
                  </a:lnTo>
                  <a:lnTo>
                    <a:pt x="1265" y="767"/>
                  </a:lnTo>
                  <a:lnTo>
                    <a:pt x="1277" y="775"/>
                  </a:lnTo>
                  <a:lnTo>
                    <a:pt x="1289" y="779"/>
                  </a:lnTo>
                  <a:lnTo>
                    <a:pt x="1299" y="785"/>
                  </a:lnTo>
                  <a:lnTo>
                    <a:pt x="1313" y="789"/>
                  </a:lnTo>
                  <a:lnTo>
                    <a:pt x="1328" y="785"/>
                  </a:lnTo>
                  <a:lnTo>
                    <a:pt x="1348" y="777"/>
                  </a:lnTo>
                  <a:lnTo>
                    <a:pt x="1374" y="773"/>
                  </a:lnTo>
                  <a:lnTo>
                    <a:pt x="1399" y="767"/>
                  </a:lnTo>
                  <a:lnTo>
                    <a:pt x="1423" y="760"/>
                  </a:lnTo>
                  <a:lnTo>
                    <a:pt x="1447" y="742"/>
                  </a:lnTo>
                  <a:lnTo>
                    <a:pt x="1462" y="722"/>
                  </a:lnTo>
                  <a:lnTo>
                    <a:pt x="1472" y="701"/>
                  </a:lnTo>
                  <a:lnTo>
                    <a:pt x="1480" y="689"/>
                  </a:lnTo>
                  <a:lnTo>
                    <a:pt x="1494" y="675"/>
                  </a:lnTo>
                  <a:lnTo>
                    <a:pt x="1510" y="659"/>
                  </a:lnTo>
                  <a:lnTo>
                    <a:pt x="1527" y="643"/>
                  </a:lnTo>
                  <a:lnTo>
                    <a:pt x="1543" y="628"/>
                  </a:lnTo>
                  <a:lnTo>
                    <a:pt x="1557" y="616"/>
                  </a:lnTo>
                  <a:lnTo>
                    <a:pt x="1572" y="604"/>
                  </a:lnTo>
                  <a:lnTo>
                    <a:pt x="1584" y="594"/>
                  </a:lnTo>
                  <a:lnTo>
                    <a:pt x="1598" y="586"/>
                  </a:lnTo>
                  <a:lnTo>
                    <a:pt x="1614" y="577"/>
                  </a:lnTo>
                  <a:lnTo>
                    <a:pt x="1634" y="567"/>
                  </a:lnTo>
                  <a:lnTo>
                    <a:pt x="1653" y="561"/>
                  </a:lnTo>
                  <a:lnTo>
                    <a:pt x="1667" y="557"/>
                  </a:lnTo>
                  <a:lnTo>
                    <a:pt x="1673" y="557"/>
                  </a:lnTo>
                  <a:close/>
                </a:path>
              </a:pathLst>
            </a:custGeom>
            <a:grpFill/>
            <a:ln w="0">
              <a:solidFill>
                <a:schemeClr val="tx1">
                  <a:lumMod val="85000"/>
                  <a:lumOff val="15000"/>
                </a:schemeClr>
              </a:solidFill>
              <a:prstDash val="solid"/>
              <a:round/>
              <a:headEnd/>
              <a:tailEnd/>
            </a:ln>
          </p:spPr>
          <p:txBody>
            <a:bodyPr/>
            <a:lstStyle/>
            <a:p>
              <a:endParaRPr lang="zh-CN" altLang="en-US" sz="2471"/>
            </a:p>
          </p:txBody>
        </p:sp>
        <p:sp>
          <p:nvSpPr>
            <p:cNvPr id="90" name="Freeform 104"/>
            <p:cNvSpPr>
              <a:spLocks/>
            </p:cNvSpPr>
            <p:nvPr/>
          </p:nvSpPr>
          <p:spPr bwMode="gray">
            <a:xfrm>
              <a:off x="3599" y="839"/>
              <a:ext cx="861" cy="778"/>
            </a:xfrm>
            <a:custGeom>
              <a:avLst/>
              <a:gdLst>
                <a:gd name="T0" fmla="*/ 419 w 1722"/>
                <a:gd name="T1" fmla="*/ 147 h 1557"/>
                <a:gd name="T2" fmla="*/ 423 w 1722"/>
                <a:gd name="T3" fmla="*/ 159 h 1557"/>
                <a:gd name="T4" fmla="*/ 428 w 1722"/>
                <a:gd name="T5" fmla="*/ 173 h 1557"/>
                <a:gd name="T6" fmla="*/ 419 w 1722"/>
                <a:gd name="T7" fmla="*/ 185 h 1557"/>
                <a:gd name="T8" fmla="*/ 421 w 1722"/>
                <a:gd name="T9" fmla="*/ 196 h 1557"/>
                <a:gd name="T10" fmla="*/ 431 w 1722"/>
                <a:gd name="T11" fmla="*/ 209 h 1557"/>
                <a:gd name="T12" fmla="*/ 429 w 1722"/>
                <a:gd name="T13" fmla="*/ 233 h 1557"/>
                <a:gd name="T14" fmla="*/ 425 w 1722"/>
                <a:gd name="T15" fmla="*/ 256 h 1557"/>
                <a:gd name="T16" fmla="*/ 417 w 1722"/>
                <a:gd name="T17" fmla="*/ 278 h 1557"/>
                <a:gd name="T18" fmla="*/ 418 w 1722"/>
                <a:gd name="T19" fmla="*/ 290 h 1557"/>
                <a:gd name="T20" fmla="*/ 404 w 1722"/>
                <a:gd name="T21" fmla="*/ 293 h 1557"/>
                <a:gd name="T22" fmla="*/ 383 w 1722"/>
                <a:gd name="T23" fmla="*/ 292 h 1557"/>
                <a:gd name="T24" fmla="*/ 374 w 1722"/>
                <a:gd name="T25" fmla="*/ 295 h 1557"/>
                <a:gd name="T26" fmla="*/ 367 w 1722"/>
                <a:gd name="T27" fmla="*/ 309 h 1557"/>
                <a:gd name="T28" fmla="*/ 358 w 1722"/>
                <a:gd name="T29" fmla="*/ 318 h 1557"/>
                <a:gd name="T30" fmla="*/ 368 w 1722"/>
                <a:gd name="T31" fmla="*/ 333 h 1557"/>
                <a:gd name="T32" fmla="*/ 375 w 1722"/>
                <a:gd name="T33" fmla="*/ 350 h 1557"/>
                <a:gd name="T34" fmla="*/ 380 w 1722"/>
                <a:gd name="T35" fmla="*/ 367 h 1557"/>
                <a:gd name="T36" fmla="*/ 334 w 1722"/>
                <a:gd name="T37" fmla="*/ 359 h 1557"/>
                <a:gd name="T38" fmla="*/ 299 w 1722"/>
                <a:gd name="T39" fmla="*/ 376 h 1557"/>
                <a:gd name="T40" fmla="*/ 275 w 1722"/>
                <a:gd name="T41" fmla="*/ 371 h 1557"/>
                <a:gd name="T42" fmla="*/ 237 w 1722"/>
                <a:gd name="T43" fmla="*/ 345 h 1557"/>
                <a:gd name="T44" fmla="*/ 183 w 1722"/>
                <a:gd name="T45" fmla="*/ 338 h 1557"/>
                <a:gd name="T46" fmla="*/ 134 w 1722"/>
                <a:gd name="T47" fmla="*/ 309 h 1557"/>
                <a:gd name="T48" fmla="*/ 93 w 1722"/>
                <a:gd name="T49" fmla="*/ 288 h 1557"/>
                <a:gd name="T50" fmla="*/ 118 w 1722"/>
                <a:gd name="T51" fmla="*/ 211 h 1557"/>
                <a:gd name="T52" fmla="*/ 133 w 1722"/>
                <a:gd name="T53" fmla="*/ 147 h 1557"/>
                <a:gd name="T54" fmla="*/ 106 w 1722"/>
                <a:gd name="T55" fmla="*/ 89 h 1557"/>
                <a:gd name="T56" fmla="*/ 45 w 1722"/>
                <a:gd name="T57" fmla="*/ 63 h 1557"/>
                <a:gd name="T58" fmla="*/ 12 w 1722"/>
                <a:gd name="T59" fmla="*/ 35 h 1557"/>
                <a:gd name="T60" fmla="*/ 9 w 1722"/>
                <a:gd name="T61" fmla="*/ 18 h 1557"/>
                <a:gd name="T62" fmla="*/ 25 w 1722"/>
                <a:gd name="T63" fmla="*/ 11 h 1557"/>
                <a:gd name="T64" fmla="*/ 45 w 1722"/>
                <a:gd name="T65" fmla="*/ 4 h 1557"/>
                <a:gd name="T66" fmla="*/ 61 w 1722"/>
                <a:gd name="T67" fmla="*/ 1 h 1557"/>
                <a:gd name="T68" fmla="*/ 82 w 1722"/>
                <a:gd name="T69" fmla="*/ 11 h 1557"/>
                <a:gd name="T70" fmla="*/ 94 w 1722"/>
                <a:gd name="T71" fmla="*/ 8 h 1557"/>
                <a:gd name="T72" fmla="*/ 104 w 1722"/>
                <a:gd name="T73" fmla="*/ 6 h 1557"/>
                <a:gd name="T74" fmla="*/ 127 w 1722"/>
                <a:gd name="T75" fmla="*/ 24 h 1557"/>
                <a:gd name="T76" fmla="*/ 146 w 1722"/>
                <a:gd name="T77" fmla="*/ 46 h 1557"/>
                <a:gd name="T78" fmla="*/ 160 w 1722"/>
                <a:gd name="T79" fmla="*/ 69 h 1557"/>
                <a:gd name="T80" fmla="*/ 175 w 1722"/>
                <a:gd name="T81" fmla="*/ 92 h 1557"/>
                <a:gd name="T82" fmla="*/ 184 w 1722"/>
                <a:gd name="T83" fmla="*/ 101 h 1557"/>
                <a:gd name="T84" fmla="*/ 194 w 1722"/>
                <a:gd name="T85" fmla="*/ 123 h 1557"/>
                <a:gd name="T86" fmla="*/ 206 w 1722"/>
                <a:gd name="T87" fmla="*/ 138 h 1557"/>
                <a:gd name="T88" fmla="*/ 225 w 1722"/>
                <a:gd name="T89" fmla="*/ 141 h 1557"/>
                <a:gd name="T90" fmla="*/ 245 w 1722"/>
                <a:gd name="T91" fmla="*/ 137 h 1557"/>
                <a:gd name="T92" fmla="*/ 267 w 1722"/>
                <a:gd name="T93" fmla="*/ 143 h 1557"/>
                <a:gd name="T94" fmla="*/ 281 w 1722"/>
                <a:gd name="T95" fmla="*/ 152 h 1557"/>
                <a:gd name="T96" fmla="*/ 293 w 1722"/>
                <a:gd name="T97" fmla="*/ 154 h 1557"/>
                <a:gd name="T98" fmla="*/ 298 w 1722"/>
                <a:gd name="T99" fmla="*/ 154 h 1557"/>
                <a:gd name="T100" fmla="*/ 300 w 1722"/>
                <a:gd name="T101" fmla="*/ 160 h 1557"/>
                <a:gd name="T102" fmla="*/ 308 w 1722"/>
                <a:gd name="T103" fmla="*/ 175 h 1557"/>
                <a:gd name="T104" fmla="*/ 317 w 1722"/>
                <a:gd name="T105" fmla="*/ 191 h 1557"/>
                <a:gd name="T106" fmla="*/ 329 w 1722"/>
                <a:gd name="T107" fmla="*/ 197 h 1557"/>
                <a:gd name="T108" fmla="*/ 350 w 1722"/>
                <a:gd name="T109" fmla="*/ 191 h 1557"/>
                <a:gd name="T110" fmla="*/ 368 w 1722"/>
                <a:gd name="T111" fmla="*/ 175 h 1557"/>
                <a:gd name="T112" fmla="*/ 382 w 1722"/>
                <a:gd name="T113" fmla="*/ 160 h 1557"/>
                <a:gd name="T114" fmla="*/ 396 w 1722"/>
                <a:gd name="T115" fmla="*/ 148 h 1557"/>
                <a:gd name="T116" fmla="*/ 414 w 1722"/>
                <a:gd name="T117" fmla="*/ 140 h 1557"/>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722"/>
                <a:gd name="T178" fmla="*/ 0 h 1557"/>
                <a:gd name="T179" fmla="*/ 1722 w 1722"/>
                <a:gd name="T180" fmla="*/ 1557 h 1557"/>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722" h="1557">
                  <a:moveTo>
                    <a:pt x="1673" y="557"/>
                  </a:moveTo>
                  <a:lnTo>
                    <a:pt x="1673" y="561"/>
                  </a:lnTo>
                  <a:lnTo>
                    <a:pt x="1673" y="575"/>
                  </a:lnTo>
                  <a:lnTo>
                    <a:pt x="1675" y="590"/>
                  </a:lnTo>
                  <a:lnTo>
                    <a:pt x="1675" y="606"/>
                  </a:lnTo>
                  <a:lnTo>
                    <a:pt x="1675" y="618"/>
                  </a:lnTo>
                  <a:lnTo>
                    <a:pt x="1681" y="628"/>
                  </a:lnTo>
                  <a:lnTo>
                    <a:pt x="1691" y="639"/>
                  </a:lnTo>
                  <a:lnTo>
                    <a:pt x="1702" y="649"/>
                  </a:lnTo>
                  <a:lnTo>
                    <a:pt x="1712" y="661"/>
                  </a:lnTo>
                  <a:lnTo>
                    <a:pt x="1714" y="673"/>
                  </a:lnTo>
                  <a:lnTo>
                    <a:pt x="1710" y="693"/>
                  </a:lnTo>
                  <a:lnTo>
                    <a:pt x="1698" y="712"/>
                  </a:lnTo>
                  <a:lnTo>
                    <a:pt x="1687" y="728"/>
                  </a:lnTo>
                  <a:lnTo>
                    <a:pt x="1681" y="736"/>
                  </a:lnTo>
                  <a:lnTo>
                    <a:pt x="1673" y="742"/>
                  </a:lnTo>
                  <a:lnTo>
                    <a:pt x="1669" y="752"/>
                  </a:lnTo>
                  <a:lnTo>
                    <a:pt x="1667" y="762"/>
                  </a:lnTo>
                  <a:lnTo>
                    <a:pt x="1673" y="773"/>
                  </a:lnTo>
                  <a:lnTo>
                    <a:pt x="1683" y="787"/>
                  </a:lnTo>
                  <a:lnTo>
                    <a:pt x="1697" y="799"/>
                  </a:lnTo>
                  <a:lnTo>
                    <a:pt x="1708" y="811"/>
                  </a:lnTo>
                  <a:lnTo>
                    <a:pt x="1718" y="823"/>
                  </a:lnTo>
                  <a:lnTo>
                    <a:pt x="1722" y="836"/>
                  </a:lnTo>
                  <a:lnTo>
                    <a:pt x="1720" y="852"/>
                  </a:lnTo>
                  <a:lnTo>
                    <a:pt x="1720" y="876"/>
                  </a:lnTo>
                  <a:lnTo>
                    <a:pt x="1718" y="905"/>
                  </a:lnTo>
                  <a:lnTo>
                    <a:pt x="1716" y="935"/>
                  </a:lnTo>
                  <a:lnTo>
                    <a:pt x="1714" y="964"/>
                  </a:lnTo>
                  <a:lnTo>
                    <a:pt x="1712" y="988"/>
                  </a:lnTo>
                  <a:lnTo>
                    <a:pt x="1708" y="1002"/>
                  </a:lnTo>
                  <a:lnTo>
                    <a:pt x="1697" y="1025"/>
                  </a:lnTo>
                  <a:lnTo>
                    <a:pt x="1687" y="1051"/>
                  </a:lnTo>
                  <a:lnTo>
                    <a:pt x="1675" y="1074"/>
                  </a:lnTo>
                  <a:lnTo>
                    <a:pt x="1667" y="1096"/>
                  </a:lnTo>
                  <a:lnTo>
                    <a:pt x="1667" y="1114"/>
                  </a:lnTo>
                  <a:lnTo>
                    <a:pt x="1667" y="1130"/>
                  </a:lnTo>
                  <a:lnTo>
                    <a:pt x="1669" y="1139"/>
                  </a:lnTo>
                  <a:lnTo>
                    <a:pt x="1671" y="1151"/>
                  </a:lnTo>
                  <a:lnTo>
                    <a:pt x="1671" y="1163"/>
                  </a:lnTo>
                  <a:lnTo>
                    <a:pt x="1667" y="1171"/>
                  </a:lnTo>
                  <a:lnTo>
                    <a:pt x="1655" y="1175"/>
                  </a:lnTo>
                  <a:lnTo>
                    <a:pt x="1639" y="1175"/>
                  </a:lnTo>
                  <a:lnTo>
                    <a:pt x="1614" y="1175"/>
                  </a:lnTo>
                  <a:lnTo>
                    <a:pt x="1586" y="1175"/>
                  </a:lnTo>
                  <a:lnTo>
                    <a:pt x="1561" y="1173"/>
                  </a:lnTo>
                  <a:lnTo>
                    <a:pt x="1539" y="1171"/>
                  </a:lnTo>
                  <a:lnTo>
                    <a:pt x="1529" y="1169"/>
                  </a:lnTo>
                  <a:lnTo>
                    <a:pt x="1521" y="1169"/>
                  </a:lnTo>
                  <a:lnTo>
                    <a:pt x="1511" y="1171"/>
                  </a:lnTo>
                  <a:lnTo>
                    <a:pt x="1502" y="1177"/>
                  </a:lnTo>
                  <a:lnTo>
                    <a:pt x="1496" y="1183"/>
                  </a:lnTo>
                  <a:lnTo>
                    <a:pt x="1492" y="1193"/>
                  </a:lnTo>
                  <a:lnTo>
                    <a:pt x="1486" y="1206"/>
                  </a:lnTo>
                  <a:lnTo>
                    <a:pt x="1478" y="1222"/>
                  </a:lnTo>
                  <a:lnTo>
                    <a:pt x="1468" y="1238"/>
                  </a:lnTo>
                  <a:lnTo>
                    <a:pt x="1458" y="1246"/>
                  </a:lnTo>
                  <a:lnTo>
                    <a:pt x="1445" y="1254"/>
                  </a:lnTo>
                  <a:lnTo>
                    <a:pt x="1435" y="1261"/>
                  </a:lnTo>
                  <a:lnTo>
                    <a:pt x="1429" y="1273"/>
                  </a:lnTo>
                  <a:lnTo>
                    <a:pt x="1433" y="1285"/>
                  </a:lnTo>
                  <a:lnTo>
                    <a:pt x="1443" y="1297"/>
                  </a:lnTo>
                  <a:lnTo>
                    <a:pt x="1456" y="1313"/>
                  </a:lnTo>
                  <a:lnTo>
                    <a:pt x="1470" y="1332"/>
                  </a:lnTo>
                  <a:lnTo>
                    <a:pt x="1480" y="1350"/>
                  </a:lnTo>
                  <a:lnTo>
                    <a:pt x="1486" y="1364"/>
                  </a:lnTo>
                  <a:lnTo>
                    <a:pt x="1492" y="1381"/>
                  </a:lnTo>
                  <a:lnTo>
                    <a:pt x="1498" y="1401"/>
                  </a:lnTo>
                  <a:lnTo>
                    <a:pt x="1504" y="1423"/>
                  </a:lnTo>
                  <a:lnTo>
                    <a:pt x="1510" y="1441"/>
                  </a:lnTo>
                  <a:lnTo>
                    <a:pt x="1513" y="1454"/>
                  </a:lnTo>
                  <a:lnTo>
                    <a:pt x="1517" y="1470"/>
                  </a:lnTo>
                  <a:lnTo>
                    <a:pt x="1521" y="1482"/>
                  </a:lnTo>
                  <a:lnTo>
                    <a:pt x="1523" y="1486"/>
                  </a:lnTo>
                  <a:lnTo>
                    <a:pt x="1480" y="1490"/>
                  </a:lnTo>
                  <a:lnTo>
                    <a:pt x="1336" y="1439"/>
                  </a:lnTo>
                  <a:lnTo>
                    <a:pt x="1287" y="1476"/>
                  </a:lnTo>
                  <a:lnTo>
                    <a:pt x="1271" y="1531"/>
                  </a:lnTo>
                  <a:lnTo>
                    <a:pt x="1248" y="1557"/>
                  </a:lnTo>
                  <a:lnTo>
                    <a:pt x="1195" y="1504"/>
                  </a:lnTo>
                  <a:lnTo>
                    <a:pt x="1151" y="1472"/>
                  </a:lnTo>
                  <a:lnTo>
                    <a:pt x="1130" y="1399"/>
                  </a:lnTo>
                  <a:lnTo>
                    <a:pt x="1090" y="1405"/>
                  </a:lnTo>
                  <a:lnTo>
                    <a:pt x="1100" y="1486"/>
                  </a:lnTo>
                  <a:lnTo>
                    <a:pt x="1067" y="1488"/>
                  </a:lnTo>
                  <a:lnTo>
                    <a:pt x="1019" y="1415"/>
                  </a:lnTo>
                  <a:lnTo>
                    <a:pt x="966" y="1429"/>
                  </a:lnTo>
                  <a:lnTo>
                    <a:pt x="950" y="1380"/>
                  </a:lnTo>
                  <a:lnTo>
                    <a:pt x="927" y="1348"/>
                  </a:lnTo>
                  <a:lnTo>
                    <a:pt x="807" y="1372"/>
                  </a:lnTo>
                  <a:lnTo>
                    <a:pt x="765" y="1322"/>
                  </a:lnTo>
                  <a:lnTo>
                    <a:pt x="730" y="1352"/>
                  </a:lnTo>
                  <a:lnTo>
                    <a:pt x="683" y="1348"/>
                  </a:lnTo>
                  <a:lnTo>
                    <a:pt x="620" y="1370"/>
                  </a:lnTo>
                  <a:lnTo>
                    <a:pt x="557" y="1301"/>
                  </a:lnTo>
                  <a:lnTo>
                    <a:pt x="533" y="1238"/>
                  </a:lnTo>
                  <a:lnTo>
                    <a:pt x="437" y="1261"/>
                  </a:lnTo>
                  <a:lnTo>
                    <a:pt x="401" y="1291"/>
                  </a:lnTo>
                  <a:lnTo>
                    <a:pt x="413" y="1208"/>
                  </a:lnTo>
                  <a:lnTo>
                    <a:pt x="372" y="1153"/>
                  </a:lnTo>
                  <a:lnTo>
                    <a:pt x="317" y="1094"/>
                  </a:lnTo>
                  <a:lnTo>
                    <a:pt x="332" y="1047"/>
                  </a:lnTo>
                  <a:lnTo>
                    <a:pt x="415" y="956"/>
                  </a:lnTo>
                  <a:lnTo>
                    <a:pt x="472" y="844"/>
                  </a:lnTo>
                  <a:lnTo>
                    <a:pt x="521" y="791"/>
                  </a:lnTo>
                  <a:lnTo>
                    <a:pt x="529" y="722"/>
                  </a:lnTo>
                  <a:lnTo>
                    <a:pt x="563" y="708"/>
                  </a:lnTo>
                  <a:lnTo>
                    <a:pt x="531" y="590"/>
                  </a:lnTo>
                  <a:lnTo>
                    <a:pt x="561" y="480"/>
                  </a:lnTo>
                  <a:lnTo>
                    <a:pt x="580" y="376"/>
                  </a:lnTo>
                  <a:lnTo>
                    <a:pt x="468" y="297"/>
                  </a:lnTo>
                  <a:lnTo>
                    <a:pt x="421" y="358"/>
                  </a:lnTo>
                  <a:lnTo>
                    <a:pt x="313" y="393"/>
                  </a:lnTo>
                  <a:lnTo>
                    <a:pt x="210" y="393"/>
                  </a:lnTo>
                  <a:lnTo>
                    <a:pt x="183" y="321"/>
                  </a:lnTo>
                  <a:lnTo>
                    <a:pt x="179" y="254"/>
                  </a:lnTo>
                  <a:lnTo>
                    <a:pt x="112" y="226"/>
                  </a:lnTo>
                  <a:lnTo>
                    <a:pt x="88" y="273"/>
                  </a:lnTo>
                  <a:lnTo>
                    <a:pt x="0" y="222"/>
                  </a:lnTo>
                  <a:lnTo>
                    <a:pt x="45" y="140"/>
                  </a:lnTo>
                  <a:lnTo>
                    <a:pt x="6" y="90"/>
                  </a:lnTo>
                  <a:lnTo>
                    <a:pt x="10" y="88"/>
                  </a:lnTo>
                  <a:lnTo>
                    <a:pt x="19" y="83"/>
                  </a:lnTo>
                  <a:lnTo>
                    <a:pt x="33" y="75"/>
                  </a:lnTo>
                  <a:lnTo>
                    <a:pt x="51" y="65"/>
                  </a:lnTo>
                  <a:lnTo>
                    <a:pt x="69" y="57"/>
                  </a:lnTo>
                  <a:lnTo>
                    <a:pt x="84" y="49"/>
                  </a:lnTo>
                  <a:lnTo>
                    <a:pt x="98" y="45"/>
                  </a:lnTo>
                  <a:lnTo>
                    <a:pt x="112" y="41"/>
                  </a:lnTo>
                  <a:lnTo>
                    <a:pt x="134" y="35"/>
                  </a:lnTo>
                  <a:lnTo>
                    <a:pt x="155" y="25"/>
                  </a:lnTo>
                  <a:lnTo>
                    <a:pt x="179" y="18"/>
                  </a:lnTo>
                  <a:lnTo>
                    <a:pt x="197" y="8"/>
                  </a:lnTo>
                  <a:lnTo>
                    <a:pt x="208" y="4"/>
                  </a:lnTo>
                  <a:lnTo>
                    <a:pt x="224" y="0"/>
                  </a:lnTo>
                  <a:lnTo>
                    <a:pt x="244" y="4"/>
                  </a:lnTo>
                  <a:lnTo>
                    <a:pt x="267" y="14"/>
                  </a:lnTo>
                  <a:lnTo>
                    <a:pt x="293" y="25"/>
                  </a:lnTo>
                  <a:lnTo>
                    <a:pt x="313" y="39"/>
                  </a:lnTo>
                  <a:lnTo>
                    <a:pt x="328" y="47"/>
                  </a:lnTo>
                  <a:lnTo>
                    <a:pt x="344" y="51"/>
                  </a:lnTo>
                  <a:lnTo>
                    <a:pt x="358" y="49"/>
                  </a:lnTo>
                  <a:lnTo>
                    <a:pt x="366" y="43"/>
                  </a:lnTo>
                  <a:lnTo>
                    <a:pt x="374" y="35"/>
                  </a:lnTo>
                  <a:lnTo>
                    <a:pt x="380" y="27"/>
                  </a:lnTo>
                  <a:lnTo>
                    <a:pt x="387" y="21"/>
                  </a:lnTo>
                  <a:lnTo>
                    <a:pt x="397" y="21"/>
                  </a:lnTo>
                  <a:lnTo>
                    <a:pt x="413" y="25"/>
                  </a:lnTo>
                  <a:lnTo>
                    <a:pt x="447" y="39"/>
                  </a:lnTo>
                  <a:lnTo>
                    <a:pt x="472" y="53"/>
                  </a:lnTo>
                  <a:lnTo>
                    <a:pt x="492" y="73"/>
                  </a:lnTo>
                  <a:lnTo>
                    <a:pt x="510" y="96"/>
                  </a:lnTo>
                  <a:lnTo>
                    <a:pt x="531" y="118"/>
                  </a:lnTo>
                  <a:lnTo>
                    <a:pt x="551" y="142"/>
                  </a:lnTo>
                  <a:lnTo>
                    <a:pt x="567" y="163"/>
                  </a:lnTo>
                  <a:lnTo>
                    <a:pt x="582" y="187"/>
                  </a:lnTo>
                  <a:lnTo>
                    <a:pt x="598" y="212"/>
                  </a:lnTo>
                  <a:lnTo>
                    <a:pt x="610" y="232"/>
                  </a:lnTo>
                  <a:lnTo>
                    <a:pt x="622" y="256"/>
                  </a:lnTo>
                  <a:lnTo>
                    <a:pt x="637" y="279"/>
                  </a:lnTo>
                  <a:lnTo>
                    <a:pt x="655" y="303"/>
                  </a:lnTo>
                  <a:lnTo>
                    <a:pt x="673" y="325"/>
                  </a:lnTo>
                  <a:lnTo>
                    <a:pt x="689" y="348"/>
                  </a:lnTo>
                  <a:lnTo>
                    <a:pt x="698" y="368"/>
                  </a:lnTo>
                  <a:lnTo>
                    <a:pt x="704" y="378"/>
                  </a:lnTo>
                  <a:lnTo>
                    <a:pt x="714" y="386"/>
                  </a:lnTo>
                  <a:lnTo>
                    <a:pt x="726" y="393"/>
                  </a:lnTo>
                  <a:lnTo>
                    <a:pt x="736" y="405"/>
                  </a:lnTo>
                  <a:lnTo>
                    <a:pt x="742" y="417"/>
                  </a:lnTo>
                  <a:lnTo>
                    <a:pt x="750" y="445"/>
                  </a:lnTo>
                  <a:lnTo>
                    <a:pt x="761" y="470"/>
                  </a:lnTo>
                  <a:lnTo>
                    <a:pt x="773" y="492"/>
                  </a:lnTo>
                  <a:lnTo>
                    <a:pt x="783" y="508"/>
                  </a:lnTo>
                  <a:lnTo>
                    <a:pt x="795" y="527"/>
                  </a:lnTo>
                  <a:lnTo>
                    <a:pt x="809" y="543"/>
                  </a:lnTo>
                  <a:lnTo>
                    <a:pt x="824" y="555"/>
                  </a:lnTo>
                  <a:lnTo>
                    <a:pt x="840" y="561"/>
                  </a:lnTo>
                  <a:lnTo>
                    <a:pt x="862" y="567"/>
                  </a:lnTo>
                  <a:lnTo>
                    <a:pt x="882" y="569"/>
                  </a:lnTo>
                  <a:lnTo>
                    <a:pt x="901" y="565"/>
                  </a:lnTo>
                  <a:lnTo>
                    <a:pt x="919" y="559"/>
                  </a:lnTo>
                  <a:lnTo>
                    <a:pt x="941" y="553"/>
                  </a:lnTo>
                  <a:lnTo>
                    <a:pt x="960" y="549"/>
                  </a:lnTo>
                  <a:lnTo>
                    <a:pt x="982" y="551"/>
                  </a:lnTo>
                  <a:lnTo>
                    <a:pt x="1004" y="559"/>
                  </a:lnTo>
                  <a:lnTo>
                    <a:pt x="1029" y="563"/>
                  </a:lnTo>
                  <a:lnTo>
                    <a:pt x="1051" y="569"/>
                  </a:lnTo>
                  <a:lnTo>
                    <a:pt x="1065" y="575"/>
                  </a:lnTo>
                  <a:lnTo>
                    <a:pt x="1073" y="580"/>
                  </a:lnTo>
                  <a:lnTo>
                    <a:pt x="1086" y="588"/>
                  </a:lnTo>
                  <a:lnTo>
                    <a:pt x="1104" y="598"/>
                  </a:lnTo>
                  <a:lnTo>
                    <a:pt x="1122" y="608"/>
                  </a:lnTo>
                  <a:lnTo>
                    <a:pt x="1139" y="616"/>
                  </a:lnTo>
                  <a:lnTo>
                    <a:pt x="1155" y="620"/>
                  </a:lnTo>
                  <a:lnTo>
                    <a:pt x="1167" y="620"/>
                  </a:lnTo>
                  <a:lnTo>
                    <a:pt x="1171" y="618"/>
                  </a:lnTo>
                  <a:lnTo>
                    <a:pt x="1177" y="614"/>
                  </a:lnTo>
                  <a:lnTo>
                    <a:pt x="1181" y="614"/>
                  </a:lnTo>
                  <a:lnTo>
                    <a:pt x="1185" y="614"/>
                  </a:lnTo>
                  <a:lnTo>
                    <a:pt x="1189" y="616"/>
                  </a:lnTo>
                  <a:lnTo>
                    <a:pt x="1191" y="618"/>
                  </a:lnTo>
                  <a:lnTo>
                    <a:pt x="1193" y="624"/>
                  </a:lnTo>
                  <a:lnTo>
                    <a:pt x="1195" y="632"/>
                  </a:lnTo>
                  <a:lnTo>
                    <a:pt x="1197" y="641"/>
                  </a:lnTo>
                  <a:lnTo>
                    <a:pt x="1202" y="659"/>
                  </a:lnTo>
                  <a:lnTo>
                    <a:pt x="1212" y="675"/>
                  </a:lnTo>
                  <a:lnTo>
                    <a:pt x="1224" y="687"/>
                  </a:lnTo>
                  <a:lnTo>
                    <a:pt x="1232" y="701"/>
                  </a:lnTo>
                  <a:lnTo>
                    <a:pt x="1238" y="714"/>
                  </a:lnTo>
                  <a:lnTo>
                    <a:pt x="1244" y="734"/>
                  </a:lnTo>
                  <a:lnTo>
                    <a:pt x="1254" y="754"/>
                  </a:lnTo>
                  <a:lnTo>
                    <a:pt x="1265" y="767"/>
                  </a:lnTo>
                  <a:lnTo>
                    <a:pt x="1277" y="775"/>
                  </a:lnTo>
                  <a:lnTo>
                    <a:pt x="1289" y="779"/>
                  </a:lnTo>
                  <a:lnTo>
                    <a:pt x="1299" y="785"/>
                  </a:lnTo>
                  <a:lnTo>
                    <a:pt x="1313" y="789"/>
                  </a:lnTo>
                  <a:lnTo>
                    <a:pt x="1328" y="785"/>
                  </a:lnTo>
                  <a:lnTo>
                    <a:pt x="1348" y="777"/>
                  </a:lnTo>
                  <a:lnTo>
                    <a:pt x="1374" y="773"/>
                  </a:lnTo>
                  <a:lnTo>
                    <a:pt x="1399" y="767"/>
                  </a:lnTo>
                  <a:lnTo>
                    <a:pt x="1423" y="760"/>
                  </a:lnTo>
                  <a:lnTo>
                    <a:pt x="1447" y="742"/>
                  </a:lnTo>
                  <a:lnTo>
                    <a:pt x="1462" y="722"/>
                  </a:lnTo>
                  <a:lnTo>
                    <a:pt x="1472" y="701"/>
                  </a:lnTo>
                  <a:lnTo>
                    <a:pt x="1480" y="689"/>
                  </a:lnTo>
                  <a:lnTo>
                    <a:pt x="1494" y="675"/>
                  </a:lnTo>
                  <a:lnTo>
                    <a:pt x="1510" y="659"/>
                  </a:lnTo>
                  <a:lnTo>
                    <a:pt x="1527" y="643"/>
                  </a:lnTo>
                  <a:lnTo>
                    <a:pt x="1543" y="628"/>
                  </a:lnTo>
                  <a:lnTo>
                    <a:pt x="1557" y="616"/>
                  </a:lnTo>
                  <a:lnTo>
                    <a:pt x="1572" y="604"/>
                  </a:lnTo>
                  <a:lnTo>
                    <a:pt x="1584" y="594"/>
                  </a:lnTo>
                  <a:lnTo>
                    <a:pt x="1598" y="586"/>
                  </a:lnTo>
                  <a:lnTo>
                    <a:pt x="1614" y="577"/>
                  </a:lnTo>
                  <a:lnTo>
                    <a:pt x="1634" y="567"/>
                  </a:lnTo>
                  <a:lnTo>
                    <a:pt x="1653" y="561"/>
                  </a:lnTo>
                  <a:lnTo>
                    <a:pt x="1667" y="557"/>
                  </a:lnTo>
                  <a:lnTo>
                    <a:pt x="1673" y="557"/>
                  </a:lnTo>
                </a:path>
              </a:pathLst>
            </a:custGeom>
            <a:grpFill/>
            <a:ln w="6350">
              <a:solidFill>
                <a:schemeClr val="tx1">
                  <a:lumMod val="85000"/>
                  <a:lumOff val="15000"/>
                </a:schemeClr>
              </a:solidFill>
              <a:prstDash val="solid"/>
              <a:round/>
              <a:headEnd/>
              <a:tailEnd/>
            </a:ln>
          </p:spPr>
          <p:txBody>
            <a:bodyPr/>
            <a:lstStyle/>
            <a:p>
              <a:endParaRPr lang="zh-CN" altLang="en-US" sz="2471"/>
            </a:p>
          </p:txBody>
        </p:sp>
        <p:sp>
          <p:nvSpPr>
            <p:cNvPr id="91" name="Freeform 105"/>
            <p:cNvSpPr>
              <a:spLocks/>
            </p:cNvSpPr>
            <p:nvPr/>
          </p:nvSpPr>
          <p:spPr bwMode="gray">
            <a:xfrm>
              <a:off x="2264" y="884"/>
              <a:ext cx="1641" cy="1473"/>
            </a:xfrm>
            <a:custGeom>
              <a:avLst/>
              <a:gdLst>
                <a:gd name="T0" fmla="*/ 651 w 3282"/>
                <a:gd name="T1" fmla="*/ 10 h 2947"/>
                <a:gd name="T2" fmla="*/ 669 w 3282"/>
                <a:gd name="T3" fmla="*/ 0 h 2947"/>
                <a:gd name="T4" fmla="*/ 720 w 3282"/>
                <a:gd name="T5" fmla="*/ 75 h 2947"/>
                <a:gd name="T6" fmla="*/ 808 w 3282"/>
                <a:gd name="T7" fmla="*/ 154 h 2947"/>
                <a:gd name="T8" fmla="*/ 761 w 3282"/>
                <a:gd name="T9" fmla="*/ 265 h 2947"/>
                <a:gd name="T10" fmla="*/ 737 w 3282"/>
                <a:gd name="T11" fmla="*/ 326 h 2947"/>
                <a:gd name="T12" fmla="*/ 793 w 3282"/>
                <a:gd name="T13" fmla="*/ 368 h 2947"/>
                <a:gd name="T14" fmla="*/ 785 w 3282"/>
                <a:gd name="T15" fmla="*/ 441 h 2947"/>
                <a:gd name="T16" fmla="*/ 710 w 3282"/>
                <a:gd name="T17" fmla="*/ 486 h 2947"/>
                <a:gd name="T18" fmla="*/ 693 w 3282"/>
                <a:gd name="T19" fmla="*/ 529 h 2947"/>
                <a:gd name="T20" fmla="*/ 634 w 3282"/>
                <a:gd name="T21" fmla="*/ 485 h 2947"/>
                <a:gd name="T22" fmla="*/ 587 w 3282"/>
                <a:gd name="T23" fmla="*/ 518 h 2947"/>
                <a:gd name="T24" fmla="*/ 530 w 3282"/>
                <a:gd name="T25" fmla="*/ 545 h 2947"/>
                <a:gd name="T26" fmla="*/ 470 w 3282"/>
                <a:gd name="T27" fmla="*/ 631 h 2947"/>
                <a:gd name="T28" fmla="*/ 376 w 3282"/>
                <a:gd name="T29" fmla="*/ 713 h 2947"/>
                <a:gd name="T30" fmla="*/ 309 w 3282"/>
                <a:gd name="T31" fmla="*/ 676 h 2947"/>
                <a:gd name="T32" fmla="*/ 235 w 3282"/>
                <a:gd name="T33" fmla="*/ 736 h 2947"/>
                <a:gd name="T34" fmla="*/ 189 w 3282"/>
                <a:gd name="T35" fmla="*/ 655 h 2947"/>
                <a:gd name="T36" fmla="*/ 88 w 3282"/>
                <a:gd name="T37" fmla="*/ 617 h 2947"/>
                <a:gd name="T38" fmla="*/ 9 w 3282"/>
                <a:gd name="T39" fmla="*/ 583 h 2947"/>
                <a:gd name="T40" fmla="*/ 20 w 3282"/>
                <a:gd name="T41" fmla="*/ 515 h 2947"/>
                <a:gd name="T42" fmla="*/ 70 w 3282"/>
                <a:gd name="T43" fmla="*/ 522 h 2947"/>
                <a:gd name="T44" fmla="*/ 103 w 3282"/>
                <a:gd name="T45" fmla="*/ 518 h 2947"/>
                <a:gd name="T46" fmla="*/ 144 w 3282"/>
                <a:gd name="T47" fmla="*/ 526 h 2947"/>
                <a:gd name="T48" fmla="*/ 178 w 3282"/>
                <a:gd name="T49" fmla="*/ 545 h 2947"/>
                <a:gd name="T50" fmla="*/ 223 w 3282"/>
                <a:gd name="T51" fmla="*/ 550 h 2947"/>
                <a:gd name="T52" fmla="*/ 246 w 3282"/>
                <a:gd name="T53" fmla="*/ 558 h 2947"/>
                <a:gd name="T54" fmla="*/ 291 w 3282"/>
                <a:gd name="T55" fmla="*/ 532 h 2947"/>
                <a:gd name="T56" fmla="*/ 341 w 3282"/>
                <a:gd name="T57" fmla="*/ 519 h 2947"/>
                <a:gd name="T58" fmla="*/ 375 w 3282"/>
                <a:gd name="T59" fmla="*/ 517 h 2947"/>
                <a:gd name="T60" fmla="*/ 398 w 3282"/>
                <a:gd name="T61" fmla="*/ 506 h 2947"/>
                <a:gd name="T62" fmla="*/ 420 w 3282"/>
                <a:gd name="T63" fmla="*/ 485 h 2947"/>
                <a:gd name="T64" fmla="*/ 443 w 3282"/>
                <a:gd name="T65" fmla="*/ 466 h 2947"/>
                <a:gd name="T66" fmla="*/ 459 w 3282"/>
                <a:gd name="T67" fmla="*/ 452 h 2947"/>
                <a:gd name="T68" fmla="*/ 443 w 3282"/>
                <a:gd name="T69" fmla="*/ 419 h 2947"/>
                <a:gd name="T70" fmla="*/ 466 w 3282"/>
                <a:gd name="T71" fmla="*/ 396 h 2947"/>
                <a:gd name="T72" fmla="*/ 505 w 3282"/>
                <a:gd name="T73" fmla="*/ 403 h 2947"/>
                <a:gd name="T74" fmla="*/ 530 w 3282"/>
                <a:gd name="T75" fmla="*/ 375 h 2947"/>
                <a:gd name="T76" fmla="*/ 561 w 3282"/>
                <a:gd name="T77" fmla="*/ 369 h 2947"/>
                <a:gd name="T78" fmla="*/ 579 w 3282"/>
                <a:gd name="T79" fmla="*/ 341 h 2947"/>
                <a:gd name="T80" fmla="*/ 607 w 3282"/>
                <a:gd name="T81" fmla="*/ 315 h 2947"/>
                <a:gd name="T82" fmla="*/ 634 w 3282"/>
                <a:gd name="T83" fmla="*/ 298 h 2947"/>
                <a:gd name="T84" fmla="*/ 672 w 3282"/>
                <a:gd name="T85" fmla="*/ 300 h 2947"/>
                <a:gd name="T86" fmla="*/ 671 w 3282"/>
                <a:gd name="T87" fmla="*/ 277 h 2947"/>
                <a:gd name="T88" fmla="*/ 631 w 3282"/>
                <a:gd name="T89" fmla="*/ 249 h 2947"/>
                <a:gd name="T90" fmla="*/ 607 w 3282"/>
                <a:gd name="T91" fmla="*/ 260 h 2947"/>
                <a:gd name="T92" fmla="*/ 576 w 3282"/>
                <a:gd name="T93" fmla="*/ 258 h 2947"/>
                <a:gd name="T94" fmla="*/ 553 w 3282"/>
                <a:gd name="T95" fmla="*/ 268 h 2947"/>
                <a:gd name="T96" fmla="*/ 549 w 3282"/>
                <a:gd name="T97" fmla="*/ 245 h 2947"/>
                <a:gd name="T98" fmla="*/ 560 w 3282"/>
                <a:gd name="T99" fmla="*/ 195 h 2947"/>
                <a:gd name="T100" fmla="*/ 583 w 3282"/>
                <a:gd name="T101" fmla="*/ 179 h 2947"/>
                <a:gd name="T102" fmla="*/ 611 w 3282"/>
                <a:gd name="T103" fmla="*/ 168 h 2947"/>
                <a:gd name="T104" fmla="*/ 635 w 3282"/>
                <a:gd name="T105" fmla="*/ 152 h 2947"/>
                <a:gd name="T106" fmla="*/ 636 w 3282"/>
                <a:gd name="T107" fmla="*/ 124 h 2947"/>
                <a:gd name="T108" fmla="*/ 647 w 3282"/>
                <a:gd name="T109" fmla="*/ 84 h 2947"/>
                <a:gd name="T110" fmla="*/ 659 w 3282"/>
                <a:gd name="T111" fmla="*/ 61 h 2947"/>
                <a:gd name="T112" fmla="*/ 652 w 3282"/>
                <a:gd name="T113" fmla="*/ 37 h 2947"/>
                <a:gd name="T114" fmla="*/ 637 w 3282"/>
                <a:gd name="T115" fmla="*/ 31 h 2947"/>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3282"/>
                <a:gd name="T175" fmla="*/ 0 h 2947"/>
                <a:gd name="T176" fmla="*/ 3282 w 3282"/>
                <a:gd name="T177" fmla="*/ 2947 h 2947"/>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3282" h="2947">
                  <a:moveTo>
                    <a:pt x="2552" y="115"/>
                  </a:moveTo>
                  <a:lnTo>
                    <a:pt x="2554" y="111"/>
                  </a:lnTo>
                  <a:lnTo>
                    <a:pt x="2559" y="101"/>
                  </a:lnTo>
                  <a:lnTo>
                    <a:pt x="2569" y="87"/>
                  </a:lnTo>
                  <a:lnTo>
                    <a:pt x="2579" y="73"/>
                  </a:lnTo>
                  <a:lnTo>
                    <a:pt x="2589" y="55"/>
                  </a:lnTo>
                  <a:lnTo>
                    <a:pt x="2601" y="42"/>
                  </a:lnTo>
                  <a:lnTo>
                    <a:pt x="2609" y="28"/>
                  </a:lnTo>
                  <a:lnTo>
                    <a:pt x="2617" y="20"/>
                  </a:lnTo>
                  <a:lnTo>
                    <a:pt x="2628" y="12"/>
                  </a:lnTo>
                  <a:lnTo>
                    <a:pt x="2642" y="6"/>
                  </a:lnTo>
                  <a:lnTo>
                    <a:pt x="2658" y="2"/>
                  </a:lnTo>
                  <a:lnTo>
                    <a:pt x="2670" y="0"/>
                  </a:lnTo>
                  <a:lnTo>
                    <a:pt x="2676" y="0"/>
                  </a:lnTo>
                  <a:lnTo>
                    <a:pt x="2715" y="50"/>
                  </a:lnTo>
                  <a:lnTo>
                    <a:pt x="2670" y="132"/>
                  </a:lnTo>
                  <a:lnTo>
                    <a:pt x="2758" y="183"/>
                  </a:lnTo>
                  <a:lnTo>
                    <a:pt x="2782" y="142"/>
                  </a:lnTo>
                  <a:lnTo>
                    <a:pt x="2849" y="164"/>
                  </a:lnTo>
                  <a:lnTo>
                    <a:pt x="2853" y="231"/>
                  </a:lnTo>
                  <a:lnTo>
                    <a:pt x="2880" y="303"/>
                  </a:lnTo>
                  <a:lnTo>
                    <a:pt x="2983" y="303"/>
                  </a:lnTo>
                  <a:lnTo>
                    <a:pt x="3091" y="268"/>
                  </a:lnTo>
                  <a:lnTo>
                    <a:pt x="3138" y="207"/>
                  </a:lnTo>
                  <a:lnTo>
                    <a:pt x="3250" y="286"/>
                  </a:lnTo>
                  <a:lnTo>
                    <a:pt x="3231" y="386"/>
                  </a:lnTo>
                  <a:lnTo>
                    <a:pt x="3201" y="500"/>
                  </a:lnTo>
                  <a:lnTo>
                    <a:pt x="3231" y="616"/>
                  </a:lnTo>
                  <a:lnTo>
                    <a:pt x="3199" y="632"/>
                  </a:lnTo>
                  <a:lnTo>
                    <a:pt x="3191" y="701"/>
                  </a:lnTo>
                  <a:lnTo>
                    <a:pt x="3140" y="756"/>
                  </a:lnTo>
                  <a:lnTo>
                    <a:pt x="3085" y="866"/>
                  </a:lnTo>
                  <a:lnTo>
                    <a:pt x="3002" y="957"/>
                  </a:lnTo>
                  <a:lnTo>
                    <a:pt x="2987" y="1004"/>
                  </a:lnTo>
                  <a:lnTo>
                    <a:pt x="3042" y="1063"/>
                  </a:lnTo>
                  <a:lnTo>
                    <a:pt x="3083" y="1120"/>
                  </a:lnTo>
                  <a:lnTo>
                    <a:pt x="3071" y="1201"/>
                  </a:lnTo>
                  <a:lnTo>
                    <a:pt x="3079" y="1266"/>
                  </a:lnTo>
                  <a:lnTo>
                    <a:pt x="3030" y="1244"/>
                  </a:lnTo>
                  <a:lnTo>
                    <a:pt x="3014" y="1264"/>
                  </a:lnTo>
                  <a:lnTo>
                    <a:pt x="2971" y="1250"/>
                  </a:lnTo>
                  <a:lnTo>
                    <a:pt x="2947" y="1305"/>
                  </a:lnTo>
                  <a:lnTo>
                    <a:pt x="2989" y="1313"/>
                  </a:lnTo>
                  <a:lnTo>
                    <a:pt x="3030" y="1368"/>
                  </a:lnTo>
                  <a:lnTo>
                    <a:pt x="3024" y="1451"/>
                  </a:lnTo>
                  <a:lnTo>
                    <a:pt x="3059" y="1500"/>
                  </a:lnTo>
                  <a:lnTo>
                    <a:pt x="3061" y="1530"/>
                  </a:lnTo>
                  <a:lnTo>
                    <a:pt x="3091" y="1536"/>
                  </a:lnTo>
                  <a:lnTo>
                    <a:pt x="3170" y="1475"/>
                  </a:lnTo>
                  <a:lnTo>
                    <a:pt x="3209" y="1541"/>
                  </a:lnTo>
                  <a:lnTo>
                    <a:pt x="3244" y="1608"/>
                  </a:lnTo>
                  <a:lnTo>
                    <a:pt x="3282" y="1630"/>
                  </a:lnTo>
                  <a:lnTo>
                    <a:pt x="3282" y="1677"/>
                  </a:lnTo>
                  <a:lnTo>
                    <a:pt x="3239" y="1728"/>
                  </a:lnTo>
                  <a:lnTo>
                    <a:pt x="3189" y="1776"/>
                  </a:lnTo>
                  <a:lnTo>
                    <a:pt x="3138" y="1766"/>
                  </a:lnTo>
                  <a:lnTo>
                    <a:pt x="3134" y="1803"/>
                  </a:lnTo>
                  <a:lnTo>
                    <a:pt x="3101" y="1819"/>
                  </a:lnTo>
                  <a:lnTo>
                    <a:pt x="3032" y="1839"/>
                  </a:lnTo>
                  <a:lnTo>
                    <a:pt x="2981" y="1898"/>
                  </a:lnTo>
                  <a:lnTo>
                    <a:pt x="2928" y="1941"/>
                  </a:lnTo>
                  <a:lnTo>
                    <a:pt x="2884" y="2012"/>
                  </a:lnTo>
                  <a:lnTo>
                    <a:pt x="2839" y="1947"/>
                  </a:lnTo>
                  <a:lnTo>
                    <a:pt x="2798" y="1917"/>
                  </a:lnTo>
                  <a:lnTo>
                    <a:pt x="2768" y="1945"/>
                  </a:lnTo>
                  <a:lnTo>
                    <a:pt x="2788" y="1967"/>
                  </a:lnTo>
                  <a:lnTo>
                    <a:pt x="2788" y="2032"/>
                  </a:lnTo>
                  <a:lnTo>
                    <a:pt x="2811" y="2087"/>
                  </a:lnTo>
                  <a:lnTo>
                    <a:pt x="2778" y="2140"/>
                  </a:lnTo>
                  <a:lnTo>
                    <a:pt x="2770" y="2118"/>
                  </a:lnTo>
                  <a:lnTo>
                    <a:pt x="2703" y="2116"/>
                  </a:lnTo>
                  <a:lnTo>
                    <a:pt x="2656" y="2073"/>
                  </a:lnTo>
                  <a:lnTo>
                    <a:pt x="2640" y="2012"/>
                  </a:lnTo>
                  <a:lnTo>
                    <a:pt x="2607" y="1971"/>
                  </a:lnTo>
                  <a:lnTo>
                    <a:pt x="2581" y="1925"/>
                  </a:lnTo>
                  <a:lnTo>
                    <a:pt x="2556" y="1911"/>
                  </a:lnTo>
                  <a:lnTo>
                    <a:pt x="2536" y="1941"/>
                  </a:lnTo>
                  <a:lnTo>
                    <a:pt x="2506" y="1943"/>
                  </a:lnTo>
                  <a:lnTo>
                    <a:pt x="2469" y="1967"/>
                  </a:lnTo>
                  <a:lnTo>
                    <a:pt x="2479" y="2035"/>
                  </a:lnTo>
                  <a:lnTo>
                    <a:pt x="2441" y="2049"/>
                  </a:lnTo>
                  <a:lnTo>
                    <a:pt x="2414" y="2039"/>
                  </a:lnTo>
                  <a:lnTo>
                    <a:pt x="2386" y="2075"/>
                  </a:lnTo>
                  <a:lnTo>
                    <a:pt x="2347" y="2073"/>
                  </a:lnTo>
                  <a:lnTo>
                    <a:pt x="2296" y="2128"/>
                  </a:lnTo>
                  <a:lnTo>
                    <a:pt x="2248" y="2132"/>
                  </a:lnTo>
                  <a:lnTo>
                    <a:pt x="2231" y="2055"/>
                  </a:lnTo>
                  <a:lnTo>
                    <a:pt x="2183" y="2051"/>
                  </a:lnTo>
                  <a:lnTo>
                    <a:pt x="2158" y="2093"/>
                  </a:lnTo>
                  <a:lnTo>
                    <a:pt x="2152" y="2142"/>
                  </a:lnTo>
                  <a:lnTo>
                    <a:pt x="2120" y="2181"/>
                  </a:lnTo>
                  <a:lnTo>
                    <a:pt x="2132" y="2222"/>
                  </a:lnTo>
                  <a:lnTo>
                    <a:pt x="2117" y="2246"/>
                  </a:lnTo>
                  <a:lnTo>
                    <a:pt x="2185" y="2333"/>
                  </a:lnTo>
                  <a:lnTo>
                    <a:pt x="2075" y="2376"/>
                  </a:lnTo>
                  <a:lnTo>
                    <a:pt x="2014" y="2376"/>
                  </a:lnTo>
                  <a:lnTo>
                    <a:pt x="1928" y="2407"/>
                  </a:lnTo>
                  <a:lnTo>
                    <a:pt x="1880" y="2526"/>
                  </a:lnTo>
                  <a:lnTo>
                    <a:pt x="1802" y="2555"/>
                  </a:lnTo>
                  <a:lnTo>
                    <a:pt x="1766" y="2539"/>
                  </a:lnTo>
                  <a:lnTo>
                    <a:pt x="1731" y="2598"/>
                  </a:lnTo>
                  <a:lnTo>
                    <a:pt x="1674" y="2579"/>
                  </a:lnTo>
                  <a:lnTo>
                    <a:pt x="1621" y="2638"/>
                  </a:lnTo>
                  <a:lnTo>
                    <a:pt x="1601" y="2718"/>
                  </a:lnTo>
                  <a:lnTo>
                    <a:pt x="1502" y="2852"/>
                  </a:lnTo>
                  <a:lnTo>
                    <a:pt x="1459" y="2888"/>
                  </a:lnTo>
                  <a:lnTo>
                    <a:pt x="1430" y="2860"/>
                  </a:lnTo>
                  <a:lnTo>
                    <a:pt x="1339" y="2876"/>
                  </a:lnTo>
                  <a:lnTo>
                    <a:pt x="1298" y="2823"/>
                  </a:lnTo>
                  <a:lnTo>
                    <a:pt x="1239" y="2821"/>
                  </a:lnTo>
                  <a:lnTo>
                    <a:pt x="1195" y="2781"/>
                  </a:lnTo>
                  <a:lnTo>
                    <a:pt x="1233" y="2707"/>
                  </a:lnTo>
                  <a:lnTo>
                    <a:pt x="1248" y="2659"/>
                  </a:lnTo>
                  <a:lnTo>
                    <a:pt x="1215" y="2612"/>
                  </a:lnTo>
                  <a:lnTo>
                    <a:pt x="1150" y="2630"/>
                  </a:lnTo>
                  <a:lnTo>
                    <a:pt x="1115" y="2709"/>
                  </a:lnTo>
                  <a:lnTo>
                    <a:pt x="1101" y="2846"/>
                  </a:lnTo>
                  <a:lnTo>
                    <a:pt x="1052" y="2901"/>
                  </a:lnTo>
                  <a:lnTo>
                    <a:pt x="939" y="2947"/>
                  </a:lnTo>
                  <a:lnTo>
                    <a:pt x="869" y="2941"/>
                  </a:lnTo>
                  <a:lnTo>
                    <a:pt x="810" y="2886"/>
                  </a:lnTo>
                  <a:lnTo>
                    <a:pt x="817" y="2795"/>
                  </a:lnTo>
                  <a:lnTo>
                    <a:pt x="874" y="2764"/>
                  </a:lnTo>
                  <a:lnTo>
                    <a:pt x="874" y="2657"/>
                  </a:lnTo>
                  <a:lnTo>
                    <a:pt x="829" y="2618"/>
                  </a:lnTo>
                  <a:lnTo>
                    <a:pt x="754" y="2620"/>
                  </a:lnTo>
                  <a:lnTo>
                    <a:pt x="658" y="2714"/>
                  </a:lnTo>
                  <a:lnTo>
                    <a:pt x="524" y="2714"/>
                  </a:lnTo>
                  <a:lnTo>
                    <a:pt x="441" y="2671"/>
                  </a:lnTo>
                  <a:lnTo>
                    <a:pt x="445" y="2610"/>
                  </a:lnTo>
                  <a:lnTo>
                    <a:pt x="378" y="2606"/>
                  </a:lnTo>
                  <a:lnTo>
                    <a:pt x="302" y="2539"/>
                  </a:lnTo>
                  <a:lnTo>
                    <a:pt x="351" y="2470"/>
                  </a:lnTo>
                  <a:lnTo>
                    <a:pt x="396" y="2457"/>
                  </a:lnTo>
                  <a:lnTo>
                    <a:pt x="376" y="2390"/>
                  </a:lnTo>
                  <a:lnTo>
                    <a:pt x="296" y="2362"/>
                  </a:lnTo>
                  <a:lnTo>
                    <a:pt x="203" y="2374"/>
                  </a:lnTo>
                  <a:lnTo>
                    <a:pt x="156" y="2429"/>
                  </a:lnTo>
                  <a:lnTo>
                    <a:pt x="111" y="2423"/>
                  </a:lnTo>
                  <a:lnTo>
                    <a:pt x="34" y="2333"/>
                  </a:lnTo>
                  <a:lnTo>
                    <a:pt x="0" y="2236"/>
                  </a:lnTo>
                  <a:lnTo>
                    <a:pt x="18" y="2179"/>
                  </a:lnTo>
                  <a:lnTo>
                    <a:pt x="10" y="2055"/>
                  </a:lnTo>
                  <a:lnTo>
                    <a:pt x="14" y="2057"/>
                  </a:lnTo>
                  <a:lnTo>
                    <a:pt x="30" y="2057"/>
                  </a:lnTo>
                  <a:lnTo>
                    <a:pt x="52" y="2059"/>
                  </a:lnTo>
                  <a:lnTo>
                    <a:pt x="79" y="2063"/>
                  </a:lnTo>
                  <a:lnTo>
                    <a:pt x="109" y="2065"/>
                  </a:lnTo>
                  <a:lnTo>
                    <a:pt x="138" y="2069"/>
                  </a:lnTo>
                  <a:lnTo>
                    <a:pt x="166" y="2073"/>
                  </a:lnTo>
                  <a:lnTo>
                    <a:pt x="189" y="2077"/>
                  </a:lnTo>
                  <a:lnTo>
                    <a:pt x="207" y="2081"/>
                  </a:lnTo>
                  <a:lnTo>
                    <a:pt x="243" y="2089"/>
                  </a:lnTo>
                  <a:lnTo>
                    <a:pt x="278" y="2089"/>
                  </a:lnTo>
                  <a:lnTo>
                    <a:pt x="308" y="2081"/>
                  </a:lnTo>
                  <a:lnTo>
                    <a:pt x="323" y="2075"/>
                  </a:lnTo>
                  <a:lnTo>
                    <a:pt x="337" y="2069"/>
                  </a:lnTo>
                  <a:lnTo>
                    <a:pt x="351" y="2067"/>
                  </a:lnTo>
                  <a:lnTo>
                    <a:pt x="367" y="2065"/>
                  </a:lnTo>
                  <a:lnTo>
                    <a:pt x="386" y="2069"/>
                  </a:lnTo>
                  <a:lnTo>
                    <a:pt x="412" y="2075"/>
                  </a:lnTo>
                  <a:lnTo>
                    <a:pt x="441" y="2079"/>
                  </a:lnTo>
                  <a:lnTo>
                    <a:pt x="473" y="2083"/>
                  </a:lnTo>
                  <a:lnTo>
                    <a:pt x="498" y="2087"/>
                  </a:lnTo>
                  <a:lnTo>
                    <a:pt x="518" y="2087"/>
                  </a:lnTo>
                  <a:lnTo>
                    <a:pt x="542" y="2089"/>
                  </a:lnTo>
                  <a:lnTo>
                    <a:pt x="560" y="2095"/>
                  </a:lnTo>
                  <a:lnTo>
                    <a:pt x="575" y="2104"/>
                  </a:lnTo>
                  <a:lnTo>
                    <a:pt x="589" y="2118"/>
                  </a:lnTo>
                  <a:lnTo>
                    <a:pt x="607" y="2134"/>
                  </a:lnTo>
                  <a:lnTo>
                    <a:pt x="626" y="2148"/>
                  </a:lnTo>
                  <a:lnTo>
                    <a:pt x="646" y="2156"/>
                  </a:lnTo>
                  <a:lnTo>
                    <a:pt x="666" y="2163"/>
                  </a:lnTo>
                  <a:lnTo>
                    <a:pt x="685" y="2173"/>
                  </a:lnTo>
                  <a:lnTo>
                    <a:pt x="709" y="2183"/>
                  </a:lnTo>
                  <a:lnTo>
                    <a:pt x="739" y="2193"/>
                  </a:lnTo>
                  <a:lnTo>
                    <a:pt x="762" y="2197"/>
                  </a:lnTo>
                  <a:lnTo>
                    <a:pt x="792" y="2199"/>
                  </a:lnTo>
                  <a:lnTo>
                    <a:pt x="821" y="2201"/>
                  </a:lnTo>
                  <a:lnTo>
                    <a:pt x="851" y="2201"/>
                  </a:lnTo>
                  <a:lnTo>
                    <a:pt x="874" y="2201"/>
                  </a:lnTo>
                  <a:lnTo>
                    <a:pt x="892" y="2203"/>
                  </a:lnTo>
                  <a:lnTo>
                    <a:pt x="904" y="2207"/>
                  </a:lnTo>
                  <a:lnTo>
                    <a:pt x="914" y="2215"/>
                  </a:lnTo>
                  <a:lnTo>
                    <a:pt x="924" y="2224"/>
                  </a:lnTo>
                  <a:lnTo>
                    <a:pt x="935" y="2232"/>
                  </a:lnTo>
                  <a:lnTo>
                    <a:pt x="947" y="2236"/>
                  </a:lnTo>
                  <a:lnTo>
                    <a:pt x="965" y="2238"/>
                  </a:lnTo>
                  <a:lnTo>
                    <a:pt x="985" y="2234"/>
                  </a:lnTo>
                  <a:lnTo>
                    <a:pt x="1002" y="2224"/>
                  </a:lnTo>
                  <a:lnTo>
                    <a:pt x="1024" y="2207"/>
                  </a:lnTo>
                  <a:lnTo>
                    <a:pt x="1048" y="2187"/>
                  </a:lnTo>
                  <a:lnTo>
                    <a:pt x="1073" y="2171"/>
                  </a:lnTo>
                  <a:lnTo>
                    <a:pt x="1103" y="2157"/>
                  </a:lnTo>
                  <a:lnTo>
                    <a:pt x="1134" y="2144"/>
                  </a:lnTo>
                  <a:lnTo>
                    <a:pt x="1164" y="2130"/>
                  </a:lnTo>
                  <a:lnTo>
                    <a:pt x="1199" y="2114"/>
                  </a:lnTo>
                  <a:lnTo>
                    <a:pt x="1241" y="2098"/>
                  </a:lnTo>
                  <a:lnTo>
                    <a:pt x="1282" y="2087"/>
                  </a:lnTo>
                  <a:lnTo>
                    <a:pt x="1325" y="2079"/>
                  </a:lnTo>
                  <a:lnTo>
                    <a:pt x="1345" y="2077"/>
                  </a:lnTo>
                  <a:lnTo>
                    <a:pt x="1357" y="2077"/>
                  </a:lnTo>
                  <a:lnTo>
                    <a:pt x="1363" y="2079"/>
                  </a:lnTo>
                  <a:lnTo>
                    <a:pt x="1367" y="2079"/>
                  </a:lnTo>
                  <a:lnTo>
                    <a:pt x="1371" y="2081"/>
                  </a:lnTo>
                  <a:lnTo>
                    <a:pt x="1378" y="2081"/>
                  </a:lnTo>
                  <a:lnTo>
                    <a:pt x="1392" y="2081"/>
                  </a:lnTo>
                  <a:lnTo>
                    <a:pt x="1418" y="2079"/>
                  </a:lnTo>
                  <a:lnTo>
                    <a:pt x="1463" y="2075"/>
                  </a:lnTo>
                  <a:lnTo>
                    <a:pt x="1498" y="2071"/>
                  </a:lnTo>
                  <a:lnTo>
                    <a:pt x="1526" y="2065"/>
                  </a:lnTo>
                  <a:lnTo>
                    <a:pt x="1548" y="2059"/>
                  </a:lnTo>
                  <a:lnTo>
                    <a:pt x="1561" y="2053"/>
                  </a:lnTo>
                  <a:lnTo>
                    <a:pt x="1571" y="2045"/>
                  </a:lnTo>
                  <a:lnTo>
                    <a:pt x="1577" y="2035"/>
                  </a:lnTo>
                  <a:lnTo>
                    <a:pt x="1581" y="2030"/>
                  </a:lnTo>
                  <a:lnTo>
                    <a:pt x="1589" y="2024"/>
                  </a:lnTo>
                  <a:lnTo>
                    <a:pt x="1603" y="2018"/>
                  </a:lnTo>
                  <a:lnTo>
                    <a:pt x="1622" y="2014"/>
                  </a:lnTo>
                  <a:lnTo>
                    <a:pt x="1640" y="2006"/>
                  </a:lnTo>
                  <a:lnTo>
                    <a:pt x="1656" y="1994"/>
                  </a:lnTo>
                  <a:lnTo>
                    <a:pt x="1668" y="1974"/>
                  </a:lnTo>
                  <a:lnTo>
                    <a:pt x="1674" y="1957"/>
                  </a:lnTo>
                  <a:lnTo>
                    <a:pt x="1680" y="1941"/>
                  </a:lnTo>
                  <a:lnTo>
                    <a:pt x="1685" y="1927"/>
                  </a:lnTo>
                  <a:lnTo>
                    <a:pt x="1697" y="1913"/>
                  </a:lnTo>
                  <a:lnTo>
                    <a:pt x="1715" y="1900"/>
                  </a:lnTo>
                  <a:lnTo>
                    <a:pt x="1737" y="1888"/>
                  </a:lnTo>
                  <a:lnTo>
                    <a:pt x="1752" y="1878"/>
                  </a:lnTo>
                  <a:lnTo>
                    <a:pt x="1764" y="1872"/>
                  </a:lnTo>
                  <a:lnTo>
                    <a:pt x="1772" y="1866"/>
                  </a:lnTo>
                  <a:lnTo>
                    <a:pt x="1780" y="1860"/>
                  </a:lnTo>
                  <a:lnTo>
                    <a:pt x="1790" y="1854"/>
                  </a:lnTo>
                  <a:lnTo>
                    <a:pt x="1804" y="1848"/>
                  </a:lnTo>
                  <a:lnTo>
                    <a:pt x="1817" y="1841"/>
                  </a:lnTo>
                  <a:lnTo>
                    <a:pt x="1831" y="1831"/>
                  </a:lnTo>
                  <a:lnTo>
                    <a:pt x="1837" y="1821"/>
                  </a:lnTo>
                  <a:lnTo>
                    <a:pt x="1837" y="1811"/>
                  </a:lnTo>
                  <a:lnTo>
                    <a:pt x="1825" y="1795"/>
                  </a:lnTo>
                  <a:lnTo>
                    <a:pt x="1809" y="1780"/>
                  </a:lnTo>
                  <a:lnTo>
                    <a:pt x="1794" y="1762"/>
                  </a:lnTo>
                  <a:lnTo>
                    <a:pt x="1780" y="1744"/>
                  </a:lnTo>
                  <a:lnTo>
                    <a:pt x="1772" y="1726"/>
                  </a:lnTo>
                  <a:lnTo>
                    <a:pt x="1772" y="1707"/>
                  </a:lnTo>
                  <a:lnTo>
                    <a:pt x="1772" y="1679"/>
                  </a:lnTo>
                  <a:lnTo>
                    <a:pt x="1776" y="1652"/>
                  </a:lnTo>
                  <a:lnTo>
                    <a:pt x="1782" y="1628"/>
                  </a:lnTo>
                  <a:lnTo>
                    <a:pt x="1790" y="1608"/>
                  </a:lnTo>
                  <a:lnTo>
                    <a:pt x="1806" y="1593"/>
                  </a:lnTo>
                  <a:lnTo>
                    <a:pt x="1823" y="1585"/>
                  </a:lnTo>
                  <a:lnTo>
                    <a:pt x="1843" y="1581"/>
                  </a:lnTo>
                  <a:lnTo>
                    <a:pt x="1863" y="1585"/>
                  </a:lnTo>
                  <a:lnTo>
                    <a:pt x="1884" y="1597"/>
                  </a:lnTo>
                  <a:lnTo>
                    <a:pt x="1910" y="1606"/>
                  </a:lnTo>
                  <a:lnTo>
                    <a:pt x="1937" y="1614"/>
                  </a:lnTo>
                  <a:lnTo>
                    <a:pt x="1963" y="1616"/>
                  </a:lnTo>
                  <a:lnTo>
                    <a:pt x="1985" y="1614"/>
                  </a:lnTo>
                  <a:lnTo>
                    <a:pt x="2002" y="1614"/>
                  </a:lnTo>
                  <a:lnTo>
                    <a:pt x="2020" y="1612"/>
                  </a:lnTo>
                  <a:lnTo>
                    <a:pt x="2034" y="1608"/>
                  </a:lnTo>
                  <a:lnTo>
                    <a:pt x="2046" y="1597"/>
                  </a:lnTo>
                  <a:lnTo>
                    <a:pt x="2058" y="1581"/>
                  </a:lnTo>
                  <a:lnTo>
                    <a:pt x="2071" y="1561"/>
                  </a:lnTo>
                  <a:lnTo>
                    <a:pt x="2085" y="1538"/>
                  </a:lnTo>
                  <a:lnTo>
                    <a:pt x="2101" y="1518"/>
                  </a:lnTo>
                  <a:lnTo>
                    <a:pt x="2117" y="1502"/>
                  </a:lnTo>
                  <a:lnTo>
                    <a:pt x="2130" y="1494"/>
                  </a:lnTo>
                  <a:lnTo>
                    <a:pt x="2146" y="1490"/>
                  </a:lnTo>
                  <a:lnTo>
                    <a:pt x="2166" y="1488"/>
                  </a:lnTo>
                  <a:lnTo>
                    <a:pt x="2189" y="1486"/>
                  </a:lnTo>
                  <a:lnTo>
                    <a:pt x="2213" y="1484"/>
                  </a:lnTo>
                  <a:lnTo>
                    <a:pt x="2231" y="1482"/>
                  </a:lnTo>
                  <a:lnTo>
                    <a:pt x="2243" y="1477"/>
                  </a:lnTo>
                  <a:lnTo>
                    <a:pt x="2254" y="1469"/>
                  </a:lnTo>
                  <a:lnTo>
                    <a:pt x="2268" y="1455"/>
                  </a:lnTo>
                  <a:lnTo>
                    <a:pt x="2284" y="1437"/>
                  </a:lnTo>
                  <a:lnTo>
                    <a:pt x="2298" y="1421"/>
                  </a:lnTo>
                  <a:lnTo>
                    <a:pt x="2308" y="1408"/>
                  </a:lnTo>
                  <a:lnTo>
                    <a:pt x="2311" y="1388"/>
                  </a:lnTo>
                  <a:lnTo>
                    <a:pt x="2315" y="1364"/>
                  </a:lnTo>
                  <a:lnTo>
                    <a:pt x="2321" y="1343"/>
                  </a:lnTo>
                  <a:lnTo>
                    <a:pt x="2331" y="1323"/>
                  </a:lnTo>
                  <a:lnTo>
                    <a:pt x="2351" y="1303"/>
                  </a:lnTo>
                  <a:lnTo>
                    <a:pt x="2374" y="1286"/>
                  </a:lnTo>
                  <a:lnTo>
                    <a:pt x="2402" y="1276"/>
                  </a:lnTo>
                  <a:lnTo>
                    <a:pt x="2416" y="1270"/>
                  </a:lnTo>
                  <a:lnTo>
                    <a:pt x="2426" y="1262"/>
                  </a:lnTo>
                  <a:lnTo>
                    <a:pt x="2433" y="1250"/>
                  </a:lnTo>
                  <a:lnTo>
                    <a:pt x="2443" y="1240"/>
                  </a:lnTo>
                  <a:lnTo>
                    <a:pt x="2455" y="1232"/>
                  </a:lnTo>
                  <a:lnTo>
                    <a:pt x="2469" y="1227"/>
                  </a:lnTo>
                  <a:lnTo>
                    <a:pt x="2487" y="1217"/>
                  </a:lnTo>
                  <a:lnTo>
                    <a:pt x="2510" y="1205"/>
                  </a:lnTo>
                  <a:lnTo>
                    <a:pt x="2534" y="1195"/>
                  </a:lnTo>
                  <a:lnTo>
                    <a:pt x="2559" y="1189"/>
                  </a:lnTo>
                  <a:lnTo>
                    <a:pt x="2583" y="1187"/>
                  </a:lnTo>
                  <a:lnTo>
                    <a:pt x="2607" y="1189"/>
                  </a:lnTo>
                  <a:lnTo>
                    <a:pt x="2628" y="1195"/>
                  </a:lnTo>
                  <a:lnTo>
                    <a:pt x="2652" y="1199"/>
                  </a:lnTo>
                  <a:lnTo>
                    <a:pt x="2670" y="1203"/>
                  </a:lnTo>
                  <a:lnTo>
                    <a:pt x="2685" y="1203"/>
                  </a:lnTo>
                  <a:lnTo>
                    <a:pt x="2697" y="1197"/>
                  </a:lnTo>
                  <a:lnTo>
                    <a:pt x="2707" y="1183"/>
                  </a:lnTo>
                  <a:lnTo>
                    <a:pt x="2713" y="1171"/>
                  </a:lnTo>
                  <a:lnTo>
                    <a:pt x="2713" y="1158"/>
                  </a:lnTo>
                  <a:lnTo>
                    <a:pt x="2707" y="1140"/>
                  </a:lnTo>
                  <a:lnTo>
                    <a:pt x="2695" y="1126"/>
                  </a:lnTo>
                  <a:lnTo>
                    <a:pt x="2682" y="1108"/>
                  </a:lnTo>
                  <a:lnTo>
                    <a:pt x="2662" y="1089"/>
                  </a:lnTo>
                  <a:lnTo>
                    <a:pt x="2644" y="1071"/>
                  </a:lnTo>
                  <a:lnTo>
                    <a:pt x="2626" y="1055"/>
                  </a:lnTo>
                  <a:lnTo>
                    <a:pt x="2611" y="1042"/>
                  </a:lnTo>
                  <a:lnTo>
                    <a:pt x="2575" y="1016"/>
                  </a:lnTo>
                  <a:lnTo>
                    <a:pt x="2538" y="1004"/>
                  </a:lnTo>
                  <a:lnTo>
                    <a:pt x="2524" y="998"/>
                  </a:lnTo>
                  <a:lnTo>
                    <a:pt x="2510" y="990"/>
                  </a:lnTo>
                  <a:lnTo>
                    <a:pt x="2498" y="986"/>
                  </a:lnTo>
                  <a:lnTo>
                    <a:pt x="2485" y="984"/>
                  </a:lnTo>
                  <a:lnTo>
                    <a:pt x="2469" y="990"/>
                  </a:lnTo>
                  <a:lnTo>
                    <a:pt x="2453" y="1006"/>
                  </a:lnTo>
                  <a:lnTo>
                    <a:pt x="2439" y="1024"/>
                  </a:lnTo>
                  <a:lnTo>
                    <a:pt x="2426" y="1040"/>
                  </a:lnTo>
                  <a:lnTo>
                    <a:pt x="2408" y="1051"/>
                  </a:lnTo>
                  <a:lnTo>
                    <a:pt x="2394" y="1053"/>
                  </a:lnTo>
                  <a:lnTo>
                    <a:pt x="2376" y="1049"/>
                  </a:lnTo>
                  <a:lnTo>
                    <a:pt x="2357" y="1044"/>
                  </a:lnTo>
                  <a:lnTo>
                    <a:pt x="2337" y="1036"/>
                  </a:lnTo>
                  <a:lnTo>
                    <a:pt x="2317" y="1032"/>
                  </a:lnTo>
                  <a:lnTo>
                    <a:pt x="2304" y="1034"/>
                  </a:lnTo>
                  <a:lnTo>
                    <a:pt x="2292" y="1042"/>
                  </a:lnTo>
                  <a:lnTo>
                    <a:pt x="2282" y="1053"/>
                  </a:lnTo>
                  <a:lnTo>
                    <a:pt x="2272" y="1067"/>
                  </a:lnTo>
                  <a:lnTo>
                    <a:pt x="2260" y="1079"/>
                  </a:lnTo>
                  <a:lnTo>
                    <a:pt x="2248" y="1087"/>
                  </a:lnTo>
                  <a:lnTo>
                    <a:pt x="2235" y="1087"/>
                  </a:lnTo>
                  <a:lnTo>
                    <a:pt x="2211" y="1075"/>
                  </a:lnTo>
                  <a:lnTo>
                    <a:pt x="2189" y="1061"/>
                  </a:lnTo>
                  <a:lnTo>
                    <a:pt x="2174" y="1044"/>
                  </a:lnTo>
                  <a:lnTo>
                    <a:pt x="2168" y="1024"/>
                  </a:lnTo>
                  <a:lnTo>
                    <a:pt x="2170" y="1010"/>
                  </a:lnTo>
                  <a:lnTo>
                    <a:pt x="2178" y="1002"/>
                  </a:lnTo>
                  <a:lnTo>
                    <a:pt x="2185" y="992"/>
                  </a:lnTo>
                  <a:lnTo>
                    <a:pt x="2193" y="982"/>
                  </a:lnTo>
                  <a:lnTo>
                    <a:pt x="2197" y="965"/>
                  </a:lnTo>
                  <a:lnTo>
                    <a:pt x="2199" y="935"/>
                  </a:lnTo>
                  <a:lnTo>
                    <a:pt x="2201" y="902"/>
                  </a:lnTo>
                  <a:lnTo>
                    <a:pt x="2207" y="868"/>
                  </a:lnTo>
                  <a:lnTo>
                    <a:pt x="2217" y="839"/>
                  </a:lnTo>
                  <a:lnTo>
                    <a:pt x="2229" y="811"/>
                  </a:lnTo>
                  <a:lnTo>
                    <a:pt x="2239" y="782"/>
                  </a:lnTo>
                  <a:lnTo>
                    <a:pt x="2248" y="754"/>
                  </a:lnTo>
                  <a:lnTo>
                    <a:pt x="2254" y="735"/>
                  </a:lnTo>
                  <a:lnTo>
                    <a:pt x="2262" y="721"/>
                  </a:lnTo>
                  <a:lnTo>
                    <a:pt x="2276" y="713"/>
                  </a:lnTo>
                  <a:lnTo>
                    <a:pt x="2296" y="711"/>
                  </a:lnTo>
                  <a:lnTo>
                    <a:pt x="2317" y="713"/>
                  </a:lnTo>
                  <a:lnTo>
                    <a:pt x="2331" y="719"/>
                  </a:lnTo>
                  <a:lnTo>
                    <a:pt x="2349" y="725"/>
                  </a:lnTo>
                  <a:lnTo>
                    <a:pt x="2365" y="733"/>
                  </a:lnTo>
                  <a:lnTo>
                    <a:pt x="2380" y="736"/>
                  </a:lnTo>
                  <a:lnTo>
                    <a:pt x="2394" y="736"/>
                  </a:lnTo>
                  <a:lnTo>
                    <a:pt x="2406" y="729"/>
                  </a:lnTo>
                  <a:lnTo>
                    <a:pt x="2424" y="703"/>
                  </a:lnTo>
                  <a:lnTo>
                    <a:pt x="2443" y="675"/>
                  </a:lnTo>
                  <a:lnTo>
                    <a:pt x="2463" y="650"/>
                  </a:lnTo>
                  <a:lnTo>
                    <a:pt x="2477" y="640"/>
                  </a:lnTo>
                  <a:lnTo>
                    <a:pt x="2493" y="636"/>
                  </a:lnTo>
                  <a:lnTo>
                    <a:pt x="2506" y="634"/>
                  </a:lnTo>
                  <a:lnTo>
                    <a:pt x="2522" y="630"/>
                  </a:lnTo>
                  <a:lnTo>
                    <a:pt x="2534" y="622"/>
                  </a:lnTo>
                  <a:lnTo>
                    <a:pt x="2540" y="611"/>
                  </a:lnTo>
                  <a:lnTo>
                    <a:pt x="2542" y="595"/>
                  </a:lnTo>
                  <a:lnTo>
                    <a:pt x="2538" y="577"/>
                  </a:lnTo>
                  <a:lnTo>
                    <a:pt x="2534" y="561"/>
                  </a:lnTo>
                  <a:lnTo>
                    <a:pt x="2530" y="548"/>
                  </a:lnTo>
                  <a:lnTo>
                    <a:pt x="2532" y="534"/>
                  </a:lnTo>
                  <a:lnTo>
                    <a:pt x="2536" y="518"/>
                  </a:lnTo>
                  <a:lnTo>
                    <a:pt x="2542" y="498"/>
                  </a:lnTo>
                  <a:lnTo>
                    <a:pt x="2550" y="477"/>
                  </a:lnTo>
                  <a:lnTo>
                    <a:pt x="2556" y="459"/>
                  </a:lnTo>
                  <a:lnTo>
                    <a:pt x="2561" y="443"/>
                  </a:lnTo>
                  <a:lnTo>
                    <a:pt x="2567" y="416"/>
                  </a:lnTo>
                  <a:lnTo>
                    <a:pt x="2571" y="386"/>
                  </a:lnTo>
                  <a:lnTo>
                    <a:pt x="2579" y="355"/>
                  </a:lnTo>
                  <a:lnTo>
                    <a:pt x="2585" y="337"/>
                  </a:lnTo>
                  <a:lnTo>
                    <a:pt x="2589" y="327"/>
                  </a:lnTo>
                  <a:lnTo>
                    <a:pt x="2595" y="317"/>
                  </a:lnTo>
                  <a:lnTo>
                    <a:pt x="2603" y="305"/>
                  </a:lnTo>
                  <a:lnTo>
                    <a:pt x="2615" y="294"/>
                  </a:lnTo>
                  <a:lnTo>
                    <a:pt x="2626" y="276"/>
                  </a:lnTo>
                  <a:lnTo>
                    <a:pt x="2632" y="260"/>
                  </a:lnTo>
                  <a:lnTo>
                    <a:pt x="2634" y="246"/>
                  </a:lnTo>
                  <a:lnTo>
                    <a:pt x="2634" y="231"/>
                  </a:lnTo>
                  <a:lnTo>
                    <a:pt x="2632" y="209"/>
                  </a:lnTo>
                  <a:lnTo>
                    <a:pt x="2632" y="185"/>
                  </a:lnTo>
                  <a:lnTo>
                    <a:pt x="2628" y="164"/>
                  </a:lnTo>
                  <a:lnTo>
                    <a:pt x="2622" y="150"/>
                  </a:lnTo>
                  <a:lnTo>
                    <a:pt x="2615" y="146"/>
                  </a:lnTo>
                  <a:lnTo>
                    <a:pt x="2605" y="148"/>
                  </a:lnTo>
                  <a:lnTo>
                    <a:pt x="2593" y="152"/>
                  </a:lnTo>
                  <a:lnTo>
                    <a:pt x="2581" y="156"/>
                  </a:lnTo>
                  <a:lnTo>
                    <a:pt x="2567" y="158"/>
                  </a:lnTo>
                  <a:lnTo>
                    <a:pt x="2556" y="156"/>
                  </a:lnTo>
                  <a:lnTo>
                    <a:pt x="2548" y="148"/>
                  </a:lnTo>
                  <a:lnTo>
                    <a:pt x="2546" y="136"/>
                  </a:lnTo>
                  <a:lnTo>
                    <a:pt x="2548" y="124"/>
                  </a:lnTo>
                  <a:lnTo>
                    <a:pt x="2550" y="116"/>
                  </a:lnTo>
                  <a:lnTo>
                    <a:pt x="2552" y="115"/>
                  </a:lnTo>
                  <a:close/>
                </a:path>
              </a:pathLst>
            </a:custGeom>
            <a:grpFill/>
            <a:ln w="0">
              <a:solidFill>
                <a:schemeClr val="tx1">
                  <a:lumMod val="85000"/>
                  <a:lumOff val="15000"/>
                </a:schemeClr>
              </a:solidFill>
              <a:prstDash val="solid"/>
              <a:round/>
              <a:headEnd/>
              <a:tailEnd/>
            </a:ln>
          </p:spPr>
          <p:txBody>
            <a:bodyPr/>
            <a:lstStyle/>
            <a:p>
              <a:endParaRPr lang="zh-CN" altLang="en-US" sz="2471"/>
            </a:p>
          </p:txBody>
        </p:sp>
        <p:sp>
          <p:nvSpPr>
            <p:cNvPr id="92" name="Freeform 106"/>
            <p:cNvSpPr>
              <a:spLocks/>
            </p:cNvSpPr>
            <p:nvPr/>
          </p:nvSpPr>
          <p:spPr bwMode="gray">
            <a:xfrm>
              <a:off x="2264" y="884"/>
              <a:ext cx="1641" cy="1473"/>
            </a:xfrm>
            <a:custGeom>
              <a:avLst/>
              <a:gdLst>
                <a:gd name="T0" fmla="*/ 651 w 3282"/>
                <a:gd name="T1" fmla="*/ 10 h 2947"/>
                <a:gd name="T2" fmla="*/ 669 w 3282"/>
                <a:gd name="T3" fmla="*/ 0 h 2947"/>
                <a:gd name="T4" fmla="*/ 720 w 3282"/>
                <a:gd name="T5" fmla="*/ 75 h 2947"/>
                <a:gd name="T6" fmla="*/ 808 w 3282"/>
                <a:gd name="T7" fmla="*/ 154 h 2947"/>
                <a:gd name="T8" fmla="*/ 761 w 3282"/>
                <a:gd name="T9" fmla="*/ 265 h 2947"/>
                <a:gd name="T10" fmla="*/ 737 w 3282"/>
                <a:gd name="T11" fmla="*/ 326 h 2947"/>
                <a:gd name="T12" fmla="*/ 793 w 3282"/>
                <a:gd name="T13" fmla="*/ 368 h 2947"/>
                <a:gd name="T14" fmla="*/ 785 w 3282"/>
                <a:gd name="T15" fmla="*/ 441 h 2947"/>
                <a:gd name="T16" fmla="*/ 710 w 3282"/>
                <a:gd name="T17" fmla="*/ 486 h 2947"/>
                <a:gd name="T18" fmla="*/ 693 w 3282"/>
                <a:gd name="T19" fmla="*/ 529 h 2947"/>
                <a:gd name="T20" fmla="*/ 634 w 3282"/>
                <a:gd name="T21" fmla="*/ 485 h 2947"/>
                <a:gd name="T22" fmla="*/ 587 w 3282"/>
                <a:gd name="T23" fmla="*/ 518 h 2947"/>
                <a:gd name="T24" fmla="*/ 530 w 3282"/>
                <a:gd name="T25" fmla="*/ 545 h 2947"/>
                <a:gd name="T26" fmla="*/ 470 w 3282"/>
                <a:gd name="T27" fmla="*/ 631 h 2947"/>
                <a:gd name="T28" fmla="*/ 376 w 3282"/>
                <a:gd name="T29" fmla="*/ 713 h 2947"/>
                <a:gd name="T30" fmla="*/ 309 w 3282"/>
                <a:gd name="T31" fmla="*/ 676 h 2947"/>
                <a:gd name="T32" fmla="*/ 235 w 3282"/>
                <a:gd name="T33" fmla="*/ 736 h 2947"/>
                <a:gd name="T34" fmla="*/ 189 w 3282"/>
                <a:gd name="T35" fmla="*/ 655 h 2947"/>
                <a:gd name="T36" fmla="*/ 88 w 3282"/>
                <a:gd name="T37" fmla="*/ 617 h 2947"/>
                <a:gd name="T38" fmla="*/ 9 w 3282"/>
                <a:gd name="T39" fmla="*/ 583 h 2947"/>
                <a:gd name="T40" fmla="*/ 20 w 3282"/>
                <a:gd name="T41" fmla="*/ 515 h 2947"/>
                <a:gd name="T42" fmla="*/ 70 w 3282"/>
                <a:gd name="T43" fmla="*/ 522 h 2947"/>
                <a:gd name="T44" fmla="*/ 103 w 3282"/>
                <a:gd name="T45" fmla="*/ 518 h 2947"/>
                <a:gd name="T46" fmla="*/ 144 w 3282"/>
                <a:gd name="T47" fmla="*/ 526 h 2947"/>
                <a:gd name="T48" fmla="*/ 178 w 3282"/>
                <a:gd name="T49" fmla="*/ 545 h 2947"/>
                <a:gd name="T50" fmla="*/ 223 w 3282"/>
                <a:gd name="T51" fmla="*/ 550 h 2947"/>
                <a:gd name="T52" fmla="*/ 246 w 3282"/>
                <a:gd name="T53" fmla="*/ 558 h 2947"/>
                <a:gd name="T54" fmla="*/ 291 w 3282"/>
                <a:gd name="T55" fmla="*/ 532 h 2947"/>
                <a:gd name="T56" fmla="*/ 341 w 3282"/>
                <a:gd name="T57" fmla="*/ 519 h 2947"/>
                <a:gd name="T58" fmla="*/ 375 w 3282"/>
                <a:gd name="T59" fmla="*/ 517 h 2947"/>
                <a:gd name="T60" fmla="*/ 398 w 3282"/>
                <a:gd name="T61" fmla="*/ 506 h 2947"/>
                <a:gd name="T62" fmla="*/ 420 w 3282"/>
                <a:gd name="T63" fmla="*/ 485 h 2947"/>
                <a:gd name="T64" fmla="*/ 443 w 3282"/>
                <a:gd name="T65" fmla="*/ 466 h 2947"/>
                <a:gd name="T66" fmla="*/ 459 w 3282"/>
                <a:gd name="T67" fmla="*/ 452 h 2947"/>
                <a:gd name="T68" fmla="*/ 443 w 3282"/>
                <a:gd name="T69" fmla="*/ 419 h 2947"/>
                <a:gd name="T70" fmla="*/ 466 w 3282"/>
                <a:gd name="T71" fmla="*/ 396 h 2947"/>
                <a:gd name="T72" fmla="*/ 505 w 3282"/>
                <a:gd name="T73" fmla="*/ 403 h 2947"/>
                <a:gd name="T74" fmla="*/ 530 w 3282"/>
                <a:gd name="T75" fmla="*/ 375 h 2947"/>
                <a:gd name="T76" fmla="*/ 561 w 3282"/>
                <a:gd name="T77" fmla="*/ 369 h 2947"/>
                <a:gd name="T78" fmla="*/ 579 w 3282"/>
                <a:gd name="T79" fmla="*/ 341 h 2947"/>
                <a:gd name="T80" fmla="*/ 607 w 3282"/>
                <a:gd name="T81" fmla="*/ 315 h 2947"/>
                <a:gd name="T82" fmla="*/ 634 w 3282"/>
                <a:gd name="T83" fmla="*/ 298 h 2947"/>
                <a:gd name="T84" fmla="*/ 672 w 3282"/>
                <a:gd name="T85" fmla="*/ 300 h 2947"/>
                <a:gd name="T86" fmla="*/ 671 w 3282"/>
                <a:gd name="T87" fmla="*/ 277 h 2947"/>
                <a:gd name="T88" fmla="*/ 631 w 3282"/>
                <a:gd name="T89" fmla="*/ 249 h 2947"/>
                <a:gd name="T90" fmla="*/ 607 w 3282"/>
                <a:gd name="T91" fmla="*/ 260 h 2947"/>
                <a:gd name="T92" fmla="*/ 576 w 3282"/>
                <a:gd name="T93" fmla="*/ 258 h 2947"/>
                <a:gd name="T94" fmla="*/ 553 w 3282"/>
                <a:gd name="T95" fmla="*/ 268 h 2947"/>
                <a:gd name="T96" fmla="*/ 549 w 3282"/>
                <a:gd name="T97" fmla="*/ 245 h 2947"/>
                <a:gd name="T98" fmla="*/ 560 w 3282"/>
                <a:gd name="T99" fmla="*/ 195 h 2947"/>
                <a:gd name="T100" fmla="*/ 583 w 3282"/>
                <a:gd name="T101" fmla="*/ 179 h 2947"/>
                <a:gd name="T102" fmla="*/ 611 w 3282"/>
                <a:gd name="T103" fmla="*/ 168 h 2947"/>
                <a:gd name="T104" fmla="*/ 635 w 3282"/>
                <a:gd name="T105" fmla="*/ 152 h 2947"/>
                <a:gd name="T106" fmla="*/ 636 w 3282"/>
                <a:gd name="T107" fmla="*/ 124 h 2947"/>
                <a:gd name="T108" fmla="*/ 647 w 3282"/>
                <a:gd name="T109" fmla="*/ 84 h 2947"/>
                <a:gd name="T110" fmla="*/ 659 w 3282"/>
                <a:gd name="T111" fmla="*/ 61 h 2947"/>
                <a:gd name="T112" fmla="*/ 652 w 3282"/>
                <a:gd name="T113" fmla="*/ 37 h 2947"/>
                <a:gd name="T114" fmla="*/ 637 w 3282"/>
                <a:gd name="T115" fmla="*/ 31 h 2947"/>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3282"/>
                <a:gd name="T175" fmla="*/ 0 h 2947"/>
                <a:gd name="T176" fmla="*/ 3282 w 3282"/>
                <a:gd name="T177" fmla="*/ 2947 h 2947"/>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3282" h="2947">
                  <a:moveTo>
                    <a:pt x="2552" y="115"/>
                  </a:moveTo>
                  <a:lnTo>
                    <a:pt x="2554" y="111"/>
                  </a:lnTo>
                  <a:lnTo>
                    <a:pt x="2559" y="101"/>
                  </a:lnTo>
                  <a:lnTo>
                    <a:pt x="2569" y="87"/>
                  </a:lnTo>
                  <a:lnTo>
                    <a:pt x="2579" y="73"/>
                  </a:lnTo>
                  <a:lnTo>
                    <a:pt x="2589" y="55"/>
                  </a:lnTo>
                  <a:lnTo>
                    <a:pt x="2601" y="42"/>
                  </a:lnTo>
                  <a:lnTo>
                    <a:pt x="2609" y="28"/>
                  </a:lnTo>
                  <a:lnTo>
                    <a:pt x="2617" y="20"/>
                  </a:lnTo>
                  <a:lnTo>
                    <a:pt x="2628" y="12"/>
                  </a:lnTo>
                  <a:lnTo>
                    <a:pt x="2642" y="6"/>
                  </a:lnTo>
                  <a:lnTo>
                    <a:pt x="2658" y="2"/>
                  </a:lnTo>
                  <a:lnTo>
                    <a:pt x="2670" y="0"/>
                  </a:lnTo>
                  <a:lnTo>
                    <a:pt x="2676" y="0"/>
                  </a:lnTo>
                  <a:lnTo>
                    <a:pt x="2715" y="50"/>
                  </a:lnTo>
                  <a:lnTo>
                    <a:pt x="2670" y="132"/>
                  </a:lnTo>
                  <a:lnTo>
                    <a:pt x="2758" y="183"/>
                  </a:lnTo>
                  <a:lnTo>
                    <a:pt x="2782" y="142"/>
                  </a:lnTo>
                  <a:lnTo>
                    <a:pt x="2849" y="164"/>
                  </a:lnTo>
                  <a:lnTo>
                    <a:pt x="2853" y="231"/>
                  </a:lnTo>
                  <a:lnTo>
                    <a:pt x="2880" y="303"/>
                  </a:lnTo>
                  <a:lnTo>
                    <a:pt x="2983" y="303"/>
                  </a:lnTo>
                  <a:lnTo>
                    <a:pt x="3091" y="268"/>
                  </a:lnTo>
                  <a:lnTo>
                    <a:pt x="3138" y="207"/>
                  </a:lnTo>
                  <a:lnTo>
                    <a:pt x="3250" y="286"/>
                  </a:lnTo>
                  <a:lnTo>
                    <a:pt x="3231" y="386"/>
                  </a:lnTo>
                  <a:lnTo>
                    <a:pt x="3201" y="500"/>
                  </a:lnTo>
                  <a:lnTo>
                    <a:pt x="3231" y="616"/>
                  </a:lnTo>
                  <a:lnTo>
                    <a:pt x="3199" y="632"/>
                  </a:lnTo>
                  <a:lnTo>
                    <a:pt x="3191" y="701"/>
                  </a:lnTo>
                  <a:lnTo>
                    <a:pt x="3140" y="756"/>
                  </a:lnTo>
                  <a:lnTo>
                    <a:pt x="3085" y="866"/>
                  </a:lnTo>
                  <a:lnTo>
                    <a:pt x="3002" y="957"/>
                  </a:lnTo>
                  <a:lnTo>
                    <a:pt x="2987" y="1004"/>
                  </a:lnTo>
                  <a:lnTo>
                    <a:pt x="3042" y="1063"/>
                  </a:lnTo>
                  <a:lnTo>
                    <a:pt x="3083" y="1120"/>
                  </a:lnTo>
                  <a:lnTo>
                    <a:pt x="3071" y="1201"/>
                  </a:lnTo>
                  <a:lnTo>
                    <a:pt x="3079" y="1266"/>
                  </a:lnTo>
                  <a:lnTo>
                    <a:pt x="3030" y="1244"/>
                  </a:lnTo>
                  <a:lnTo>
                    <a:pt x="3014" y="1264"/>
                  </a:lnTo>
                  <a:lnTo>
                    <a:pt x="2971" y="1250"/>
                  </a:lnTo>
                  <a:lnTo>
                    <a:pt x="2947" y="1305"/>
                  </a:lnTo>
                  <a:lnTo>
                    <a:pt x="2989" y="1313"/>
                  </a:lnTo>
                  <a:lnTo>
                    <a:pt x="3030" y="1368"/>
                  </a:lnTo>
                  <a:lnTo>
                    <a:pt x="3024" y="1451"/>
                  </a:lnTo>
                  <a:lnTo>
                    <a:pt x="3059" y="1500"/>
                  </a:lnTo>
                  <a:lnTo>
                    <a:pt x="3061" y="1530"/>
                  </a:lnTo>
                  <a:lnTo>
                    <a:pt x="3091" y="1536"/>
                  </a:lnTo>
                  <a:lnTo>
                    <a:pt x="3170" y="1475"/>
                  </a:lnTo>
                  <a:lnTo>
                    <a:pt x="3209" y="1541"/>
                  </a:lnTo>
                  <a:lnTo>
                    <a:pt x="3244" y="1608"/>
                  </a:lnTo>
                  <a:lnTo>
                    <a:pt x="3282" y="1630"/>
                  </a:lnTo>
                  <a:lnTo>
                    <a:pt x="3282" y="1677"/>
                  </a:lnTo>
                  <a:lnTo>
                    <a:pt x="3239" y="1728"/>
                  </a:lnTo>
                  <a:lnTo>
                    <a:pt x="3189" y="1776"/>
                  </a:lnTo>
                  <a:lnTo>
                    <a:pt x="3138" y="1766"/>
                  </a:lnTo>
                  <a:lnTo>
                    <a:pt x="3134" y="1803"/>
                  </a:lnTo>
                  <a:lnTo>
                    <a:pt x="3101" y="1819"/>
                  </a:lnTo>
                  <a:lnTo>
                    <a:pt x="3032" y="1839"/>
                  </a:lnTo>
                  <a:lnTo>
                    <a:pt x="2981" y="1898"/>
                  </a:lnTo>
                  <a:lnTo>
                    <a:pt x="2928" y="1941"/>
                  </a:lnTo>
                  <a:lnTo>
                    <a:pt x="2884" y="2012"/>
                  </a:lnTo>
                  <a:lnTo>
                    <a:pt x="2839" y="1947"/>
                  </a:lnTo>
                  <a:lnTo>
                    <a:pt x="2798" y="1917"/>
                  </a:lnTo>
                  <a:lnTo>
                    <a:pt x="2768" y="1945"/>
                  </a:lnTo>
                  <a:lnTo>
                    <a:pt x="2788" y="1967"/>
                  </a:lnTo>
                  <a:lnTo>
                    <a:pt x="2788" y="2032"/>
                  </a:lnTo>
                  <a:lnTo>
                    <a:pt x="2811" y="2087"/>
                  </a:lnTo>
                  <a:lnTo>
                    <a:pt x="2778" y="2140"/>
                  </a:lnTo>
                  <a:lnTo>
                    <a:pt x="2770" y="2118"/>
                  </a:lnTo>
                  <a:lnTo>
                    <a:pt x="2703" y="2116"/>
                  </a:lnTo>
                  <a:lnTo>
                    <a:pt x="2656" y="2073"/>
                  </a:lnTo>
                  <a:lnTo>
                    <a:pt x="2640" y="2012"/>
                  </a:lnTo>
                  <a:lnTo>
                    <a:pt x="2607" y="1971"/>
                  </a:lnTo>
                  <a:lnTo>
                    <a:pt x="2581" y="1925"/>
                  </a:lnTo>
                  <a:lnTo>
                    <a:pt x="2556" y="1911"/>
                  </a:lnTo>
                  <a:lnTo>
                    <a:pt x="2536" y="1941"/>
                  </a:lnTo>
                  <a:lnTo>
                    <a:pt x="2506" y="1943"/>
                  </a:lnTo>
                  <a:lnTo>
                    <a:pt x="2469" y="1967"/>
                  </a:lnTo>
                  <a:lnTo>
                    <a:pt x="2479" y="2035"/>
                  </a:lnTo>
                  <a:lnTo>
                    <a:pt x="2441" y="2049"/>
                  </a:lnTo>
                  <a:lnTo>
                    <a:pt x="2414" y="2039"/>
                  </a:lnTo>
                  <a:lnTo>
                    <a:pt x="2386" y="2075"/>
                  </a:lnTo>
                  <a:lnTo>
                    <a:pt x="2347" y="2073"/>
                  </a:lnTo>
                  <a:lnTo>
                    <a:pt x="2296" y="2128"/>
                  </a:lnTo>
                  <a:lnTo>
                    <a:pt x="2248" y="2132"/>
                  </a:lnTo>
                  <a:lnTo>
                    <a:pt x="2231" y="2055"/>
                  </a:lnTo>
                  <a:lnTo>
                    <a:pt x="2183" y="2051"/>
                  </a:lnTo>
                  <a:lnTo>
                    <a:pt x="2158" y="2093"/>
                  </a:lnTo>
                  <a:lnTo>
                    <a:pt x="2152" y="2142"/>
                  </a:lnTo>
                  <a:lnTo>
                    <a:pt x="2120" y="2181"/>
                  </a:lnTo>
                  <a:lnTo>
                    <a:pt x="2132" y="2222"/>
                  </a:lnTo>
                  <a:lnTo>
                    <a:pt x="2117" y="2246"/>
                  </a:lnTo>
                  <a:lnTo>
                    <a:pt x="2185" y="2333"/>
                  </a:lnTo>
                  <a:lnTo>
                    <a:pt x="2075" y="2376"/>
                  </a:lnTo>
                  <a:lnTo>
                    <a:pt x="2014" y="2376"/>
                  </a:lnTo>
                  <a:lnTo>
                    <a:pt x="1928" y="2407"/>
                  </a:lnTo>
                  <a:lnTo>
                    <a:pt x="1880" y="2526"/>
                  </a:lnTo>
                  <a:lnTo>
                    <a:pt x="1802" y="2555"/>
                  </a:lnTo>
                  <a:lnTo>
                    <a:pt x="1766" y="2539"/>
                  </a:lnTo>
                  <a:lnTo>
                    <a:pt x="1731" y="2598"/>
                  </a:lnTo>
                  <a:lnTo>
                    <a:pt x="1674" y="2579"/>
                  </a:lnTo>
                  <a:lnTo>
                    <a:pt x="1621" y="2638"/>
                  </a:lnTo>
                  <a:lnTo>
                    <a:pt x="1601" y="2718"/>
                  </a:lnTo>
                  <a:lnTo>
                    <a:pt x="1502" y="2852"/>
                  </a:lnTo>
                  <a:lnTo>
                    <a:pt x="1459" y="2888"/>
                  </a:lnTo>
                  <a:lnTo>
                    <a:pt x="1430" y="2860"/>
                  </a:lnTo>
                  <a:lnTo>
                    <a:pt x="1339" y="2876"/>
                  </a:lnTo>
                  <a:lnTo>
                    <a:pt x="1298" y="2823"/>
                  </a:lnTo>
                  <a:lnTo>
                    <a:pt x="1239" y="2821"/>
                  </a:lnTo>
                  <a:lnTo>
                    <a:pt x="1195" y="2781"/>
                  </a:lnTo>
                  <a:lnTo>
                    <a:pt x="1233" y="2707"/>
                  </a:lnTo>
                  <a:lnTo>
                    <a:pt x="1248" y="2659"/>
                  </a:lnTo>
                  <a:lnTo>
                    <a:pt x="1215" y="2612"/>
                  </a:lnTo>
                  <a:lnTo>
                    <a:pt x="1150" y="2630"/>
                  </a:lnTo>
                  <a:lnTo>
                    <a:pt x="1115" y="2709"/>
                  </a:lnTo>
                  <a:lnTo>
                    <a:pt x="1101" y="2846"/>
                  </a:lnTo>
                  <a:lnTo>
                    <a:pt x="1052" y="2901"/>
                  </a:lnTo>
                  <a:lnTo>
                    <a:pt x="939" y="2947"/>
                  </a:lnTo>
                  <a:lnTo>
                    <a:pt x="869" y="2941"/>
                  </a:lnTo>
                  <a:lnTo>
                    <a:pt x="810" y="2886"/>
                  </a:lnTo>
                  <a:lnTo>
                    <a:pt x="817" y="2795"/>
                  </a:lnTo>
                  <a:lnTo>
                    <a:pt x="874" y="2764"/>
                  </a:lnTo>
                  <a:lnTo>
                    <a:pt x="874" y="2657"/>
                  </a:lnTo>
                  <a:lnTo>
                    <a:pt x="829" y="2618"/>
                  </a:lnTo>
                  <a:lnTo>
                    <a:pt x="754" y="2620"/>
                  </a:lnTo>
                  <a:lnTo>
                    <a:pt x="658" y="2714"/>
                  </a:lnTo>
                  <a:lnTo>
                    <a:pt x="524" y="2714"/>
                  </a:lnTo>
                  <a:lnTo>
                    <a:pt x="441" y="2671"/>
                  </a:lnTo>
                  <a:lnTo>
                    <a:pt x="445" y="2610"/>
                  </a:lnTo>
                  <a:lnTo>
                    <a:pt x="378" y="2606"/>
                  </a:lnTo>
                  <a:lnTo>
                    <a:pt x="302" y="2539"/>
                  </a:lnTo>
                  <a:lnTo>
                    <a:pt x="351" y="2470"/>
                  </a:lnTo>
                  <a:lnTo>
                    <a:pt x="396" y="2457"/>
                  </a:lnTo>
                  <a:lnTo>
                    <a:pt x="376" y="2390"/>
                  </a:lnTo>
                  <a:lnTo>
                    <a:pt x="296" y="2362"/>
                  </a:lnTo>
                  <a:lnTo>
                    <a:pt x="203" y="2374"/>
                  </a:lnTo>
                  <a:lnTo>
                    <a:pt x="156" y="2429"/>
                  </a:lnTo>
                  <a:lnTo>
                    <a:pt x="111" y="2423"/>
                  </a:lnTo>
                  <a:lnTo>
                    <a:pt x="34" y="2333"/>
                  </a:lnTo>
                  <a:lnTo>
                    <a:pt x="0" y="2236"/>
                  </a:lnTo>
                  <a:lnTo>
                    <a:pt x="18" y="2179"/>
                  </a:lnTo>
                  <a:lnTo>
                    <a:pt x="10" y="2055"/>
                  </a:lnTo>
                  <a:lnTo>
                    <a:pt x="14" y="2057"/>
                  </a:lnTo>
                  <a:lnTo>
                    <a:pt x="30" y="2057"/>
                  </a:lnTo>
                  <a:lnTo>
                    <a:pt x="52" y="2059"/>
                  </a:lnTo>
                  <a:lnTo>
                    <a:pt x="79" y="2063"/>
                  </a:lnTo>
                  <a:lnTo>
                    <a:pt x="109" y="2065"/>
                  </a:lnTo>
                  <a:lnTo>
                    <a:pt x="138" y="2069"/>
                  </a:lnTo>
                  <a:lnTo>
                    <a:pt x="166" y="2073"/>
                  </a:lnTo>
                  <a:lnTo>
                    <a:pt x="189" y="2077"/>
                  </a:lnTo>
                  <a:lnTo>
                    <a:pt x="207" y="2081"/>
                  </a:lnTo>
                  <a:lnTo>
                    <a:pt x="243" y="2089"/>
                  </a:lnTo>
                  <a:lnTo>
                    <a:pt x="278" y="2089"/>
                  </a:lnTo>
                  <a:lnTo>
                    <a:pt x="308" y="2081"/>
                  </a:lnTo>
                  <a:lnTo>
                    <a:pt x="323" y="2075"/>
                  </a:lnTo>
                  <a:lnTo>
                    <a:pt x="337" y="2069"/>
                  </a:lnTo>
                  <a:lnTo>
                    <a:pt x="351" y="2067"/>
                  </a:lnTo>
                  <a:lnTo>
                    <a:pt x="367" y="2065"/>
                  </a:lnTo>
                  <a:lnTo>
                    <a:pt x="386" y="2069"/>
                  </a:lnTo>
                  <a:lnTo>
                    <a:pt x="412" y="2075"/>
                  </a:lnTo>
                  <a:lnTo>
                    <a:pt x="441" y="2079"/>
                  </a:lnTo>
                  <a:lnTo>
                    <a:pt x="473" y="2083"/>
                  </a:lnTo>
                  <a:lnTo>
                    <a:pt x="498" y="2087"/>
                  </a:lnTo>
                  <a:lnTo>
                    <a:pt x="518" y="2087"/>
                  </a:lnTo>
                  <a:lnTo>
                    <a:pt x="542" y="2089"/>
                  </a:lnTo>
                  <a:lnTo>
                    <a:pt x="560" y="2095"/>
                  </a:lnTo>
                  <a:lnTo>
                    <a:pt x="575" y="2104"/>
                  </a:lnTo>
                  <a:lnTo>
                    <a:pt x="589" y="2118"/>
                  </a:lnTo>
                  <a:lnTo>
                    <a:pt x="607" y="2134"/>
                  </a:lnTo>
                  <a:lnTo>
                    <a:pt x="626" y="2148"/>
                  </a:lnTo>
                  <a:lnTo>
                    <a:pt x="646" y="2156"/>
                  </a:lnTo>
                  <a:lnTo>
                    <a:pt x="666" y="2163"/>
                  </a:lnTo>
                  <a:lnTo>
                    <a:pt x="685" y="2173"/>
                  </a:lnTo>
                  <a:lnTo>
                    <a:pt x="709" y="2183"/>
                  </a:lnTo>
                  <a:lnTo>
                    <a:pt x="739" y="2193"/>
                  </a:lnTo>
                  <a:lnTo>
                    <a:pt x="762" y="2197"/>
                  </a:lnTo>
                  <a:lnTo>
                    <a:pt x="792" y="2199"/>
                  </a:lnTo>
                  <a:lnTo>
                    <a:pt x="821" y="2201"/>
                  </a:lnTo>
                  <a:lnTo>
                    <a:pt x="851" y="2201"/>
                  </a:lnTo>
                  <a:lnTo>
                    <a:pt x="874" y="2201"/>
                  </a:lnTo>
                  <a:lnTo>
                    <a:pt x="892" y="2203"/>
                  </a:lnTo>
                  <a:lnTo>
                    <a:pt x="904" y="2207"/>
                  </a:lnTo>
                  <a:lnTo>
                    <a:pt x="914" y="2215"/>
                  </a:lnTo>
                  <a:lnTo>
                    <a:pt x="924" y="2224"/>
                  </a:lnTo>
                  <a:lnTo>
                    <a:pt x="935" y="2232"/>
                  </a:lnTo>
                  <a:lnTo>
                    <a:pt x="947" y="2236"/>
                  </a:lnTo>
                  <a:lnTo>
                    <a:pt x="965" y="2238"/>
                  </a:lnTo>
                  <a:lnTo>
                    <a:pt x="985" y="2234"/>
                  </a:lnTo>
                  <a:lnTo>
                    <a:pt x="1002" y="2224"/>
                  </a:lnTo>
                  <a:lnTo>
                    <a:pt x="1024" y="2207"/>
                  </a:lnTo>
                  <a:lnTo>
                    <a:pt x="1048" y="2187"/>
                  </a:lnTo>
                  <a:lnTo>
                    <a:pt x="1073" y="2171"/>
                  </a:lnTo>
                  <a:lnTo>
                    <a:pt x="1103" y="2157"/>
                  </a:lnTo>
                  <a:lnTo>
                    <a:pt x="1134" y="2144"/>
                  </a:lnTo>
                  <a:lnTo>
                    <a:pt x="1164" y="2130"/>
                  </a:lnTo>
                  <a:lnTo>
                    <a:pt x="1199" y="2114"/>
                  </a:lnTo>
                  <a:lnTo>
                    <a:pt x="1241" y="2098"/>
                  </a:lnTo>
                  <a:lnTo>
                    <a:pt x="1282" y="2087"/>
                  </a:lnTo>
                  <a:lnTo>
                    <a:pt x="1325" y="2079"/>
                  </a:lnTo>
                  <a:lnTo>
                    <a:pt x="1345" y="2077"/>
                  </a:lnTo>
                  <a:lnTo>
                    <a:pt x="1357" y="2077"/>
                  </a:lnTo>
                  <a:lnTo>
                    <a:pt x="1363" y="2079"/>
                  </a:lnTo>
                  <a:lnTo>
                    <a:pt x="1367" y="2079"/>
                  </a:lnTo>
                  <a:lnTo>
                    <a:pt x="1371" y="2081"/>
                  </a:lnTo>
                  <a:lnTo>
                    <a:pt x="1378" y="2081"/>
                  </a:lnTo>
                  <a:lnTo>
                    <a:pt x="1392" y="2081"/>
                  </a:lnTo>
                  <a:lnTo>
                    <a:pt x="1418" y="2079"/>
                  </a:lnTo>
                  <a:lnTo>
                    <a:pt x="1463" y="2075"/>
                  </a:lnTo>
                  <a:lnTo>
                    <a:pt x="1498" y="2071"/>
                  </a:lnTo>
                  <a:lnTo>
                    <a:pt x="1526" y="2065"/>
                  </a:lnTo>
                  <a:lnTo>
                    <a:pt x="1548" y="2059"/>
                  </a:lnTo>
                  <a:lnTo>
                    <a:pt x="1561" y="2053"/>
                  </a:lnTo>
                  <a:lnTo>
                    <a:pt x="1571" y="2045"/>
                  </a:lnTo>
                  <a:lnTo>
                    <a:pt x="1577" y="2035"/>
                  </a:lnTo>
                  <a:lnTo>
                    <a:pt x="1581" y="2030"/>
                  </a:lnTo>
                  <a:lnTo>
                    <a:pt x="1589" y="2024"/>
                  </a:lnTo>
                  <a:lnTo>
                    <a:pt x="1603" y="2018"/>
                  </a:lnTo>
                  <a:lnTo>
                    <a:pt x="1622" y="2014"/>
                  </a:lnTo>
                  <a:lnTo>
                    <a:pt x="1640" y="2006"/>
                  </a:lnTo>
                  <a:lnTo>
                    <a:pt x="1656" y="1994"/>
                  </a:lnTo>
                  <a:lnTo>
                    <a:pt x="1668" y="1974"/>
                  </a:lnTo>
                  <a:lnTo>
                    <a:pt x="1674" y="1957"/>
                  </a:lnTo>
                  <a:lnTo>
                    <a:pt x="1680" y="1941"/>
                  </a:lnTo>
                  <a:lnTo>
                    <a:pt x="1685" y="1927"/>
                  </a:lnTo>
                  <a:lnTo>
                    <a:pt x="1697" y="1913"/>
                  </a:lnTo>
                  <a:lnTo>
                    <a:pt x="1715" y="1900"/>
                  </a:lnTo>
                  <a:lnTo>
                    <a:pt x="1737" y="1888"/>
                  </a:lnTo>
                  <a:lnTo>
                    <a:pt x="1752" y="1878"/>
                  </a:lnTo>
                  <a:lnTo>
                    <a:pt x="1764" y="1872"/>
                  </a:lnTo>
                  <a:lnTo>
                    <a:pt x="1772" y="1866"/>
                  </a:lnTo>
                  <a:lnTo>
                    <a:pt x="1780" y="1860"/>
                  </a:lnTo>
                  <a:lnTo>
                    <a:pt x="1790" y="1854"/>
                  </a:lnTo>
                  <a:lnTo>
                    <a:pt x="1804" y="1848"/>
                  </a:lnTo>
                  <a:lnTo>
                    <a:pt x="1817" y="1841"/>
                  </a:lnTo>
                  <a:lnTo>
                    <a:pt x="1831" y="1831"/>
                  </a:lnTo>
                  <a:lnTo>
                    <a:pt x="1837" y="1821"/>
                  </a:lnTo>
                  <a:lnTo>
                    <a:pt x="1837" y="1811"/>
                  </a:lnTo>
                  <a:lnTo>
                    <a:pt x="1825" y="1795"/>
                  </a:lnTo>
                  <a:lnTo>
                    <a:pt x="1809" y="1780"/>
                  </a:lnTo>
                  <a:lnTo>
                    <a:pt x="1794" y="1762"/>
                  </a:lnTo>
                  <a:lnTo>
                    <a:pt x="1780" y="1744"/>
                  </a:lnTo>
                  <a:lnTo>
                    <a:pt x="1772" y="1726"/>
                  </a:lnTo>
                  <a:lnTo>
                    <a:pt x="1772" y="1707"/>
                  </a:lnTo>
                  <a:lnTo>
                    <a:pt x="1772" y="1679"/>
                  </a:lnTo>
                  <a:lnTo>
                    <a:pt x="1776" y="1652"/>
                  </a:lnTo>
                  <a:lnTo>
                    <a:pt x="1782" y="1628"/>
                  </a:lnTo>
                  <a:lnTo>
                    <a:pt x="1790" y="1608"/>
                  </a:lnTo>
                  <a:lnTo>
                    <a:pt x="1806" y="1593"/>
                  </a:lnTo>
                  <a:lnTo>
                    <a:pt x="1823" y="1585"/>
                  </a:lnTo>
                  <a:lnTo>
                    <a:pt x="1843" y="1581"/>
                  </a:lnTo>
                  <a:lnTo>
                    <a:pt x="1863" y="1585"/>
                  </a:lnTo>
                  <a:lnTo>
                    <a:pt x="1884" y="1597"/>
                  </a:lnTo>
                  <a:lnTo>
                    <a:pt x="1910" y="1606"/>
                  </a:lnTo>
                  <a:lnTo>
                    <a:pt x="1937" y="1614"/>
                  </a:lnTo>
                  <a:lnTo>
                    <a:pt x="1963" y="1616"/>
                  </a:lnTo>
                  <a:lnTo>
                    <a:pt x="1985" y="1614"/>
                  </a:lnTo>
                  <a:lnTo>
                    <a:pt x="2002" y="1614"/>
                  </a:lnTo>
                  <a:lnTo>
                    <a:pt x="2020" y="1612"/>
                  </a:lnTo>
                  <a:lnTo>
                    <a:pt x="2034" y="1608"/>
                  </a:lnTo>
                  <a:lnTo>
                    <a:pt x="2046" y="1597"/>
                  </a:lnTo>
                  <a:lnTo>
                    <a:pt x="2058" y="1581"/>
                  </a:lnTo>
                  <a:lnTo>
                    <a:pt x="2071" y="1561"/>
                  </a:lnTo>
                  <a:lnTo>
                    <a:pt x="2085" y="1538"/>
                  </a:lnTo>
                  <a:lnTo>
                    <a:pt x="2101" y="1518"/>
                  </a:lnTo>
                  <a:lnTo>
                    <a:pt x="2117" y="1502"/>
                  </a:lnTo>
                  <a:lnTo>
                    <a:pt x="2130" y="1494"/>
                  </a:lnTo>
                  <a:lnTo>
                    <a:pt x="2146" y="1490"/>
                  </a:lnTo>
                  <a:lnTo>
                    <a:pt x="2166" y="1488"/>
                  </a:lnTo>
                  <a:lnTo>
                    <a:pt x="2189" y="1486"/>
                  </a:lnTo>
                  <a:lnTo>
                    <a:pt x="2213" y="1484"/>
                  </a:lnTo>
                  <a:lnTo>
                    <a:pt x="2231" y="1482"/>
                  </a:lnTo>
                  <a:lnTo>
                    <a:pt x="2243" y="1477"/>
                  </a:lnTo>
                  <a:lnTo>
                    <a:pt x="2254" y="1469"/>
                  </a:lnTo>
                  <a:lnTo>
                    <a:pt x="2268" y="1455"/>
                  </a:lnTo>
                  <a:lnTo>
                    <a:pt x="2284" y="1437"/>
                  </a:lnTo>
                  <a:lnTo>
                    <a:pt x="2298" y="1421"/>
                  </a:lnTo>
                  <a:lnTo>
                    <a:pt x="2308" y="1408"/>
                  </a:lnTo>
                  <a:lnTo>
                    <a:pt x="2311" y="1388"/>
                  </a:lnTo>
                  <a:lnTo>
                    <a:pt x="2315" y="1364"/>
                  </a:lnTo>
                  <a:lnTo>
                    <a:pt x="2321" y="1343"/>
                  </a:lnTo>
                  <a:lnTo>
                    <a:pt x="2331" y="1323"/>
                  </a:lnTo>
                  <a:lnTo>
                    <a:pt x="2351" y="1303"/>
                  </a:lnTo>
                  <a:lnTo>
                    <a:pt x="2374" y="1286"/>
                  </a:lnTo>
                  <a:lnTo>
                    <a:pt x="2402" y="1276"/>
                  </a:lnTo>
                  <a:lnTo>
                    <a:pt x="2416" y="1270"/>
                  </a:lnTo>
                  <a:lnTo>
                    <a:pt x="2426" y="1262"/>
                  </a:lnTo>
                  <a:lnTo>
                    <a:pt x="2433" y="1250"/>
                  </a:lnTo>
                  <a:lnTo>
                    <a:pt x="2443" y="1240"/>
                  </a:lnTo>
                  <a:lnTo>
                    <a:pt x="2455" y="1232"/>
                  </a:lnTo>
                  <a:lnTo>
                    <a:pt x="2469" y="1227"/>
                  </a:lnTo>
                  <a:lnTo>
                    <a:pt x="2487" y="1217"/>
                  </a:lnTo>
                  <a:lnTo>
                    <a:pt x="2510" y="1205"/>
                  </a:lnTo>
                  <a:lnTo>
                    <a:pt x="2534" y="1195"/>
                  </a:lnTo>
                  <a:lnTo>
                    <a:pt x="2559" y="1189"/>
                  </a:lnTo>
                  <a:lnTo>
                    <a:pt x="2583" y="1187"/>
                  </a:lnTo>
                  <a:lnTo>
                    <a:pt x="2607" y="1189"/>
                  </a:lnTo>
                  <a:lnTo>
                    <a:pt x="2628" y="1195"/>
                  </a:lnTo>
                  <a:lnTo>
                    <a:pt x="2652" y="1199"/>
                  </a:lnTo>
                  <a:lnTo>
                    <a:pt x="2670" y="1203"/>
                  </a:lnTo>
                  <a:lnTo>
                    <a:pt x="2685" y="1203"/>
                  </a:lnTo>
                  <a:lnTo>
                    <a:pt x="2697" y="1197"/>
                  </a:lnTo>
                  <a:lnTo>
                    <a:pt x="2707" y="1183"/>
                  </a:lnTo>
                  <a:lnTo>
                    <a:pt x="2713" y="1171"/>
                  </a:lnTo>
                  <a:lnTo>
                    <a:pt x="2713" y="1158"/>
                  </a:lnTo>
                  <a:lnTo>
                    <a:pt x="2707" y="1140"/>
                  </a:lnTo>
                  <a:lnTo>
                    <a:pt x="2695" y="1126"/>
                  </a:lnTo>
                  <a:lnTo>
                    <a:pt x="2682" y="1108"/>
                  </a:lnTo>
                  <a:lnTo>
                    <a:pt x="2662" y="1089"/>
                  </a:lnTo>
                  <a:lnTo>
                    <a:pt x="2644" y="1071"/>
                  </a:lnTo>
                  <a:lnTo>
                    <a:pt x="2626" y="1055"/>
                  </a:lnTo>
                  <a:lnTo>
                    <a:pt x="2611" y="1042"/>
                  </a:lnTo>
                  <a:lnTo>
                    <a:pt x="2575" y="1016"/>
                  </a:lnTo>
                  <a:lnTo>
                    <a:pt x="2538" y="1004"/>
                  </a:lnTo>
                  <a:lnTo>
                    <a:pt x="2524" y="998"/>
                  </a:lnTo>
                  <a:lnTo>
                    <a:pt x="2510" y="990"/>
                  </a:lnTo>
                  <a:lnTo>
                    <a:pt x="2498" y="986"/>
                  </a:lnTo>
                  <a:lnTo>
                    <a:pt x="2485" y="984"/>
                  </a:lnTo>
                  <a:lnTo>
                    <a:pt x="2469" y="990"/>
                  </a:lnTo>
                  <a:lnTo>
                    <a:pt x="2453" y="1006"/>
                  </a:lnTo>
                  <a:lnTo>
                    <a:pt x="2439" y="1024"/>
                  </a:lnTo>
                  <a:lnTo>
                    <a:pt x="2426" y="1040"/>
                  </a:lnTo>
                  <a:lnTo>
                    <a:pt x="2408" y="1051"/>
                  </a:lnTo>
                  <a:lnTo>
                    <a:pt x="2394" y="1053"/>
                  </a:lnTo>
                  <a:lnTo>
                    <a:pt x="2376" y="1049"/>
                  </a:lnTo>
                  <a:lnTo>
                    <a:pt x="2357" y="1044"/>
                  </a:lnTo>
                  <a:lnTo>
                    <a:pt x="2337" y="1036"/>
                  </a:lnTo>
                  <a:lnTo>
                    <a:pt x="2317" y="1032"/>
                  </a:lnTo>
                  <a:lnTo>
                    <a:pt x="2304" y="1034"/>
                  </a:lnTo>
                  <a:lnTo>
                    <a:pt x="2292" y="1042"/>
                  </a:lnTo>
                  <a:lnTo>
                    <a:pt x="2282" y="1053"/>
                  </a:lnTo>
                  <a:lnTo>
                    <a:pt x="2272" y="1067"/>
                  </a:lnTo>
                  <a:lnTo>
                    <a:pt x="2260" y="1079"/>
                  </a:lnTo>
                  <a:lnTo>
                    <a:pt x="2248" y="1087"/>
                  </a:lnTo>
                  <a:lnTo>
                    <a:pt x="2235" y="1087"/>
                  </a:lnTo>
                  <a:lnTo>
                    <a:pt x="2211" y="1075"/>
                  </a:lnTo>
                  <a:lnTo>
                    <a:pt x="2189" y="1061"/>
                  </a:lnTo>
                  <a:lnTo>
                    <a:pt x="2174" y="1044"/>
                  </a:lnTo>
                  <a:lnTo>
                    <a:pt x="2168" y="1024"/>
                  </a:lnTo>
                  <a:lnTo>
                    <a:pt x="2170" y="1010"/>
                  </a:lnTo>
                  <a:lnTo>
                    <a:pt x="2178" y="1002"/>
                  </a:lnTo>
                  <a:lnTo>
                    <a:pt x="2185" y="992"/>
                  </a:lnTo>
                  <a:lnTo>
                    <a:pt x="2193" y="982"/>
                  </a:lnTo>
                  <a:lnTo>
                    <a:pt x="2197" y="965"/>
                  </a:lnTo>
                  <a:lnTo>
                    <a:pt x="2199" y="935"/>
                  </a:lnTo>
                  <a:lnTo>
                    <a:pt x="2201" y="902"/>
                  </a:lnTo>
                  <a:lnTo>
                    <a:pt x="2207" y="868"/>
                  </a:lnTo>
                  <a:lnTo>
                    <a:pt x="2217" y="839"/>
                  </a:lnTo>
                  <a:lnTo>
                    <a:pt x="2229" y="811"/>
                  </a:lnTo>
                  <a:lnTo>
                    <a:pt x="2239" y="782"/>
                  </a:lnTo>
                  <a:lnTo>
                    <a:pt x="2248" y="754"/>
                  </a:lnTo>
                  <a:lnTo>
                    <a:pt x="2254" y="735"/>
                  </a:lnTo>
                  <a:lnTo>
                    <a:pt x="2262" y="721"/>
                  </a:lnTo>
                  <a:lnTo>
                    <a:pt x="2276" y="713"/>
                  </a:lnTo>
                  <a:lnTo>
                    <a:pt x="2296" y="711"/>
                  </a:lnTo>
                  <a:lnTo>
                    <a:pt x="2317" y="713"/>
                  </a:lnTo>
                  <a:lnTo>
                    <a:pt x="2331" y="719"/>
                  </a:lnTo>
                  <a:lnTo>
                    <a:pt x="2349" y="725"/>
                  </a:lnTo>
                  <a:lnTo>
                    <a:pt x="2365" y="733"/>
                  </a:lnTo>
                  <a:lnTo>
                    <a:pt x="2380" y="736"/>
                  </a:lnTo>
                  <a:lnTo>
                    <a:pt x="2394" y="736"/>
                  </a:lnTo>
                  <a:lnTo>
                    <a:pt x="2406" y="729"/>
                  </a:lnTo>
                  <a:lnTo>
                    <a:pt x="2424" y="703"/>
                  </a:lnTo>
                  <a:lnTo>
                    <a:pt x="2443" y="675"/>
                  </a:lnTo>
                  <a:lnTo>
                    <a:pt x="2463" y="650"/>
                  </a:lnTo>
                  <a:lnTo>
                    <a:pt x="2477" y="640"/>
                  </a:lnTo>
                  <a:lnTo>
                    <a:pt x="2493" y="636"/>
                  </a:lnTo>
                  <a:lnTo>
                    <a:pt x="2506" y="634"/>
                  </a:lnTo>
                  <a:lnTo>
                    <a:pt x="2522" y="630"/>
                  </a:lnTo>
                  <a:lnTo>
                    <a:pt x="2534" y="622"/>
                  </a:lnTo>
                  <a:lnTo>
                    <a:pt x="2540" y="611"/>
                  </a:lnTo>
                  <a:lnTo>
                    <a:pt x="2542" y="595"/>
                  </a:lnTo>
                  <a:lnTo>
                    <a:pt x="2538" y="577"/>
                  </a:lnTo>
                  <a:lnTo>
                    <a:pt x="2534" y="561"/>
                  </a:lnTo>
                  <a:lnTo>
                    <a:pt x="2530" y="548"/>
                  </a:lnTo>
                  <a:lnTo>
                    <a:pt x="2532" y="534"/>
                  </a:lnTo>
                  <a:lnTo>
                    <a:pt x="2536" y="518"/>
                  </a:lnTo>
                  <a:lnTo>
                    <a:pt x="2542" y="498"/>
                  </a:lnTo>
                  <a:lnTo>
                    <a:pt x="2550" y="477"/>
                  </a:lnTo>
                  <a:lnTo>
                    <a:pt x="2556" y="459"/>
                  </a:lnTo>
                  <a:lnTo>
                    <a:pt x="2561" y="443"/>
                  </a:lnTo>
                  <a:lnTo>
                    <a:pt x="2567" y="416"/>
                  </a:lnTo>
                  <a:lnTo>
                    <a:pt x="2571" y="386"/>
                  </a:lnTo>
                  <a:lnTo>
                    <a:pt x="2579" y="355"/>
                  </a:lnTo>
                  <a:lnTo>
                    <a:pt x="2585" y="337"/>
                  </a:lnTo>
                  <a:lnTo>
                    <a:pt x="2589" y="327"/>
                  </a:lnTo>
                  <a:lnTo>
                    <a:pt x="2595" y="317"/>
                  </a:lnTo>
                  <a:lnTo>
                    <a:pt x="2603" y="305"/>
                  </a:lnTo>
                  <a:lnTo>
                    <a:pt x="2615" y="294"/>
                  </a:lnTo>
                  <a:lnTo>
                    <a:pt x="2626" y="276"/>
                  </a:lnTo>
                  <a:lnTo>
                    <a:pt x="2632" y="260"/>
                  </a:lnTo>
                  <a:lnTo>
                    <a:pt x="2634" y="246"/>
                  </a:lnTo>
                  <a:lnTo>
                    <a:pt x="2634" y="231"/>
                  </a:lnTo>
                  <a:lnTo>
                    <a:pt x="2632" y="209"/>
                  </a:lnTo>
                  <a:lnTo>
                    <a:pt x="2632" y="185"/>
                  </a:lnTo>
                  <a:lnTo>
                    <a:pt x="2628" y="164"/>
                  </a:lnTo>
                  <a:lnTo>
                    <a:pt x="2622" y="150"/>
                  </a:lnTo>
                  <a:lnTo>
                    <a:pt x="2615" y="146"/>
                  </a:lnTo>
                  <a:lnTo>
                    <a:pt x="2605" y="148"/>
                  </a:lnTo>
                  <a:lnTo>
                    <a:pt x="2593" y="152"/>
                  </a:lnTo>
                  <a:lnTo>
                    <a:pt x="2581" y="156"/>
                  </a:lnTo>
                  <a:lnTo>
                    <a:pt x="2567" y="158"/>
                  </a:lnTo>
                  <a:lnTo>
                    <a:pt x="2556" y="156"/>
                  </a:lnTo>
                  <a:lnTo>
                    <a:pt x="2548" y="148"/>
                  </a:lnTo>
                  <a:lnTo>
                    <a:pt x="2546" y="136"/>
                  </a:lnTo>
                  <a:lnTo>
                    <a:pt x="2548" y="124"/>
                  </a:lnTo>
                  <a:lnTo>
                    <a:pt x="2550" y="116"/>
                  </a:lnTo>
                  <a:lnTo>
                    <a:pt x="2552" y="115"/>
                  </a:lnTo>
                </a:path>
              </a:pathLst>
            </a:custGeom>
            <a:grpFill/>
            <a:ln w="6350">
              <a:solidFill>
                <a:schemeClr val="tx1">
                  <a:lumMod val="85000"/>
                  <a:lumOff val="15000"/>
                </a:schemeClr>
              </a:solidFill>
              <a:prstDash val="solid"/>
              <a:round/>
              <a:headEnd/>
              <a:tailEnd/>
            </a:ln>
          </p:spPr>
          <p:txBody>
            <a:bodyPr/>
            <a:lstStyle/>
            <a:p>
              <a:endParaRPr lang="zh-CN" altLang="en-US" sz="2471"/>
            </a:p>
          </p:txBody>
        </p:sp>
        <p:sp>
          <p:nvSpPr>
            <p:cNvPr id="93" name="Freeform 107"/>
            <p:cNvSpPr>
              <a:spLocks/>
            </p:cNvSpPr>
            <p:nvPr/>
          </p:nvSpPr>
          <p:spPr bwMode="gray">
            <a:xfrm>
              <a:off x="2016" y="1899"/>
              <a:ext cx="1007" cy="870"/>
            </a:xfrm>
            <a:custGeom>
              <a:avLst/>
              <a:gdLst>
                <a:gd name="T0" fmla="*/ 92 w 2014"/>
                <a:gd name="T1" fmla="*/ 13 h 1739"/>
                <a:gd name="T2" fmla="*/ 66 w 2014"/>
                <a:gd name="T3" fmla="*/ 38 h 1739"/>
                <a:gd name="T4" fmla="*/ 0 w 2014"/>
                <a:gd name="T5" fmla="*/ 77 h 1739"/>
                <a:gd name="T6" fmla="*/ 45 w 2014"/>
                <a:gd name="T7" fmla="*/ 154 h 1739"/>
                <a:gd name="T8" fmla="*/ 90 w 2014"/>
                <a:gd name="T9" fmla="*/ 171 h 1739"/>
                <a:gd name="T10" fmla="*/ 140 w 2014"/>
                <a:gd name="T11" fmla="*/ 160 h 1739"/>
                <a:gd name="T12" fmla="*/ 188 w 2014"/>
                <a:gd name="T13" fmla="*/ 177 h 1739"/>
                <a:gd name="T14" fmla="*/ 215 w 2014"/>
                <a:gd name="T15" fmla="*/ 193 h 1739"/>
                <a:gd name="T16" fmla="*/ 258 w 2014"/>
                <a:gd name="T17" fmla="*/ 220 h 1739"/>
                <a:gd name="T18" fmla="*/ 284 w 2014"/>
                <a:gd name="T19" fmla="*/ 237 h 1739"/>
                <a:gd name="T20" fmla="*/ 301 w 2014"/>
                <a:gd name="T21" fmla="*/ 275 h 1739"/>
                <a:gd name="T22" fmla="*/ 283 w 2014"/>
                <a:gd name="T23" fmla="*/ 318 h 1739"/>
                <a:gd name="T24" fmla="*/ 270 w 2014"/>
                <a:gd name="T25" fmla="*/ 341 h 1739"/>
                <a:gd name="T26" fmla="*/ 249 w 2014"/>
                <a:gd name="T27" fmla="*/ 367 h 1739"/>
                <a:gd name="T28" fmla="*/ 239 w 2014"/>
                <a:gd name="T29" fmla="*/ 374 h 1739"/>
                <a:gd name="T30" fmla="*/ 281 w 2014"/>
                <a:gd name="T31" fmla="*/ 390 h 1739"/>
                <a:gd name="T32" fmla="*/ 314 w 2014"/>
                <a:gd name="T33" fmla="*/ 373 h 1739"/>
                <a:gd name="T34" fmla="*/ 353 w 2014"/>
                <a:gd name="T35" fmla="*/ 403 h 1739"/>
                <a:gd name="T36" fmla="*/ 385 w 2014"/>
                <a:gd name="T37" fmla="*/ 435 h 1739"/>
                <a:gd name="T38" fmla="*/ 413 w 2014"/>
                <a:gd name="T39" fmla="*/ 401 h 1739"/>
                <a:gd name="T40" fmla="*/ 430 w 2014"/>
                <a:gd name="T41" fmla="*/ 377 h 1739"/>
                <a:gd name="T42" fmla="*/ 425 w 2014"/>
                <a:gd name="T43" fmla="*/ 349 h 1739"/>
                <a:gd name="T44" fmla="*/ 431 w 2014"/>
                <a:gd name="T45" fmla="*/ 341 h 1739"/>
                <a:gd name="T46" fmla="*/ 432 w 2014"/>
                <a:gd name="T47" fmla="*/ 335 h 1739"/>
                <a:gd name="T48" fmla="*/ 432 w 2014"/>
                <a:gd name="T49" fmla="*/ 327 h 1739"/>
                <a:gd name="T50" fmla="*/ 472 w 2014"/>
                <a:gd name="T51" fmla="*/ 329 h 1739"/>
                <a:gd name="T52" fmla="*/ 500 w 2014"/>
                <a:gd name="T53" fmla="*/ 302 h 1739"/>
                <a:gd name="T54" fmla="*/ 501 w 2014"/>
                <a:gd name="T55" fmla="*/ 267 h 1739"/>
                <a:gd name="T56" fmla="*/ 453 w 2014"/>
                <a:gd name="T57" fmla="*/ 241 h 1739"/>
                <a:gd name="T58" fmla="*/ 429 w 2014"/>
                <a:gd name="T59" fmla="*/ 256 h 1739"/>
                <a:gd name="T60" fmla="*/ 444 w 2014"/>
                <a:gd name="T61" fmla="*/ 290 h 1739"/>
                <a:gd name="T62" fmla="*/ 429 w 2014"/>
                <a:gd name="T63" fmla="*/ 315 h 1739"/>
                <a:gd name="T64" fmla="*/ 398 w 2014"/>
                <a:gd name="T65" fmla="*/ 302 h 1739"/>
                <a:gd name="T66" fmla="*/ 391 w 2014"/>
                <a:gd name="T67" fmla="*/ 276 h 1739"/>
                <a:gd name="T68" fmla="*/ 369 w 2014"/>
                <a:gd name="T69" fmla="*/ 243 h 1739"/>
                <a:gd name="T70" fmla="*/ 342 w 2014"/>
                <a:gd name="T71" fmla="*/ 228 h 1739"/>
                <a:gd name="T72" fmla="*/ 343 w 2014"/>
                <a:gd name="T73" fmla="*/ 183 h 1739"/>
                <a:gd name="T74" fmla="*/ 313 w 2014"/>
                <a:gd name="T75" fmla="*/ 148 h 1739"/>
                <a:gd name="T76" fmla="*/ 235 w 2014"/>
                <a:gd name="T77" fmla="*/ 161 h 1739"/>
                <a:gd name="T78" fmla="*/ 200 w 2014"/>
                <a:gd name="T79" fmla="*/ 128 h 1739"/>
                <a:gd name="T80" fmla="*/ 218 w 2014"/>
                <a:gd name="T81" fmla="*/ 91 h 1739"/>
                <a:gd name="T82" fmla="*/ 163 w 2014"/>
                <a:gd name="T83" fmla="*/ 100 h 1739"/>
                <a:gd name="T84" fmla="*/ 124 w 2014"/>
                <a:gd name="T85" fmla="*/ 52 h 1739"/>
                <a:gd name="T86" fmla="*/ 116 w 2014"/>
                <a:gd name="T87" fmla="*/ 3 h 1739"/>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2014"/>
                <a:gd name="T133" fmla="*/ 0 h 1739"/>
                <a:gd name="T134" fmla="*/ 2014 w 2014"/>
                <a:gd name="T135" fmla="*/ 1739 h 1739"/>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2014" h="1739">
                  <a:moveTo>
                    <a:pt x="463" y="9"/>
                  </a:moveTo>
                  <a:lnTo>
                    <a:pt x="398" y="0"/>
                  </a:lnTo>
                  <a:lnTo>
                    <a:pt x="365" y="51"/>
                  </a:lnTo>
                  <a:lnTo>
                    <a:pt x="374" y="92"/>
                  </a:lnTo>
                  <a:lnTo>
                    <a:pt x="347" y="122"/>
                  </a:lnTo>
                  <a:lnTo>
                    <a:pt x="264" y="149"/>
                  </a:lnTo>
                  <a:lnTo>
                    <a:pt x="160" y="181"/>
                  </a:lnTo>
                  <a:lnTo>
                    <a:pt x="81" y="259"/>
                  </a:lnTo>
                  <a:lnTo>
                    <a:pt x="0" y="307"/>
                  </a:lnTo>
                  <a:lnTo>
                    <a:pt x="32" y="570"/>
                  </a:lnTo>
                  <a:lnTo>
                    <a:pt x="115" y="578"/>
                  </a:lnTo>
                  <a:lnTo>
                    <a:pt x="180" y="614"/>
                  </a:lnTo>
                  <a:lnTo>
                    <a:pt x="237" y="625"/>
                  </a:lnTo>
                  <a:lnTo>
                    <a:pt x="298" y="684"/>
                  </a:lnTo>
                  <a:lnTo>
                    <a:pt x="357" y="681"/>
                  </a:lnTo>
                  <a:lnTo>
                    <a:pt x="432" y="637"/>
                  </a:lnTo>
                  <a:lnTo>
                    <a:pt x="504" y="641"/>
                  </a:lnTo>
                  <a:lnTo>
                    <a:pt x="559" y="637"/>
                  </a:lnTo>
                  <a:lnTo>
                    <a:pt x="601" y="612"/>
                  </a:lnTo>
                  <a:lnTo>
                    <a:pt x="674" y="651"/>
                  </a:lnTo>
                  <a:lnTo>
                    <a:pt x="752" y="708"/>
                  </a:lnTo>
                  <a:lnTo>
                    <a:pt x="813" y="669"/>
                  </a:lnTo>
                  <a:lnTo>
                    <a:pt x="829" y="708"/>
                  </a:lnTo>
                  <a:lnTo>
                    <a:pt x="859" y="771"/>
                  </a:lnTo>
                  <a:lnTo>
                    <a:pt x="945" y="807"/>
                  </a:lnTo>
                  <a:lnTo>
                    <a:pt x="998" y="877"/>
                  </a:lnTo>
                  <a:lnTo>
                    <a:pt x="1032" y="879"/>
                  </a:lnTo>
                  <a:lnTo>
                    <a:pt x="1059" y="854"/>
                  </a:lnTo>
                  <a:lnTo>
                    <a:pt x="1101" y="895"/>
                  </a:lnTo>
                  <a:lnTo>
                    <a:pt x="1136" y="946"/>
                  </a:lnTo>
                  <a:lnTo>
                    <a:pt x="1150" y="1015"/>
                  </a:lnTo>
                  <a:lnTo>
                    <a:pt x="1181" y="1051"/>
                  </a:lnTo>
                  <a:lnTo>
                    <a:pt x="1203" y="1100"/>
                  </a:lnTo>
                  <a:lnTo>
                    <a:pt x="1229" y="1129"/>
                  </a:lnTo>
                  <a:lnTo>
                    <a:pt x="1197" y="1234"/>
                  </a:lnTo>
                  <a:lnTo>
                    <a:pt x="1132" y="1271"/>
                  </a:lnTo>
                  <a:lnTo>
                    <a:pt x="1144" y="1326"/>
                  </a:lnTo>
                  <a:lnTo>
                    <a:pt x="1105" y="1358"/>
                  </a:lnTo>
                  <a:lnTo>
                    <a:pt x="1077" y="1362"/>
                  </a:lnTo>
                  <a:lnTo>
                    <a:pt x="1085" y="1448"/>
                  </a:lnTo>
                  <a:lnTo>
                    <a:pt x="1050" y="1478"/>
                  </a:lnTo>
                  <a:lnTo>
                    <a:pt x="996" y="1468"/>
                  </a:lnTo>
                  <a:lnTo>
                    <a:pt x="971" y="1425"/>
                  </a:lnTo>
                  <a:lnTo>
                    <a:pt x="943" y="1444"/>
                  </a:lnTo>
                  <a:lnTo>
                    <a:pt x="953" y="1495"/>
                  </a:lnTo>
                  <a:lnTo>
                    <a:pt x="1018" y="1503"/>
                  </a:lnTo>
                  <a:lnTo>
                    <a:pt x="1073" y="1547"/>
                  </a:lnTo>
                  <a:lnTo>
                    <a:pt x="1124" y="1558"/>
                  </a:lnTo>
                  <a:lnTo>
                    <a:pt x="1126" y="1507"/>
                  </a:lnTo>
                  <a:lnTo>
                    <a:pt x="1223" y="1472"/>
                  </a:lnTo>
                  <a:lnTo>
                    <a:pt x="1256" y="1489"/>
                  </a:lnTo>
                  <a:lnTo>
                    <a:pt x="1282" y="1560"/>
                  </a:lnTo>
                  <a:lnTo>
                    <a:pt x="1363" y="1633"/>
                  </a:lnTo>
                  <a:lnTo>
                    <a:pt x="1410" y="1610"/>
                  </a:lnTo>
                  <a:lnTo>
                    <a:pt x="1437" y="1688"/>
                  </a:lnTo>
                  <a:lnTo>
                    <a:pt x="1493" y="1732"/>
                  </a:lnTo>
                  <a:lnTo>
                    <a:pt x="1540" y="1739"/>
                  </a:lnTo>
                  <a:lnTo>
                    <a:pt x="1587" y="1688"/>
                  </a:lnTo>
                  <a:lnTo>
                    <a:pt x="1654" y="1651"/>
                  </a:lnTo>
                  <a:lnTo>
                    <a:pt x="1650" y="1602"/>
                  </a:lnTo>
                  <a:lnTo>
                    <a:pt x="1634" y="1580"/>
                  </a:lnTo>
                  <a:lnTo>
                    <a:pt x="1731" y="1566"/>
                  </a:lnTo>
                  <a:lnTo>
                    <a:pt x="1719" y="1507"/>
                  </a:lnTo>
                  <a:lnTo>
                    <a:pt x="1744" y="1430"/>
                  </a:lnTo>
                  <a:lnTo>
                    <a:pt x="1697" y="1399"/>
                  </a:lnTo>
                  <a:lnTo>
                    <a:pt x="1699" y="1395"/>
                  </a:lnTo>
                  <a:lnTo>
                    <a:pt x="1707" y="1385"/>
                  </a:lnTo>
                  <a:lnTo>
                    <a:pt x="1715" y="1373"/>
                  </a:lnTo>
                  <a:lnTo>
                    <a:pt x="1723" y="1363"/>
                  </a:lnTo>
                  <a:lnTo>
                    <a:pt x="1727" y="1360"/>
                  </a:lnTo>
                  <a:lnTo>
                    <a:pt x="1727" y="1354"/>
                  </a:lnTo>
                  <a:lnTo>
                    <a:pt x="1725" y="1340"/>
                  </a:lnTo>
                  <a:lnTo>
                    <a:pt x="1725" y="1324"/>
                  </a:lnTo>
                  <a:lnTo>
                    <a:pt x="1725" y="1312"/>
                  </a:lnTo>
                  <a:lnTo>
                    <a:pt x="1725" y="1306"/>
                  </a:lnTo>
                  <a:lnTo>
                    <a:pt x="1788" y="1302"/>
                  </a:lnTo>
                  <a:lnTo>
                    <a:pt x="1835" y="1328"/>
                  </a:lnTo>
                  <a:lnTo>
                    <a:pt x="1888" y="1316"/>
                  </a:lnTo>
                  <a:lnTo>
                    <a:pt x="1888" y="1267"/>
                  </a:lnTo>
                  <a:lnTo>
                    <a:pt x="1996" y="1259"/>
                  </a:lnTo>
                  <a:lnTo>
                    <a:pt x="2000" y="1206"/>
                  </a:lnTo>
                  <a:lnTo>
                    <a:pt x="1989" y="1155"/>
                  </a:lnTo>
                  <a:lnTo>
                    <a:pt x="2014" y="1112"/>
                  </a:lnTo>
                  <a:lnTo>
                    <a:pt x="2002" y="1068"/>
                  </a:lnTo>
                  <a:lnTo>
                    <a:pt x="1882" y="1015"/>
                  </a:lnTo>
                  <a:lnTo>
                    <a:pt x="1811" y="993"/>
                  </a:lnTo>
                  <a:lnTo>
                    <a:pt x="1809" y="962"/>
                  </a:lnTo>
                  <a:lnTo>
                    <a:pt x="1758" y="960"/>
                  </a:lnTo>
                  <a:lnTo>
                    <a:pt x="1727" y="944"/>
                  </a:lnTo>
                  <a:lnTo>
                    <a:pt x="1713" y="1023"/>
                  </a:lnTo>
                  <a:lnTo>
                    <a:pt x="1701" y="1102"/>
                  </a:lnTo>
                  <a:lnTo>
                    <a:pt x="1754" y="1121"/>
                  </a:lnTo>
                  <a:lnTo>
                    <a:pt x="1774" y="1157"/>
                  </a:lnTo>
                  <a:lnTo>
                    <a:pt x="1756" y="1198"/>
                  </a:lnTo>
                  <a:lnTo>
                    <a:pt x="1717" y="1214"/>
                  </a:lnTo>
                  <a:lnTo>
                    <a:pt x="1713" y="1259"/>
                  </a:lnTo>
                  <a:lnTo>
                    <a:pt x="1678" y="1271"/>
                  </a:lnTo>
                  <a:lnTo>
                    <a:pt x="1613" y="1241"/>
                  </a:lnTo>
                  <a:lnTo>
                    <a:pt x="1589" y="1206"/>
                  </a:lnTo>
                  <a:lnTo>
                    <a:pt x="1546" y="1190"/>
                  </a:lnTo>
                  <a:lnTo>
                    <a:pt x="1546" y="1145"/>
                  </a:lnTo>
                  <a:lnTo>
                    <a:pt x="1563" y="1104"/>
                  </a:lnTo>
                  <a:lnTo>
                    <a:pt x="1524" y="1047"/>
                  </a:lnTo>
                  <a:lnTo>
                    <a:pt x="1528" y="1011"/>
                  </a:lnTo>
                  <a:lnTo>
                    <a:pt x="1475" y="970"/>
                  </a:lnTo>
                  <a:lnTo>
                    <a:pt x="1447" y="932"/>
                  </a:lnTo>
                  <a:lnTo>
                    <a:pt x="1437" y="915"/>
                  </a:lnTo>
                  <a:lnTo>
                    <a:pt x="1365" y="911"/>
                  </a:lnTo>
                  <a:lnTo>
                    <a:pt x="1306" y="856"/>
                  </a:lnTo>
                  <a:lnTo>
                    <a:pt x="1313" y="767"/>
                  </a:lnTo>
                  <a:lnTo>
                    <a:pt x="1370" y="732"/>
                  </a:lnTo>
                  <a:lnTo>
                    <a:pt x="1370" y="627"/>
                  </a:lnTo>
                  <a:lnTo>
                    <a:pt x="1325" y="588"/>
                  </a:lnTo>
                  <a:lnTo>
                    <a:pt x="1250" y="592"/>
                  </a:lnTo>
                  <a:lnTo>
                    <a:pt x="1154" y="684"/>
                  </a:lnTo>
                  <a:lnTo>
                    <a:pt x="1020" y="684"/>
                  </a:lnTo>
                  <a:lnTo>
                    <a:pt x="937" y="641"/>
                  </a:lnTo>
                  <a:lnTo>
                    <a:pt x="941" y="580"/>
                  </a:lnTo>
                  <a:lnTo>
                    <a:pt x="874" y="576"/>
                  </a:lnTo>
                  <a:lnTo>
                    <a:pt x="798" y="509"/>
                  </a:lnTo>
                  <a:lnTo>
                    <a:pt x="847" y="440"/>
                  </a:lnTo>
                  <a:lnTo>
                    <a:pt x="892" y="425"/>
                  </a:lnTo>
                  <a:lnTo>
                    <a:pt x="872" y="362"/>
                  </a:lnTo>
                  <a:lnTo>
                    <a:pt x="792" y="334"/>
                  </a:lnTo>
                  <a:lnTo>
                    <a:pt x="699" y="344"/>
                  </a:lnTo>
                  <a:lnTo>
                    <a:pt x="652" y="399"/>
                  </a:lnTo>
                  <a:lnTo>
                    <a:pt x="607" y="393"/>
                  </a:lnTo>
                  <a:lnTo>
                    <a:pt x="530" y="303"/>
                  </a:lnTo>
                  <a:lnTo>
                    <a:pt x="496" y="208"/>
                  </a:lnTo>
                  <a:lnTo>
                    <a:pt x="514" y="149"/>
                  </a:lnTo>
                  <a:lnTo>
                    <a:pt x="506" y="25"/>
                  </a:lnTo>
                  <a:lnTo>
                    <a:pt x="463" y="9"/>
                  </a:lnTo>
                  <a:close/>
                </a:path>
              </a:pathLst>
            </a:custGeom>
            <a:grpFill/>
            <a:ln w="0">
              <a:solidFill>
                <a:schemeClr val="tx1">
                  <a:lumMod val="85000"/>
                  <a:lumOff val="15000"/>
                </a:schemeClr>
              </a:solidFill>
              <a:prstDash val="solid"/>
              <a:round/>
              <a:headEnd/>
              <a:tailEnd/>
            </a:ln>
          </p:spPr>
          <p:txBody>
            <a:bodyPr/>
            <a:lstStyle/>
            <a:p>
              <a:endParaRPr lang="zh-CN" altLang="en-US" sz="2471"/>
            </a:p>
          </p:txBody>
        </p:sp>
        <p:sp>
          <p:nvSpPr>
            <p:cNvPr id="94" name="Freeform 108"/>
            <p:cNvSpPr>
              <a:spLocks/>
            </p:cNvSpPr>
            <p:nvPr/>
          </p:nvSpPr>
          <p:spPr bwMode="gray">
            <a:xfrm>
              <a:off x="2016" y="1899"/>
              <a:ext cx="1007" cy="870"/>
            </a:xfrm>
            <a:custGeom>
              <a:avLst/>
              <a:gdLst>
                <a:gd name="T0" fmla="*/ 92 w 2014"/>
                <a:gd name="T1" fmla="*/ 13 h 1739"/>
                <a:gd name="T2" fmla="*/ 66 w 2014"/>
                <a:gd name="T3" fmla="*/ 38 h 1739"/>
                <a:gd name="T4" fmla="*/ 0 w 2014"/>
                <a:gd name="T5" fmla="*/ 77 h 1739"/>
                <a:gd name="T6" fmla="*/ 45 w 2014"/>
                <a:gd name="T7" fmla="*/ 154 h 1739"/>
                <a:gd name="T8" fmla="*/ 90 w 2014"/>
                <a:gd name="T9" fmla="*/ 171 h 1739"/>
                <a:gd name="T10" fmla="*/ 140 w 2014"/>
                <a:gd name="T11" fmla="*/ 160 h 1739"/>
                <a:gd name="T12" fmla="*/ 188 w 2014"/>
                <a:gd name="T13" fmla="*/ 177 h 1739"/>
                <a:gd name="T14" fmla="*/ 215 w 2014"/>
                <a:gd name="T15" fmla="*/ 193 h 1739"/>
                <a:gd name="T16" fmla="*/ 258 w 2014"/>
                <a:gd name="T17" fmla="*/ 220 h 1739"/>
                <a:gd name="T18" fmla="*/ 284 w 2014"/>
                <a:gd name="T19" fmla="*/ 237 h 1739"/>
                <a:gd name="T20" fmla="*/ 301 w 2014"/>
                <a:gd name="T21" fmla="*/ 275 h 1739"/>
                <a:gd name="T22" fmla="*/ 283 w 2014"/>
                <a:gd name="T23" fmla="*/ 318 h 1739"/>
                <a:gd name="T24" fmla="*/ 270 w 2014"/>
                <a:gd name="T25" fmla="*/ 341 h 1739"/>
                <a:gd name="T26" fmla="*/ 249 w 2014"/>
                <a:gd name="T27" fmla="*/ 367 h 1739"/>
                <a:gd name="T28" fmla="*/ 239 w 2014"/>
                <a:gd name="T29" fmla="*/ 374 h 1739"/>
                <a:gd name="T30" fmla="*/ 281 w 2014"/>
                <a:gd name="T31" fmla="*/ 390 h 1739"/>
                <a:gd name="T32" fmla="*/ 314 w 2014"/>
                <a:gd name="T33" fmla="*/ 373 h 1739"/>
                <a:gd name="T34" fmla="*/ 353 w 2014"/>
                <a:gd name="T35" fmla="*/ 403 h 1739"/>
                <a:gd name="T36" fmla="*/ 385 w 2014"/>
                <a:gd name="T37" fmla="*/ 435 h 1739"/>
                <a:gd name="T38" fmla="*/ 413 w 2014"/>
                <a:gd name="T39" fmla="*/ 401 h 1739"/>
                <a:gd name="T40" fmla="*/ 430 w 2014"/>
                <a:gd name="T41" fmla="*/ 377 h 1739"/>
                <a:gd name="T42" fmla="*/ 425 w 2014"/>
                <a:gd name="T43" fmla="*/ 349 h 1739"/>
                <a:gd name="T44" fmla="*/ 431 w 2014"/>
                <a:gd name="T45" fmla="*/ 341 h 1739"/>
                <a:gd name="T46" fmla="*/ 432 w 2014"/>
                <a:gd name="T47" fmla="*/ 335 h 1739"/>
                <a:gd name="T48" fmla="*/ 432 w 2014"/>
                <a:gd name="T49" fmla="*/ 327 h 1739"/>
                <a:gd name="T50" fmla="*/ 472 w 2014"/>
                <a:gd name="T51" fmla="*/ 329 h 1739"/>
                <a:gd name="T52" fmla="*/ 500 w 2014"/>
                <a:gd name="T53" fmla="*/ 302 h 1739"/>
                <a:gd name="T54" fmla="*/ 501 w 2014"/>
                <a:gd name="T55" fmla="*/ 267 h 1739"/>
                <a:gd name="T56" fmla="*/ 453 w 2014"/>
                <a:gd name="T57" fmla="*/ 241 h 1739"/>
                <a:gd name="T58" fmla="*/ 429 w 2014"/>
                <a:gd name="T59" fmla="*/ 256 h 1739"/>
                <a:gd name="T60" fmla="*/ 444 w 2014"/>
                <a:gd name="T61" fmla="*/ 290 h 1739"/>
                <a:gd name="T62" fmla="*/ 429 w 2014"/>
                <a:gd name="T63" fmla="*/ 315 h 1739"/>
                <a:gd name="T64" fmla="*/ 398 w 2014"/>
                <a:gd name="T65" fmla="*/ 302 h 1739"/>
                <a:gd name="T66" fmla="*/ 391 w 2014"/>
                <a:gd name="T67" fmla="*/ 276 h 1739"/>
                <a:gd name="T68" fmla="*/ 369 w 2014"/>
                <a:gd name="T69" fmla="*/ 243 h 1739"/>
                <a:gd name="T70" fmla="*/ 342 w 2014"/>
                <a:gd name="T71" fmla="*/ 228 h 1739"/>
                <a:gd name="T72" fmla="*/ 343 w 2014"/>
                <a:gd name="T73" fmla="*/ 183 h 1739"/>
                <a:gd name="T74" fmla="*/ 313 w 2014"/>
                <a:gd name="T75" fmla="*/ 148 h 1739"/>
                <a:gd name="T76" fmla="*/ 235 w 2014"/>
                <a:gd name="T77" fmla="*/ 161 h 1739"/>
                <a:gd name="T78" fmla="*/ 200 w 2014"/>
                <a:gd name="T79" fmla="*/ 128 h 1739"/>
                <a:gd name="T80" fmla="*/ 218 w 2014"/>
                <a:gd name="T81" fmla="*/ 91 h 1739"/>
                <a:gd name="T82" fmla="*/ 163 w 2014"/>
                <a:gd name="T83" fmla="*/ 100 h 1739"/>
                <a:gd name="T84" fmla="*/ 124 w 2014"/>
                <a:gd name="T85" fmla="*/ 52 h 1739"/>
                <a:gd name="T86" fmla="*/ 116 w 2014"/>
                <a:gd name="T87" fmla="*/ 3 h 1739"/>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2014"/>
                <a:gd name="T133" fmla="*/ 0 h 1739"/>
                <a:gd name="T134" fmla="*/ 2014 w 2014"/>
                <a:gd name="T135" fmla="*/ 1739 h 1739"/>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2014" h="1739">
                  <a:moveTo>
                    <a:pt x="463" y="9"/>
                  </a:moveTo>
                  <a:lnTo>
                    <a:pt x="398" y="0"/>
                  </a:lnTo>
                  <a:lnTo>
                    <a:pt x="365" y="51"/>
                  </a:lnTo>
                  <a:lnTo>
                    <a:pt x="374" y="92"/>
                  </a:lnTo>
                  <a:lnTo>
                    <a:pt x="347" y="122"/>
                  </a:lnTo>
                  <a:lnTo>
                    <a:pt x="264" y="149"/>
                  </a:lnTo>
                  <a:lnTo>
                    <a:pt x="160" y="181"/>
                  </a:lnTo>
                  <a:lnTo>
                    <a:pt x="81" y="259"/>
                  </a:lnTo>
                  <a:lnTo>
                    <a:pt x="0" y="307"/>
                  </a:lnTo>
                  <a:lnTo>
                    <a:pt x="32" y="570"/>
                  </a:lnTo>
                  <a:lnTo>
                    <a:pt x="115" y="578"/>
                  </a:lnTo>
                  <a:lnTo>
                    <a:pt x="180" y="614"/>
                  </a:lnTo>
                  <a:lnTo>
                    <a:pt x="237" y="625"/>
                  </a:lnTo>
                  <a:lnTo>
                    <a:pt x="298" y="684"/>
                  </a:lnTo>
                  <a:lnTo>
                    <a:pt x="357" y="681"/>
                  </a:lnTo>
                  <a:lnTo>
                    <a:pt x="432" y="637"/>
                  </a:lnTo>
                  <a:lnTo>
                    <a:pt x="504" y="641"/>
                  </a:lnTo>
                  <a:lnTo>
                    <a:pt x="559" y="637"/>
                  </a:lnTo>
                  <a:lnTo>
                    <a:pt x="601" y="612"/>
                  </a:lnTo>
                  <a:lnTo>
                    <a:pt x="674" y="651"/>
                  </a:lnTo>
                  <a:lnTo>
                    <a:pt x="752" y="708"/>
                  </a:lnTo>
                  <a:lnTo>
                    <a:pt x="813" y="669"/>
                  </a:lnTo>
                  <a:lnTo>
                    <a:pt x="829" y="708"/>
                  </a:lnTo>
                  <a:lnTo>
                    <a:pt x="859" y="771"/>
                  </a:lnTo>
                  <a:lnTo>
                    <a:pt x="945" y="807"/>
                  </a:lnTo>
                  <a:lnTo>
                    <a:pt x="998" y="877"/>
                  </a:lnTo>
                  <a:lnTo>
                    <a:pt x="1032" y="879"/>
                  </a:lnTo>
                  <a:lnTo>
                    <a:pt x="1059" y="854"/>
                  </a:lnTo>
                  <a:lnTo>
                    <a:pt x="1101" y="895"/>
                  </a:lnTo>
                  <a:lnTo>
                    <a:pt x="1136" y="946"/>
                  </a:lnTo>
                  <a:lnTo>
                    <a:pt x="1150" y="1015"/>
                  </a:lnTo>
                  <a:lnTo>
                    <a:pt x="1181" y="1051"/>
                  </a:lnTo>
                  <a:lnTo>
                    <a:pt x="1203" y="1100"/>
                  </a:lnTo>
                  <a:lnTo>
                    <a:pt x="1229" y="1129"/>
                  </a:lnTo>
                  <a:lnTo>
                    <a:pt x="1197" y="1234"/>
                  </a:lnTo>
                  <a:lnTo>
                    <a:pt x="1132" y="1271"/>
                  </a:lnTo>
                  <a:lnTo>
                    <a:pt x="1144" y="1326"/>
                  </a:lnTo>
                  <a:lnTo>
                    <a:pt x="1105" y="1358"/>
                  </a:lnTo>
                  <a:lnTo>
                    <a:pt x="1077" y="1362"/>
                  </a:lnTo>
                  <a:lnTo>
                    <a:pt x="1085" y="1448"/>
                  </a:lnTo>
                  <a:lnTo>
                    <a:pt x="1050" y="1478"/>
                  </a:lnTo>
                  <a:lnTo>
                    <a:pt x="996" y="1468"/>
                  </a:lnTo>
                  <a:lnTo>
                    <a:pt x="971" y="1425"/>
                  </a:lnTo>
                  <a:lnTo>
                    <a:pt x="943" y="1444"/>
                  </a:lnTo>
                  <a:lnTo>
                    <a:pt x="953" y="1495"/>
                  </a:lnTo>
                  <a:lnTo>
                    <a:pt x="1018" y="1503"/>
                  </a:lnTo>
                  <a:lnTo>
                    <a:pt x="1073" y="1547"/>
                  </a:lnTo>
                  <a:lnTo>
                    <a:pt x="1124" y="1558"/>
                  </a:lnTo>
                  <a:lnTo>
                    <a:pt x="1126" y="1507"/>
                  </a:lnTo>
                  <a:lnTo>
                    <a:pt x="1223" y="1472"/>
                  </a:lnTo>
                  <a:lnTo>
                    <a:pt x="1256" y="1489"/>
                  </a:lnTo>
                  <a:lnTo>
                    <a:pt x="1282" y="1560"/>
                  </a:lnTo>
                  <a:lnTo>
                    <a:pt x="1363" y="1633"/>
                  </a:lnTo>
                  <a:lnTo>
                    <a:pt x="1410" y="1610"/>
                  </a:lnTo>
                  <a:lnTo>
                    <a:pt x="1437" y="1688"/>
                  </a:lnTo>
                  <a:lnTo>
                    <a:pt x="1493" y="1732"/>
                  </a:lnTo>
                  <a:lnTo>
                    <a:pt x="1540" y="1739"/>
                  </a:lnTo>
                  <a:lnTo>
                    <a:pt x="1587" y="1688"/>
                  </a:lnTo>
                  <a:lnTo>
                    <a:pt x="1654" y="1651"/>
                  </a:lnTo>
                  <a:lnTo>
                    <a:pt x="1650" y="1602"/>
                  </a:lnTo>
                  <a:lnTo>
                    <a:pt x="1634" y="1580"/>
                  </a:lnTo>
                  <a:lnTo>
                    <a:pt x="1731" y="1566"/>
                  </a:lnTo>
                  <a:lnTo>
                    <a:pt x="1719" y="1507"/>
                  </a:lnTo>
                  <a:lnTo>
                    <a:pt x="1744" y="1430"/>
                  </a:lnTo>
                  <a:lnTo>
                    <a:pt x="1697" y="1399"/>
                  </a:lnTo>
                  <a:lnTo>
                    <a:pt x="1699" y="1395"/>
                  </a:lnTo>
                  <a:lnTo>
                    <a:pt x="1707" y="1385"/>
                  </a:lnTo>
                  <a:lnTo>
                    <a:pt x="1715" y="1373"/>
                  </a:lnTo>
                  <a:lnTo>
                    <a:pt x="1723" y="1363"/>
                  </a:lnTo>
                  <a:lnTo>
                    <a:pt x="1727" y="1360"/>
                  </a:lnTo>
                  <a:lnTo>
                    <a:pt x="1727" y="1354"/>
                  </a:lnTo>
                  <a:lnTo>
                    <a:pt x="1725" y="1340"/>
                  </a:lnTo>
                  <a:lnTo>
                    <a:pt x="1725" y="1324"/>
                  </a:lnTo>
                  <a:lnTo>
                    <a:pt x="1725" y="1312"/>
                  </a:lnTo>
                  <a:lnTo>
                    <a:pt x="1725" y="1306"/>
                  </a:lnTo>
                  <a:lnTo>
                    <a:pt x="1788" y="1302"/>
                  </a:lnTo>
                  <a:lnTo>
                    <a:pt x="1835" y="1328"/>
                  </a:lnTo>
                  <a:lnTo>
                    <a:pt x="1888" y="1316"/>
                  </a:lnTo>
                  <a:lnTo>
                    <a:pt x="1888" y="1267"/>
                  </a:lnTo>
                  <a:lnTo>
                    <a:pt x="1996" y="1259"/>
                  </a:lnTo>
                  <a:lnTo>
                    <a:pt x="2000" y="1206"/>
                  </a:lnTo>
                  <a:lnTo>
                    <a:pt x="1989" y="1155"/>
                  </a:lnTo>
                  <a:lnTo>
                    <a:pt x="2014" y="1112"/>
                  </a:lnTo>
                  <a:lnTo>
                    <a:pt x="2002" y="1068"/>
                  </a:lnTo>
                  <a:lnTo>
                    <a:pt x="1882" y="1015"/>
                  </a:lnTo>
                  <a:lnTo>
                    <a:pt x="1811" y="993"/>
                  </a:lnTo>
                  <a:lnTo>
                    <a:pt x="1809" y="962"/>
                  </a:lnTo>
                  <a:lnTo>
                    <a:pt x="1758" y="960"/>
                  </a:lnTo>
                  <a:lnTo>
                    <a:pt x="1727" y="944"/>
                  </a:lnTo>
                  <a:lnTo>
                    <a:pt x="1713" y="1023"/>
                  </a:lnTo>
                  <a:lnTo>
                    <a:pt x="1701" y="1102"/>
                  </a:lnTo>
                  <a:lnTo>
                    <a:pt x="1754" y="1121"/>
                  </a:lnTo>
                  <a:lnTo>
                    <a:pt x="1774" y="1157"/>
                  </a:lnTo>
                  <a:lnTo>
                    <a:pt x="1756" y="1198"/>
                  </a:lnTo>
                  <a:lnTo>
                    <a:pt x="1717" y="1214"/>
                  </a:lnTo>
                  <a:lnTo>
                    <a:pt x="1713" y="1259"/>
                  </a:lnTo>
                  <a:lnTo>
                    <a:pt x="1678" y="1271"/>
                  </a:lnTo>
                  <a:lnTo>
                    <a:pt x="1613" y="1241"/>
                  </a:lnTo>
                  <a:lnTo>
                    <a:pt x="1589" y="1206"/>
                  </a:lnTo>
                  <a:lnTo>
                    <a:pt x="1546" y="1190"/>
                  </a:lnTo>
                  <a:lnTo>
                    <a:pt x="1546" y="1145"/>
                  </a:lnTo>
                  <a:lnTo>
                    <a:pt x="1563" y="1104"/>
                  </a:lnTo>
                  <a:lnTo>
                    <a:pt x="1524" y="1047"/>
                  </a:lnTo>
                  <a:lnTo>
                    <a:pt x="1528" y="1011"/>
                  </a:lnTo>
                  <a:lnTo>
                    <a:pt x="1475" y="970"/>
                  </a:lnTo>
                  <a:lnTo>
                    <a:pt x="1447" y="932"/>
                  </a:lnTo>
                  <a:lnTo>
                    <a:pt x="1437" y="915"/>
                  </a:lnTo>
                  <a:lnTo>
                    <a:pt x="1365" y="911"/>
                  </a:lnTo>
                  <a:lnTo>
                    <a:pt x="1306" y="856"/>
                  </a:lnTo>
                  <a:lnTo>
                    <a:pt x="1313" y="767"/>
                  </a:lnTo>
                  <a:lnTo>
                    <a:pt x="1370" y="732"/>
                  </a:lnTo>
                  <a:lnTo>
                    <a:pt x="1370" y="627"/>
                  </a:lnTo>
                  <a:lnTo>
                    <a:pt x="1325" y="588"/>
                  </a:lnTo>
                  <a:lnTo>
                    <a:pt x="1250" y="592"/>
                  </a:lnTo>
                  <a:lnTo>
                    <a:pt x="1154" y="684"/>
                  </a:lnTo>
                  <a:lnTo>
                    <a:pt x="1020" y="684"/>
                  </a:lnTo>
                  <a:lnTo>
                    <a:pt x="937" y="641"/>
                  </a:lnTo>
                  <a:lnTo>
                    <a:pt x="941" y="580"/>
                  </a:lnTo>
                  <a:lnTo>
                    <a:pt x="874" y="576"/>
                  </a:lnTo>
                  <a:lnTo>
                    <a:pt x="798" y="509"/>
                  </a:lnTo>
                  <a:lnTo>
                    <a:pt x="847" y="440"/>
                  </a:lnTo>
                  <a:lnTo>
                    <a:pt x="892" y="425"/>
                  </a:lnTo>
                  <a:lnTo>
                    <a:pt x="872" y="362"/>
                  </a:lnTo>
                  <a:lnTo>
                    <a:pt x="792" y="334"/>
                  </a:lnTo>
                  <a:lnTo>
                    <a:pt x="699" y="344"/>
                  </a:lnTo>
                  <a:lnTo>
                    <a:pt x="652" y="399"/>
                  </a:lnTo>
                  <a:lnTo>
                    <a:pt x="607" y="393"/>
                  </a:lnTo>
                  <a:lnTo>
                    <a:pt x="530" y="303"/>
                  </a:lnTo>
                  <a:lnTo>
                    <a:pt x="496" y="208"/>
                  </a:lnTo>
                  <a:lnTo>
                    <a:pt x="514" y="149"/>
                  </a:lnTo>
                  <a:lnTo>
                    <a:pt x="506" y="25"/>
                  </a:lnTo>
                  <a:lnTo>
                    <a:pt x="463" y="9"/>
                  </a:lnTo>
                </a:path>
              </a:pathLst>
            </a:custGeom>
            <a:grpFill/>
            <a:ln w="6350">
              <a:solidFill>
                <a:schemeClr val="tx1">
                  <a:lumMod val="85000"/>
                  <a:lumOff val="15000"/>
                </a:schemeClr>
              </a:solidFill>
              <a:prstDash val="solid"/>
              <a:round/>
              <a:headEnd/>
              <a:tailEnd/>
            </a:ln>
          </p:spPr>
          <p:txBody>
            <a:bodyPr/>
            <a:lstStyle/>
            <a:p>
              <a:endParaRPr lang="zh-CN" altLang="en-US" sz="2471"/>
            </a:p>
          </p:txBody>
        </p:sp>
        <p:sp>
          <p:nvSpPr>
            <p:cNvPr id="95" name="Freeform 109"/>
            <p:cNvSpPr>
              <a:spLocks/>
            </p:cNvSpPr>
            <p:nvPr/>
          </p:nvSpPr>
          <p:spPr bwMode="gray">
            <a:xfrm>
              <a:off x="1694" y="2177"/>
              <a:ext cx="936" cy="666"/>
            </a:xfrm>
            <a:custGeom>
              <a:avLst/>
              <a:gdLst>
                <a:gd name="T0" fmla="*/ 445 w 1872"/>
                <a:gd name="T1" fmla="*/ 276 h 1330"/>
                <a:gd name="T2" fmla="*/ 426 w 1872"/>
                <a:gd name="T3" fmla="*/ 279 h 1330"/>
                <a:gd name="T4" fmla="*/ 397 w 1872"/>
                <a:gd name="T5" fmla="*/ 279 h 1330"/>
                <a:gd name="T6" fmla="*/ 381 w 1872"/>
                <a:gd name="T7" fmla="*/ 296 h 1330"/>
                <a:gd name="T8" fmla="*/ 343 w 1872"/>
                <a:gd name="T9" fmla="*/ 274 h 1330"/>
                <a:gd name="T10" fmla="*/ 308 w 1872"/>
                <a:gd name="T11" fmla="*/ 269 h 1330"/>
                <a:gd name="T12" fmla="*/ 275 w 1872"/>
                <a:gd name="T13" fmla="*/ 273 h 1330"/>
                <a:gd name="T14" fmla="*/ 262 w 1872"/>
                <a:gd name="T15" fmla="*/ 288 h 1330"/>
                <a:gd name="T16" fmla="*/ 260 w 1872"/>
                <a:gd name="T17" fmla="*/ 309 h 1330"/>
                <a:gd name="T18" fmla="*/ 225 w 1872"/>
                <a:gd name="T19" fmla="*/ 329 h 1330"/>
                <a:gd name="T20" fmla="*/ 204 w 1872"/>
                <a:gd name="T21" fmla="*/ 313 h 1330"/>
                <a:gd name="T22" fmla="*/ 155 w 1872"/>
                <a:gd name="T23" fmla="*/ 287 h 1330"/>
                <a:gd name="T24" fmla="*/ 113 w 1872"/>
                <a:gd name="T25" fmla="*/ 280 h 1330"/>
                <a:gd name="T26" fmla="*/ 85 w 1872"/>
                <a:gd name="T27" fmla="*/ 274 h 1330"/>
                <a:gd name="T28" fmla="*/ 64 w 1872"/>
                <a:gd name="T29" fmla="*/ 264 h 1330"/>
                <a:gd name="T30" fmla="*/ 28 w 1872"/>
                <a:gd name="T31" fmla="*/ 256 h 1330"/>
                <a:gd name="T32" fmla="*/ 2 w 1872"/>
                <a:gd name="T33" fmla="*/ 206 h 1330"/>
                <a:gd name="T34" fmla="*/ 12 w 1872"/>
                <a:gd name="T35" fmla="*/ 185 h 1330"/>
                <a:gd name="T36" fmla="*/ 20 w 1872"/>
                <a:gd name="T37" fmla="*/ 149 h 1330"/>
                <a:gd name="T38" fmla="*/ 11 w 1872"/>
                <a:gd name="T39" fmla="*/ 133 h 1330"/>
                <a:gd name="T40" fmla="*/ 20 w 1872"/>
                <a:gd name="T41" fmla="*/ 117 h 1330"/>
                <a:gd name="T42" fmla="*/ 61 w 1872"/>
                <a:gd name="T43" fmla="*/ 117 h 1330"/>
                <a:gd name="T44" fmla="*/ 53 w 1872"/>
                <a:gd name="T45" fmla="*/ 96 h 1330"/>
                <a:gd name="T46" fmla="*/ 74 w 1872"/>
                <a:gd name="T47" fmla="*/ 75 h 1330"/>
                <a:gd name="T48" fmla="*/ 45 w 1872"/>
                <a:gd name="T49" fmla="*/ 32 h 1330"/>
                <a:gd name="T50" fmla="*/ 99 w 1872"/>
                <a:gd name="T51" fmla="*/ 18 h 1330"/>
                <a:gd name="T52" fmla="*/ 134 w 1872"/>
                <a:gd name="T53" fmla="*/ 10 h 1330"/>
                <a:gd name="T54" fmla="*/ 169 w 1872"/>
                <a:gd name="T55" fmla="*/ 4 h 1330"/>
                <a:gd name="T56" fmla="*/ 206 w 1872"/>
                <a:gd name="T57" fmla="*/ 15 h 1330"/>
                <a:gd name="T58" fmla="*/ 235 w 1872"/>
                <a:gd name="T59" fmla="*/ 32 h 1330"/>
                <a:gd name="T60" fmla="*/ 269 w 1872"/>
                <a:gd name="T61" fmla="*/ 20 h 1330"/>
                <a:gd name="T62" fmla="*/ 301 w 1872"/>
                <a:gd name="T63" fmla="*/ 20 h 1330"/>
                <a:gd name="T64" fmla="*/ 330 w 1872"/>
                <a:gd name="T65" fmla="*/ 24 h 1330"/>
                <a:gd name="T66" fmla="*/ 364 w 1872"/>
                <a:gd name="T67" fmla="*/ 28 h 1330"/>
                <a:gd name="T68" fmla="*/ 376 w 1872"/>
                <a:gd name="T69" fmla="*/ 54 h 1330"/>
                <a:gd name="T70" fmla="*/ 411 w 1872"/>
                <a:gd name="T71" fmla="*/ 80 h 1330"/>
                <a:gd name="T72" fmla="*/ 426 w 1872"/>
                <a:gd name="T73" fmla="*/ 75 h 1330"/>
                <a:gd name="T74" fmla="*/ 445 w 1872"/>
                <a:gd name="T75" fmla="*/ 98 h 1330"/>
                <a:gd name="T76" fmla="*/ 456 w 1872"/>
                <a:gd name="T77" fmla="*/ 124 h 1330"/>
                <a:gd name="T78" fmla="*/ 468 w 1872"/>
                <a:gd name="T79" fmla="*/ 143 h 1330"/>
                <a:gd name="T80" fmla="*/ 444 w 1872"/>
                <a:gd name="T81" fmla="*/ 179 h 1330"/>
                <a:gd name="T82" fmla="*/ 437 w 1872"/>
                <a:gd name="T83" fmla="*/ 201 h 1330"/>
                <a:gd name="T84" fmla="*/ 432 w 1872"/>
                <a:gd name="T85" fmla="*/ 223 h 1330"/>
                <a:gd name="T86" fmla="*/ 410 w 1872"/>
                <a:gd name="T87" fmla="*/ 228 h 1330"/>
                <a:gd name="T88" fmla="*/ 397 w 1872"/>
                <a:gd name="T89" fmla="*/ 222 h 1330"/>
                <a:gd name="T90" fmla="*/ 416 w 1872"/>
                <a:gd name="T91" fmla="*/ 237 h 1330"/>
                <a:gd name="T92" fmla="*/ 442 w 1872"/>
                <a:gd name="T93" fmla="*/ 251 h 1330"/>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872"/>
                <a:gd name="T142" fmla="*/ 0 h 1330"/>
                <a:gd name="T143" fmla="*/ 1872 w 1872"/>
                <a:gd name="T144" fmla="*/ 1330 h 1330"/>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872" h="1330">
                  <a:moveTo>
                    <a:pt x="1801" y="1035"/>
                  </a:moveTo>
                  <a:lnTo>
                    <a:pt x="1779" y="1102"/>
                  </a:lnTo>
                  <a:lnTo>
                    <a:pt x="1736" y="1082"/>
                  </a:lnTo>
                  <a:lnTo>
                    <a:pt x="1702" y="1115"/>
                  </a:lnTo>
                  <a:lnTo>
                    <a:pt x="1655" y="1072"/>
                  </a:lnTo>
                  <a:lnTo>
                    <a:pt x="1586" y="1114"/>
                  </a:lnTo>
                  <a:lnTo>
                    <a:pt x="1588" y="1184"/>
                  </a:lnTo>
                  <a:lnTo>
                    <a:pt x="1521" y="1180"/>
                  </a:lnTo>
                  <a:lnTo>
                    <a:pt x="1421" y="1068"/>
                  </a:lnTo>
                  <a:lnTo>
                    <a:pt x="1372" y="1094"/>
                  </a:lnTo>
                  <a:lnTo>
                    <a:pt x="1279" y="1049"/>
                  </a:lnTo>
                  <a:lnTo>
                    <a:pt x="1232" y="1072"/>
                  </a:lnTo>
                  <a:lnTo>
                    <a:pt x="1138" y="1062"/>
                  </a:lnTo>
                  <a:lnTo>
                    <a:pt x="1100" y="1090"/>
                  </a:lnTo>
                  <a:lnTo>
                    <a:pt x="1092" y="1155"/>
                  </a:lnTo>
                  <a:lnTo>
                    <a:pt x="1045" y="1149"/>
                  </a:lnTo>
                  <a:lnTo>
                    <a:pt x="1055" y="1184"/>
                  </a:lnTo>
                  <a:lnTo>
                    <a:pt x="1039" y="1234"/>
                  </a:lnTo>
                  <a:lnTo>
                    <a:pt x="968" y="1330"/>
                  </a:lnTo>
                  <a:lnTo>
                    <a:pt x="897" y="1314"/>
                  </a:lnTo>
                  <a:lnTo>
                    <a:pt x="821" y="1304"/>
                  </a:lnTo>
                  <a:lnTo>
                    <a:pt x="813" y="1251"/>
                  </a:lnTo>
                  <a:lnTo>
                    <a:pt x="728" y="1190"/>
                  </a:lnTo>
                  <a:lnTo>
                    <a:pt x="618" y="1147"/>
                  </a:lnTo>
                  <a:lnTo>
                    <a:pt x="521" y="1149"/>
                  </a:lnTo>
                  <a:lnTo>
                    <a:pt x="452" y="1117"/>
                  </a:lnTo>
                  <a:lnTo>
                    <a:pt x="389" y="1121"/>
                  </a:lnTo>
                  <a:lnTo>
                    <a:pt x="338" y="1092"/>
                  </a:lnTo>
                  <a:lnTo>
                    <a:pt x="281" y="1056"/>
                  </a:lnTo>
                  <a:lnTo>
                    <a:pt x="256" y="1054"/>
                  </a:lnTo>
                  <a:lnTo>
                    <a:pt x="185" y="1021"/>
                  </a:lnTo>
                  <a:lnTo>
                    <a:pt x="112" y="1023"/>
                  </a:lnTo>
                  <a:lnTo>
                    <a:pt x="61" y="911"/>
                  </a:lnTo>
                  <a:lnTo>
                    <a:pt x="6" y="822"/>
                  </a:lnTo>
                  <a:lnTo>
                    <a:pt x="0" y="740"/>
                  </a:lnTo>
                  <a:lnTo>
                    <a:pt x="45" y="738"/>
                  </a:lnTo>
                  <a:lnTo>
                    <a:pt x="43" y="686"/>
                  </a:lnTo>
                  <a:lnTo>
                    <a:pt x="77" y="594"/>
                  </a:lnTo>
                  <a:lnTo>
                    <a:pt x="78" y="549"/>
                  </a:lnTo>
                  <a:lnTo>
                    <a:pt x="43" y="529"/>
                  </a:lnTo>
                  <a:lnTo>
                    <a:pt x="80" y="501"/>
                  </a:lnTo>
                  <a:lnTo>
                    <a:pt x="77" y="466"/>
                  </a:lnTo>
                  <a:lnTo>
                    <a:pt x="139" y="501"/>
                  </a:lnTo>
                  <a:lnTo>
                    <a:pt x="244" y="466"/>
                  </a:lnTo>
                  <a:lnTo>
                    <a:pt x="206" y="433"/>
                  </a:lnTo>
                  <a:lnTo>
                    <a:pt x="212" y="383"/>
                  </a:lnTo>
                  <a:lnTo>
                    <a:pt x="265" y="364"/>
                  </a:lnTo>
                  <a:lnTo>
                    <a:pt x="293" y="299"/>
                  </a:lnTo>
                  <a:lnTo>
                    <a:pt x="175" y="206"/>
                  </a:lnTo>
                  <a:lnTo>
                    <a:pt x="179" y="126"/>
                  </a:lnTo>
                  <a:lnTo>
                    <a:pt x="252" y="84"/>
                  </a:lnTo>
                  <a:lnTo>
                    <a:pt x="393" y="70"/>
                  </a:lnTo>
                  <a:lnTo>
                    <a:pt x="502" y="41"/>
                  </a:lnTo>
                  <a:lnTo>
                    <a:pt x="533" y="37"/>
                  </a:lnTo>
                  <a:lnTo>
                    <a:pt x="596" y="0"/>
                  </a:lnTo>
                  <a:lnTo>
                    <a:pt x="675" y="13"/>
                  </a:lnTo>
                  <a:lnTo>
                    <a:pt x="758" y="21"/>
                  </a:lnTo>
                  <a:lnTo>
                    <a:pt x="823" y="57"/>
                  </a:lnTo>
                  <a:lnTo>
                    <a:pt x="880" y="68"/>
                  </a:lnTo>
                  <a:lnTo>
                    <a:pt x="941" y="127"/>
                  </a:lnTo>
                  <a:lnTo>
                    <a:pt x="996" y="124"/>
                  </a:lnTo>
                  <a:lnTo>
                    <a:pt x="1075" y="80"/>
                  </a:lnTo>
                  <a:lnTo>
                    <a:pt x="1147" y="84"/>
                  </a:lnTo>
                  <a:lnTo>
                    <a:pt x="1202" y="80"/>
                  </a:lnTo>
                  <a:lnTo>
                    <a:pt x="1244" y="57"/>
                  </a:lnTo>
                  <a:lnTo>
                    <a:pt x="1319" y="96"/>
                  </a:lnTo>
                  <a:lnTo>
                    <a:pt x="1395" y="151"/>
                  </a:lnTo>
                  <a:lnTo>
                    <a:pt x="1456" y="112"/>
                  </a:lnTo>
                  <a:lnTo>
                    <a:pt x="1480" y="171"/>
                  </a:lnTo>
                  <a:lnTo>
                    <a:pt x="1502" y="214"/>
                  </a:lnTo>
                  <a:lnTo>
                    <a:pt x="1588" y="250"/>
                  </a:lnTo>
                  <a:lnTo>
                    <a:pt x="1641" y="320"/>
                  </a:lnTo>
                  <a:lnTo>
                    <a:pt x="1675" y="322"/>
                  </a:lnTo>
                  <a:lnTo>
                    <a:pt x="1702" y="299"/>
                  </a:lnTo>
                  <a:lnTo>
                    <a:pt x="1740" y="334"/>
                  </a:lnTo>
                  <a:lnTo>
                    <a:pt x="1779" y="389"/>
                  </a:lnTo>
                  <a:lnTo>
                    <a:pt x="1793" y="458"/>
                  </a:lnTo>
                  <a:lnTo>
                    <a:pt x="1824" y="494"/>
                  </a:lnTo>
                  <a:lnTo>
                    <a:pt x="1846" y="543"/>
                  </a:lnTo>
                  <a:lnTo>
                    <a:pt x="1872" y="572"/>
                  </a:lnTo>
                  <a:lnTo>
                    <a:pt x="1840" y="677"/>
                  </a:lnTo>
                  <a:lnTo>
                    <a:pt x="1775" y="714"/>
                  </a:lnTo>
                  <a:lnTo>
                    <a:pt x="1787" y="769"/>
                  </a:lnTo>
                  <a:lnTo>
                    <a:pt x="1748" y="801"/>
                  </a:lnTo>
                  <a:lnTo>
                    <a:pt x="1720" y="805"/>
                  </a:lnTo>
                  <a:lnTo>
                    <a:pt x="1726" y="889"/>
                  </a:lnTo>
                  <a:lnTo>
                    <a:pt x="1693" y="921"/>
                  </a:lnTo>
                  <a:lnTo>
                    <a:pt x="1639" y="911"/>
                  </a:lnTo>
                  <a:lnTo>
                    <a:pt x="1614" y="868"/>
                  </a:lnTo>
                  <a:lnTo>
                    <a:pt x="1586" y="887"/>
                  </a:lnTo>
                  <a:lnTo>
                    <a:pt x="1596" y="938"/>
                  </a:lnTo>
                  <a:lnTo>
                    <a:pt x="1661" y="946"/>
                  </a:lnTo>
                  <a:lnTo>
                    <a:pt x="1716" y="990"/>
                  </a:lnTo>
                  <a:lnTo>
                    <a:pt x="1767" y="1001"/>
                  </a:lnTo>
                  <a:lnTo>
                    <a:pt x="1801" y="1035"/>
                  </a:lnTo>
                  <a:close/>
                </a:path>
              </a:pathLst>
            </a:custGeom>
            <a:grpFill/>
            <a:ln w="0">
              <a:solidFill>
                <a:schemeClr val="tx1">
                  <a:lumMod val="85000"/>
                  <a:lumOff val="15000"/>
                </a:schemeClr>
              </a:solidFill>
              <a:prstDash val="solid"/>
              <a:round/>
              <a:headEnd/>
              <a:tailEnd/>
            </a:ln>
          </p:spPr>
          <p:txBody>
            <a:bodyPr/>
            <a:lstStyle/>
            <a:p>
              <a:endParaRPr lang="zh-CN" altLang="en-US" sz="2471"/>
            </a:p>
          </p:txBody>
        </p:sp>
        <p:sp>
          <p:nvSpPr>
            <p:cNvPr id="96" name="Freeform 110"/>
            <p:cNvSpPr>
              <a:spLocks/>
            </p:cNvSpPr>
            <p:nvPr/>
          </p:nvSpPr>
          <p:spPr bwMode="gray">
            <a:xfrm>
              <a:off x="1694" y="2177"/>
              <a:ext cx="936" cy="666"/>
            </a:xfrm>
            <a:custGeom>
              <a:avLst/>
              <a:gdLst>
                <a:gd name="T0" fmla="*/ 445 w 1872"/>
                <a:gd name="T1" fmla="*/ 276 h 1330"/>
                <a:gd name="T2" fmla="*/ 426 w 1872"/>
                <a:gd name="T3" fmla="*/ 279 h 1330"/>
                <a:gd name="T4" fmla="*/ 397 w 1872"/>
                <a:gd name="T5" fmla="*/ 279 h 1330"/>
                <a:gd name="T6" fmla="*/ 381 w 1872"/>
                <a:gd name="T7" fmla="*/ 296 h 1330"/>
                <a:gd name="T8" fmla="*/ 343 w 1872"/>
                <a:gd name="T9" fmla="*/ 274 h 1330"/>
                <a:gd name="T10" fmla="*/ 308 w 1872"/>
                <a:gd name="T11" fmla="*/ 269 h 1330"/>
                <a:gd name="T12" fmla="*/ 275 w 1872"/>
                <a:gd name="T13" fmla="*/ 273 h 1330"/>
                <a:gd name="T14" fmla="*/ 262 w 1872"/>
                <a:gd name="T15" fmla="*/ 288 h 1330"/>
                <a:gd name="T16" fmla="*/ 260 w 1872"/>
                <a:gd name="T17" fmla="*/ 309 h 1330"/>
                <a:gd name="T18" fmla="*/ 225 w 1872"/>
                <a:gd name="T19" fmla="*/ 329 h 1330"/>
                <a:gd name="T20" fmla="*/ 204 w 1872"/>
                <a:gd name="T21" fmla="*/ 313 h 1330"/>
                <a:gd name="T22" fmla="*/ 155 w 1872"/>
                <a:gd name="T23" fmla="*/ 287 h 1330"/>
                <a:gd name="T24" fmla="*/ 113 w 1872"/>
                <a:gd name="T25" fmla="*/ 280 h 1330"/>
                <a:gd name="T26" fmla="*/ 85 w 1872"/>
                <a:gd name="T27" fmla="*/ 274 h 1330"/>
                <a:gd name="T28" fmla="*/ 64 w 1872"/>
                <a:gd name="T29" fmla="*/ 264 h 1330"/>
                <a:gd name="T30" fmla="*/ 28 w 1872"/>
                <a:gd name="T31" fmla="*/ 256 h 1330"/>
                <a:gd name="T32" fmla="*/ 2 w 1872"/>
                <a:gd name="T33" fmla="*/ 206 h 1330"/>
                <a:gd name="T34" fmla="*/ 12 w 1872"/>
                <a:gd name="T35" fmla="*/ 185 h 1330"/>
                <a:gd name="T36" fmla="*/ 20 w 1872"/>
                <a:gd name="T37" fmla="*/ 149 h 1330"/>
                <a:gd name="T38" fmla="*/ 11 w 1872"/>
                <a:gd name="T39" fmla="*/ 133 h 1330"/>
                <a:gd name="T40" fmla="*/ 20 w 1872"/>
                <a:gd name="T41" fmla="*/ 117 h 1330"/>
                <a:gd name="T42" fmla="*/ 61 w 1872"/>
                <a:gd name="T43" fmla="*/ 117 h 1330"/>
                <a:gd name="T44" fmla="*/ 53 w 1872"/>
                <a:gd name="T45" fmla="*/ 96 h 1330"/>
                <a:gd name="T46" fmla="*/ 74 w 1872"/>
                <a:gd name="T47" fmla="*/ 75 h 1330"/>
                <a:gd name="T48" fmla="*/ 45 w 1872"/>
                <a:gd name="T49" fmla="*/ 32 h 1330"/>
                <a:gd name="T50" fmla="*/ 99 w 1872"/>
                <a:gd name="T51" fmla="*/ 18 h 1330"/>
                <a:gd name="T52" fmla="*/ 134 w 1872"/>
                <a:gd name="T53" fmla="*/ 10 h 1330"/>
                <a:gd name="T54" fmla="*/ 169 w 1872"/>
                <a:gd name="T55" fmla="*/ 4 h 1330"/>
                <a:gd name="T56" fmla="*/ 206 w 1872"/>
                <a:gd name="T57" fmla="*/ 15 h 1330"/>
                <a:gd name="T58" fmla="*/ 235 w 1872"/>
                <a:gd name="T59" fmla="*/ 32 h 1330"/>
                <a:gd name="T60" fmla="*/ 269 w 1872"/>
                <a:gd name="T61" fmla="*/ 20 h 1330"/>
                <a:gd name="T62" fmla="*/ 301 w 1872"/>
                <a:gd name="T63" fmla="*/ 20 h 1330"/>
                <a:gd name="T64" fmla="*/ 330 w 1872"/>
                <a:gd name="T65" fmla="*/ 24 h 1330"/>
                <a:gd name="T66" fmla="*/ 364 w 1872"/>
                <a:gd name="T67" fmla="*/ 28 h 1330"/>
                <a:gd name="T68" fmla="*/ 376 w 1872"/>
                <a:gd name="T69" fmla="*/ 54 h 1330"/>
                <a:gd name="T70" fmla="*/ 411 w 1872"/>
                <a:gd name="T71" fmla="*/ 80 h 1330"/>
                <a:gd name="T72" fmla="*/ 426 w 1872"/>
                <a:gd name="T73" fmla="*/ 75 h 1330"/>
                <a:gd name="T74" fmla="*/ 445 w 1872"/>
                <a:gd name="T75" fmla="*/ 98 h 1330"/>
                <a:gd name="T76" fmla="*/ 456 w 1872"/>
                <a:gd name="T77" fmla="*/ 124 h 1330"/>
                <a:gd name="T78" fmla="*/ 468 w 1872"/>
                <a:gd name="T79" fmla="*/ 143 h 1330"/>
                <a:gd name="T80" fmla="*/ 444 w 1872"/>
                <a:gd name="T81" fmla="*/ 179 h 1330"/>
                <a:gd name="T82" fmla="*/ 437 w 1872"/>
                <a:gd name="T83" fmla="*/ 201 h 1330"/>
                <a:gd name="T84" fmla="*/ 432 w 1872"/>
                <a:gd name="T85" fmla="*/ 223 h 1330"/>
                <a:gd name="T86" fmla="*/ 410 w 1872"/>
                <a:gd name="T87" fmla="*/ 228 h 1330"/>
                <a:gd name="T88" fmla="*/ 397 w 1872"/>
                <a:gd name="T89" fmla="*/ 222 h 1330"/>
                <a:gd name="T90" fmla="*/ 416 w 1872"/>
                <a:gd name="T91" fmla="*/ 237 h 1330"/>
                <a:gd name="T92" fmla="*/ 442 w 1872"/>
                <a:gd name="T93" fmla="*/ 251 h 1330"/>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872"/>
                <a:gd name="T142" fmla="*/ 0 h 1330"/>
                <a:gd name="T143" fmla="*/ 1872 w 1872"/>
                <a:gd name="T144" fmla="*/ 1330 h 1330"/>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872" h="1330">
                  <a:moveTo>
                    <a:pt x="1801" y="1035"/>
                  </a:moveTo>
                  <a:lnTo>
                    <a:pt x="1779" y="1102"/>
                  </a:lnTo>
                  <a:lnTo>
                    <a:pt x="1736" y="1082"/>
                  </a:lnTo>
                  <a:lnTo>
                    <a:pt x="1702" y="1115"/>
                  </a:lnTo>
                  <a:lnTo>
                    <a:pt x="1655" y="1072"/>
                  </a:lnTo>
                  <a:lnTo>
                    <a:pt x="1586" y="1114"/>
                  </a:lnTo>
                  <a:lnTo>
                    <a:pt x="1588" y="1184"/>
                  </a:lnTo>
                  <a:lnTo>
                    <a:pt x="1521" y="1180"/>
                  </a:lnTo>
                  <a:lnTo>
                    <a:pt x="1421" y="1068"/>
                  </a:lnTo>
                  <a:lnTo>
                    <a:pt x="1372" y="1094"/>
                  </a:lnTo>
                  <a:lnTo>
                    <a:pt x="1279" y="1049"/>
                  </a:lnTo>
                  <a:lnTo>
                    <a:pt x="1232" y="1072"/>
                  </a:lnTo>
                  <a:lnTo>
                    <a:pt x="1138" y="1062"/>
                  </a:lnTo>
                  <a:lnTo>
                    <a:pt x="1100" y="1090"/>
                  </a:lnTo>
                  <a:lnTo>
                    <a:pt x="1092" y="1155"/>
                  </a:lnTo>
                  <a:lnTo>
                    <a:pt x="1045" y="1149"/>
                  </a:lnTo>
                  <a:lnTo>
                    <a:pt x="1055" y="1184"/>
                  </a:lnTo>
                  <a:lnTo>
                    <a:pt x="1039" y="1234"/>
                  </a:lnTo>
                  <a:lnTo>
                    <a:pt x="968" y="1330"/>
                  </a:lnTo>
                  <a:lnTo>
                    <a:pt x="897" y="1314"/>
                  </a:lnTo>
                  <a:lnTo>
                    <a:pt x="821" y="1304"/>
                  </a:lnTo>
                  <a:lnTo>
                    <a:pt x="813" y="1251"/>
                  </a:lnTo>
                  <a:lnTo>
                    <a:pt x="728" y="1190"/>
                  </a:lnTo>
                  <a:lnTo>
                    <a:pt x="618" y="1147"/>
                  </a:lnTo>
                  <a:lnTo>
                    <a:pt x="521" y="1149"/>
                  </a:lnTo>
                  <a:lnTo>
                    <a:pt x="452" y="1117"/>
                  </a:lnTo>
                  <a:lnTo>
                    <a:pt x="389" y="1121"/>
                  </a:lnTo>
                  <a:lnTo>
                    <a:pt x="338" y="1092"/>
                  </a:lnTo>
                  <a:lnTo>
                    <a:pt x="281" y="1056"/>
                  </a:lnTo>
                  <a:lnTo>
                    <a:pt x="256" y="1054"/>
                  </a:lnTo>
                  <a:lnTo>
                    <a:pt x="185" y="1021"/>
                  </a:lnTo>
                  <a:lnTo>
                    <a:pt x="112" y="1023"/>
                  </a:lnTo>
                  <a:lnTo>
                    <a:pt x="61" y="911"/>
                  </a:lnTo>
                  <a:lnTo>
                    <a:pt x="6" y="822"/>
                  </a:lnTo>
                  <a:lnTo>
                    <a:pt x="0" y="740"/>
                  </a:lnTo>
                  <a:lnTo>
                    <a:pt x="45" y="738"/>
                  </a:lnTo>
                  <a:lnTo>
                    <a:pt x="43" y="686"/>
                  </a:lnTo>
                  <a:lnTo>
                    <a:pt x="77" y="594"/>
                  </a:lnTo>
                  <a:lnTo>
                    <a:pt x="78" y="549"/>
                  </a:lnTo>
                  <a:lnTo>
                    <a:pt x="43" y="529"/>
                  </a:lnTo>
                  <a:lnTo>
                    <a:pt x="80" y="501"/>
                  </a:lnTo>
                  <a:lnTo>
                    <a:pt x="77" y="466"/>
                  </a:lnTo>
                  <a:lnTo>
                    <a:pt x="139" y="501"/>
                  </a:lnTo>
                  <a:lnTo>
                    <a:pt x="244" y="466"/>
                  </a:lnTo>
                  <a:lnTo>
                    <a:pt x="206" y="433"/>
                  </a:lnTo>
                  <a:lnTo>
                    <a:pt x="212" y="383"/>
                  </a:lnTo>
                  <a:lnTo>
                    <a:pt x="265" y="364"/>
                  </a:lnTo>
                  <a:lnTo>
                    <a:pt x="293" y="299"/>
                  </a:lnTo>
                  <a:lnTo>
                    <a:pt x="175" y="206"/>
                  </a:lnTo>
                  <a:lnTo>
                    <a:pt x="179" y="126"/>
                  </a:lnTo>
                  <a:lnTo>
                    <a:pt x="252" y="84"/>
                  </a:lnTo>
                  <a:lnTo>
                    <a:pt x="393" y="70"/>
                  </a:lnTo>
                  <a:lnTo>
                    <a:pt x="502" y="41"/>
                  </a:lnTo>
                  <a:lnTo>
                    <a:pt x="533" y="37"/>
                  </a:lnTo>
                  <a:lnTo>
                    <a:pt x="596" y="0"/>
                  </a:lnTo>
                  <a:lnTo>
                    <a:pt x="675" y="13"/>
                  </a:lnTo>
                  <a:lnTo>
                    <a:pt x="758" y="21"/>
                  </a:lnTo>
                  <a:lnTo>
                    <a:pt x="823" y="57"/>
                  </a:lnTo>
                  <a:lnTo>
                    <a:pt x="880" y="68"/>
                  </a:lnTo>
                  <a:lnTo>
                    <a:pt x="941" y="127"/>
                  </a:lnTo>
                  <a:lnTo>
                    <a:pt x="996" y="124"/>
                  </a:lnTo>
                  <a:lnTo>
                    <a:pt x="1075" y="80"/>
                  </a:lnTo>
                  <a:lnTo>
                    <a:pt x="1147" y="84"/>
                  </a:lnTo>
                  <a:lnTo>
                    <a:pt x="1202" y="80"/>
                  </a:lnTo>
                  <a:lnTo>
                    <a:pt x="1244" y="57"/>
                  </a:lnTo>
                  <a:lnTo>
                    <a:pt x="1319" y="96"/>
                  </a:lnTo>
                  <a:lnTo>
                    <a:pt x="1395" y="151"/>
                  </a:lnTo>
                  <a:lnTo>
                    <a:pt x="1456" y="112"/>
                  </a:lnTo>
                  <a:lnTo>
                    <a:pt x="1480" y="171"/>
                  </a:lnTo>
                  <a:lnTo>
                    <a:pt x="1502" y="214"/>
                  </a:lnTo>
                  <a:lnTo>
                    <a:pt x="1588" y="250"/>
                  </a:lnTo>
                  <a:lnTo>
                    <a:pt x="1641" y="320"/>
                  </a:lnTo>
                  <a:lnTo>
                    <a:pt x="1675" y="322"/>
                  </a:lnTo>
                  <a:lnTo>
                    <a:pt x="1702" y="299"/>
                  </a:lnTo>
                  <a:lnTo>
                    <a:pt x="1740" y="334"/>
                  </a:lnTo>
                  <a:lnTo>
                    <a:pt x="1779" y="389"/>
                  </a:lnTo>
                  <a:lnTo>
                    <a:pt x="1793" y="458"/>
                  </a:lnTo>
                  <a:lnTo>
                    <a:pt x="1824" y="494"/>
                  </a:lnTo>
                  <a:lnTo>
                    <a:pt x="1846" y="543"/>
                  </a:lnTo>
                  <a:lnTo>
                    <a:pt x="1872" y="572"/>
                  </a:lnTo>
                  <a:lnTo>
                    <a:pt x="1840" y="677"/>
                  </a:lnTo>
                  <a:lnTo>
                    <a:pt x="1775" y="714"/>
                  </a:lnTo>
                  <a:lnTo>
                    <a:pt x="1787" y="769"/>
                  </a:lnTo>
                  <a:lnTo>
                    <a:pt x="1748" y="801"/>
                  </a:lnTo>
                  <a:lnTo>
                    <a:pt x="1720" y="805"/>
                  </a:lnTo>
                  <a:lnTo>
                    <a:pt x="1726" y="889"/>
                  </a:lnTo>
                  <a:lnTo>
                    <a:pt x="1693" y="921"/>
                  </a:lnTo>
                  <a:lnTo>
                    <a:pt x="1639" y="911"/>
                  </a:lnTo>
                  <a:lnTo>
                    <a:pt x="1614" y="868"/>
                  </a:lnTo>
                  <a:lnTo>
                    <a:pt x="1586" y="887"/>
                  </a:lnTo>
                  <a:lnTo>
                    <a:pt x="1596" y="938"/>
                  </a:lnTo>
                  <a:lnTo>
                    <a:pt x="1661" y="946"/>
                  </a:lnTo>
                  <a:lnTo>
                    <a:pt x="1716" y="990"/>
                  </a:lnTo>
                  <a:lnTo>
                    <a:pt x="1767" y="1001"/>
                  </a:lnTo>
                  <a:lnTo>
                    <a:pt x="1801" y="1035"/>
                  </a:lnTo>
                </a:path>
              </a:pathLst>
            </a:custGeom>
            <a:grpFill/>
            <a:ln w="6350">
              <a:solidFill>
                <a:schemeClr val="tx1">
                  <a:lumMod val="85000"/>
                  <a:lumOff val="15000"/>
                </a:schemeClr>
              </a:solidFill>
              <a:prstDash val="solid"/>
              <a:round/>
              <a:headEnd/>
              <a:tailEnd/>
            </a:ln>
          </p:spPr>
          <p:txBody>
            <a:bodyPr/>
            <a:lstStyle/>
            <a:p>
              <a:endParaRPr lang="zh-CN" altLang="en-US" sz="2471"/>
            </a:p>
          </p:txBody>
        </p:sp>
        <p:sp>
          <p:nvSpPr>
            <p:cNvPr id="97" name="Freeform 111"/>
            <p:cNvSpPr>
              <a:spLocks/>
            </p:cNvSpPr>
            <p:nvPr/>
          </p:nvSpPr>
          <p:spPr bwMode="gray">
            <a:xfrm>
              <a:off x="2241" y="2635"/>
              <a:ext cx="911" cy="693"/>
            </a:xfrm>
            <a:custGeom>
              <a:avLst/>
              <a:gdLst>
                <a:gd name="T0" fmla="*/ 300 w 1823"/>
                <a:gd name="T1" fmla="*/ 274 h 1385"/>
                <a:gd name="T2" fmla="*/ 284 w 1823"/>
                <a:gd name="T3" fmla="*/ 262 h 1385"/>
                <a:gd name="T4" fmla="*/ 269 w 1823"/>
                <a:gd name="T5" fmla="*/ 266 h 1385"/>
                <a:gd name="T6" fmla="*/ 248 w 1823"/>
                <a:gd name="T7" fmla="*/ 249 h 1385"/>
                <a:gd name="T8" fmla="*/ 236 w 1823"/>
                <a:gd name="T9" fmla="*/ 235 h 1385"/>
                <a:gd name="T10" fmla="*/ 232 w 1823"/>
                <a:gd name="T11" fmla="*/ 246 h 1385"/>
                <a:gd name="T12" fmla="*/ 222 w 1823"/>
                <a:gd name="T13" fmla="*/ 252 h 1385"/>
                <a:gd name="T14" fmla="*/ 218 w 1823"/>
                <a:gd name="T15" fmla="*/ 270 h 1385"/>
                <a:gd name="T16" fmla="*/ 195 w 1823"/>
                <a:gd name="T17" fmla="*/ 293 h 1385"/>
                <a:gd name="T18" fmla="*/ 201 w 1823"/>
                <a:gd name="T19" fmla="*/ 318 h 1385"/>
                <a:gd name="T20" fmla="*/ 188 w 1823"/>
                <a:gd name="T21" fmla="*/ 338 h 1385"/>
                <a:gd name="T22" fmla="*/ 167 w 1823"/>
                <a:gd name="T23" fmla="*/ 345 h 1385"/>
                <a:gd name="T24" fmla="*/ 148 w 1823"/>
                <a:gd name="T25" fmla="*/ 338 h 1385"/>
                <a:gd name="T26" fmla="*/ 132 w 1823"/>
                <a:gd name="T27" fmla="*/ 302 h 1385"/>
                <a:gd name="T28" fmla="*/ 111 w 1823"/>
                <a:gd name="T29" fmla="*/ 270 h 1385"/>
                <a:gd name="T30" fmla="*/ 90 w 1823"/>
                <a:gd name="T31" fmla="*/ 257 h 1385"/>
                <a:gd name="T32" fmla="*/ 87 w 1823"/>
                <a:gd name="T33" fmla="*/ 239 h 1385"/>
                <a:gd name="T34" fmla="*/ 65 w 1823"/>
                <a:gd name="T35" fmla="*/ 253 h 1385"/>
                <a:gd name="T36" fmla="*/ 53 w 1823"/>
                <a:gd name="T37" fmla="*/ 209 h 1385"/>
                <a:gd name="T38" fmla="*/ 51 w 1823"/>
                <a:gd name="T39" fmla="*/ 156 h 1385"/>
                <a:gd name="T40" fmla="*/ 40 w 1823"/>
                <a:gd name="T41" fmla="*/ 128 h 1385"/>
                <a:gd name="T42" fmla="*/ 49 w 1823"/>
                <a:gd name="T43" fmla="*/ 117 h 1385"/>
                <a:gd name="T44" fmla="*/ 26 w 1823"/>
                <a:gd name="T45" fmla="*/ 77 h 1385"/>
                <a:gd name="T46" fmla="*/ 2 w 1823"/>
                <a:gd name="T47" fmla="*/ 45 h 1385"/>
                <a:gd name="T48" fmla="*/ 35 w 1823"/>
                <a:gd name="T49" fmla="*/ 40 h 1385"/>
                <a:gd name="T50" fmla="*/ 70 w 1823"/>
                <a:gd name="T51" fmla="*/ 45 h 1385"/>
                <a:gd name="T52" fmla="*/ 107 w 1823"/>
                <a:gd name="T53" fmla="*/ 67 h 1385"/>
                <a:gd name="T54" fmla="*/ 124 w 1823"/>
                <a:gd name="T55" fmla="*/ 50 h 1385"/>
                <a:gd name="T56" fmla="*/ 152 w 1823"/>
                <a:gd name="T57" fmla="*/ 50 h 1385"/>
                <a:gd name="T58" fmla="*/ 171 w 1823"/>
                <a:gd name="T59" fmla="*/ 47 h 1385"/>
                <a:gd name="T60" fmla="*/ 168 w 1823"/>
                <a:gd name="T61" fmla="*/ 22 h 1385"/>
                <a:gd name="T62" fmla="*/ 193 w 1823"/>
                <a:gd name="T63" fmla="*/ 0 h 1385"/>
                <a:gd name="T64" fmla="*/ 208 w 1823"/>
                <a:gd name="T65" fmla="*/ 22 h 1385"/>
                <a:gd name="T66" fmla="*/ 240 w 1823"/>
                <a:gd name="T67" fmla="*/ 35 h 1385"/>
                <a:gd name="T68" fmla="*/ 261 w 1823"/>
                <a:gd name="T69" fmla="*/ 65 h 1385"/>
                <a:gd name="T70" fmla="*/ 284 w 1823"/>
                <a:gd name="T71" fmla="*/ 54 h 1385"/>
                <a:gd name="T72" fmla="*/ 310 w 1823"/>
                <a:gd name="T73" fmla="*/ 64 h 1385"/>
                <a:gd name="T74" fmla="*/ 358 w 1823"/>
                <a:gd name="T75" fmla="*/ 68 h 1385"/>
                <a:gd name="T76" fmla="*/ 390 w 1823"/>
                <a:gd name="T77" fmla="*/ 73 h 1385"/>
                <a:gd name="T78" fmla="*/ 419 w 1823"/>
                <a:gd name="T79" fmla="*/ 84 h 1385"/>
                <a:gd name="T80" fmla="*/ 448 w 1823"/>
                <a:gd name="T81" fmla="*/ 89 h 1385"/>
                <a:gd name="T82" fmla="*/ 455 w 1823"/>
                <a:gd name="T83" fmla="*/ 130 h 1385"/>
                <a:gd name="T84" fmla="*/ 431 w 1823"/>
                <a:gd name="T85" fmla="*/ 144 h 1385"/>
                <a:gd name="T86" fmla="*/ 396 w 1823"/>
                <a:gd name="T87" fmla="*/ 155 h 1385"/>
                <a:gd name="T88" fmla="*/ 417 w 1823"/>
                <a:gd name="T89" fmla="*/ 193 h 1385"/>
                <a:gd name="T90" fmla="*/ 433 w 1823"/>
                <a:gd name="T91" fmla="*/ 227 h 1385"/>
                <a:gd name="T92" fmla="*/ 417 w 1823"/>
                <a:gd name="T93" fmla="*/ 246 h 1385"/>
                <a:gd name="T94" fmla="*/ 397 w 1823"/>
                <a:gd name="T95" fmla="*/ 227 h 1385"/>
                <a:gd name="T96" fmla="*/ 379 w 1823"/>
                <a:gd name="T97" fmla="*/ 214 h 1385"/>
                <a:gd name="T98" fmla="*/ 361 w 1823"/>
                <a:gd name="T99" fmla="*/ 210 h 1385"/>
                <a:gd name="T100" fmla="*/ 355 w 1823"/>
                <a:gd name="T101" fmla="*/ 224 h 1385"/>
                <a:gd name="T102" fmla="*/ 344 w 1823"/>
                <a:gd name="T103" fmla="*/ 240 h 1385"/>
                <a:gd name="T104" fmla="*/ 312 w 1823"/>
                <a:gd name="T105" fmla="*/ 227 h 1385"/>
                <a:gd name="T106" fmla="*/ 300 w 1823"/>
                <a:gd name="T107" fmla="*/ 247 h 1385"/>
                <a:gd name="T108" fmla="*/ 320 w 1823"/>
                <a:gd name="T109" fmla="*/ 253 h 1385"/>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823"/>
                <a:gd name="T166" fmla="*/ 0 h 1385"/>
                <a:gd name="T167" fmla="*/ 1823 w 1823"/>
                <a:gd name="T168" fmla="*/ 1385 h 1385"/>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823" h="1385">
                  <a:moveTo>
                    <a:pt x="1301" y="1068"/>
                  </a:moveTo>
                  <a:lnTo>
                    <a:pt x="1203" y="1096"/>
                  </a:lnTo>
                  <a:lnTo>
                    <a:pt x="1142" y="1088"/>
                  </a:lnTo>
                  <a:lnTo>
                    <a:pt x="1138" y="1047"/>
                  </a:lnTo>
                  <a:lnTo>
                    <a:pt x="1105" y="1025"/>
                  </a:lnTo>
                  <a:lnTo>
                    <a:pt x="1077" y="1061"/>
                  </a:lnTo>
                  <a:lnTo>
                    <a:pt x="1014" y="1066"/>
                  </a:lnTo>
                  <a:lnTo>
                    <a:pt x="992" y="996"/>
                  </a:lnTo>
                  <a:lnTo>
                    <a:pt x="992" y="942"/>
                  </a:lnTo>
                  <a:lnTo>
                    <a:pt x="945" y="939"/>
                  </a:lnTo>
                  <a:lnTo>
                    <a:pt x="916" y="954"/>
                  </a:lnTo>
                  <a:lnTo>
                    <a:pt x="929" y="982"/>
                  </a:lnTo>
                  <a:lnTo>
                    <a:pt x="923" y="1005"/>
                  </a:lnTo>
                  <a:lnTo>
                    <a:pt x="890" y="1007"/>
                  </a:lnTo>
                  <a:lnTo>
                    <a:pt x="866" y="1033"/>
                  </a:lnTo>
                  <a:lnTo>
                    <a:pt x="874" y="1078"/>
                  </a:lnTo>
                  <a:lnTo>
                    <a:pt x="817" y="1149"/>
                  </a:lnTo>
                  <a:lnTo>
                    <a:pt x="780" y="1169"/>
                  </a:lnTo>
                  <a:lnTo>
                    <a:pt x="780" y="1234"/>
                  </a:lnTo>
                  <a:lnTo>
                    <a:pt x="805" y="1271"/>
                  </a:lnTo>
                  <a:lnTo>
                    <a:pt x="801" y="1326"/>
                  </a:lnTo>
                  <a:lnTo>
                    <a:pt x="752" y="1352"/>
                  </a:lnTo>
                  <a:lnTo>
                    <a:pt x="742" y="1330"/>
                  </a:lnTo>
                  <a:lnTo>
                    <a:pt x="670" y="1377"/>
                  </a:lnTo>
                  <a:lnTo>
                    <a:pt x="632" y="1385"/>
                  </a:lnTo>
                  <a:lnTo>
                    <a:pt x="595" y="1352"/>
                  </a:lnTo>
                  <a:lnTo>
                    <a:pt x="563" y="1273"/>
                  </a:lnTo>
                  <a:lnTo>
                    <a:pt x="528" y="1206"/>
                  </a:lnTo>
                  <a:lnTo>
                    <a:pt x="500" y="1163"/>
                  </a:lnTo>
                  <a:lnTo>
                    <a:pt x="445" y="1078"/>
                  </a:lnTo>
                  <a:lnTo>
                    <a:pt x="396" y="1076"/>
                  </a:lnTo>
                  <a:lnTo>
                    <a:pt x="362" y="1025"/>
                  </a:lnTo>
                  <a:lnTo>
                    <a:pt x="378" y="988"/>
                  </a:lnTo>
                  <a:lnTo>
                    <a:pt x="349" y="954"/>
                  </a:lnTo>
                  <a:lnTo>
                    <a:pt x="303" y="1004"/>
                  </a:lnTo>
                  <a:lnTo>
                    <a:pt x="260" y="1011"/>
                  </a:lnTo>
                  <a:lnTo>
                    <a:pt x="227" y="950"/>
                  </a:lnTo>
                  <a:lnTo>
                    <a:pt x="215" y="834"/>
                  </a:lnTo>
                  <a:lnTo>
                    <a:pt x="211" y="712"/>
                  </a:lnTo>
                  <a:lnTo>
                    <a:pt x="205" y="624"/>
                  </a:lnTo>
                  <a:lnTo>
                    <a:pt x="199" y="582"/>
                  </a:lnTo>
                  <a:lnTo>
                    <a:pt x="160" y="509"/>
                  </a:lnTo>
                  <a:lnTo>
                    <a:pt x="193" y="496"/>
                  </a:lnTo>
                  <a:lnTo>
                    <a:pt x="199" y="468"/>
                  </a:lnTo>
                  <a:lnTo>
                    <a:pt x="136" y="401"/>
                  </a:lnTo>
                  <a:lnTo>
                    <a:pt x="105" y="305"/>
                  </a:lnTo>
                  <a:lnTo>
                    <a:pt x="0" y="240"/>
                  </a:lnTo>
                  <a:lnTo>
                    <a:pt x="8" y="177"/>
                  </a:lnTo>
                  <a:lnTo>
                    <a:pt x="49" y="147"/>
                  </a:lnTo>
                  <a:lnTo>
                    <a:pt x="140" y="157"/>
                  </a:lnTo>
                  <a:lnTo>
                    <a:pt x="189" y="134"/>
                  </a:lnTo>
                  <a:lnTo>
                    <a:pt x="280" y="179"/>
                  </a:lnTo>
                  <a:lnTo>
                    <a:pt x="329" y="153"/>
                  </a:lnTo>
                  <a:lnTo>
                    <a:pt x="429" y="265"/>
                  </a:lnTo>
                  <a:lnTo>
                    <a:pt x="496" y="267"/>
                  </a:lnTo>
                  <a:lnTo>
                    <a:pt x="496" y="200"/>
                  </a:lnTo>
                  <a:lnTo>
                    <a:pt x="563" y="157"/>
                  </a:lnTo>
                  <a:lnTo>
                    <a:pt x="610" y="200"/>
                  </a:lnTo>
                  <a:lnTo>
                    <a:pt x="644" y="167"/>
                  </a:lnTo>
                  <a:lnTo>
                    <a:pt x="687" y="187"/>
                  </a:lnTo>
                  <a:lnTo>
                    <a:pt x="709" y="120"/>
                  </a:lnTo>
                  <a:lnTo>
                    <a:pt x="673" y="86"/>
                  </a:lnTo>
                  <a:lnTo>
                    <a:pt x="677" y="35"/>
                  </a:lnTo>
                  <a:lnTo>
                    <a:pt x="774" y="0"/>
                  </a:lnTo>
                  <a:lnTo>
                    <a:pt x="807" y="17"/>
                  </a:lnTo>
                  <a:lnTo>
                    <a:pt x="833" y="88"/>
                  </a:lnTo>
                  <a:lnTo>
                    <a:pt x="914" y="161"/>
                  </a:lnTo>
                  <a:lnTo>
                    <a:pt x="961" y="138"/>
                  </a:lnTo>
                  <a:lnTo>
                    <a:pt x="988" y="216"/>
                  </a:lnTo>
                  <a:lnTo>
                    <a:pt x="1044" y="260"/>
                  </a:lnTo>
                  <a:lnTo>
                    <a:pt x="1091" y="267"/>
                  </a:lnTo>
                  <a:lnTo>
                    <a:pt x="1138" y="216"/>
                  </a:lnTo>
                  <a:lnTo>
                    <a:pt x="1183" y="195"/>
                  </a:lnTo>
                  <a:lnTo>
                    <a:pt x="1242" y="254"/>
                  </a:lnTo>
                  <a:lnTo>
                    <a:pt x="1335" y="228"/>
                  </a:lnTo>
                  <a:lnTo>
                    <a:pt x="1433" y="269"/>
                  </a:lnTo>
                  <a:lnTo>
                    <a:pt x="1496" y="317"/>
                  </a:lnTo>
                  <a:lnTo>
                    <a:pt x="1561" y="291"/>
                  </a:lnTo>
                  <a:lnTo>
                    <a:pt x="1632" y="336"/>
                  </a:lnTo>
                  <a:lnTo>
                    <a:pt x="1679" y="336"/>
                  </a:lnTo>
                  <a:lnTo>
                    <a:pt x="1681" y="368"/>
                  </a:lnTo>
                  <a:lnTo>
                    <a:pt x="1795" y="356"/>
                  </a:lnTo>
                  <a:lnTo>
                    <a:pt x="1823" y="433"/>
                  </a:lnTo>
                  <a:lnTo>
                    <a:pt x="1821" y="519"/>
                  </a:lnTo>
                  <a:lnTo>
                    <a:pt x="1770" y="527"/>
                  </a:lnTo>
                  <a:lnTo>
                    <a:pt x="1727" y="576"/>
                  </a:lnTo>
                  <a:lnTo>
                    <a:pt x="1620" y="584"/>
                  </a:lnTo>
                  <a:lnTo>
                    <a:pt x="1587" y="618"/>
                  </a:lnTo>
                  <a:lnTo>
                    <a:pt x="1610" y="693"/>
                  </a:lnTo>
                  <a:lnTo>
                    <a:pt x="1669" y="771"/>
                  </a:lnTo>
                  <a:lnTo>
                    <a:pt x="1721" y="815"/>
                  </a:lnTo>
                  <a:lnTo>
                    <a:pt x="1732" y="905"/>
                  </a:lnTo>
                  <a:lnTo>
                    <a:pt x="1731" y="956"/>
                  </a:lnTo>
                  <a:lnTo>
                    <a:pt x="1669" y="984"/>
                  </a:lnTo>
                  <a:lnTo>
                    <a:pt x="1616" y="913"/>
                  </a:lnTo>
                  <a:lnTo>
                    <a:pt x="1591" y="905"/>
                  </a:lnTo>
                  <a:lnTo>
                    <a:pt x="1575" y="838"/>
                  </a:lnTo>
                  <a:lnTo>
                    <a:pt x="1516" y="856"/>
                  </a:lnTo>
                  <a:lnTo>
                    <a:pt x="1463" y="818"/>
                  </a:lnTo>
                  <a:lnTo>
                    <a:pt x="1445" y="838"/>
                  </a:lnTo>
                  <a:lnTo>
                    <a:pt x="1457" y="880"/>
                  </a:lnTo>
                  <a:lnTo>
                    <a:pt x="1421" y="895"/>
                  </a:lnTo>
                  <a:lnTo>
                    <a:pt x="1362" y="909"/>
                  </a:lnTo>
                  <a:lnTo>
                    <a:pt x="1378" y="958"/>
                  </a:lnTo>
                  <a:lnTo>
                    <a:pt x="1313" y="950"/>
                  </a:lnTo>
                  <a:lnTo>
                    <a:pt x="1248" y="907"/>
                  </a:lnTo>
                  <a:lnTo>
                    <a:pt x="1197" y="944"/>
                  </a:lnTo>
                  <a:lnTo>
                    <a:pt x="1201" y="986"/>
                  </a:lnTo>
                  <a:lnTo>
                    <a:pt x="1252" y="1009"/>
                  </a:lnTo>
                  <a:lnTo>
                    <a:pt x="1280" y="1009"/>
                  </a:lnTo>
                  <a:lnTo>
                    <a:pt x="1301" y="1068"/>
                  </a:lnTo>
                  <a:close/>
                </a:path>
              </a:pathLst>
            </a:custGeom>
            <a:grpFill/>
            <a:ln w="0">
              <a:solidFill>
                <a:schemeClr val="tx1">
                  <a:lumMod val="85000"/>
                  <a:lumOff val="15000"/>
                </a:schemeClr>
              </a:solidFill>
              <a:prstDash val="solid"/>
              <a:round/>
              <a:headEnd/>
              <a:tailEnd/>
            </a:ln>
          </p:spPr>
          <p:txBody>
            <a:bodyPr/>
            <a:lstStyle/>
            <a:p>
              <a:endParaRPr lang="zh-CN" altLang="en-US" sz="2471"/>
            </a:p>
          </p:txBody>
        </p:sp>
        <p:sp>
          <p:nvSpPr>
            <p:cNvPr id="98" name="Freeform 112"/>
            <p:cNvSpPr>
              <a:spLocks/>
            </p:cNvSpPr>
            <p:nvPr/>
          </p:nvSpPr>
          <p:spPr bwMode="gray">
            <a:xfrm>
              <a:off x="2241" y="2635"/>
              <a:ext cx="911" cy="693"/>
            </a:xfrm>
            <a:custGeom>
              <a:avLst/>
              <a:gdLst>
                <a:gd name="T0" fmla="*/ 300 w 1823"/>
                <a:gd name="T1" fmla="*/ 274 h 1385"/>
                <a:gd name="T2" fmla="*/ 284 w 1823"/>
                <a:gd name="T3" fmla="*/ 262 h 1385"/>
                <a:gd name="T4" fmla="*/ 269 w 1823"/>
                <a:gd name="T5" fmla="*/ 266 h 1385"/>
                <a:gd name="T6" fmla="*/ 248 w 1823"/>
                <a:gd name="T7" fmla="*/ 249 h 1385"/>
                <a:gd name="T8" fmla="*/ 236 w 1823"/>
                <a:gd name="T9" fmla="*/ 235 h 1385"/>
                <a:gd name="T10" fmla="*/ 232 w 1823"/>
                <a:gd name="T11" fmla="*/ 246 h 1385"/>
                <a:gd name="T12" fmla="*/ 222 w 1823"/>
                <a:gd name="T13" fmla="*/ 252 h 1385"/>
                <a:gd name="T14" fmla="*/ 218 w 1823"/>
                <a:gd name="T15" fmla="*/ 270 h 1385"/>
                <a:gd name="T16" fmla="*/ 195 w 1823"/>
                <a:gd name="T17" fmla="*/ 293 h 1385"/>
                <a:gd name="T18" fmla="*/ 201 w 1823"/>
                <a:gd name="T19" fmla="*/ 318 h 1385"/>
                <a:gd name="T20" fmla="*/ 188 w 1823"/>
                <a:gd name="T21" fmla="*/ 338 h 1385"/>
                <a:gd name="T22" fmla="*/ 167 w 1823"/>
                <a:gd name="T23" fmla="*/ 345 h 1385"/>
                <a:gd name="T24" fmla="*/ 148 w 1823"/>
                <a:gd name="T25" fmla="*/ 338 h 1385"/>
                <a:gd name="T26" fmla="*/ 132 w 1823"/>
                <a:gd name="T27" fmla="*/ 302 h 1385"/>
                <a:gd name="T28" fmla="*/ 111 w 1823"/>
                <a:gd name="T29" fmla="*/ 270 h 1385"/>
                <a:gd name="T30" fmla="*/ 90 w 1823"/>
                <a:gd name="T31" fmla="*/ 257 h 1385"/>
                <a:gd name="T32" fmla="*/ 87 w 1823"/>
                <a:gd name="T33" fmla="*/ 239 h 1385"/>
                <a:gd name="T34" fmla="*/ 65 w 1823"/>
                <a:gd name="T35" fmla="*/ 253 h 1385"/>
                <a:gd name="T36" fmla="*/ 53 w 1823"/>
                <a:gd name="T37" fmla="*/ 209 h 1385"/>
                <a:gd name="T38" fmla="*/ 51 w 1823"/>
                <a:gd name="T39" fmla="*/ 156 h 1385"/>
                <a:gd name="T40" fmla="*/ 40 w 1823"/>
                <a:gd name="T41" fmla="*/ 128 h 1385"/>
                <a:gd name="T42" fmla="*/ 49 w 1823"/>
                <a:gd name="T43" fmla="*/ 117 h 1385"/>
                <a:gd name="T44" fmla="*/ 26 w 1823"/>
                <a:gd name="T45" fmla="*/ 77 h 1385"/>
                <a:gd name="T46" fmla="*/ 2 w 1823"/>
                <a:gd name="T47" fmla="*/ 45 h 1385"/>
                <a:gd name="T48" fmla="*/ 35 w 1823"/>
                <a:gd name="T49" fmla="*/ 40 h 1385"/>
                <a:gd name="T50" fmla="*/ 70 w 1823"/>
                <a:gd name="T51" fmla="*/ 45 h 1385"/>
                <a:gd name="T52" fmla="*/ 107 w 1823"/>
                <a:gd name="T53" fmla="*/ 67 h 1385"/>
                <a:gd name="T54" fmla="*/ 124 w 1823"/>
                <a:gd name="T55" fmla="*/ 50 h 1385"/>
                <a:gd name="T56" fmla="*/ 152 w 1823"/>
                <a:gd name="T57" fmla="*/ 50 h 1385"/>
                <a:gd name="T58" fmla="*/ 171 w 1823"/>
                <a:gd name="T59" fmla="*/ 47 h 1385"/>
                <a:gd name="T60" fmla="*/ 168 w 1823"/>
                <a:gd name="T61" fmla="*/ 22 h 1385"/>
                <a:gd name="T62" fmla="*/ 193 w 1823"/>
                <a:gd name="T63" fmla="*/ 0 h 1385"/>
                <a:gd name="T64" fmla="*/ 208 w 1823"/>
                <a:gd name="T65" fmla="*/ 22 h 1385"/>
                <a:gd name="T66" fmla="*/ 240 w 1823"/>
                <a:gd name="T67" fmla="*/ 35 h 1385"/>
                <a:gd name="T68" fmla="*/ 261 w 1823"/>
                <a:gd name="T69" fmla="*/ 65 h 1385"/>
                <a:gd name="T70" fmla="*/ 284 w 1823"/>
                <a:gd name="T71" fmla="*/ 54 h 1385"/>
                <a:gd name="T72" fmla="*/ 310 w 1823"/>
                <a:gd name="T73" fmla="*/ 64 h 1385"/>
                <a:gd name="T74" fmla="*/ 358 w 1823"/>
                <a:gd name="T75" fmla="*/ 68 h 1385"/>
                <a:gd name="T76" fmla="*/ 390 w 1823"/>
                <a:gd name="T77" fmla="*/ 73 h 1385"/>
                <a:gd name="T78" fmla="*/ 419 w 1823"/>
                <a:gd name="T79" fmla="*/ 84 h 1385"/>
                <a:gd name="T80" fmla="*/ 448 w 1823"/>
                <a:gd name="T81" fmla="*/ 89 h 1385"/>
                <a:gd name="T82" fmla="*/ 455 w 1823"/>
                <a:gd name="T83" fmla="*/ 130 h 1385"/>
                <a:gd name="T84" fmla="*/ 431 w 1823"/>
                <a:gd name="T85" fmla="*/ 144 h 1385"/>
                <a:gd name="T86" fmla="*/ 396 w 1823"/>
                <a:gd name="T87" fmla="*/ 155 h 1385"/>
                <a:gd name="T88" fmla="*/ 417 w 1823"/>
                <a:gd name="T89" fmla="*/ 193 h 1385"/>
                <a:gd name="T90" fmla="*/ 433 w 1823"/>
                <a:gd name="T91" fmla="*/ 227 h 1385"/>
                <a:gd name="T92" fmla="*/ 417 w 1823"/>
                <a:gd name="T93" fmla="*/ 246 h 1385"/>
                <a:gd name="T94" fmla="*/ 397 w 1823"/>
                <a:gd name="T95" fmla="*/ 227 h 1385"/>
                <a:gd name="T96" fmla="*/ 379 w 1823"/>
                <a:gd name="T97" fmla="*/ 214 h 1385"/>
                <a:gd name="T98" fmla="*/ 361 w 1823"/>
                <a:gd name="T99" fmla="*/ 210 h 1385"/>
                <a:gd name="T100" fmla="*/ 355 w 1823"/>
                <a:gd name="T101" fmla="*/ 224 h 1385"/>
                <a:gd name="T102" fmla="*/ 344 w 1823"/>
                <a:gd name="T103" fmla="*/ 240 h 1385"/>
                <a:gd name="T104" fmla="*/ 312 w 1823"/>
                <a:gd name="T105" fmla="*/ 227 h 1385"/>
                <a:gd name="T106" fmla="*/ 300 w 1823"/>
                <a:gd name="T107" fmla="*/ 247 h 1385"/>
                <a:gd name="T108" fmla="*/ 320 w 1823"/>
                <a:gd name="T109" fmla="*/ 253 h 1385"/>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823"/>
                <a:gd name="T166" fmla="*/ 0 h 1385"/>
                <a:gd name="T167" fmla="*/ 1823 w 1823"/>
                <a:gd name="T168" fmla="*/ 1385 h 1385"/>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823" h="1385">
                  <a:moveTo>
                    <a:pt x="1301" y="1068"/>
                  </a:moveTo>
                  <a:lnTo>
                    <a:pt x="1203" y="1096"/>
                  </a:lnTo>
                  <a:lnTo>
                    <a:pt x="1142" y="1088"/>
                  </a:lnTo>
                  <a:lnTo>
                    <a:pt x="1138" y="1047"/>
                  </a:lnTo>
                  <a:lnTo>
                    <a:pt x="1105" y="1025"/>
                  </a:lnTo>
                  <a:lnTo>
                    <a:pt x="1077" y="1061"/>
                  </a:lnTo>
                  <a:lnTo>
                    <a:pt x="1014" y="1066"/>
                  </a:lnTo>
                  <a:lnTo>
                    <a:pt x="992" y="996"/>
                  </a:lnTo>
                  <a:lnTo>
                    <a:pt x="992" y="942"/>
                  </a:lnTo>
                  <a:lnTo>
                    <a:pt x="945" y="939"/>
                  </a:lnTo>
                  <a:lnTo>
                    <a:pt x="916" y="954"/>
                  </a:lnTo>
                  <a:lnTo>
                    <a:pt x="929" y="982"/>
                  </a:lnTo>
                  <a:lnTo>
                    <a:pt x="923" y="1005"/>
                  </a:lnTo>
                  <a:lnTo>
                    <a:pt x="890" y="1007"/>
                  </a:lnTo>
                  <a:lnTo>
                    <a:pt x="866" y="1033"/>
                  </a:lnTo>
                  <a:lnTo>
                    <a:pt x="874" y="1078"/>
                  </a:lnTo>
                  <a:lnTo>
                    <a:pt x="817" y="1149"/>
                  </a:lnTo>
                  <a:lnTo>
                    <a:pt x="780" y="1169"/>
                  </a:lnTo>
                  <a:lnTo>
                    <a:pt x="780" y="1234"/>
                  </a:lnTo>
                  <a:lnTo>
                    <a:pt x="805" y="1271"/>
                  </a:lnTo>
                  <a:lnTo>
                    <a:pt x="801" y="1326"/>
                  </a:lnTo>
                  <a:lnTo>
                    <a:pt x="752" y="1352"/>
                  </a:lnTo>
                  <a:lnTo>
                    <a:pt x="742" y="1330"/>
                  </a:lnTo>
                  <a:lnTo>
                    <a:pt x="670" y="1377"/>
                  </a:lnTo>
                  <a:lnTo>
                    <a:pt x="632" y="1385"/>
                  </a:lnTo>
                  <a:lnTo>
                    <a:pt x="595" y="1352"/>
                  </a:lnTo>
                  <a:lnTo>
                    <a:pt x="563" y="1273"/>
                  </a:lnTo>
                  <a:lnTo>
                    <a:pt x="528" y="1206"/>
                  </a:lnTo>
                  <a:lnTo>
                    <a:pt x="500" y="1163"/>
                  </a:lnTo>
                  <a:lnTo>
                    <a:pt x="445" y="1078"/>
                  </a:lnTo>
                  <a:lnTo>
                    <a:pt x="396" y="1076"/>
                  </a:lnTo>
                  <a:lnTo>
                    <a:pt x="362" y="1025"/>
                  </a:lnTo>
                  <a:lnTo>
                    <a:pt x="378" y="988"/>
                  </a:lnTo>
                  <a:lnTo>
                    <a:pt x="349" y="954"/>
                  </a:lnTo>
                  <a:lnTo>
                    <a:pt x="303" y="1004"/>
                  </a:lnTo>
                  <a:lnTo>
                    <a:pt x="260" y="1011"/>
                  </a:lnTo>
                  <a:lnTo>
                    <a:pt x="227" y="950"/>
                  </a:lnTo>
                  <a:lnTo>
                    <a:pt x="215" y="834"/>
                  </a:lnTo>
                  <a:lnTo>
                    <a:pt x="211" y="712"/>
                  </a:lnTo>
                  <a:lnTo>
                    <a:pt x="205" y="624"/>
                  </a:lnTo>
                  <a:lnTo>
                    <a:pt x="199" y="582"/>
                  </a:lnTo>
                  <a:lnTo>
                    <a:pt x="160" y="509"/>
                  </a:lnTo>
                  <a:lnTo>
                    <a:pt x="193" y="496"/>
                  </a:lnTo>
                  <a:lnTo>
                    <a:pt x="199" y="468"/>
                  </a:lnTo>
                  <a:lnTo>
                    <a:pt x="136" y="401"/>
                  </a:lnTo>
                  <a:lnTo>
                    <a:pt x="105" y="305"/>
                  </a:lnTo>
                  <a:lnTo>
                    <a:pt x="0" y="240"/>
                  </a:lnTo>
                  <a:lnTo>
                    <a:pt x="8" y="177"/>
                  </a:lnTo>
                  <a:lnTo>
                    <a:pt x="49" y="147"/>
                  </a:lnTo>
                  <a:lnTo>
                    <a:pt x="140" y="157"/>
                  </a:lnTo>
                  <a:lnTo>
                    <a:pt x="189" y="134"/>
                  </a:lnTo>
                  <a:lnTo>
                    <a:pt x="280" y="179"/>
                  </a:lnTo>
                  <a:lnTo>
                    <a:pt x="329" y="153"/>
                  </a:lnTo>
                  <a:lnTo>
                    <a:pt x="429" y="265"/>
                  </a:lnTo>
                  <a:lnTo>
                    <a:pt x="496" y="267"/>
                  </a:lnTo>
                  <a:lnTo>
                    <a:pt x="496" y="200"/>
                  </a:lnTo>
                  <a:lnTo>
                    <a:pt x="563" y="157"/>
                  </a:lnTo>
                  <a:lnTo>
                    <a:pt x="610" y="200"/>
                  </a:lnTo>
                  <a:lnTo>
                    <a:pt x="644" y="167"/>
                  </a:lnTo>
                  <a:lnTo>
                    <a:pt x="687" y="187"/>
                  </a:lnTo>
                  <a:lnTo>
                    <a:pt x="709" y="120"/>
                  </a:lnTo>
                  <a:lnTo>
                    <a:pt x="673" y="86"/>
                  </a:lnTo>
                  <a:lnTo>
                    <a:pt x="677" y="35"/>
                  </a:lnTo>
                  <a:lnTo>
                    <a:pt x="774" y="0"/>
                  </a:lnTo>
                  <a:lnTo>
                    <a:pt x="807" y="17"/>
                  </a:lnTo>
                  <a:lnTo>
                    <a:pt x="833" y="88"/>
                  </a:lnTo>
                  <a:lnTo>
                    <a:pt x="914" y="161"/>
                  </a:lnTo>
                  <a:lnTo>
                    <a:pt x="961" y="138"/>
                  </a:lnTo>
                  <a:lnTo>
                    <a:pt x="988" y="216"/>
                  </a:lnTo>
                  <a:lnTo>
                    <a:pt x="1044" y="260"/>
                  </a:lnTo>
                  <a:lnTo>
                    <a:pt x="1091" y="267"/>
                  </a:lnTo>
                  <a:lnTo>
                    <a:pt x="1138" y="216"/>
                  </a:lnTo>
                  <a:lnTo>
                    <a:pt x="1183" y="195"/>
                  </a:lnTo>
                  <a:lnTo>
                    <a:pt x="1242" y="254"/>
                  </a:lnTo>
                  <a:lnTo>
                    <a:pt x="1335" y="228"/>
                  </a:lnTo>
                  <a:lnTo>
                    <a:pt x="1433" y="269"/>
                  </a:lnTo>
                  <a:lnTo>
                    <a:pt x="1496" y="317"/>
                  </a:lnTo>
                  <a:lnTo>
                    <a:pt x="1561" y="291"/>
                  </a:lnTo>
                  <a:lnTo>
                    <a:pt x="1632" y="336"/>
                  </a:lnTo>
                  <a:lnTo>
                    <a:pt x="1679" y="336"/>
                  </a:lnTo>
                  <a:lnTo>
                    <a:pt x="1681" y="368"/>
                  </a:lnTo>
                  <a:lnTo>
                    <a:pt x="1795" y="356"/>
                  </a:lnTo>
                  <a:lnTo>
                    <a:pt x="1823" y="433"/>
                  </a:lnTo>
                  <a:lnTo>
                    <a:pt x="1821" y="519"/>
                  </a:lnTo>
                  <a:lnTo>
                    <a:pt x="1770" y="527"/>
                  </a:lnTo>
                  <a:lnTo>
                    <a:pt x="1727" y="576"/>
                  </a:lnTo>
                  <a:lnTo>
                    <a:pt x="1620" y="584"/>
                  </a:lnTo>
                  <a:lnTo>
                    <a:pt x="1587" y="618"/>
                  </a:lnTo>
                  <a:lnTo>
                    <a:pt x="1610" y="693"/>
                  </a:lnTo>
                  <a:lnTo>
                    <a:pt x="1669" y="771"/>
                  </a:lnTo>
                  <a:lnTo>
                    <a:pt x="1721" y="815"/>
                  </a:lnTo>
                  <a:lnTo>
                    <a:pt x="1732" y="905"/>
                  </a:lnTo>
                  <a:lnTo>
                    <a:pt x="1731" y="956"/>
                  </a:lnTo>
                  <a:lnTo>
                    <a:pt x="1669" y="984"/>
                  </a:lnTo>
                  <a:lnTo>
                    <a:pt x="1616" y="913"/>
                  </a:lnTo>
                  <a:lnTo>
                    <a:pt x="1591" y="905"/>
                  </a:lnTo>
                  <a:lnTo>
                    <a:pt x="1575" y="838"/>
                  </a:lnTo>
                  <a:lnTo>
                    <a:pt x="1516" y="856"/>
                  </a:lnTo>
                  <a:lnTo>
                    <a:pt x="1463" y="818"/>
                  </a:lnTo>
                  <a:lnTo>
                    <a:pt x="1445" y="838"/>
                  </a:lnTo>
                  <a:lnTo>
                    <a:pt x="1457" y="880"/>
                  </a:lnTo>
                  <a:lnTo>
                    <a:pt x="1421" y="895"/>
                  </a:lnTo>
                  <a:lnTo>
                    <a:pt x="1362" y="909"/>
                  </a:lnTo>
                  <a:lnTo>
                    <a:pt x="1378" y="958"/>
                  </a:lnTo>
                  <a:lnTo>
                    <a:pt x="1313" y="950"/>
                  </a:lnTo>
                  <a:lnTo>
                    <a:pt x="1248" y="907"/>
                  </a:lnTo>
                  <a:lnTo>
                    <a:pt x="1197" y="944"/>
                  </a:lnTo>
                  <a:lnTo>
                    <a:pt x="1201" y="986"/>
                  </a:lnTo>
                  <a:lnTo>
                    <a:pt x="1252" y="1009"/>
                  </a:lnTo>
                  <a:lnTo>
                    <a:pt x="1280" y="1009"/>
                  </a:lnTo>
                  <a:lnTo>
                    <a:pt x="1301" y="1068"/>
                  </a:lnTo>
                </a:path>
              </a:pathLst>
            </a:custGeom>
            <a:grpFill/>
            <a:ln w="6350">
              <a:solidFill>
                <a:schemeClr val="tx1">
                  <a:lumMod val="85000"/>
                  <a:lumOff val="15000"/>
                </a:schemeClr>
              </a:solidFill>
              <a:prstDash val="solid"/>
              <a:round/>
              <a:headEnd/>
              <a:tailEnd/>
            </a:ln>
          </p:spPr>
          <p:txBody>
            <a:bodyPr/>
            <a:lstStyle/>
            <a:p>
              <a:endParaRPr lang="zh-CN" altLang="en-US" sz="2471"/>
            </a:p>
          </p:txBody>
        </p:sp>
        <p:sp>
          <p:nvSpPr>
            <p:cNvPr id="99" name="Freeform 113"/>
            <p:cNvSpPr>
              <a:spLocks/>
            </p:cNvSpPr>
            <p:nvPr/>
          </p:nvSpPr>
          <p:spPr bwMode="gray">
            <a:xfrm>
              <a:off x="2685" y="3045"/>
              <a:ext cx="453" cy="398"/>
            </a:xfrm>
            <a:custGeom>
              <a:avLst/>
              <a:gdLst>
                <a:gd name="T0" fmla="*/ 221 w 907"/>
                <a:gd name="T1" fmla="*/ 85 h 796"/>
                <a:gd name="T2" fmla="*/ 221 w 907"/>
                <a:gd name="T3" fmla="*/ 106 h 796"/>
                <a:gd name="T4" fmla="*/ 226 w 907"/>
                <a:gd name="T5" fmla="*/ 130 h 796"/>
                <a:gd name="T6" fmla="*/ 217 w 907"/>
                <a:gd name="T7" fmla="*/ 139 h 796"/>
                <a:gd name="T8" fmla="*/ 209 w 907"/>
                <a:gd name="T9" fmla="*/ 152 h 796"/>
                <a:gd name="T10" fmla="*/ 195 w 907"/>
                <a:gd name="T11" fmla="*/ 160 h 796"/>
                <a:gd name="T12" fmla="*/ 179 w 907"/>
                <a:gd name="T13" fmla="*/ 159 h 796"/>
                <a:gd name="T14" fmla="*/ 165 w 907"/>
                <a:gd name="T15" fmla="*/ 174 h 796"/>
                <a:gd name="T16" fmla="*/ 150 w 907"/>
                <a:gd name="T17" fmla="*/ 168 h 796"/>
                <a:gd name="T18" fmla="*/ 134 w 907"/>
                <a:gd name="T19" fmla="*/ 164 h 796"/>
                <a:gd name="T20" fmla="*/ 120 w 907"/>
                <a:gd name="T21" fmla="*/ 174 h 796"/>
                <a:gd name="T22" fmla="*/ 105 w 907"/>
                <a:gd name="T23" fmla="*/ 184 h 796"/>
                <a:gd name="T24" fmla="*/ 98 w 907"/>
                <a:gd name="T25" fmla="*/ 196 h 796"/>
                <a:gd name="T26" fmla="*/ 70 w 907"/>
                <a:gd name="T27" fmla="*/ 185 h 796"/>
                <a:gd name="T28" fmla="*/ 48 w 907"/>
                <a:gd name="T29" fmla="*/ 199 h 796"/>
                <a:gd name="T30" fmla="*/ 44 w 907"/>
                <a:gd name="T31" fmla="*/ 187 h 796"/>
                <a:gd name="T32" fmla="*/ 34 w 907"/>
                <a:gd name="T33" fmla="*/ 168 h 796"/>
                <a:gd name="T34" fmla="*/ 41 w 907"/>
                <a:gd name="T35" fmla="*/ 126 h 796"/>
                <a:gd name="T36" fmla="*/ 27 w 907"/>
                <a:gd name="T37" fmla="*/ 116 h 796"/>
                <a:gd name="T38" fmla="*/ 6 w 907"/>
                <a:gd name="T39" fmla="*/ 118 h 796"/>
                <a:gd name="T40" fmla="*/ 0 w 907"/>
                <a:gd name="T41" fmla="*/ 98 h 796"/>
                <a:gd name="T42" fmla="*/ 21 w 907"/>
                <a:gd name="T43" fmla="*/ 88 h 796"/>
                <a:gd name="T44" fmla="*/ 30 w 907"/>
                <a:gd name="T45" fmla="*/ 86 h 796"/>
                <a:gd name="T46" fmla="*/ 59 w 907"/>
                <a:gd name="T47" fmla="*/ 83 h 796"/>
                <a:gd name="T48" fmla="*/ 78 w 907"/>
                <a:gd name="T49" fmla="*/ 69 h 796"/>
                <a:gd name="T50" fmla="*/ 98 w 907"/>
                <a:gd name="T51" fmla="*/ 48 h 796"/>
                <a:gd name="T52" fmla="*/ 78 w 907"/>
                <a:gd name="T53" fmla="*/ 42 h 796"/>
                <a:gd name="T54" fmla="*/ 90 w 907"/>
                <a:gd name="T55" fmla="*/ 22 h 796"/>
                <a:gd name="T56" fmla="*/ 122 w 907"/>
                <a:gd name="T57" fmla="*/ 35 h 796"/>
                <a:gd name="T58" fmla="*/ 132 w 907"/>
                <a:gd name="T59" fmla="*/ 19 h 796"/>
                <a:gd name="T60" fmla="*/ 139 w 907"/>
                <a:gd name="T61" fmla="*/ 5 h 796"/>
                <a:gd name="T62" fmla="*/ 157 w 907"/>
                <a:gd name="T63" fmla="*/ 9 h 796"/>
                <a:gd name="T64" fmla="*/ 175 w 907"/>
                <a:gd name="T65" fmla="*/ 22 h 796"/>
                <a:gd name="T66" fmla="*/ 195 w 907"/>
                <a:gd name="T67" fmla="*/ 41 h 796"/>
                <a:gd name="T68" fmla="*/ 216 w 907"/>
                <a:gd name="T69" fmla="*/ 52 h 796"/>
                <a:gd name="T70" fmla="*/ 208 w 907"/>
                <a:gd name="T71" fmla="*/ 78 h 79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907"/>
                <a:gd name="T109" fmla="*/ 0 h 796"/>
                <a:gd name="T110" fmla="*/ 907 w 907"/>
                <a:gd name="T111" fmla="*/ 796 h 79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907" h="796">
                  <a:moveTo>
                    <a:pt x="817" y="333"/>
                  </a:moveTo>
                  <a:lnTo>
                    <a:pt x="884" y="339"/>
                  </a:lnTo>
                  <a:lnTo>
                    <a:pt x="905" y="372"/>
                  </a:lnTo>
                  <a:lnTo>
                    <a:pt x="884" y="424"/>
                  </a:lnTo>
                  <a:lnTo>
                    <a:pt x="880" y="475"/>
                  </a:lnTo>
                  <a:lnTo>
                    <a:pt x="907" y="520"/>
                  </a:lnTo>
                  <a:lnTo>
                    <a:pt x="882" y="569"/>
                  </a:lnTo>
                  <a:lnTo>
                    <a:pt x="870" y="555"/>
                  </a:lnTo>
                  <a:lnTo>
                    <a:pt x="837" y="567"/>
                  </a:lnTo>
                  <a:lnTo>
                    <a:pt x="837" y="607"/>
                  </a:lnTo>
                  <a:lnTo>
                    <a:pt x="801" y="607"/>
                  </a:lnTo>
                  <a:lnTo>
                    <a:pt x="783" y="640"/>
                  </a:lnTo>
                  <a:lnTo>
                    <a:pt x="746" y="620"/>
                  </a:lnTo>
                  <a:lnTo>
                    <a:pt x="717" y="636"/>
                  </a:lnTo>
                  <a:lnTo>
                    <a:pt x="709" y="670"/>
                  </a:lnTo>
                  <a:lnTo>
                    <a:pt x="663" y="695"/>
                  </a:lnTo>
                  <a:lnTo>
                    <a:pt x="640" y="674"/>
                  </a:lnTo>
                  <a:lnTo>
                    <a:pt x="600" y="670"/>
                  </a:lnTo>
                  <a:lnTo>
                    <a:pt x="579" y="630"/>
                  </a:lnTo>
                  <a:lnTo>
                    <a:pt x="539" y="654"/>
                  </a:lnTo>
                  <a:lnTo>
                    <a:pt x="530" y="683"/>
                  </a:lnTo>
                  <a:lnTo>
                    <a:pt x="480" y="695"/>
                  </a:lnTo>
                  <a:lnTo>
                    <a:pt x="449" y="725"/>
                  </a:lnTo>
                  <a:lnTo>
                    <a:pt x="421" y="735"/>
                  </a:lnTo>
                  <a:lnTo>
                    <a:pt x="417" y="756"/>
                  </a:lnTo>
                  <a:lnTo>
                    <a:pt x="392" y="782"/>
                  </a:lnTo>
                  <a:lnTo>
                    <a:pt x="337" y="774"/>
                  </a:lnTo>
                  <a:lnTo>
                    <a:pt x="283" y="740"/>
                  </a:lnTo>
                  <a:lnTo>
                    <a:pt x="246" y="742"/>
                  </a:lnTo>
                  <a:lnTo>
                    <a:pt x="193" y="794"/>
                  </a:lnTo>
                  <a:lnTo>
                    <a:pt x="142" y="796"/>
                  </a:lnTo>
                  <a:lnTo>
                    <a:pt x="179" y="746"/>
                  </a:lnTo>
                  <a:lnTo>
                    <a:pt x="177" y="691"/>
                  </a:lnTo>
                  <a:lnTo>
                    <a:pt x="136" y="672"/>
                  </a:lnTo>
                  <a:lnTo>
                    <a:pt x="114" y="628"/>
                  </a:lnTo>
                  <a:lnTo>
                    <a:pt x="165" y="504"/>
                  </a:lnTo>
                  <a:lnTo>
                    <a:pt x="130" y="459"/>
                  </a:lnTo>
                  <a:lnTo>
                    <a:pt x="108" y="465"/>
                  </a:lnTo>
                  <a:lnTo>
                    <a:pt x="67" y="485"/>
                  </a:lnTo>
                  <a:lnTo>
                    <a:pt x="26" y="473"/>
                  </a:lnTo>
                  <a:lnTo>
                    <a:pt x="22" y="418"/>
                  </a:lnTo>
                  <a:lnTo>
                    <a:pt x="0" y="390"/>
                  </a:lnTo>
                  <a:lnTo>
                    <a:pt x="55" y="329"/>
                  </a:lnTo>
                  <a:lnTo>
                    <a:pt x="85" y="351"/>
                  </a:lnTo>
                  <a:lnTo>
                    <a:pt x="108" y="325"/>
                  </a:lnTo>
                  <a:lnTo>
                    <a:pt x="122" y="341"/>
                  </a:lnTo>
                  <a:lnTo>
                    <a:pt x="191" y="341"/>
                  </a:lnTo>
                  <a:lnTo>
                    <a:pt x="238" y="331"/>
                  </a:lnTo>
                  <a:lnTo>
                    <a:pt x="254" y="266"/>
                  </a:lnTo>
                  <a:lnTo>
                    <a:pt x="315" y="276"/>
                  </a:lnTo>
                  <a:lnTo>
                    <a:pt x="413" y="248"/>
                  </a:lnTo>
                  <a:lnTo>
                    <a:pt x="392" y="189"/>
                  </a:lnTo>
                  <a:lnTo>
                    <a:pt x="364" y="189"/>
                  </a:lnTo>
                  <a:lnTo>
                    <a:pt x="313" y="166"/>
                  </a:lnTo>
                  <a:lnTo>
                    <a:pt x="309" y="124"/>
                  </a:lnTo>
                  <a:lnTo>
                    <a:pt x="360" y="87"/>
                  </a:lnTo>
                  <a:lnTo>
                    <a:pt x="421" y="128"/>
                  </a:lnTo>
                  <a:lnTo>
                    <a:pt x="490" y="138"/>
                  </a:lnTo>
                  <a:lnTo>
                    <a:pt x="476" y="89"/>
                  </a:lnTo>
                  <a:lnTo>
                    <a:pt x="531" y="75"/>
                  </a:lnTo>
                  <a:lnTo>
                    <a:pt x="569" y="60"/>
                  </a:lnTo>
                  <a:lnTo>
                    <a:pt x="557" y="18"/>
                  </a:lnTo>
                  <a:lnTo>
                    <a:pt x="577" y="0"/>
                  </a:lnTo>
                  <a:lnTo>
                    <a:pt x="628" y="36"/>
                  </a:lnTo>
                  <a:lnTo>
                    <a:pt x="687" y="18"/>
                  </a:lnTo>
                  <a:lnTo>
                    <a:pt x="703" y="85"/>
                  </a:lnTo>
                  <a:lnTo>
                    <a:pt x="728" y="93"/>
                  </a:lnTo>
                  <a:lnTo>
                    <a:pt x="781" y="164"/>
                  </a:lnTo>
                  <a:lnTo>
                    <a:pt x="843" y="136"/>
                  </a:lnTo>
                  <a:lnTo>
                    <a:pt x="864" y="209"/>
                  </a:lnTo>
                  <a:lnTo>
                    <a:pt x="884" y="280"/>
                  </a:lnTo>
                  <a:lnTo>
                    <a:pt x="833" y="309"/>
                  </a:lnTo>
                  <a:lnTo>
                    <a:pt x="817" y="333"/>
                  </a:lnTo>
                  <a:close/>
                </a:path>
              </a:pathLst>
            </a:custGeom>
            <a:grpFill/>
            <a:ln w="0">
              <a:solidFill>
                <a:schemeClr val="tx1">
                  <a:lumMod val="85000"/>
                  <a:lumOff val="15000"/>
                </a:schemeClr>
              </a:solidFill>
              <a:prstDash val="solid"/>
              <a:round/>
              <a:headEnd/>
              <a:tailEnd/>
            </a:ln>
          </p:spPr>
          <p:txBody>
            <a:bodyPr/>
            <a:lstStyle/>
            <a:p>
              <a:endParaRPr lang="zh-CN" altLang="en-US" sz="2471"/>
            </a:p>
          </p:txBody>
        </p:sp>
        <p:sp>
          <p:nvSpPr>
            <p:cNvPr id="100" name="Freeform 114"/>
            <p:cNvSpPr>
              <a:spLocks/>
            </p:cNvSpPr>
            <p:nvPr/>
          </p:nvSpPr>
          <p:spPr bwMode="gray">
            <a:xfrm>
              <a:off x="2685" y="3045"/>
              <a:ext cx="453" cy="398"/>
            </a:xfrm>
            <a:custGeom>
              <a:avLst/>
              <a:gdLst>
                <a:gd name="T0" fmla="*/ 221 w 907"/>
                <a:gd name="T1" fmla="*/ 85 h 796"/>
                <a:gd name="T2" fmla="*/ 221 w 907"/>
                <a:gd name="T3" fmla="*/ 106 h 796"/>
                <a:gd name="T4" fmla="*/ 226 w 907"/>
                <a:gd name="T5" fmla="*/ 130 h 796"/>
                <a:gd name="T6" fmla="*/ 217 w 907"/>
                <a:gd name="T7" fmla="*/ 139 h 796"/>
                <a:gd name="T8" fmla="*/ 209 w 907"/>
                <a:gd name="T9" fmla="*/ 152 h 796"/>
                <a:gd name="T10" fmla="*/ 195 w 907"/>
                <a:gd name="T11" fmla="*/ 160 h 796"/>
                <a:gd name="T12" fmla="*/ 179 w 907"/>
                <a:gd name="T13" fmla="*/ 159 h 796"/>
                <a:gd name="T14" fmla="*/ 165 w 907"/>
                <a:gd name="T15" fmla="*/ 174 h 796"/>
                <a:gd name="T16" fmla="*/ 150 w 907"/>
                <a:gd name="T17" fmla="*/ 168 h 796"/>
                <a:gd name="T18" fmla="*/ 134 w 907"/>
                <a:gd name="T19" fmla="*/ 164 h 796"/>
                <a:gd name="T20" fmla="*/ 120 w 907"/>
                <a:gd name="T21" fmla="*/ 174 h 796"/>
                <a:gd name="T22" fmla="*/ 105 w 907"/>
                <a:gd name="T23" fmla="*/ 184 h 796"/>
                <a:gd name="T24" fmla="*/ 98 w 907"/>
                <a:gd name="T25" fmla="*/ 196 h 796"/>
                <a:gd name="T26" fmla="*/ 70 w 907"/>
                <a:gd name="T27" fmla="*/ 185 h 796"/>
                <a:gd name="T28" fmla="*/ 48 w 907"/>
                <a:gd name="T29" fmla="*/ 199 h 796"/>
                <a:gd name="T30" fmla="*/ 44 w 907"/>
                <a:gd name="T31" fmla="*/ 187 h 796"/>
                <a:gd name="T32" fmla="*/ 34 w 907"/>
                <a:gd name="T33" fmla="*/ 168 h 796"/>
                <a:gd name="T34" fmla="*/ 41 w 907"/>
                <a:gd name="T35" fmla="*/ 126 h 796"/>
                <a:gd name="T36" fmla="*/ 27 w 907"/>
                <a:gd name="T37" fmla="*/ 116 h 796"/>
                <a:gd name="T38" fmla="*/ 6 w 907"/>
                <a:gd name="T39" fmla="*/ 118 h 796"/>
                <a:gd name="T40" fmla="*/ 0 w 907"/>
                <a:gd name="T41" fmla="*/ 98 h 796"/>
                <a:gd name="T42" fmla="*/ 21 w 907"/>
                <a:gd name="T43" fmla="*/ 88 h 796"/>
                <a:gd name="T44" fmla="*/ 30 w 907"/>
                <a:gd name="T45" fmla="*/ 86 h 796"/>
                <a:gd name="T46" fmla="*/ 59 w 907"/>
                <a:gd name="T47" fmla="*/ 83 h 796"/>
                <a:gd name="T48" fmla="*/ 78 w 907"/>
                <a:gd name="T49" fmla="*/ 69 h 796"/>
                <a:gd name="T50" fmla="*/ 98 w 907"/>
                <a:gd name="T51" fmla="*/ 48 h 796"/>
                <a:gd name="T52" fmla="*/ 78 w 907"/>
                <a:gd name="T53" fmla="*/ 42 h 796"/>
                <a:gd name="T54" fmla="*/ 90 w 907"/>
                <a:gd name="T55" fmla="*/ 22 h 796"/>
                <a:gd name="T56" fmla="*/ 122 w 907"/>
                <a:gd name="T57" fmla="*/ 35 h 796"/>
                <a:gd name="T58" fmla="*/ 132 w 907"/>
                <a:gd name="T59" fmla="*/ 19 h 796"/>
                <a:gd name="T60" fmla="*/ 139 w 907"/>
                <a:gd name="T61" fmla="*/ 5 h 796"/>
                <a:gd name="T62" fmla="*/ 157 w 907"/>
                <a:gd name="T63" fmla="*/ 9 h 796"/>
                <a:gd name="T64" fmla="*/ 175 w 907"/>
                <a:gd name="T65" fmla="*/ 22 h 796"/>
                <a:gd name="T66" fmla="*/ 195 w 907"/>
                <a:gd name="T67" fmla="*/ 41 h 796"/>
                <a:gd name="T68" fmla="*/ 216 w 907"/>
                <a:gd name="T69" fmla="*/ 52 h 796"/>
                <a:gd name="T70" fmla="*/ 208 w 907"/>
                <a:gd name="T71" fmla="*/ 78 h 79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907"/>
                <a:gd name="T109" fmla="*/ 0 h 796"/>
                <a:gd name="T110" fmla="*/ 907 w 907"/>
                <a:gd name="T111" fmla="*/ 796 h 79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907" h="796">
                  <a:moveTo>
                    <a:pt x="817" y="333"/>
                  </a:moveTo>
                  <a:lnTo>
                    <a:pt x="884" y="339"/>
                  </a:lnTo>
                  <a:lnTo>
                    <a:pt x="905" y="372"/>
                  </a:lnTo>
                  <a:lnTo>
                    <a:pt x="884" y="424"/>
                  </a:lnTo>
                  <a:lnTo>
                    <a:pt x="880" y="475"/>
                  </a:lnTo>
                  <a:lnTo>
                    <a:pt x="907" y="520"/>
                  </a:lnTo>
                  <a:lnTo>
                    <a:pt x="882" y="569"/>
                  </a:lnTo>
                  <a:lnTo>
                    <a:pt x="870" y="555"/>
                  </a:lnTo>
                  <a:lnTo>
                    <a:pt x="837" y="567"/>
                  </a:lnTo>
                  <a:lnTo>
                    <a:pt x="837" y="607"/>
                  </a:lnTo>
                  <a:lnTo>
                    <a:pt x="801" y="607"/>
                  </a:lnTo>
                  <a:lnTo>
                    <a:pt x="783" y="640"/>
                  </a:lnTo>
                  <a:lnTo>
                    <a:pt x="746" y="620"/>
                  </a:lnTo>
                  <a:lnTo>
                    <a:pt x="717" y="636"/>
                  </a:lnTo>
                  <a:lnTo>
                    <a:pt x="709" y="670"/>
                  </a:lnTo>
                  <a:lnTo>
                    <a:pt x="663" y="695"/>
                  </a:lnTo>
                  <a:lnTo>
                    <a:pt x="640" y="674"/>
                  </a:lnTo>
                  <a:lnTo>
                    <a:pt x="600" y="670"/>
                  </a:lnTo>
                  <a:lnTo>
                    <a:pt x="579" y="630"/>
                  </a:lnTo>
                  <a:lnTo>
                    <a:pt x="539" y="654"/>
                  </a:lnTo>
                  <a:lnTo>
                    <a:pt x="530" y="683"/>
                  </a:lnTo>
                  <a:lnTo>
                    <a:pt x="480" y="695"/>
                  </a:lnTo>
                  <a:lnTo>
                    <a:pt x="449" y="725"/>
                  </a:lnTo>
                  <a:lnTo>
                    <a:pt x="421" y="735"/>
                  </a:lnTo>
                  <a:lnTo>
                    <a:pt x="417" y="756"/>
                  </a:lnTo>
                  <a:lnTo>
                    <a:pt x="392" y="782"/>
                  </a:lnTo>
                  <a:lnTo>
                    <a:pt x="337" y="774"/>
                  </a:lnTo>
                  <a:lnTo>
                    <a:pt x="283" y="740"/>
                  </a:lnTo>
                  <a:lnTo>
                    <a:pt x="246" y="742"/>
                  </a:lnTo>
                  <a:lnTo>
                    <a:pt x="193" y="794"/>
                  </a:lnTo>
                  <a:lnTo>
                    <a:pt x="142" y="796"/>
                  </a:lnTo>
                  <a:lnTo>
                    <a:pt x="179" y="746"/>
                  </a:lnTo>
                  <a:lnTo>
                    <a:pt x="177" y="691"/>
                  </a:lnTo>
                  <a:lnTo>
                    <a:pt x="136" y="672"/>
                  </a:lnTo>
                  <a:lnTo>
                    <a:pt x="114" y="628"/>
                  </a:lnTo>
                  <a:lnTo>
                    <a:pt x="165" y="504"/>
                  </a:lnTo>
                  <a:lnTo>
                    <a:pt x="130" y="459"/>
                  </a:lnTo>
                  <a:lnTo>
                    <a:pt x="108" y="465"/>
                  </a:lnTo>
                  <a:lnTo>
                    <a:pt x="67" y="485"/>
                  </a:lnTo>
                  <a:lnTo>
                    <a:pt x="26" y="473"/>
                  </a:lnTo>
                  <a:lnTo>
                    <a:pt x="22" y="418"/>
                  </a:lnTo>
                  <a:lnTo>
                    <a:pt x="0" y="390"/>
                  </a:lnTo>
                  <a:lnTo>
                    <a:pt x="55" y="329"/>
                  </a:lnTo>
                  <a:lnTo>
                    <a:pt x="85" y="351"/>
                  </a:lnTo>
                  <a:lnTo>
                    <a:pt x="108" y="325"/>
                  </a:lnTo>
                  <a:lnTo>
                    <a:pt x="122" y="341"/>
                  </a:lnTo>
                  <a:lnTo>
                    <a:pt x="191" y="341"/>
                  </a:lnTo>
                  <a:lnTo>
                    <a:pt x="238" y="331"/>
                  </a:lnTo>
                  <a:lnTo>
                    <a:pt x="254" y="266"/>
                  </a:lnTo>
                  <a:lnTo>
                    <a:pt x="315" y="276"/>
                  </a:lnTo>
                  <a:lnTo>
                    <a:pt x="413" y="248"/>
                  </a:lnTo>
                  <a:lnTo>
                    <a:pt x="392" y="189"/>
                  </a:lnTo>
                  <a:lnTo>
                    <a:pt x="364" y="189"/>
                  </a:lnTo>
                  <a:lnTo>
                    <a:pt x="313" y="166"/>
                  </a:lnTo>
                  <a:lnTo>
                    <a:pt x="309" y="124"/>
                  </a:lnTo>
                  <a:lnTo>
                    <a:pt x="360" y="87"/>
                  </a:lnTo>
                  <a:lnTo>
                    <a:pt x="421" y="128"/>
                  </a:lnTo>
                  <a:lnTo>
                    <a:pt x="490" y="138"/>
                  </a:lnTo>
                  <a:lnTo>
                    <a:pt x="476" y="89"/>
                  </a:lnTo>
                  <a:lnTo>
                    <a:pt x="531" y="75"/>
                  </a:lnTo>
                  <a:lnTo>
                    <a:pt x="569" y="60"/>
                  </a:lnTo>
                  <a:lnTo>
                    <a:pt x="557" y="18"/>
                  </a:lnTo>
                  <a:lnTo>
                    <a:pt x="577" y="0"/>
                  </a:lnTo>
                  <a:lnTo>
                    <a:pt x="628" y="36"/>
                  </a:lnTo>
                  <a:lnTo>
                    <a:pt x="687" y="18"/>
                  </a:lnTo>
                  <a:lnTo>
                    <a:pt x="703" y="85"/>
                  </a:lnTo>
                  <a:lnTo>
                    <a:pt x="728" y="93"/>
                  </a:lnTo>
                  <a:lnTo>
                    <a:pt x="781" y="164"/>
                  </a:lnTo>
                  <a:lnTo>
                    <a:pt x="843" y="136"/>
                  </a:lnTo>
                  <a:lnTo>
                    <a:pt x="864" y="209"/>
                  </a:lnTo>
                  <a:lnTo>
                    <a:pt x="884" y="280"/>
                  </a:lnTo>
                  <a:lnTo>
                    <a:pt x="833" y="309"/>
                  </a:lnTo>
                  <a:lnTo>
                    <a:pt x="817" y="333"/>
                  </a:lnTo>
                </a:path>
              </a:pathLst>
            </a:custGeom>
            <a:grpFill/>
            <a:ln w="6350">
              <a:solidFill>
                <a:schemeClr val="tx1">
                  <a:lumMod val="85000"/>
                  <a:lumOff val="15000"/>
                </a:schemeClr>
              </a:solidFill>
              <a:prstDash val="solid"/>
              <a:round/>
              <a:headEnd/>
              <a:tailEnd/>
            </a:ln>
          </p:spPr>
          <p:txBody>
            <a:bodyPr/>
            <a:lstStyle/>
            <a:p>
              <a:endParaRPr lang="zh-CN" altLang="en-US" sz="2471"/>
            </a:p>
          </p:txBody>
        </p:sp>
        <p:sp>
          <p:nvSpPr>
            <p:cNvPr id="101" name="Freeform 115"/>
            <p:cNvSpPr>
              <a:spLocks/>
            </p:cNvSpPr>
            <p:nvPr/>
          </p:nvSpPr>
          <p:spPr bwMode="gray">
            <a:xfrm>
              <a:off x="3094" y="2950"/>
              <a:ext cx="402" cy="458"/>
            </a:xfrm>
            <a:custGeom>
              <a:avLst/>
              <a:gdLst>
                <a:gd name="T0" fmla="*/ 186 w 805"/>
                <a:gd name="T1" fmla="*/ 44 h 917"/>
                <a:gd name="T2" fmla="*/ 191 w 805"/>
                <a:gd name="T3" fmla="*/ 62 h 917"/>
                <a:gd name="T4" fmla="*/ 185 w 805"/>
                <a:gd name="T5" fmla="*/ 74 h 917"/>
                <a:gd name="T6" fmla="*/ 176 w 805"/>
                <a:gd name="T7" fmla="*/ 80 h 917"/>
                <a:gd name="T8" fmla="*/ 171 w 805"/>
                <a:gd name="T9" fmla="*/ 98 h 917"/>
                <a:gd name="T10" fmla="*/ 184 w 805"/>
                <a:gd name="T11" fmla="*/ 111 h 917"/>
                <a:gd name="T12" fmla="*/ 186 w 805"/>
                <a:gd name="T13" fmla="*/ 132 h 917"/>
                <a:gd name="T14" fmla="*/ 196 w 805"/>
                <a:gd name="T15" fmla="*/ 139 h 917"/>
                <a:gd name="T16" fmla="*/ 201 w 805"/>
                <a:gd name="T17" fmla="*/ 156 h 917"/>
                <a:gd name="T18" fmla="*/ 194 w 805"/>
                <a:gd name="T19" fmla="*/ 172 h 917"/>
                <a:gd name="T20" fmla="*/ 195 w 805"/>
                <a:gd name="T21" fmla="*/ 186 h 917"/>
                <a:gd name="T22" fmla="*/ 181 w 805"/>
                <a:gd name="T23" fmla="*/ 194 h 917"/>
                <a:gd name="T24" fmla="*/ 168 w 805"/>
                <a:gd name="T25" fmla="*/ 186 h 917"/>
                <a:gd name="T26" fmla="*/ 143 w 805"/>
                <a:gd name="T27" fmla="*/ 204 h 917"/>
                <a:gd name="T28" fmla="*/ 129 w 805"/>
                <a:gd name="T29" fmla="*/ 206 h 917"/>
                <a:gd name="T30" fmla="*/ 129 w 805"/>
                <a:gd name="T31" fmla="*/ 220 h 917"/>
                <a:gd name="T32" fmla="*/ 123 w 805"/>
                <a:gd name="T33" fmla="*/ 223 h 917"/>
                <a:gd name="T34" fmla="*/ 114 w 805"/>
                <a:gd name="T35" fmla="*/ 223 h 917"/>
                <a:gd name="T36" fmla="*/ 104 w 805"/>
                <a:gd name="T37" fmla="*/ 229 h 917"/>
                <a:gd name="T38" fmla="*/ 104 w 805"/>
                <a:gd name="T39" fmla="*/ 218 h 917"/>
                <a:gd name="T40" fmla="*/ 100 w 805"/>
                <a:gd name="T41" fmla="*/ 212 h 917"/>
                <a:gd name="T42" fmla="*/ 83 w 805"/>
                <a:gd name="T43" fmla="*/ 212 h 917"/>
                <a:gd name="T44" fmla="*/ 96 w 805"/>
                <a:gd name="T45" fmla="*/ 196 h 917"/>
                <a:gd name="T46" fmla="*/ 97 w 805"/>
                <a:gd name="T47" fmla="*/ 181 h 917"/>
                <a:gd name="T48" fmla="*/ 90 w 805"/>
                <a:gd name="T49" fmla="*/ 176 h 917"/>
                <a:gd name="T50" fmla="*/ 90 w 805"/>
                <a:gd name="T51" fmla="*/ 161 h 917"/>
                <a:gd name="T52" fmla="*/ 82 w 805"/>
                <a:gd name="T53" fmla="*/ 159 h 917"/>
                <a:gd name="T54" fmla="*/ 74 w 805"/>
                <a:gd name="T55" fmla="*/ 163 h 917"/>
                <a:gd name="T56" fmla="*/ 64 w 805"/>
                <a:gd name="T57" fmla="*/ 160 h 917"/>
                <a:gd name="T58" fmla="*/ 53 w 805"/>
                <a:gd name="T59" fmla="*/ 175 h 917"/>
                <a:gd name="T60" fmla="*/ 47 w 805"/>
                <a:gd name="T61" fmla="*/ 168 h 917"/>
                <a:gd name="T62" fmla="*/ 40 w 805"/>
                <a:gd name="T63" fmla="*/ 166 h 917"/>
                <a:gd name="T64" fmla="*/ 37 w 805"/>
                <a:gd name="T65" fmla="*/ 178 h 917"/>
                <a:gd name="T66" fmla="*/ 22 w 805"/>
                <a:gd name="T67" fmla="*/ 177 h 917"/>
                <a:gd name="T68" fmla="*/ 15 w 805"/>
                <a:gd name="T69" fmla="*/ 166 h 917"/>
                <a:gd name="T70" fmla="*/ 16 w 805"/>
                <a:gd name="T71" fmla="*/ 153 h 917"/>
                <a:gd name="T72" fmla="*/ 21 w 805"/>
                <a:gd name="T73" fmla="*/ 140 h 917"/>
                <a:gd name="T74" fmla="*/ 16 w 805"/>
                <a:gd name="T75" fmla="*/ 132 h 917"/>
                <a:gd name="T76" fmla="*/ 0 w 805"/>
                <a:gd name="T77" fmla="*/ 130 h 917"/>
                <a:gd name="T78" fmla="*/ 3 w 805"/>
                <a:gd name="T79" fmla="*/ 124 h 917"/>
                <a:gd name="T80" fmla="*/ 15 w 805"/>
                <a:gd name="T81" fmla="*/ 117 h 917"/>
                <a:gd name="T82" fmla="*/ 6 w 805"/>
                <a:gd name="T83" fmla="*/ 81 h 917"/>
                <a:gd name="T84" fmla="*/ 6 w 805"/>
                <a:gd name="T85" fmla="*/ 68 h 917"/>
                <a:gd name="T86" fmla="*/ 3 w 805"/>
                <a:gd name="T87" fmla="*/ 46 h 917"/>
                <a:gd name="T88" fmla="*/ 10 w 805"/>
                <a:gd name="T89" fmla="*/ 30 h 917"/>
                <a:gd name="T90" fmla="*/ 25 w 805"/>
                <a:gd name="T91" fmla="*/ 17 h 917"/>
                <a:gd name="T92" fmla="*/ 49 w 805"/>
                <a:gd name="T93" fmla="*/ 21 h 917"/>
                <a:gd name="T94" fmla="*/ 53 w 805"/>
                <a:gd name="T95" fmla="*/ 14 h 917"/>
                <a:gd name="T96" fmla="*/ 45 w 805"/>
                <a:gd name="T97" fmla="*/ 4 h 917"/>
                <a:gd name="T98" fmla="*/ 63 w 805"/>
                <a:gd name="T99" fmla="*/ 0 h 917"/>
                <a:gd name="T100" fmla="*/ 85 w 805"/>
                <a:gd name="T101" fmla="*/ 6 h 917"/>
                <a:gd name="T102" fmla="*/ 102 w 805"/>
                <a:gd name="T103" fmla="*/ 7 h 917"/>
                <a:gd name="T104" fmla="*/ 117 w 805"/>
                <a:gd name="T105" fmla="*/ 17 h 917"/>
                <a:gd name="T106" fmla="*/ 132 w 805"/>
                <a:gd name="T107" fmla="*/ 8 h 917"/>
                <a:gd name="T108" fmla="*/ 140 w 805"/>
                <a:gd name="T109" fmla="*/ 10 h 917"/>
                <a:gd name="T110" fmla="*/ 141 w 805"/>
                <a:gd name="T111" fmla="*/ 18 h 917"/>
                <a:gd name="T112" fmla="*/ 159 w 805"/>
                <a:gd name="T113" fmla="*/ 6 h 917"/>
                <a:gd name="T114" fmla="*/ 167 w 805"/>
                <a:gd name="T115" fmla="*/ 14 h 917"/>
                <a:gd name="T116" fmla="*/ 166 w 805"/>
                <a:gd name="T117" fmla="*/ 28 h 917"/>
                <a:gd name="T118" fmla="*/ 178 w 805"/>
                <a:gd name="T119" fmla="*/ 31 h 917"/>
                <a:gd name="T120" fmla="*/ 186 w 805"/>
                <a:gd name="T121" fmla="*/ 44 h 917"/>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805"/>
                <a:gd name="T184" fmla="*/ 0 h 917"/>
                <a:gd name="T185" fmla="*/ 805 w 805"/>
                <a:gd name="T186" fmla="*/ 917 h 917"/>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805" h="917">
                  <a:moveTo>
                    <a:pt x="746" y="177"/>
                  </a:moveTo>
                  <a:lnTo>
                    <a:pt x="766" y="251"/>
                  </a:lnTo>
                  <a:lnTo>
                    <a:pt x="740" y="299"/>
                  </a:lnTo>
                  <a:lnTo>
                    <a:pt x="707" y="322"/>
                  </a:lnTo>
                  <a:lnTo>
                    <a:pt x="685" y="393"/>
                  </a:lnTo>
                  <a:lnTo>
                    <a:pt x="736" y="446"/>
                  </a:lnTo>
                  <a:lnTo>
                    <a:pt x="746" y="531"/>
                  </a:lnTo>
                  <a:lnTo>
                    <a:pt x="787" y="557"/>
                  </a:lnTo>
                  <a:lnTo>
                    <a:pt x="805" y="627"/>
                  </a:lnTo>
                  <a:lnTo>
                    <a:pt x="777" y="688"/>
                  </a:lnTo>
                  <a:lnTo>
                    <a:pt x="781" y="747"/>
                  </a:lnTo>
                  <a:lnTo>
                    <a:pt x="724" y="777"/>
                  </a:lnTo>
                  <a:lnTo>
                    <a:pt x="673" y="747"/>
                  </a:lnTo>
                  <a:lnTo>
                    <a:pt x="573" y="816"/>
                  </a:lnTo>
                  <a:lnTo>
                    <a:pt x="518" y="824"/>
                  </a:lnTo>
                  <a:lnTo>
                    <a:pt x="518" y="881"/>
                  </a:lnTo>
                  <a:lnTo>
                    <a:pt x="492" y="895"/>
                  </a:lnTo>
                  <a:lnTo>
                    <a:pt x="457" y="895"/>
                  </a:lnTo>
                  <a:lnTo>
                    <a:pt x="419" y="917"/>
                  </a:lnTo>
                  <a:lnTo>
                    <a:pt x="419" y="873"/>
                  </a:lnTo>
                  <a:lnTo>
                    <a:pt x="403" y="848"/>
                  </a:lnTo>
                  <a:lnTo>
                    <a:pt x="333" y="850"/>
                  </a:lnTo>
                  <a:lnTo>
                    <a:pt x="384" y="787"/>
                  </a:lnTo>
                  <a:lnTo>
                    <a:pt x="388" y="726"/>
                  </a:lnTo>
                  <a:lnTo>
                    <a:pt x="362" y="706"/>
                  </a:lnTo>
                  <a:lnTo>
                    <a:pt x="362" y="647"/>
                  </a:lnTo>
                  <a:lnTo>
                    <a:pt x="329" y="637"/>
                  </a:lnTo>
                  <a:lnTo>
                    <a:pt x="297" y="655"/>
                  </a:lnTo>
                  <a:lnTo>
                    <a:pt x="256" y="643"/>
                  </a:lnTo>
                  <a:lnTo>
                    <a:pt x="214" y="700"/>
                  </a:lnTo>
                  <a:lnTo>
                    <a:pt x="191" y="673"/>
                  </a:lnTo>
                  <a:lnTo>
                    <a:pt x="163" y="667"/>
                  </a:lnTo>
                  <a:lnTo>
                    <a:pt x="148" y="714"/>
                  </a:lnTo>
                  <a:lnTo>
                    <a:pt x="88" y="708"/>
                  </a:lnTo>
                  <a:lnTo>
                    <a:pt x="61" y="667"/>
                  </a:lnTo>
                  <a:lnTo>
                    <a:pt x="65" y="614"/>
                  </a:lnTo>
                  <a:lnTo>
                    <a:pt x="86" y="562"/>
                  </a:lnTo>
                  <a:lnTo>
                    <a:pt x="65" y="529"/>
                  </a:lnTo>
                  <a:lnTo>
                    <a:pt x="0" y="523"/>
                  </a:lnTo>
                  <a:lnTo>
                    <a:pt x="14" y="499"/>
                  </a:lnTo>
                  <a:lnTo>
                    <a:pt x="63" y="468"/>
                  </a:lnTo>
                  <a:lnTo>
                    <a:pt x="24" y="326"/>
                  </a:lnTo>
                  <a:lnTo>
                    <a:pt x="25" y="275"/>
                  </a:lnTo>
                  <a:lnTo>
                    <a:pt x="14" y="185"/>
                  </a:lnTo>
                  <a:lnTo>
                    <a:pt x="41" y="120"/>
                  </a:lnTo>
                  <a:lnTo>
                    <a:pt x="100" y="68"/>
                  </a:lnTo>
                  <a:lnTo>
                    <a:pt x="199" y="84"/>
                  </a:lnTo>
                  <a:lnTo>
                    <a:pt x="212" y="59"/>
                  </a:lnTo>
                  <a:lnTo>
                    <a:pt x="183" y="17"/>
                  </a:lnTo>
                  <a:lnTo>
                    <a:pt x="252" y="0"/>
                  </a:lnTo>
                  <a:lnTo>
                    <a:pt x="340" y="27"/>
                  </a:lnTo>
                  <a:lnTo>
                    <a:pt x="411" y="31"/>
                  </a:lnTo>
                  <a:lnTo>
                    <a:pt x="468" y="70"/>
                  </a:lnTo>
                  <a:lnTo>
                    <a:pt x="529" y="35"/>
                  </a:lnTo>
                  <a:lnTo>
                    <a:pt x="561" y="41"/>
                  </a:lnTo>
                  <a:lnTo>
                    <a:pt x="567" y="74"/>
                  </a:lnTo>
                  <a:lnTo>
                    <a:pt x="638" y="25"/>
                  </a:lnTo>
                  <a:lnTo>
                    <a:pt x="671" y="59"/>
                  </a:lnTo>
                  <a:lnTo>
                    <a:pt x="665" y="112"/>
                  </a:lnTo>
                  <a:lnTo>
                    <a:pt x="712" y="126"/>
                  </a:lnTo>
                  <a:lnTo>
                    <a:pt x="746" y="177"/>
                  </a:lnTo>
                  <a:close/>
                </a:path>
              </a:pathLst>
            </a:custGeom>
            <a:grpFill/>
            <a:ln w="0">
              <a:solidFill>
                <a:schemeClr val="tx1">
                  <a:lumMod val="85000"/>
                  <a:lumOff val="15000"/>
                </a:schemeClr>
              </a:solidFill>
              <a:prstDash val="solid"/>
              <a:round/>
              <a:headEnd/>
              <a:tailEnd/>
            </a:ln>
          </p:spPr>
          <p:txBody>
            <a:bodyPr/>
            <a:lstStyle/>
            <a:p>
              <a:endParaRPr lang="zh-CN" altLang="en-US" sz="2471"/>
            </a:p>
          </p:txBody>
        </p:sp>
        <p:sp>
          <p:nvSpPr>
            <p:cNvPr id="102" name="Freeform 116"/>
            <p:cNvSpPr>
              <a:spLocks/>
            </p:cNvSpPr>
            <p:nvPr/>
          </p:nvSpPr>
          <p:spPr bwMode="gray">
            <a:xfrm>
              <a:off x="3094" y="2950"/>
              <a:ext cx="402" cy="458"/>
            </a:xfrm>
            <a:custGeom>
              <a:avLst/>
              <a:gdLst>
                <a:gd name="T0" fmla="*/ 186 w 805"/>
                <a:gd name="T1" fmla="*/ 44 h 917"/>
                <a:gd name="T2" fmla="*/ 191 w 805"/>
                <a:gd name="T3" fmla="*/ 62 h 917"/>
                <a:gd name="T4" fmla="*/ 185 w 805"/>
                <a:gd name="T5" fmla="*/ 74 h 917"/>
                <a:gd name="T6" fmla="*/ 176 w 805"/>
                <a:gd name="T7" fmla="*/ 80 h 917"/>
                <a:gd name="T8" fmla="*/ 171 w 805"/>
                <a:gd name="T9" fmla="*/ 98 h 917"/>
                <a:gd name="T10" fmla="*/ 184 w 805"/>
                <a:gd name="T11" fmla="*/ 111 h 917"/>
                <a:gd name="T12" fmla="*/ 186 w 805"/>
                <a:gd name="T13" fmla="*/ 132 h 917"/>
                <a:gd name="T14" fmla="*/ 196 w 805"/>
                <a:gd name="T15" fmla="*/ 139 h 917"/>
                <a:gd name="T16" fmla="*/ 201 w 805"/>
                <a:gd name="T17" fmla="*/ 156 h 917"/>
                <a:gd name="T18" fmla="*/ 194 w 805"/>
                <a:gd name="T19" fmla="*/ 172 h 917"/>
                <a:gd name="T20" fmla="*/ 195 w 805"/>
                <a:gd name="T21" fmla="*/ 186 h 917"/>
                <a:gd name="T22" fmla="*/ 181 w 805"/>
                <a:gd name="T23" fmla="*/ 194 h 917"/>
                <a:gd name="T24" fmla="*/ 168 w 805"/>
                <a:gd name="T25" fmla="*/ 186 h 917"/>
                <a:gd name="T26" fmla="*/ 143 w 805"/>
                <a:gd name="T27" fmla="*/ 204 h 917"/>
                <a:gd name="T28" fmla="*/ 129 w 805"/>
                <a:gd name="T29" fmla="*/ 206 h 917"/>
                <a:gd name="T30" fmla="*/ 129 w 805"/>
                <a:gd name="T31" fmla="*/ 220 h 917"/>
                <a:gd name="T32" fmla="*/ 123 w 805"/>
                <a:gd name="T33" fmla="*/ 223 h 917"/>
                <a:gd name="T34" fmla="*/ 114 w 805"/>
                <a:gd name="T35" fmla="*/ 223 h 917"/>
                <a:gd name="T36" fmla="*/ 104 w 805"/>
                <a:gd name="T37" fmla="*/ 229 h 917"/>
                <a:gd name="T38" fmla="*/ 104 w 805"/>
                <a:gd name="T39" fmla="*/ 218 h 917"/>
                <a:gd name="T40" fmla="*/ 100 w 805"/>
                <a:gd name="T41" fmla="*/ 212 h 917"/>
                <a:gd name="T42" fmla="*/ 83 w 805"/>
                <a:gd name="T43" fmla="*/ 212 h 917"/>
                <a:gd name="T44" fmla="*/ 96 w 805"/>
                <a:gd name="T45" fmla="*/ 196 h 917"/>
                <a:gd name="T46" fmla="*/ 97 w 805"/>
                <a:gd name="T47" fmla="*/ 181 h 917"/>
                <a:gd name="T48" fmla="*/ 90 w 805"/>
                <a:gd name="T49" fmla="*/ 176 h 917"/>
                <a:gd name="T50" fmla="*/ 90 w 805"/>
                <a:gd name="T51" fmla="*/ 161 h 917"/>
                <a:gd name="T52" fmla="*/ 82 w 805"/>
                <a:gd name="T53" fmla="*/ 159 h 917"/>
                <a:gd name="T54" fmla="*/ 74 w 805"/>
                <a:gd name="T55" fmla="*/ 163 h 917"/>
                <a:gd name="T56" fmla="*/ 64 w 805"/>
                <a:gd name="T57" fmla="*/ 160 h 917"/>
                <a:gd name="T58" fmla="*/ 53 w 805"/>
                <a:gd name="T59" fmla="*/ 175 h 917"/>
                <a:gd name="T60" fmla="*/ 47 w 805"/>
                <a:gd name="T61" fmla="*/ 168 h 917"/>
                <a:gd name="T62" fmla="*/ 40 w 805"/>
                <a:gd name="T63" fmla="*/ 166 h 917"/>
                <a:gd name="T64" fmla="*/ 37 w 805"/>
                <a:gd name="T65" fmla="*/ 178 h 917"/>
                <a:gd name="T66" fmla="*/ 22 w 805"/>
                <a:gd name="T67" fmla="*/ 177 h 917"/>
                <a:gd name="T68" fmla="*/ 15 w 805"/>
                <a:gd name="T69" fmla="*/ 166 h 917"/>
                <a:gd name="T70" fmla="*/ 16 w 805"/>
                <a:gd name="T71" fmla="*/ 153 h 917"/>
                <a:gd name="T72" fmla="*/ 21 w 805"/>
                <a:gd name="T73" fmla="*/ 140 h 917"/>
                <a:gd name="T74" fmla="*/ 16 w 805"/>
                <a:gd name="T75" fmla="*/ 132 h 917"/>
                <a:gd name="T76" fmla="*/ 0 w 805"/>
                <a:gd name="T77" fmla="*/ 130 h 917"/>
                <a:gd name="T78" fmla="*/ 3 w 805"/>
                <a:gd name="T79" fmla="*/ 124 h 917"/>
                <a:gd name="T80" fmla="*/ 15 w 805"/>
                <a:gd name="T81" fmla="*/ 117 h 917"/>
                <a:gd name="T82" fmla="*/ 6 w 805"/>
                <a:gd name="T83" fmla="*/ 81 h 917"/>
                <a:gd name="T84" fmla="*/ 6 w 805"/>
                <a:gd name="T85" fmla="*/ 68 h 917"/>
                <a:gd name="T86" fmla="*/ 3 w 805"/>
                <a:gd name="T87" fmla="*/ 46 h 917"/>
                <a:gd name="T88" fmla="*/ 10 w 805"/>
                <a:gd name="T89" fmla="*/ 30 h 917"/>
                <a:gd name="T90" fmla="*/ 25 w 805"/>
                <a:gd name="T91" fmla="*/ 17 h 917"/>
                <a:gd name="T92" fmla="*/ 49 w 805"/>
                <a:gd name="T93" fmla="*/ 21 h 917"/>
                <a:gd name="T94" fmla="*/ 53 w 805"/>
                <a:gd name="T95" fmla="*/ 14 h 917"/>
                <a:gd name="T96" fmla="*/ 45 w 805"/>
                <a:gd name="T97" fmla="*/ 4 h 917"/>
                <a:gd name="T98" fmla="*/ 63 w 805"/>
                <a:gd name="T99" fmla="*/ 0 h 917"/>
                <a:gd name="T100" fmla="*/ 85 w 805"/>
                <a:gd name="T101" fmla="*/ 6 h 917"/>
                <a:gd name="T102" fmla="*/ 102 w 805"/>
                <a:gd name="T103" fmla="*/ 7 h 917"/>
                <a:gd name="T104" fmla="*/ 117 w 805"/>
                <a:gd name="T105" fmla="*/ 17 h 917"/>
                <a:gd name="T106" fmla="*/ 132 w 805"/>
                <a:gd name="T107" fmla="*/ 8 h 917"/>
                <a:gd name="T108" fmla="*/ 140 w 805"/>
                <a:gd name="T109" fmla="*/ 10 h 917"/>
                <a:gd name="T110" fmla="*/ 141 w 805"/>
                <a:gd name="T111" fmla="*/ 18 h 917"/>
                <a:gd name="T112" fmla="*/ 159 w 805"/>
                <a:gd name="T113" fmla="*/ 6 h 917"/>
                <a:gd name="T114" fmla="*/ 167 w 805"/>
                <a:gd name="T115" fmla="*/ 14 h 917"/>
                <a:gd name="T116" fmla="*/ 166 w 805"/>
                <a:gd name="T117" fmla="*/ 28 h 917"/>
                <a:gd name="T118" fmla="*/ 178 w 805"/>
                <a:gd name="T119" fmla="*/ 31 h 917"/>
                <a:gd name="T120" fmla="*/ 186 w 805"/>
                <a:gd name="T121" fmla="*/ 44 h 917"/>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805"/>
                <a:gd name="T184" fmla="*/ 0 h 917"/>
                <a:gd name="T185" fmla="*/ 805 w 805"/>
                <a:gd name="T186" fmla="*/ 917 h 917"/>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805" h="917">
                  <a:moveTo>
                    <a:pt x="746" y="177"/>
                  </a:moveTo>
                  <a:lnTo>
                    <a:pt x="766" y="251"/>
                  </a:lnTo>
                  <a:lnTo>
                    <a:pt x="740" y="299"/>
                  </a:lnTo>
                  <a:lnTo>
                    <a:pt x="707" y="322"/>
                  </a:lnTo>
                  <a:lnTo>
                    <a:pt x="685" y="393"/>
                  </a:lnTo>
                  <a:lnTo>
                    <a:pt x="736" y="446"/>
                  </a:lnTo>
                  <a:lnTo>
                    <a:pt x="746" y="531"/>
                  </a:lnTo>
                  <a:lnTo>
                    <a:pt x="787" y="557"/>
                  </a:lnTo>
                  <a:lnTo>
                    <a:pt x="805" y="627"/>
                  </a:lnTo>
                  <a:lnTo>
                    <a:pt x="777" y="688"/>
                  </a:lnTo>
                  <a:lnTo>
                    <a:pt x="781" y="747"/>
                  </a:lnTo>
                  <a:lnTo>
                    <a:pt x="724" y="777"/>
                  </a:lnTo>
                  <a:lnTo>
                    <a:pt x="673" y="747"/>
                  </a:lnTo>
                  <a:lnTo>
                    <a:pt x="573" y="816"/>
                  </a:lnTo>
                  <a:lnTo>
                    <a:pt x="518" y="824"/>
                  </a:lnTo>
                  <a:lnTo>
                    <a:pt x="518" y="881"/>
                  </a:lnTo>
                  <a:lnTo>
                    <a:pt x="492" y="895"/>
                  </a:lnTo>
                  <a:lnTo>
                    <a:pt x="457" y="895"/>
                  </a:lnTo>
                  <a:lnTo>
                    <a:pt x="419" y="917"/>
                  </a:lnTo>
                  <a:lnTo>
                    <a:pt x="419" y="873"/>
                  </a:lnTo>
                  <a:lnTo>
                    <a:pt x="403" y="848"/>
                  </a:lnTo>
                  <a:lnTo>
                    <a:pt x="333" y="850"/>
                  </a:lnTo>
                  <a:lnTo>
                    <a:pt x="384" y="787"/>
                  </a:lnTo>
                  <a:lnTo>
                    <a:pt x="388" y="726"/>
                  </a:lnTo>
                  <a:lnTo>
                    <a:pt x="362" y="706"/>
                  </a:lnTo>
                  <a:lnTo>
                    <a:pt x="362" y="647"/>
                  </a:lnTo>
                  <a:lnTo>
                    <a:pt x="329" y="637"/>
                  </a:lnTo>
                  <a:lnTo>
                    <a:pt x="297" y="655"/>
                  </a:lnTo>
                  <a:lnTo>
                    <a:pt x="256" y="643"/>
                  </a:lnTo>
                  <a:lnTo>
                    <a:pt x="214" y="700"/>
                  </a:lnTo>
                  <a:lnTo>
                    <a:pt x="191" y="673"/>
                  </a:lnTo>
                  <a:lnTo>
                    <a:pt x="163" y="667"/>
                  </a:lnTo>
                  <a:lnTo>
                    <a:pt x="148" y="714"/>
                  </a:lnTo>
                  <a:lnTo>
                    <a:pt x="88" y="708"/>
                  </a:lnTo>
                  <a:lnTo>
                    <a:pt x="61" y="667"/>
                  </a:lnTo>
                  <a:lnTo>
                    <a:pt x="65" y="614"/>
                  </a:lnTo>
                  <a:lnTo>
                    <a:pt x="86" y="562"/>
                  </a:lnTo>
                  <a:lnTo>
                    <a:pt x="65" y="529"/>
                  </a:lnTo>
                  <a:lnTo>
                    <a:pt x="0" y="523"/>
                  </a:lnTo>
                  <a:lnTo>
                    <a:pt x="14" y="499"/>
                  </a:lnTo>
                  <a:lnTo>
                    <a:pt x="63" y="468"/>
                  </a:lnTo>
                  <a:lnTo>
                    <a:pt x="24" y="326"/>
                  </a:lnTo>
                  <a:lnTo>
                    <a:pt x="25" y="275"/>
                  </a:lnTo>
                  <a:lnTo>
                    <a:pt x="14" y="185"/>
                  </a:lnTo>
                  <a:lnTo>
                    <a:pt x="41" y="120"/>
                  </a:lnTo>
                  <a:lnTo>
                    <a:pt x="100" y="68"/>
                  </a:lnTo>
                  <a:lnTo>
                    <a:pt x="199" y="84"/>
                  </a:lnTo>
                  <a:lnTo>
                    <a:pt x="212" y="59"/>
                  </a:lnTo>
                  <a:lnTo>
                    <a:pt x="183" y="17"/>
                  </a:lnTo>
                  <a:lnTo>
                    <a:pt x="252" y="0"/>
                  </a:lnTo>
                  <a:lnTo>
                    <a:pt x="340" y="27"/>
                  </a:lnTo>
                  <a:lnTo>
                    <a:pt x="411" y="31"/>
                  </a:lnTo>
                  <a:lnTo>
                    <a:pt x="468" y="70"/>
                  </a:lnTo>
                  <a:lnTo>
                    <a:pt x="529" y="35"/>
                  </a:lnTo>
                  <a:lnTo>
                    <a:pt x="561" y="41"/>
                  </a:lnTo>
                  <a:lnTo>
                    <a:pt x="567" y="74"/>
                  </a:lnTo>
                  <a:lnTo>
                    <a:pt x="638" y="25"/>
                  </a:lnTo>
                  <a:lnTo>
                    <a:pt x="671" y="59"/>
                  </a:lnTo>
                  <a:lnTo>
                    <a:pt x="665" y="112"/>
                  </a:lnTo>
                  <a:lnTo>
                    <a:pt x="712" y="126"/>
                  </a:lnTo>
                  <a:lnTo>
                    <a:pt x="746" y="177"/>
                  </a:lnTo>
                </a:path>
              </a:pathLst>
            </a:custGeom>
            <a:grpFill/>
            <a:ln w="6350">
              <a:solidFill>
                <a:schemeClr val="tx1">
                  <a:lumMod val="85000"/>
                  <a:lumOff val="15000"/>
                </a:schemeClr>
              </a:solidFill>
              <a:prstDash val="solid"/>
              <a:round/>
              <a:headEnd/>
              <a:tailEnd/>
            </a:ln>
          </p:spPr>
          <p:txBody>
            <a:bodyPr/>
            <a:lstStyle/>
            <a:p>
              <a:endParaRPr lang="zh-CN" altLang="en-US" sz="2471"/>
            </a:p>
          </p:txBody>
        </p:sp>
        <p:sp>
          <p:nvSpPr>
            <p:cNvPr id="103" name="Freeform 117"/>
            <p:cNvSpPr>
              <a:spLocks/>
            </p:cNvSpPr>
            <p:nvPr/>
          </p:nvSpPr>
          <p:spPr bwMode="gray">
            <a:xfrm>
              <a:off x="3436" y="2904"/>
              <a:ext cx="356" cy="491"/>
            </a:xfrm>
            <a:custGeom>
              <a:avLst/>
              <a:gdLst>
                <a:gd name="T0" fmla="*/ 20 w 711"/>
                <a:gd name="T1" fmla="*/ 44 h 982"/>
                <a:gd name="T2" fmla="*/ 7 w 711"/>
                <a:gd name="T3" fmla="*/ 55 h 982"/>
                <a:gd name="T4" fmla="*/ 16 w 711"/>
                <a:gd name="T5" fmla="*/ 68 h 982"/>
                <a:gd name="T6" fmla="*/ 21 w 711"/>
                <a:gd name="T7" fmla="*/ 86 h 982"/>
                <a:gd name="T8" fmla="*/ 14 w 711"/>
                <a:gd name="T9" fmla="*/ 98 h 982"/>
                <a:gd name="T10" fmla="*/ 6 w 711"/>
                <a:gd name="T11" fmla="*/ 104 h 982"/>
                <a:gd name="T12" fmla="*/ 0 w 711"/>
                <a:gd name="T13" fmla="*/ 122 h 982"/>
                <a:gd name="T14" fmla="*/ 13 w 711"/>
                <a:gd name="T15" fmla="*/ 135 h 982"/>
                <a:gd name="T16" fmla="*/ 16 w 711"/>
                <a:gd name="T17" fmla="*/ 156 h 982"/>
                <a:gd name="T18" fmla="*/ 26 w 711"/>
                <a:gd name="T19" fmla="*/ 163 h 982"/>
                <a:gd name="T20" fmla="*/ 30 w 711"/>
                <a:gd name="T21" fmla="*/ 179 h 982"/>
                <a:gd name="T22" fmla="*/ 23 w 711"/>
                <a:gd name="T23" fmla="*/ 196 h 982"/>
                <a:gd name="T24" fmla="*/ 24 w 711"/>
                <a:gd name="T25" fmla="*/ 210 h 982"/>
                <a:gd name="T26" fmla="*/ 32 w 711"/>
                <a:gd name="T27" fmla="*/ 215 h 982"/>
                <a:gd name="T28" fmla="*/ 50 w 711"/>
                <a:gd name="T29" fmla="*/ 209 h 982"/>
                <a:gd name="T30" fmla="*/ 56 w 711"/>
                <a:gd name="T31" fmla="*/ 215 h 982"/>
                <a:gd name="T32" fmla="*/ 47 w 711"/>
                <a:gd name="T33" fmla="*/ 232 h 982"/>
                <a:gd name="T34" fmla="*/ 39 w 711"/>
                <a:gd name="T35" fmla="*/ 241 h 982"/>
                <a:gd name="T36" fmla="*/ 46 w 711"/>
                <a:gd name="T37" fmla="*/ 246 h 982"/>
                <a:gd name="T38" fmla="*/ 82 w 711"/>
                <a:gd name="T39" fmla="*/ 231 h 982"/>
                <a:gd name="T40" fmla="*/ 96 w 711"/>
                <a:gd name="T41" fmla="*/ 238 h 982"/>
                <a:gd name="T42" fmla="*/ 101 w 711"/>
                <a:gd name="T43" fmla="*/ 222 h 982"/>
                <a:gd name="T44" fmla="*/ 100 w 711"/>
                <a:gd name="T45" fmla="*/ 209 h 982"/>
                <a:gd name="T46" fmla="*/ 107 w 711"/>
                <a:gd name="T47" fmla="*/ 182 h 982"/>
                <a:gd name="T48" fmla="*/ 115 w 711"/>
                <a:gd name="T49" fmla="*/ 170 h 982"/>
                <a:gd name="T50" fmla="*/ 115 w 711"/>
                <a:gd name="T51" fmla="*/ 157 h 982"/>
                <a:gd name="T52" fmla="*/ 119 w 711"/>
                <a:gd name="T53" fmla="*/ 151 h 982"/>
                <a:gd name="T54" fmla="*/ 116 w 711"/>
                <a:gd name="T55" fmla="*/ 143 h 982"/>
                <a:gd name="T56" fmla="*/ 117 w 711"/>
                <a:gd name="T57" fmla="*/ 130 h 982"/>
                <a:gd name="T58" fmla="*/ 132 w 711"/>
                <a:gd name="T59" fmla="*/ 124 h 982"/>
                <a:gd name="T60" fmla="*/ 134 w 711"/>
                <a:gd name="T61" fmla="*/ 106 h 982"/>
                <a:gd name="T62" fmla="*/ 135 w 711"/>
                <a:gd name="T63" fmla="*/ 92 h 982"/>
                <a:gd name="T64" fmla="*/ 143 w 711"/>
                <a:gd name="T65" fmla="*/ 87 h 982"/>
                <a:gd name="T66" fmla="*/ 151 w 711"/>
                <a:gd name="T67" fmla="*/ 87 h 982"/>
                <a:gd name="T68" fmla="*/ 164 w 711"/>
                <a:gd name="T69" fmla="*/ 80 h 982"/>
                <a:gd name="T70" fmla="*/ 175 w 711"/>
                <a:gd name="T71" fmla="*/ 75 h 982"/>
                <a:gd name="T72" fmla="*/ 175 w 711"/>
                <a:gd name="T73" fmla="*/ 64 h 982"/>
                <a:gd name="T74" fmla="*/ 178 w 711"/>
                <a:gd name="T75" fmla="*/ 63 h 982"/>
                <a:gd name="T76" fmla="*/ 175 w 711"/>
                <a:gd name="T77" fmla="*/ 49 h 982"/>
                <a:gd name="T78" fmla="*/ 155 w 711"/>
                <a:gd name="T79" fmla="*/ 34 h 982"/>
                <a:gd name="T80" fmla="*/ 160 w 711"/>
                <a:gd name="T81" fmla="*/ 19 h 982"/>
                <a:gd name="T82" fmla="*/ 153 w 711"/>
                <a:gd name="T83" fmla="*/ 15 h 982"/>
                <a:gd name="T84" fmla="*/ 134 w 711"/>
                <a:gd name="T85" fmla="*/ 14 h 982"/>
                <a:gd name="T86" fmla="*/ 127 w 711"/>
                <a:gd name="T87" fmla="*/ 5 h 982"/>
                <a:gd name="T88" fmla="*/ 112 w 711"/>
                <a:gd name="T89" fmla="*/ 21 h 982"/>
                <a:gd name="T90" fmla="*/ 102 w 711"/>
                <a:gd name="T91" fmla="*/ 17 h 982"/>
                <a:gd name="T92" fmla="*/ 110 w 711"/>
                <a:gd name="T93" fmla="*/ 7 h 982"/>
                <a:gd name="T94" fmla="*/ 105 w 711"/>
                <a:gd name="T95" fmla="*/ 0 h 982"/>
                <a:gd name="T96" fmla="*/ 96 w 711"/>
                <a:gd name="T97" fmla="*/ 4 h 982"/>
                <a:gd name="T98" fmla="*/ 87 w 711"/>
                <a:gd name="T99" fmla="*/ 15 h 982"/>
                <a:gd name="T100" fmla="*/ 83 w 711"/>
                <a:gd name="T101" fmla="*/ 14 h 982"/>
                <a:gd name="T102" fmla="*/ 76 w 711"/>
                <a:gd name="T103" fmla="*/ 21 h 982"/>
                <a:gd name="T104" fmla="*/ 63 w 711"/>
                <a:gd name="T105" fmla="*/ 15 h 982"/>
                <a:gd name="T106" fmla="*/ 54 w 711"/>
                <a:gd name="T107" fmla="*/ 25 h 982"/>
                <a:gd name="T108" fmla="*/ 46 w 711"/>
                <a:gd name="T109" fmla="*/ 27 h 982"/>
                <a:gd name="T110" fmla="*/ 35 w 711"/>
                <a:gd name="T111" fmla="*/ 40 h 982"/>
                <a:gd name="T112" fmla="*/ 20 w 711"/>
                <a:gd name="T113" fmla="*/ 44 h 982"/>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711"/>
                <a:gd name="T172" fmla="*/ 0 h 982"/>
                <a:gd name="T173" fmla="*/ 711 w 711"/>
                <a:gd name="T174" fmla="*/ 982 h 982"/>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711" h="982">
                  <a:moveTo>
                    <a:pt x="77" y="173"/>
                  </a:moveTo>
                  <a:lnTo>
                    <a:pt x="27" y="219"/>
                  </a:lnTo>
                  <a:lnTo>
                    <a:pt x="61" y="270"/>
                  </a:lnTo>
                  <a:lnTo>
                    <a:pt x="81" y="344"/>
                  </a:lnTo>
                  <a:lnTo>
                    <a:pt x="55" y="392"/>
                  </a:lnTo>
                  <a:lnTo>
                    <a:pt x="22" y="415"/>
                  </a:lnTo>
                  <a:lnTo>
                    <a:pt x="0" y="486"/>
                  </a:lnTo>
                  <a:lnTo>
                    <a:pt x="51" y="539"/>
                  </a:lnTo>
                  <a:lnTo>
                    <a:pt x="61" y="624"/>
                  </a:lnTo>
                  <a:lnTo>
                    <a:pt x="102" y="650"/>
                  </a:lnTo>
                  <a:lnTo>
                    <a:pt x="120" y="716"/>
                  </a:lnTo>
                  <a:lnTo>
                    <a:pt x="92" y="783"/>
                  </a:lnTo>
                  <a:lnTo>
                    <a:pt x="96" y="840"/>
                  </a:lnTo>
                  <a:lnTo>
                    <a:pt x="128" y="860"/>
                  </a:lnTo>
                  <a:lnTo>
                    <a:pt x="197" y="833"/>
                  </a:lnTo>
                  <a:lnTo>
                    <a:pt x="224" y="858"/>
                  </a:lnTo>
                  <a:lnTo>
                    <a:pt x="185" y="927"/>
                  </a:lnTo>
                  <a:lnTo>
                    <a:pt x="155" y="961"/>
                  </a:lnTo>
                  <a:lnTo>
                    <a:pt x="183" y="982"/>
                  </a:lnTo>
                  <a:lnTo>
                    <a:pt x="327" y="923"/>
                  </a:lnTo>
                  <a:lnTo>
                    <a:pt x="382" y="949"/>
                  </a:lnTo>
                  <a:lnTo>
                    <a:pt x="403" y="888"/>
                  </a:lnTo>
                  <a:lnTo>
                    <a:pt x="398" y="833"/>
                  </a:lnTo>
                  <a:lnTo>
                    <a:pt x="425" y="726"/>
                  </a:lnTo>
                  <a:lnTo>
                    <a:pt x="459" y="677"/>
                  </a:lnTo>
                  <a:lnTo>
                    <a:pt x="457" y="628"/>
                  </a:lnTo>
                  <a:lnTo>
                    <a:pt x="476" y="604"/>
                  </a:lnTo>
                  <a:lnTo>
                    <a:pt x="462" y="569"/>
                  </a:lnTo>
                  <a:lnTo>
                    <a:pt x="468" y="518"/>
                  </a:lnTo>
                  <a:lnTo>
                    <a:pt x="525" y="496"/>
                  </a:lnTo>
                  <a:lnTo>
                    <a:pt x="535" y="423"/>
                  </a:lnTo>
                  <a:lnTo>
                    <a:pt x="539" y="368"/>
                  </a:lnTo>
                  <a:lnTo>
                    <a:pt x="569" y="346"/>
                  </a:lnTo>
                  <a:lnTo>
                    <a:pt x="602" y="346"/>
                  </a:lnTo>
                  <a:lnTo>
                    <a:pt x="653" y="317"/>
                  </a:lnTo>
                  <a:lnTo>
                    <a:pt x="697" y="297"/>
                  </a:lnTo>
                  <a:lnTo>
                    <a:pt x="697" y="256"/>
                  </a:lnTo>
                  <a:lnTo>
                    <a:pt x="711" y="254"/>
                  </a:lnTo>
                  <a:lnTo>
                    <a:pt x="697" y="193"/>
                  </a:lnTo>
                  <a:lnTo>
                    <a:pt x="620" y="134"/>
                  </a:lnTo>
                  <a:lnTo>
                    <a:pt x="638" y="73"/>
                  </a:lnTo>
                  <a:lnTo>
                    <a:pt x="612" y="57"/>
                  </a:lnTo>
                  <a:lnTo>
                    <a:pt x="535" y="55"/>
                  </a:lnTo>
                  <a:lnTo>
                    <a:pt x="506" y="20"/>
                  </a:lnTo>
                  <a:lnTo>
                    <a:pt x="447" y="81"/>
                  </a:lnTo>
                  <a:lnTo>
                    <a:pt x="407" y="67"/>
                  </a:lnTo>
                  <a:lnTo>
                    <a:pt x="439" y="28"/>
                  </a:lnTo>
                  <a:lnTo>
                    <a:pt x="417" y="0"/>
                  </a:lnTo>
                  <a:lnTo>
                    <a:pt x="384" y="14"/>
                  </a:lnTo>
                  <a:lnTo>
                    <a:pt x="348" y="59"/>
                  </a:lnTo>
                  <a:lnTo>
                    <a:pt x="331" y="55"/>
                  </a:lnTo>
                  <a:lnTo>
                    <a:pt x="301" y="81"/>
                  </a:lnTo>
                  <a:lnTo>
                    <a:pt x="250" y="61"/>
                  </a:lnTo>
                  <a:lnTo>
                    <a:pt x="214" y="98"/>
                  </a:lnTo>
                  <a:lnTo>
                    <a:pt x="183" y="108"/>
                  </a:lnTo>
                  <a:lnTo>
                    <a:pt x="140" y="159"/>
                  </a:lnTo>
                  <a:lnTo>
                    <a:pt x="77" y="173"/>
                  </a:lnTo>
                  <a:close/>
                </a:path>
              </a:pathLst>
            </a:custGeom>
            <a:grpFill/>
            <a:ln w="0">
              <a:solidFill>
                <a:schemeClr val="tx1">
                  <a:lumMod val="85000"/>
                  <a:lumOff val="15000"/>
                </a:schemeClr>
              </a:solidFill>
              <a:prstDash val="solid"/>
              <a:round/>
              <a:headEnd/>
              <a:tailEnd/>
            </a:ln>
          </p:spPr>
          <p:txBody>
            <a:bodyPr/>
            <a:lstStyle/>
            <a:p>
              <a:endParaRPr lang="zh-CN" altLang="en-US" sz="2471"/>
            </a:p>
          </p:txBody>
        </p:sp>
        <p:sp>
          <p:nvSpPr>
            <p:cNvPr id="104" name="Freeform 118"/>
            <p:cNvSpPr>
              <a:spLocks/>
            </p:cNvSpPr>
            <p:nvPr/>
          </p:nvSpPr>
          <p:spPr bwMode="gray">
            <a:xfrm>
              <a:off x="3436" y="2904"/>
              <a:ext cx="356" cy="491"/>
            </a:xfrm>
            <a:custGeom>
              <a:avLst/>
              <a:gdLst>
                <a:gd name="T0" fmla="*/ 20 w 711"/>
                <a:gd name="T1" fmla="*/ 44 h 982"/>
                <a:gd name="T2" fmla="*/ 7 w 711"/>
                <a:gd name="T3" fmla="*/ 55 h 982"/>
                <a:gd name="T4" fmla="*/ 16 w 711"/>
                <a:gd name="T5" fmla="*/ 68 h 982"/>
                <a:gd name="T6" fmla="*/ 21 w 711"/>
                <a:gd name="T7" fmla="*/ 86 h 982"/>
                <a:gd name="T8" fmla="*/ 14 w 711"/>
                <a:gd name="T9" fmla="*/ 98 h 982"/>
                <a:gd name="T10" fmla="*/ 6 w 711"/>
                <a:gd name="T11" fmla="*/ 104 h 982"/>
                <a:gd name="T12" fmla="*/ 0 w 711"/>
                <a:gd name="T13" fmla="*/ 122 h 982"/>
                <a:gd name="T14" fmla="*/ 13 w 711"/>
                <a:gd name="T15" fmla="*/ 135 h 982"/>
                <a:gd name="T16" fmla="*/ 16 w 711"/>
                <a:gd name="T17" fmla="*/ 156 h 982"/>
                <a:gd name="T18" fmla="*/ 26 w 711"/>
                <a:gd name="T19" fmla="*/ 163 h 982"/>
                <a:gd name="T20" fmla="*/ 30 w 711"/>
                <a:gd name="T21" fmla="*/ 179 h 982"/>
                <a:gd name="T22" fmla="*/ 23 w 711"/>
                <a:gd name="T23" fmla="*/ 196 h 982"/>
                <a:gd name="T24" fmla="*/ 24 w 711"/>
                <a:gd name="T25" fmla="*/ 210 h 982"/>
                <a:gd name="T26" fmla="*/ 32 w 711"/>
                <a:gd name="T27" fmla="*/ 215 h 982"/>
                <a:gd name="T28" fmla="*/ 50 w 711"/>
                <a:gd name="T29" fmla="*/ 209 h 982"/>
                <a:gd name="T30" fmla="*/ 56 w 711"/>
                <a:gd name="T31" fmla="*/ 215 h 982"/>
                <a:gd name="T32" fmla="*/ 47 w 711"/>
                <a:gd name="T33" fmla="*/ 232 h 982"/>
                <a:gd name="T34" fmla="*/ 39 w 711"/>
                <a:gd name="T35" fmla="*/ 241 h 982"/>
                <a:gd name="T36" fmla="*/ 46 w 711"/>
                <a:gd name="T37" fmla="*/ 246 h 982"/>
                <a:gd name="T38" fmla="*/ 82 w 711"/>
                <a:gd name="T39" fmla="*/ 231 h 982"/>
                <a:gd name="T40" fmla="*/ 96 w 711"/>
                <a:gd name="T41" fmla="*/ 238 h 982"/>
                <a:gd name="T42" fmla="*/ 101 w 711"/>
                <a:gd name="T43" fmla="*/ 222 h 982"/>
                <a:gd name="T44" fmla="*/ 100 w 711"/>
                <a:gd name="T45" fmla="*/ 209 h 982"/>
                <a:gd name="T46" fmla="*/ 107 w 711"/>
                <a:gd name="T47" fmla="*/ 182 h 982"/>
                <a:gd name="T48" fmla="*/ 115 w 711"/>
                <a:gd name="T49" fmla="*/ 170 h 982"/>
                <a:gd name="T50" fmla="*/ 115 w 711"/>
                <a:gd name="T51" fmla="*/ 157 h 982"/>
                <a:gd name="T52" fmla="*/ 119 w 711"/>
                <a:gd name="T53" fmla="*/ 151 h 982"/>
                <a:gd name="T54" fmla="*/ 116 w 711"/>
                <a:gd name="T55" fmla="*/ 143 h 982"/>
                <a:gd name="T56" fmla="*/ 117 w 711"/>
                <a:gd name="T57" fmla="*/ 130 h 982"/>
                <a:gd name="T58" fmla="*/ 132 w 711"/>
                <a:gd name="T59" fmla="*/ 124 h 982"/>
                <a:gd name="T60" fmla="*/ 134 w 711"/>
                <a:gd name="T61" fmla="*/ 106 h 982"/>
                <a:gd name="T62" fmla="*/ 135 w 711"/>
                <a:gd name="T63" fmla="*/ 92 h 982"/>
                <a:gd name="T64" fmla="*/ 143 w 711"/>
                <a:gd name="T65" fmla="*/ 87 h 982"/>
                <a:gd name="T66" fmla="*/ 151 w 711"/>
                <a:gd name="T67" fmla="*/ 87 h 982"/>
                <a:gd name="T68" fmla="*/ 164 w 711"/>
                <a:gd name="T69" fmla="*/ 80 h 982"/>
                <a:gd name="T70" fmla="*/ 175 w 711"/>
                <a:gd name="T71" fmla="*/ 75 h 982"/>
                <a:gd name="T72" fmla="*/ 175 w 711"/>
                <a:gd name="T73" fmla="*/ 64 h 982"/>
                <a:gd name="T74" fmla="*/ 178 w 711"/>
                <a:gd name="T75" fmla="*/ 63 h 982"/>
                <a:gd name="T76" fmla="*/ 175 w 711"/>
                <a:gd name="T77" fmla="*/ 49 h 982"/>
                <a:gd name="T78" fmla="*/ 155 w 711"/>
                <a:gd name="T79" fmla="*/ 34 h 982"/>
                <a:gd name="T80" fmla="*/ 160 w 711"/>
                <a:gd name="T81" fmla="*/ 19 h 982"/>
                <a:gd name="T82" fmla="*/ 153 w 711"/>
                <a:gd name="T83" fmla="*/ 15 h 982"/>
                <a:gd name="T84" fmla="*/ 134 w 711"/>
                <a:gd name="T85" fmla="*/ 14 h 982"/>
                <a:gd name="T86" fmla="*/ 127 w 711"/>
                <a:gd name="T87" fmla="*/ 5 h 982"/>
                <a:gd name="T88" fmla="*/ 112 w 711"/>
                <a:gd name="T89" fmla="*/ 21 h 982"/>
                <a:gd name="T90" fmla="*/ 102 w 711"/>
                <a:gd name="T91" fmla="*/ 17 h 982"/>
                <a:gd name="T92" fmla="*/ 110 w 711"/>
                <a:gd name="T93" fmla="*/ 7 h 982"/>
                <a:gd name="T94" fmla="*/ 105 w 711"/>
                <a:gd name="T95" fmla="*/ 0 h 982"/>
                <a:gd name="T96" fmla="*/ 96 w 711"/>
                <a:gd name="T97" fmla="*/ 4 h 982"/>
                <a:gd name="T98" fmla="*/ 87 w 711"/>
                <a:gd name="T99" fmla="*/ 15 h 982"/>
                <a:gd name="T100" fmla="*/ 83 w 711"/>
                <a:gd name="T101" fmla="*/ 14 h 982"/>
                <a:gd name="T102" fmla="*/ 76 w 711"/>
                <a:gd name="T103" fmla="*/ 21 h 982"/>
                <a:gd name="T104" fmla="*/ 63 w 711"/>
                <a:gd name="T105" fmla="*/ 15 h 982"/>
                <a:gd name="T106" fmla="*/ 54 w 711"/>
                <a:gd name="T107" fmla="*/ 25 h 982"/>
                <a:gd name="T108" fmla="*/ 46 w 711"/>
                <a:gd name="T109" fmla="*/ 27 h 982"/>
                <a:gd name="T110" fmla="*/ 35 w 711"/>
                <a:gd name="T111" fmla="*/ 40 h 982"/>
                <a:gd name="T112" fmla="*/ 20 w 711"/>
                <a:gd name="T113" fmla="*/ 44 h 982"/>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711"/>
                <a:gd name="T172" fmla="*/ 0 h 982"/>
                <a:gd name="T173" fmla="*/ 711 w 711"/>
                <a:gd name="T174" fmla="*/ 982 h 982"/>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711" h="982">
                  <a:moveTo>
                    <a:pt x="77" y="173"/>
                  </a:moveTo>
                  <a:lnTo>
                    <a:pt x="27" y="219"/>
                  </a:lnTo>
                  <a:lnTo>
                    <a:pt x="61" y="270"/>
                  </a:lnTo>
                  <a:lnTo>
                    <a:pt x="81" y="344"/>
                  </a:lnTo>
                  <a:lnTo>
                    <a:pt x="55" y="392"/>
                  </a:lnTo>
                  <a:lnTo>
                    <a:pt x="22" y="415"/>
                  </a:lnTo>
                  <a:lnTo>
                    <a:pt x="0" y="486"/>
                  </a:lnTo>
                  <a:lnTo>
                    <a:pt x="51" y="539"/>
                  </a:lnTo>
                  <a:lnTo>
                    <a:pt x="61" y="624"/>
                  </a:lnTo>
                  <a:lnTo>
                    <a:pt x="102" y="650"/>
                  </a:lnTo>
                  <a:lnTo>
                    <a:pt x="120" y="716"/>
                  </a:lnTo>
                  <a:lnTo>
                    <a:pt x="92" y="783"/>
                  </a:lnTo>
                  <a:lnTo>
                    <a:pt x="96" y="840"/>
                  </a:lnTo>
                  <a:lnTo>
                    <a:pt x="128" y="860"/>
                  </a:lnTo>
                  <a:lnTo>
                    <a:pt x="197" y="833"/>
                  </a:lnTo>
                  <a:lnTo>
                    <a:pt x="224" y="858"/>
                  </a:lnTo>
                  <a:lnTo>
                    <a:pt x="185" y="927"/>
                  </a:lnTo>
                  <a:lnTo>
                    <a:pt x="155" y="961"/>
                  </a:lnTo>
                  <a:lnTo>
                    <a:pt x="183" y="982"/>
                  </a:lnTo>
                  <a:lnTo>
                    <a:pt x="327" y="923"/>
                  </a:lnTo>
                  <a:lnTo>
                    <a:pt x="382" y="949"/>
                  </a:lnTo>
                  <a:lnTo>
                    <a:pt x="403" y="888"/>
                  </a:lnTo>
                  <a:lnTo>
                    <a:pt x="398" y="833"/>
                  </a:lnTo>
                  <a:lnTo>
                    <a:pt x="425" y="726"/>
                  </a:lnTo>
                  <a:lnTo>
                    <a:pt x="459" y="677"/>
                  </a:lnTo>
                  <a:lnTo>
                    <a:pt x="457" y="628"/>
                  </a:lnTo>
                  <a:lnTo>
                    <a:pt x="476" y="604"/>
                  </a:lnTo>
                  <a:lnTo>
                    <a:pt x="462" y="569"/>
                  </a:lnTo>
                  <a:lnTo>
                    <a:pt x="468" y="518"/>
                  </a:lnTo>
                  <a:lnTo>
                    <a:pt x="525" y="496"/>
                  </a:lnTo>
                  <a:lnTo>
                    <a:pt x="535" y="423"/>
                  </a:lnTo>
                  <a:lnTo>
                    <a:pt x="539" y="368"/>
                  </a:lnTo>
                  <a:lnTo>
                    <a:pt x="569" y="346"/>
                  </a:lnTo>
                  <a:lnTo>
                    <a:pt x="602" y="346"/>
                  </a:lnTo>
                  <a:lnTo>
                    <a:pt x="653" y="317"/>
                  </a:lnTo>
                  <a:lnTo>
                    <a:pt x="697" y="297"/>
                  </a:lnTo>
                  <a:lnTo>
                    <a:pt x="697" y="256"/>
                  </a:lnTo>
                  <a:lnTo>
                    <a:pt x="711" y="254"/>
                  </a:lnTo>
                  <a:lnTo>
                    <a:pt x="697" y="193"/>
                  </a:lnTo>
                  <a:lnTo>
                    <a:pt x="620" y="134"/>
                  </a:lnTo>
                  <a:lnTo>
                    <a:pt x="638" y="73"/>
                  </a:lnTo>
                  <a:lnTo>
                    <a:pt x="612" y="57"/>
                  </a:lnTo>
                  <a:lnTo>
                    <a:pt x="535" y="55"/>
                  </a:lnTo>
                  <a:lnTo>
                    <a:pt x="506" y="20"/>
                  </a:lnTo>
                  <a:lnTo>
                    <a:pt x="447" y="81"/>
                  </a:lnTo>
                  <a:lnTo>
                    <a:pt x="407" y="67"/>
                  </a:lnTo>
                  <a:lnTo>
                    <a:pt x="439" y="28"/>
                  </a:lnTo>
                  <a:lnTo>
                    <a:pt x="417" y="0"/>
                  </a:lnTo>
                  <a:lnTo>
                    <a:pt x="384" y="14"/>
                  </a:lnTo>
                  <a:lnTo>
                    <a:pt x="348" y="59"/>
                  </a:lnTo>
                  <a:lnTo>
                    <a:pt x="331" y="55"/>
                  </a:lnTo>
                  <a:lnTo>
                    <a:pt x="301" y="81"/>
                  </a:lnTo>
                  <a:lnTo>
                    <a:pt x="250" y="61"/>
                  </a:lnTo>
                  <a:lnTo>
                    <a:pt x="214" y="98"/>
                  </a:lnTo>
                  <a:lnTo>
                    <a:pt x="183" y="108"/>
                  </a:lnTo>
                  <a:lnTo>
                    <a:pt x="140" y="159"/>
                  </a:lnTo>
                  <a:lnTo>
                    <a:pt x="77" y="173"/>
                  </a:lnTo>
                </a:path>
              </a:pathLst>
            </a:custGeom>
            <a:grpFill/>
            <a:ln w="6350">
              <a:solidFill>
                <a:schemeClr val="tx1">
                  <a:lumMod val="85000"/>
                  <a:lumOff val="15000"/>
                </a:schemeClr>
              </a:solidFill>
              <a:prstDash val="solid"/>
              <a:round/>
              <a:headEnd/>
              <a:tailEnd/>
            </a:ln>
          </p:spPr>
          <p:txBody>
            <a:bodyPr/>
            <a:lstStyle/>
            <a:p>
              <a:endParaRPr lang="zh-CN" altLang="en-US" sz="2471"/>
            </a:p>
          </p:txBody>
        </p:sp>
        <p:sp>
          <p:nvSpPr>
            <p:cNvPr id="105" name="Freeform 119"/>
            <p:cNvSpPr>
              <a:spLocks/>
            </p:cNvSpPr>
            <p:nvPr/>
          </p:nvSpPr>
          <p:spPr bwMode="gray">
            <a:xfrm>
              <a:off x="3477" y="2497"/>
              <a:ext cx="361" cy="447"/>
            </a:xfrm>
            <a:custGeom>
              <a:avLst/>
              <a:gdLst>
                <a:gd name="T0" fmla="*/ 19 w 722"/>
                <a:gd name="T1" fmla="*/ 148 h 894"/>
                <a:gd name="T2" fmla="*/ 23 w 722"/>
                <a:gd name="T3" fmla="*/ 155 h 894"/>
                <a:gd name="T4" fmla="*/ 34 w 722"/>
                <a:gd name="T5" fmla="*/ 163 h 894"/>
                <a:gd name="T6" fmla="*/ 42 w 722"/>
                <a:gd name="T7" fmla="*/ 163 h 894"/>
                <a:gd name="T8" fmla="*/ 50 w 722"/>
                <a:gd name="T9" fmla="*/ 168 h 894"/>
                <a:gd name="T10" fmla="*/ 50 w 722"/>
                <a:gd name="T11" fmla="*/ 192 h 894"/>
                <a:gd name="T12" fmla="*/ 58 w 722"/>
                <a:gd name="T13" fmla="*/ 202 h 894"/>
                <a:gd name="T14" fmla="*/ 62 w 722"/>
                <a:gd name="T15" fmla="*/ 217 h 894"/>
                <a:gd name="T16" fmla="*/ 67 w 722"/>
                <a:gd name="T17" fmla="*/ 218 h 894"/>
                <a:gd name="T18" fmla="*/ 76 w 722"/>
                <a:gd name="T19" fmla="*/ 207 h 894"/>
                <a:gd name="T20" fmla="*/ 85 w 722"/>
                <a:gd name="T21" fmla="*/ 204 h 894"/>
                <a:gd name="T22" fmla="*/ 90 w 722"/>
                <a:gd name="T23" fmla="*/ 211 h 894"/>
                <a:gd name="T24" fmla="*/ 82 w 722"/>
                <a:gd name="T25" fmla="*/ 220 h 894"/>
                <a:gd name="T26" fmla="*/ 91 w 722"/>
                <a:gd name="T27" fmla="*/ 224 h 894"/>
                <a:gd name="T28" fmla="*/ 106 w 722"/>
                <a:gd name="T29" fmla="*/ 209 h 894"/>
                <a:gd name="T30" fmla="*/ 113 w 722"/>
                <a:gd name="T31" fmla="*/ 217 h 894"/>
                <a:gd name="T32" fmla="*/ 133 w 722"/>
                <a:gd name="T33" fmla="*/ 218 h 894"/>
                <a:gd name="T34" fmla="*/ 140 w 722"/>
                <a:gd name="T35" fmla="*/ 222 h 894"/>
                <a:gd name="T36" fmla="*/ 154 w 722"/>
                <a:gd name="T37" fmla="*/ 207 h 894"/>
                <a:gd name="T38" fmla="*/ 162 w 722"/>
                <a:gd name="T39" fmla="*/ 188 h 894"/>
                <a:gd name="T40" fmla="*/ 169 w 722"/>
                <a:gd name="T41" fmla="*/ 178 h 894"/>
                <a:gd name="T42" fmla="*/ 176 w 722"/>
                <a:gd name="T43" fmla="*/ 175 h 894"/>
                <a:gd name="T44" fmla="*/ 171 w 722"/>
                <a:gd name="T45" fmla="*/ 164 h 894"/>
                <a:gd name="T46" fmla="*/ 181 w 722"/>
                <a:gd name="T47" fmla="*/ 151 h 894"/>
                <a:gd name="T48" fmla="*/ 180 w 722"/>
                <a:gd name="T49" fmla="*/ 141 h 894"/>
                <a:gd name="T50" fmla="*/ 173 w 722"/>
                <a:gd name="T51" fmla="*/ 142 h 894"/>
                <a:gd name="T52" fmla="*/ 162 w 722"/>
                <a:gd name="T53" fmla="*/ 138 h 894"/>
                <a:gd name="T54" fmla="*/ 150 w 722"/>
                <a:gd name="T55" fmla="*/ 142 h 894"/>
                <a:gd name="T56" fmla="*/ 147 w 722"/>
                <a:gd name="T57" fmla="*/ 127 h 894"/>
                <a:gd name="T58" fmla="*/ 134 w 722"/>
                <a:gd name="T59" fmla="*/ 120 h 894"/>
                <a:gd name="T60" fmla="*/ 131 w 722"/>
                <a:gd name="T61" fmla="*/ 108 h 894"/>
                <a:gd name="T62" fmla="*/ 138 w 722"/>
                <a:gd name="T63" fmla="*/ 97 h 894"/>
                <a:gd name="T64" fmla="*/ 124 w 722"/>
                <a:gd name="T65" fmla="*/ 83 h 894"/>
                <a:gd name="T66" fmla="*/ 108 w 722"/>
                <a:gd name="T67" fmla="*/ 63 h 894"/>
                <a:gd name="T68" fmla="*/ 109 w 722"/>
                <a:gd name="T69" fmla="*/ 47 h 894"/>
                <a:gd name="T70" fmla="*/ 101 w 722"/>
                <a:gd name="T71" fmla="*/ 42 h 894"/>
                <a:gd name="T72" fmla="*/ 93 w 722"/>
                <a:gd name="T73" fmla="*/ 44 h 894"/>
                <a:gd name="T74" fmla="*/ 90 w 722"/>
                <a:gd name="T75" fmla="*/ 35 h 894"/>
                <a:gd name="T76" fmla="*/ 73 w 722"/>
                <a:gd name="T77" fmla="*/ 34 h 894"/>
                <a:gd name="T78" fmla="*/ 77 w 722"/>
                <a:gd name="T79" fmla="*/ 12 h 894"/>
                <a:gd name="T80" fmla="*/ 69 w 722"/>
                <a:gd name="T81" fmla="*/ 15 h 894"/>
                <a:gd name="T82" fmla="*/ 53 w 722"/>
                <a:gd name="T83" fmla="*/ 0 h 894"/>
                <a:gd name="T84" fmla="*/ 45 w 722"/>
                <a:gd name="T85" fmla="*/ 4 h 894"/>
                <a:gd name="T86" fmla="*/ 40 w 722"/>
                <a:gd name="T87" fmla="*/ 16 h 894"/>
                <a:gd name="T88" fmla="*/ 35 w 722"/>
                <a:gd name="T89" fmla="*/ 17 h 894"/>
                <a:gd name="T90" fmla="*/ 38 w 722"/>
                <a:gd name="T91" fmla="*/ 26 h 894"/>
                <a:gd name="T92" fmla="*/ 51 w 722"/>
                <a:gd name="T93" fmla="*/ 30 h 894"/>
                <a:gd name="T94" fmla="*/ 55 w 722"/>
                <a:gd name="T95" fmla="*/ 46 h 894"/>
                <a:gd name="T96" fmla="*/ 42 w 722"/>
                <a:gd name="T97" fmla="*/ 54 h 894"/>
                <a:gd name="T98" fmla="*/ 28 w 722"/>
                <a:gd name="T99" fmla="*/ 42 h 894"/>
                <a:gd name="T100" fmla="*/ 17 w 722"/>
                <a:gd name="T101" fmla="*/ 49 h 894"/>
                <a:gd name="T102" fmla="*/ 22 w 722"/>
                <a:gd name="T103" fmla="*/ 62 h 894"/>
                <a:gd name="T104" fmla="*/ 12 w 722"/>
                <a:gd name="T105" fmla="*/ 71 h 894"/>
                <a:gd name="T106" fmla="*/ 13 w 722"/>
                <a:gd name="T107" fmla="*/ 84 h 894"/>
                <a:gd name="T108" fmla="*/ 0 w 722"/>
                <a:gd name="T109" fmla="*/ 88 h 894"/>
                <a:gd name="T110" fmla="*/ 11 w 722"/>
                <a:gd name="T111" fmla="*/ 96 h 894"/>
                <a:gd name="T112" fmla="*/ 24 w 722"/>
                <a:gd name="T113" fmla="*/ 112 h 894"/>
                <a:gd name="T114" fmla="*/ 40 w 722"/>
                <a:gd name="T115" fmla="*/ 103 h 894"/>
                <a:gd name="T116" fmla="*/ 44 w 722"/>
                <a:gd name="T117" fmla="*/ 118 h 894"/>
                <a:gd name="T118" fmla="*/ 43 w 722"/>
                <a:gd name="T119" fmla="*/ 134 h 894"/>
                <a:gd name="T120" fmla="*/ 24 w 722"/>
                <a:gd name="T121" fmla="*/ 144 h 894"/>
                <a:gd name="T122" fmla="*/ 19 w 722"/>
                <a:gd name="T123" fmla="*/ 148 h 894"/>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722"/>
                <a:gd name="T187" fmla="*/ 0 h 894"/>
                <a:gd name="T188" fmla="*/ 722 w 722"/>
                <a:gd name="T189" fmla="*/ 894 h 894"/>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722" h="894">
                  <a:moveTo>
                    <a:pt x="74" y="591"/>
                  </a:moveTo>
                  <a:lnTo>
                    <a:pt x="94" y="620"/>
                  </a:lnTo>
                  <a:lnTo>
                    <a:pt x="133" y="652"/>
                  </a:lnTo>
                  <a:lnTo>
                    <a:pt x="165" y="650"/>
                  </a:lnTo>
                  <a:lnTo>
                    <a:pt x="202" y="669"/>
                  </a:lnTo>
                  <a:lnTo>
                    <a:pt x="202" y="766"/>
                  </a:lnTo>
                  <a:lnTo>
                    <a:pt x="234" y="807"/>
                  </a:lnTo>
                  <a:lnTo>
                    <a:pt x="250" y="868"/>
                  </a:lnTo>
                  <a:lnTo>
                    <a:pt x="267" y="872"/>
                  </a:lnTo>
                  <a:lnTo>
                    <a:pt x="303" y="827"/>
                  </a:lnTo>
                  <a:lnTo>
                    <a:pt x="338" y="815"/>
                  </a:lnTo>
                  <a:lnTo>
                    <a:pt x="358" y="841"/>
                  </a:lnTo>
                  <a:lnTo>
                    <a:pt x="326" y="878"/>
                  </a:lnTo>
                  <a:lnTo>
                    <a:pt x="366" y="894"/>
                  </a:lnTo>
                  <a:lnTo>
                    <a:pt x="425" y="833"/>
                  </a:lnTo>
                  <a:lnTo>
                    <a:pt x="454" y="868"/>
                  </a:lnTo>
                  <a:lnTo>
                    <a:pt x="531" y="870"/>
                  </a:lnTo>
                  <a:lnTo>
                    <a:pt x="557" y="886"/>
                  </a:lnTo>
                  <a:lnTo>
                    <a:pt x="616" y="825"/>
                  </a:lnTo>
                  <a:lnTo>
                    <a:pt x="645" y="752"/>
                  </a:lnTo>
                  <a:lnTo>
                    <a:pt x="673" y="709"/>
                  </a:lnTo>
                  <a:lnTo>
                    <a:pt x="704" y="697"/>
                  </a:lnTo>
                  <a:lnTo>
                    <a:pt x="683" y="654"/>
                  </a:lnTo>
                  <a:lnTo>
                    <a:pt x="722" y="604"/>
                  </a:lnTo>
                  <a:lnTo>
                    <a:pt x="720" y="563"/>
                  </a:lnTo>
                  <a:lnTo>
                    <a:pt x="689" y="567"/>
                  </a:lnTo>
                  <a:lnTo>
                    <a:pt x="647" y="551"/>
                  </a:lnTo>
                  <a:lnTo>
                    <a:pt x="598" y="567"/>
                  </a:lnTo>
                  <a:lnTo>
                    <a:pt x="588" y="508"/>
                  </a:lnTo>
                  <a:lnTo>
                    <a:pt x="533" y="482"/>
                  </a:lnTo>
                  <a:lnTo>
                    <a:pt x="521" y="429"/>
                  </a:lnTo>
                  <a:lnTo>
                    <a:pt x="549" y="386"/>
                  </a:lnTo>
                  <a:lnTo>
                    <a:pt x="496" y="331"/>
                  </a:lnTo>
                  <a:lnTo>
                    <a:pt x="431" y="252"/>
                  </a:lnTo>
                  <a:lnTo>
                    <a:pt x="435" y="185"/>
                  </a:lnTo>
                  <a:lnTo>
                    <a:pt x="403" y="166"/>
                  </a:lnTo>
                  <a:lnTo>
                    <a:pt x="374" y="173"/>
                  </a:lnTo>
                  <a:lnTo>
                    <a:pt x="358" y="138"/>
                  </a:lnTo>
                  <a:lnTo>
                    <a:pt x="291" y="136"/>
                  </a:lnTo>
                  <a:lnTo>
                    <a:pt x="305" y="47"/>
                  </a:lnTo>
                  <a:lnTo>
                    <a:pt x="273" y="61"/>
                  </a:lnTo>
                  <a:lnTo>
                    <a:pt x="214" y="0"/>
                  </a:lnTo>
                  <a:lnTo>
                    <a:pt x="177" y="16"/>
                  </a:lnTo>
                  <a:lnTo>
                    <a:pt x="157" y="63"/>
                  </a:lnTo>
                  <a:lnTo>
                    <a:pt x="137" y="67"/>
                  </a:lnTo>
                  <a:lnTo>
                    <a:pt x="149" y="101"/>
                  </a:lnTo>
                  <a:lnTo>
                    <a:pt x="204" y="122"/>
                  </a:lnTo>
                  <a:lnTo>
                    <a:pt x="222" y="183"/>
                  </a:lnTo>
                  <a:lnTo>
                    <a:pt x="167" y="215"/>
                  </a:lnTo>
                  <a:lnTo>
                    <a:pt x="114" y="166"/>
                  </a:lnTo>
                  <a:lnTo>
                    <a:pt x="67" y="195"/>
                  </a:lnTo>
                  <a:lnTo>
                    <a:pt x="86" y="250"/>
                  </a:lnTo>
                  <a:lnTo>
                    <a:pt x="49" y="282"/>
                  </a:lnTo>
                  <a:lnTo>
                    <a:pt x="53" y="335"/>
                  </a:lnTo>
                  <a:lnTo>
                    <a:pt x="0" y="349"/>
                  </a:lnTo>
                  <a:lnTo>
                    <a:pt x="43" y="384"/>
                  </a:lnTo>
                  <a:lnTo>
                    <a:pt x="98" y="447"/>
                  </a:lnTo>
                  <a:lnTo>
                    <a:pt x="157" y="410"/>
                  </a:lnTo>
                  <a:lnTo>
                    <a:pt x="175" y="473"/>
                  </a:lnTo>
                  <a:lnTo>
                    <a:pt x="171" y="536"/>
                  </a:lnTo>
                  <a:lnTo>
                    <a:pt x="96" y="575"/>
                  </a:lnTo>
                  <a:lnTo>
                    <a:pt x="74" y="591"/>
                  </a:lnTo>
                  <a:close/>
                </a:path>
              </a:pathLst>
            </a:custGeom>
            <a:grpFill/>
            <a:ln w="0">
              <a:solidFill>
                <a:schemeClr val="tx1">
                  <a:lumMod val="85000"/>
                  <a:lumOff val="15000"/>
                </a:schemeClr>
              </a:solidFill>
              <a:prstDash val="solid"/>
              <a:round/>
              <a:headEnd/>
              <a:tailEnd/>
            </a:ln>
          </p:spPr>
          <p:txBody>
            <a:bodyPr/>
            <a:lstStyle/>
            <a:p>
              <a:endParaRPr lang="zh-CN" altLang="en-US" sz="2471"/>
            </a:p>
          </p:txBody>
        </p:sp>
        <p:sp>
          <p:nvSpPr>
            <p:cNvPr id="106" name="Freeform 120"/>
            <p:cNvSpPr>
              <a:spLocks/>
            </p:cNvSpPr>
            <p:nvPr/>
          </p:nvSpPr>
          <p:spPr bwMode="gray">
            <a:xfrm>
              <a:off x="3477" y="2497"/>
              <a:ext cx="361" cy="447"/>
            </a:xfrm>
            <a:custGeom>
              <a:avLst/>
              <a:gdLst>
                <a:gd name="T0" fmla="*/ 19 w 722"/>
                <a:gd name="T1" fmla="*/ 148 h 894"/>
                <a:gd name="T2" fmla="*/ 23 w 722"/>
                <a:gd name="T3" fmla="*/ 155 h 894"/>
                <a:gd name="T4" fmla="*/ 34 w 722"/>
                <a:gd name="T5" fmla="*/ 163 h 894"/>
                <a:gd name="T6" fmla="*/ 42 w 722"/>
                <a:gd name="T7" fmla="*/ 163 h 894"/>
                <a:gd name="T8" fmla="*/ 50 w 722"/>
                <a:gd name="T9" fmla="*/ 168 h 894"/>
                <a:gd name="T10" fmla="*/ 50 w 722"/>
                <a:gd name="T11" fmla="*/ 192 h 894"/>
                <a:gd name="T12" fmla="*/ 58 w 722"/>
                <a:gd name="T13" fmla="*/ 202 h 894"/>
                <a:gd name="T14" fmla="*/ 62 w 722"/>
                <a:gd name="T15" fmla="*/ 217 h 894"/>
                <a:gd name="T16" fmla="*/ 67 w 722"/>
                <a:gd name="T17" fmla="*/ 218 h 894"/>
                <a:gd name="T18" fmla="*/ 76 w 722"/>
                <a:gd name="T19" fmla="*/ 207 h 894"/>
                <a:gd name="T20" fmla="*/ 85 w 722"/>
                <a:gd name="T21" fmla="*/ 204 h 894"/>
                <a:gd name="T22" fmla="*/ 90 w 722"/>
                <a:gd name="T23" fmla="*/ 211 h 894"/>
                <a:gd name="T24" fmla="*/ 82 w 722"/>
                <a:gd name="T25" fmla="*/ 220 h 894"/>
                <a:gd name="T26" fmla="*/ 91 w 722"/>
                <a:gd name="T27" fmla="*/ 224 h 894"/>
                <a:gd name="T28" fmla="*/ 106 w 722"/>
                <a:gd name="T29" fmla="*/ 209 h 894"/>
                <a:gd name="T30" fmla="*/ 113 w 722"/>
                <a:gd name="T31" fmla="*/ 217 h 894"/>
                <a:gd name="T32" fmla="*/ 133 w 722"/>
                <a:gd name="T33" fmla="*/ 218 h 894"/>
                <a:gd name="T34" fmla="*/ 140 w 722"/>
                <a:gd name="T35" fmla="*/ 222 h 894"/>
                <a:gd name="T36" fmla="*/ 154 w 722"/>
                <a:gd name="T37" fmla="*/ 207 h 894"/>
                <a:gd name="T38" fmla="*/ 162 w 722"/>
                <a:gd name="T39" fmla="*/ 188 h 894"/>
                <a:gd name="T40" fmla="*/ 169 w 722"/>
                <a:gd name="T41" fmla="*/ 178 h 894"/>
                <a:gd name="T42" fmla="*/ 176 w 722"/>
                <a:gd name="T43" fmla="*/ 175 h 894"/>
                <a:gd name="T44" fmla="*/ 171 w 722"/>
                <a:gd name="T45" fmla="*/ 164 h 894"/>
                <a:gd name="T46" fmla="*/ 181 w 722"/>
                <a:gd name="T47" fmla="*/ 151 h 894"/>
                <a:gd name="T48" fmla="*/ 180 w 722"/>
                <a:gd name="T49" fmla="*/ 141 h 894"/>
                <a:gd name="T50" fmla="*/ 173 w 722"/>
                <a:gd name="T51" fmla="*/ 142 h 894"/>
                <a:gd name="T52" fmla="*/ 162 w 722"/>
                <a:gd name="T53" fmla="*/ 138 h 894"/>
                <a:gd name="T54" fmla="*/ 150 w 722"/>
                <a:gd name="T55" fmla="*/ 142 h 894"/>
                <a:gd name="T56" fmla="*/ 147 w 722"/>
                <a:gd name="T57" fmla="*/ 127 h 894"/>
                <a:gd name="T58" fmla="*/ 134 w 722"/>
                <a:gd name="T59" fmla="*/ 120 h 894"/>
                <a:gd name="T60" fmla="*/ 131 w 722"/>
                <a:gd name="T61" fmla="*/ 108 h 894"/>
                <a:gd name="T62" fmla="*/ 138 w 722"/>
                <a:gd name="T63" fmla="*/ 97 h 894"/>
                <a:gd name="T64" fmla="*/ 124 w 722"/>
                <a:gd name="T65" fmla="*/ 83 h 894"/>
                <a:gd name="T66" fmla="*/ 108 w 722"/>
                <a:gd name="T67" fmla="*/ 63 h 894"/>
                <a:gd name="T68" fmla="*/ 109 w 722"/>
                <a:gd name="T69" fmla="*/ 47 h 894"/>
                <a:gd name="T70" fmla="*/ 101 w 722"/>
                <a:gd name="T71" fmla="*/ 42 h 894"/>
                <a:gd name="T72" fmla="*/ 93 w 722"/>
                <a:gd name="T73" fmla="*/ 44 h 894"/>
                <a:gd name="T74" fmla="*/ 90 w 722"/>
                <a:gd name="T75" fmla="*/ 35 h 894"/>
                <a:gd name="T76" fmla="*/ 73 w 722"/>
                <a:gd name="T77" fmla="*/ 34 h 894"/>
                <a:gd name="T78" fmla="*/ 77 w 722"/>
                <a:gd name="T79" fmla="*/ 12 h 894"/>
                <a:gd name="T80" fmla="*/ 69 w 722"/>
                <a:gd name="T81" fmla="*/ 15 h 894"/>
                <a:gd name="T82" fmla="*/ 53 w 722"/>
                <a:gd name="T83" fmla="*/ 0 h 894"/>
                <a:gd name="T84" fmla="*/ 45 w 722"/>
                <a:gd name="T85" fmla="*/ 4 h 894"/>
                <a:gd name="T86" fmla="*/ 40 w 722"/>
                <a:gd name="T87" fmla="*/ 16 h 894"/>
                <a:gd name="T88" fmla="*/ 35 w 722"/>
                <a:gd name="T89" fmla="*/ 17 h 894"/>
                <a:gd name="T90" fmla="*/ 38 w 722"/>
                <a:gd name="T91" fmla="*/ 26 h 894"/>
                <a:gd name="T92" fmla="*/ 51 w 722"/>
                <a:gd name="T93" fmla="*/ 30 h 894"/>
                <a:gd name="T94" fmla="*/ 55 w 722"/>
                <a:gd name="T95" fmla="*/ 46 h 894"/>
                <a:gd name="T96" fmla="*/ 42 w 722"/>
                <a:gd name="T97" fmla="*/ 54 h 894"/>
                <a:gd name="T98" fmla="*/ 28 w 722"/>
                <a:gd name="T99" fmla="*/ 42 h 894"/>
                <a:gd name="T100" fmla="*/ 17 w 722"/>
                <a:gd name="T101" fmla="*/ 49 h 894"/>
                <a:gd name="T102" fmla="*/ 22 w 722"/>
                <a:gd name="T103" fmla="*/ 62 h 894"/>
                <a:gd name="T104" fmla="*/ 12 w 722"/>
                <a:gd name="T105" fmla="*/ 71 h 894"/>
                <a:gd name="T106" fmla="*/ 13 w 722"/>
                <a:gd name="T107" fmla="*/ 84 h 894"/>
                <a:gd name="T108" fmla="*/ 0 w 722"/>
                <a:gd name="T109" fmla="*/ 88 h 894"/>
                <a:gd name="T110" fmla="*/ 11 w 722"/>
                <a:gd name="T111" fmla="*/ 96 h 894"/>
                <a:gd name="T112" fmla="*/ 24 w 722"/>
                <a:gd name="T113" fmla="*/ 112 h 894"/>
                <a:gd name="T114" fmla="*/ 40 w 722"/>
                <a:gd name="T115" fmla="*/ 103 h 894"/>
                <a:gd name="T116" fmla="*/ 44 w 722"/>
                <a:gd name="T117" fmla="*/ 118 h 894"/>
                <a:gd name="T118" fmla="*/ 43 w 722"/>
                <a:gd name="T119" fmla="*/ 134 h 894"/>
                <a:gd name="T120" fmla="*/ 24 w 722"/>
                <a:gd name="T121" fmla="*/ 144 h 894"/>
                <a:gd name="T122" fmla="*/ 19 w 722"/>
                <a:gd name="T123" fmla="*/ 148 h 894"/>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722"/>
                <a:gd name="T187" fmla="*/ 0 h 894"/>
                <a:gd name="T188" fmla="*/ 722 w 722"/>
                <a:gd name="T189" fmla="*/ 894 h 894"/>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722" h="894">
                  <a:moveTo>
                    <a:pt x="74" y="591"/>
                  </a:moveTo>
                  <a:lnTo>
                    <a:pt x="94" y="620"/>
                  </a:lnTo>
                  <a:lnTo>
                    <a:pt x="133" y="652"/>
                  </a:lnTo>
                  <a:lnTo>
                    <a:pt x="165" y="650"/>
                  </a:lnTo>
                  <a:lnTo>
                    <a:pt x="202" y="669"/>
                  </a:lnTo>
                  <a:lnTo>
                    <a:pt x="202" y="766"/>
                  </a:lnTo>
                  <a:lnTo>
                    <a:pt x="234" y="807"/>
                  </a:lnTo>
                  <a:lnTo>
                    <a:pt x="250" y="868"/>
                  </a:lnTo>
                  <a:lnTo>
                    <a:pt x="267" y="872"/>
                  </a:lnTo>
                  <a:lnTo>
                    <a:pt x="303" y="827"/>
                  </a:lnTo>
                  <a:lnTo>
                    <a:pt x="338" y="815"/>
                  </a:lnTo>
                  <a:lnTo>
                    <a:pt x="358" y="841"/>
                  </a:lnTo>
                  <a:lnTo>
                    <a:pt x="326" y="878"/>
                  </a:lnTo>
                  <a:lnTo>
                    <a:pt x="366" y="894"/>
                  </a:lnTo>
                  <a:lnTo>
                    <a:pt x="425" y="833"/>
                  </a:lnTo>
                  <a:lnTo>
                    <a:pt x="454" y="868"/>
                  </a:lnTo>
                  <a:lnTo>
                    <a:pt x="531" y="870"/>
                  </a:lnTo>
                  <a:lnTo>
                    <a:pt x="557" y="886"/>
                  </a:lnTo>
                  <a:lnTo>
                    <a:pt x="616" y="825"/>
                  </a:lnTo>
                  <a:lnTo>
                    <a:pt x="645" y="752"/>
                  </a:lnTo>
                  <a:lnTo>
                    <a:pt x="673" y="709"/>
                  </a:lnTo>
                  <a:lnTo>
                    <a:pt x="704" y="697"/>
                  </a:lnTo>
                  <a:lnTo>
                    <a:pt x="683" y="654"/>
                  </a:lnTo>
                  <a:lnTo>
                    <a:pt x="722" y="604"/>
                  </a:lnTo>
                  <a:lnTo>
                    <a:pt x="720" y="563"/>
                  </a:lnTo>
                  <a:lnTo>
                    <a:pt x="689" y="567"/>
                  </a:lnTo>
                  <a:lnTo>
                    <a:pt x="647" y="551"/>
                  </a:lnTo>
                  <a:lnTo>
                    <a:pt x="598" y="567"/>
                  </a:lnTo>
                  <a:lnTo>
                    <a:pt x="588" y="508"/>
                  </a:lnTo>
                  <a:lnTo>
                    <a:pt x="533" y="482"/>
                  </a:lnTo>
                  <a:lnTo>
                    <a:pt x="521" y="429"/>
                  </a:lnTo>
                  <a:lnTo>
                    <a:pt x="549" y="386"/>
                  </a:lnTo>
                  <a:lnTo>
                    <a:pt x="496" y="331"/>
                  </a:lnTo>
                  <a:lnTo>
                    <a:pt x="431" y="252"/>
                  </a:lnTo>
                  <a:lnTo>
                    <a:pt x="435" y="185"/>
                  </a:lnTo>
                  <a:lnTo>
                    <a:pt x="403" y="166"/>
                  </a:lnTo>
                  <a:lnTo>
                    <a:pt x="374" y="173"/>
                  </a:lnTo>
                  <a:lnTo>
                    <a:pt x="358" y="138"/>
                  </a:lnTo>
                  <a:lnTo>
                    <a:pt x="291" y="136"/>
                  </a:lnTo>
                  <a:lnTo>
                    <a:pt x="305" y="47"/>
                  </a:lnTo>
                  <a:lnTo>
                    <a:pt x="273" y="61"/>
                  </a:lnTo>
                  <a:lnTo>
                    <a:pt x="214" y="0"/>
                  </a:lnTo>
                  <a:lnTo>
                    <a:pt x="177" y="16"/>
                  </a:lnTo>
                  <a:lnTo>
                    <a:pt x="157" y="63"/>
                  </a:lnTo>
                  <a:lnTo>
                    <a:pt x="137" y="67"/>
                  </a:lnTo>
                  <a:lnTo>
                    <a:pt x="149" y="101"/>
                  </a:lnTo>
                  <a:lnTo>
                    <a:pt x="204" y="122"/>
                  </a:lnTo>
                  <a:lnTo>
                    <a:pt x="222" y="183"/>
                  </a:lnTo>
                  <a:lnTo>
                    <a:pt x="167" y="215"/>
                  </a:lnTo>
                  <a:lnTo>
                    <a:pt x="114" y="166"/>
                  </a:lnTo>
                  <a:lnTo>
                    <a:pt x="67" y="195"/>
                  </a:lnTo>
                  <a:lnTo>
                    <a:pt x="86" y="250"/>
                  </a:lnTo>
                  <a:lnTo>
                    <a:pt x="49" y="282"/>
                  </a:lnTo>
                  <a:lnTo>
                    <a:pt x="53" y="335"/>
                  </a:lnTo>
                  <a:lnTo>
                    <a:pt x="0" y="349"/>
                  </a:lnTo>
                  <a:lnTo>
                    <a:pt x="43" y="384"/>
                  </a:lnTo>
                  <a:lnTo>
                    <a:pt x="98" y="447"/>
                  </a:lnTo>
                  <a:lnTo>
                    <a:pt x="157" y="410"/>
                  </a:lnTo>
                  <a:lnTo>
                    <a:pt x="175" y="473"/>
                  </a:lnTo>
                  <a:lnTo>
                    <a:pt x="171" y="536"/>
                  </a:lnTo>
                  <a:lnTo>
                    <a:pt x="96" y="575"/>
                  </a:lnTo>
                  <a:lnTo>
                    <a:pt x="74" y="591"/>
                  </a:lnTo>
                </a:path>
              </a:pathLst>
            </a:custGeom>
            <a:grpFill/>
            <a:ln w="6350">
              <a:solidFill>
                <a:schemeClr val="tx1">
                  <a:lumMod val="85000"/>
                  <a:lumOff val="15000"/>
                </a:schemeClr>
              </a:solidFill>
              <a:prstDash val="solid"/>
              <a:round/>
              <a:headEnd/>
              <a:tailEnd/>
            </a:ln>
          </p:spPr>
          <p:txBody>
            <a:bodyPr/>
            <a:lstStyle/>
            <a:p>
              <a:endParaRPr lang="zh-CN" altLang="en-US" sz="2471"/>
            </a:p>
          </p:txBody>
        </p:sp>
        <p:sp>
          <p:nvSpPr>
            <p:cNvPr id="107" name="Freeform 121"/>
            <p:cNvSpPr>
              <a:spLocks/>
            </p:cNvSpPr>
            <p:nvPr/>
          </p:nvSpPr>
          <p:spPr bwMode="gray">
            <a:xfrm>
              <a:off x="3034" y="2686"/>
              <a:ext cx="568" cy="356"/>
            </a:xfrm>
            <a:custGeom>
              <a:avLst/>
              <a:gdLst>
                <a:gd name="T0" fmla="*/ 40 w 1136"/>
                <a:gd name="T1" fmla="*/ 51 h 713"/>
                <a:gd name="T2" fmla="*/ 52 w 1136"/>
                <a:gd name="T3" fmla="*/ 64 h 713"/>
                <a:gd name="T4" fmla="*/ 58 w 1136"/>
                <a:gd name="T5" fmla="*/ 104 h 713"/>
                <a:gd name="T6" fmla="*/ 35 w 1136"/>
                <a:gd name="T7" fmla="*/ 118 h 713"/>
                <a:gd name="T8" fmla="*/ 0 w 1136"/>
                <a:gd name="T9" fmla="*/ 129 h 713"/>
                <a:gd name="T10" fmla="*/ 20 w 1136"/>
                <a:gd name="T11" fmla="*/ 167 h 713"/>
                <a:gd name="T12" fmla="*/ 40 w 1136"/>
                <a:gd name="T13" fmla="*/ 162 h 713"/>
                <a:gd name="T14" fmla="*/ 80 w 1136"/>
                <a:gd name="T15" fmla="*/ 153 h 713"/>
                <a:gd name="T16" fmla="*/ 76 w 1136"/>
                <a:gd name="T17" fmla="*/ 136 h 713"/>
                <a:gd name="T18" fmla="*/ 115 w 1136"/>
                <a:gd name="T19" fmla="*/ 138 h 713"/>
                <a:gd name="T20" fmla="*/ 147 w 1136"/>
                <a:gd name="T21" fmla="*/ 149 h 713"/>
                <a:gd name="T22" fmla="*/ 170 w 1136"/>
                <a:gd name="T23" fmla="*/ 142 h 713"/>
                <a:gd name="T24" fmla="*/ 189 w 1136"/>
                <a:gd name="T25" fmla="*/ 138 h 713"/>
                <a:gd name="T26" fmla="*/ 196 w 1136"/>
                <a:gd name="T27" fmla="*/ 160 h 713"/>
                <a:gd name="T28" fmla="*/ 221 w 1136"/>
                <a:gd name="T29" fmla="*/ 152 h 713"/>
                <a:gd name="T30" fmla="*/ 247 w 1136"/>
                <a:gd name="T31" fmla="*/ 135 h 713"/>
                <a:gd name="T32" fmla="*/ 264 w 1136"/>
                <a:gd name="T33" fmla="*/ 124 h 713"/>
                <a:gd name="T34" fmla="*/ 284 w 1136"/>
                <a:gd name="T35" fmla="*/ 122 h 713"/>
                <a:gd name="T36" fmla="*/ 272 w 1136"/>
                <a:gd name="T37" fmla="*/ 97 h 713"/>
                <a:gd name="T38" fmla="*/ 263 w 1136"/>
                <a:gd name="T39" fmla="*/ 68 h 713"/>
                <a:gd name="T40" fmla="*/ 245 w 1136"/>
                <a:gd name="T41" fmla="*/ 60 h 713"/>
                <a:gd name="T42" fmla="*/ 225 w 1136"/>
                <a:gd name="T43" fmla="*/ 59 h 713"/>
                <a:gd name="T44" fmla="*/ 196 w 1136"/>
                <a:gd name="T45" fmla="*/ 50 h 713"/>
                <a:gd name="T46" fmla="*/ 186 w 1136"/>
                <a:gd name="T47" fmla="*/ 24 h 713"/>
                <a:gd name="T48" fmla="*/ 157 w 1136"/>
                <a:gd name="T49" fmla="*/ 26 h 713"/>
                <a:gd name="T50" fmla="*/ 107 w 1136"/>
                <a:gd name="T51" fmla="*/ 21 h 713"/>
                <a:gd name="T52" fmla="*/ 71 w 1136"/>
                <a:gd name="T53" fmla="*/ 6 h 713"/>
                <a:gd name="T54" fmla="*/ 50 w 1136"/>
                <a:gd name="T55" fmla="*/ 4 h 713"/>
                <a:gd name="T56" fmla="*/ 43 w 1136"/>
                <a:gd name="T57" fmla="*/ 2 h 713"/>
                <a:gd name="T58" fmla="*/ 35 w 1136"/>
                <a:gd name="T59" fmla="*/ 1 h 713"/>
                <a:gd name="T60" fmla="*/ 34 w 1136"/>
                <a:gd name="T61" fmla="*/ 2 h 713"/>
                <a:gd name="T62" fmla="*/ 31 w 1136"/>
                <a:gd name="T63" fmla="*/ 7 h 713"/>
                <a:gd name="T64" fmla="*/ 29 w 1136"/>
                <a:gd name="T65" fmla="*/ 9 h 713"/>
                <a:gd name="T66" fmla="*/ 54 w 1136"/>
                <a:gd name="T67" fmla="*/ 24 h 713"/>
                <a:gd name="T68" fmla="*/ 33 w 1136"/>
                <a:gd name="T69" fmla="*/ 42 h 713"/>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1136"/>
                <a:gd name="T106" fmla="*/ 0 h 713"/>
                <a:gd name="T107" fmla="*/ 1136 w 1136"/>
                <a:gd name="T108" fmla="*/ 713 h 713"/>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1136" h="713">
                  <a:moveTo>
                    <a:pt x="130" y="169"/>
                  </a:moveTo>
                  <a:lnTo>
                    <a:pt x="159" y="205"/>
                  </a:lnTo>
                  <a:lnTo>
                    <a:pt x="157" y="258"/>
                  </a:lnTo>
                  <a:lnTo>
                    <a:pt x="208" y="256"/>
                  </a:lnTo>
                  <a:lnTo>
                    <a:pt x="236" y="331"/>
                  </a:lnTo>
                  <a:lnTo>
                    <a:pt x="234" y="417"/>
                  </a:lnTo>
                  <a:lnTo>
                    <a:pt x="183" y="425"/>
                  </a:lnTo>
                  <a:lnTo>
                    <a:pt x="140" y="474"/>
                  </a:lnTo>
                  <a:lnTo>
                    <a:pt x="33" y="482"/>
                  </a:lnTo>
                  <a:lnTo>
                    <a:pt x="0" y="516"/>
                  </a:lnTo>
                  <a:lnTo>
                    <a:pt x="23" y="591"/>
                  </a:lnTo>
                  <a:lnTo>
                    <a:pt x="82" y="671"/>
                  </a:lnTo>
                  <a:lnTo>
                    <a:pt x="134" y="713"/>
                  </a:lnTo>
                  <a:lnTo>
                    <a:pt x="161" y="648"/>
                  </a:lnTo>
                  <a:lnTo>
                    <a:pt x="220" y="596"/>
                  </a:lnTo>
                  <a:lnTo>
                    <a:pt x="319" y="612"/>
                  </a:lnTo>
                  <a:lnTo>
                    <a:pt x="332" y="585"/>
                  </a:lnTo>
                  <a:lnTo>
                    <a:pt x="303" y="545"/>
                  </a:lnTo>
                  <a:lnTo>
                    <a:pt x="372" y="528"/>
                  </a:lnTo>
                  <a:lnTo>
                    <a:pt x="460" y="555"/>
                  </a:lnTo>
                  <a:lnTo>
                    <a:pt x="531" y="559"/>
                  </a:lnTo>
                  <a:lnTo>
                    <a:pt x="588" y="598"/>
                  </a:lnTo>
                  <a:lnTo>
                    <a:pt x="649" y="563"/>
                  </a:lnTo>
                  <a:lnTo>
                    <a:pt x="681" y="569"/>
                  </a:lnTo>
                  <a:lnTo>
                    <a:pt x="687" y="600"/>
                  </a:lnTo>
                  <a:lnTo>
                    <a:pt x="758" y="553"/>
                  </a:lnTo>
                  <a:lnTo>
                    <a:pt x="791" y="587"/>
                  </a:lnTo>
                  <a:lnTo>
                    <a:pt x="785" y="640"/>
                  </a:lnTo>
                  <a:lnTo>
                    <a:pt x="832" y="654"/>
                  </a:lnTo>
                  <a:lnTo>
                    <a:pt x="884" y="608"/>
                  </a:lnTo>
                  <a:lnTo>
                    <a:pt x="947" y="594"/>
                  </a:lnTo>
                  <a:lnTo>
                    <a:pt x="988" y="543"/>
                  </a:lnTo>
                  <a:lnTo>
                    <a:pt x="1019" y="533"/>
                  </a:lnTo>
                  <a:lnTo>
                    <a:pt x="1055" y="496"/>
                  </a:lnTo>
                  <a:lnTo>
                    <a:pt x="1108" y="516"/>
                  </a:lnTo>
                  <a:lnTo>
                    <a:pt x="1136" y="490"/>
                  </a:lnTo>
                  <a:lnTo>
                    <a:pt x="1122" y="431"/>
                  </a:lnTo>
                  <a:lnTo>
                    <a:pt x="1088" y="388"/>
                  </a:lnTo>
                  <a:lnTo>
                    <a:pt x="1088" y="291"/>
                  </a:lnTo>
                  <a:lnTo>
                    <a:pt x="1051" y="272"/>
                  </a:lnTo>
                  <a:lnTo>
                    <a:pt x="1019" y="274"/>
                  </a:lnTo>
                  <a:lnTo>
                    <a:pt x="980" y="242"/>
                  </a:lnTo>
                  <a:lnTo>
                    <a:pt x="960" y="213"/>
                  </a:lnTo>
                  <a:lnTo>
                    <a:pt x="901" y="236"/>
                  </a:lnTo>
                  <a:lnTo>
                    <a:pt x="836" y="187"/>
                  </a:lnTo>
                  <a:lnTo>
                    <a:pt x="783" y="203"/>
                  </a:lnTo>
                  <a:lnTo>
                    <a:pt x="748" y="160"/>
                  </a:lnTo>
                  <a:lnTo>
                    <a:pt x="744" y="98"/>
                  </a:lnTo>
                  <a:lnTo>
                    <a:pt x="677" y="126"/>
                  </a:lnTo>
                  <a:lnTo>
                    <a:pt x="628" y="106"/>
                  </a:lnTo>
                  <a:lnTo>
                    <a:pt x="514" y="124"/>
                  </a:lnTo>
                  <a:lnTo>
                    <a:pt x="427" y="87"/>
                  </a:lnTo>
                  <a:lnTo>
                    <a:pt x="329" y="0"/>
                  </a:lnTo>
                  <a:lnTo>
                    <a:pt x="283" y="24"/>
                  </a:lnTo>
                  <a:lnTo>
                    <a:pt x="205" y="18"/>
                  </a:lnTo>
                  <a:lnTo>
                    <a:pt x="201" y="16"/>
                  </a:lnTo>
                  <a:lnTo>
                    <a:pt x="187" y="14"/>
                  </a:lnTo>
                  <a:lnTo>
                    <a:pt x="171" y="10"/>
                  </a:lnTo>
                  <a:lnTo>
                    <a:pt x="153" y="6"/>
                  </a:lnTo>
                  <a:lnTo>
                    <a:pt x="140" y="4"/>
                  </a:lnTo>
                  <a:lnTo>
                    <a:pt x="136" y="4"/>
                  </a:lnTo>
                  <a:lnTo>
                    <a:pt x="134" y="8"/>
                  </a:lnTo>
                  <a:lnTo>
                    <a:pt x="130" y="18"/>
                  </a:lnTo>
                  <a:lnTo>
                    <a:pt x="124" y="28"/>
                  </a:lnTo>
                  <a:lnTo>
                    <a:pt x="120" y="36"/>
                  </a:lnTo>
                  <a:lnTo>
                    <a:pt x="118" y="39"/>
                  </a:lnTo>
                  <a:lnTo>
                    <a:pt x="181" y="79"/>
                  </a:lnTo>
                  <a:lnTo>
                    <a:pt x="216" y="98"/>
                  </a:lnTo>
                  <a:lnTo>
                    <a:pt x="151" y="140"/>
                  </a:lnTo>
                  <a:lnTo>
                    <a:pt x="130" y="169"/>
                  </a:lnTo>
                  <a:close/>
                </a:path>
              </a:pathLst>
            </a:custGeom>
            <a:grpFill/>
            <a:ln w="0">
              <a:solidFill>
                <a:schemeClr val="tx1">
                  <a:lumMod val="85000"/>
                  <a:lumOff val="15000"/>
                </a:schemeClr>
              </a:solidFill>
              <a:prstDash val="solid"/>
              <a:round/>
              <a:headEnd/>
              <a:tailEnd/>
            </a:ln>
          </p:spPr>
          <p:txBody>
            <a:bodyPr/>
            <a:lstStyle/>
            <a:p>
              <a:endParaRPr lang="zh-CN" altLang="en-US" sz="2471"/>
            </a:p>
          </p:txBody>
        </p:sp>
        <p:sp>
          <p:nvSpPr>
            <p:cNvPr id="108" name="Freeform 122"/>
            <p:cNvSpPr>
              <a:spLocks/>
            </p:cNvSpPr>
            <p:nvPr/>
          </p:nvSpPr>
          <p:spPr bwMode="gray">
            <a:xfrm>
              <a:off x="3034" y="2686"/>
              <a:ext cx="568" cy="356"/>
            </a:xfrm>
            <a:custGeom>
              <a:avLst/>
              <a:gdLst>
                <a:gd name="T0" fmla="*/ 40 w 1136"/>
                <a:gd name="T1" fmla="*/ 51 h 713"/>
                <a:gd name="T2" fmla="*/ 52 w 1136"/>
                <a:gd name="T3" fmla="*/ 64 h 713"/>
                <a:gd name="T4" fmla="*/ 58 w 1136"/>
                <a:gd name="T5" fmla="*/ 104 h 713"/>
                <a:gd name="T6" fmla="*/ 35 w 1136"/>
                <a:gd name="T7" fmla="*/ 118 h 713"/>
                <a:gd name="T8" fmla="*/ 0 w 1136"/>
                <a:gd name="T9" fmla="*/ 129 h 713"/>
                <a:gd name="T10" fmla="*/ 20 w 1136"/>
                <a:gd name="T11" fmla="*/ 167 h 713"/>
                <a:gd name="T12" fmla="*/ 40 w 1136"/>
                <a:gd name="T13" fmla="*/ 162 h 713"/>
                <a:gd name="T14" fmla="*/ 80 w 1136"/>
                <a:gd name="T15" fmla="*/ 153 h 713"/>
                <a:gd name="T16" fmla="*/ 76 w 1136"/>
                <a:gd name="T17" fmla="*/ 136 h 713"/>
                <a:gd name="T18" fmla="*/ 115 w 1136"/>
                <a:gd name="T19" fmla="*/ 138 h 713"/>
                <a:gd name="T20" fmla="*/ 147 w 1136"/>
                <a:gd name="T21" fmla="*/ 149 h 713"/>
                <a:gd name="T22" fmla="*/ 170 w 1136"/>
                <a:gd name="T23" fmla="*/ 142 h 713"/>
                <a:gd name="T24" fmla="*/ 189 w 1136"/>
                <a:gd name="T25" fmla="*/ 138 h 713"/>
                <a:gd name="T26" fmla="*/ 196 w 1136"/>
                <a:gd name="T27" fmla="*/ 160 h 713"/>
                <a:gd name="T28" fmla="*/ 221 w 1136"/>
                <a:gd name="T29" fmla="*/ 152 h 713"/>
                <a:gd name="T30" fmla="*/ 247 w 1136"/>
                <a:gd name="T31" fmla="*/ 135 h 713"/>
                <a:gd name="T32" fmla="*/ 264 w 1136"/>
                <a:gd name="T33" fmla="*/ 124 h 713"/>
                <a:gd name="T34" fmla="*/ 284 w 1136"/>
                <a:gd name="T35" fmla="*/ 122 h 713"/>
                <a:gd name="T36" fmla="*/ 272 w 1136"/>
                <a:gd name="T37" fmla="*/ 97 h 713"/>
                <a:gd name="T38" fmla="*/ 263 w 1136"/>
                <a:gd name="T39" fmla="*/ 68 h 713"/>
                <a:gd name="T40" fmla="*/ 245 w 1136"/>
                <a:gd name="T41" fmla="*/ 60 h 713"/>
                <a:gd name="T42" fmla="*/ 225 w 1136"/>
                <a:gd name="T43" fmla="*/ 59 h 713"/>
                <a:gd name="T44" fmla="*/ 196 w 1136"/>
                <a:gd name="T45" fmla="*/ 50 h 713"/>
                <a:gd name="T46" fmla="*/ 186 w 1136"/>
                <a:gd name="T47" fmla="*/ 24 h 713"/>
                <a:gd name="T48" fmla="*/ 157 w 1136"/>
                <a:gd name="T49" fmla="*/ 26 h 713"/>
                <a:gd name="T50" fmla="*/ 107 w 1136"/>
                <a:gd name="T51" fmla="*/ 21 h 713"/>
                <a:gd name="T52" fmla="*/ 71 w 1136"/>
                <a:gd name="T53" fmla="*/ 6 h 713"/>
                <a:gd name="T54" fmla="*/ 50 w 1136"/>
                <a:gd name="T55" fmla="*/ 4 h 713"/>
                <a:gd name="T56" fmla="*/ 43 w 1136"/>
                <a:gd name="T57" fmla="*/ 2 h 713"/>
                <a:gd name="T58" fmla="*/ 35 w 1136"/>
                <a:gd name="T59" fmla="*/ 1 h 713"/>
                <a:gd name="T60" fmla="*/ 34 w 1136"/>
                <a:gd name="T61" fmla="*/ 2 h 713"/>
                <a:gd name="T62" fmla="*/ 31 w 1136"/>
                <a:gd name="T63" fmla="*/ 7 h 713"/>
                <a:gd name="T64" fmla="*/ 29 w 1136"/>
                <a:gd name="T65" fmla="*/ 9 h 713"/>
                <a:gd name="T66" fmla="*/ 54 w 1136"/>
                <a:gd name="T67" fmla="*/ 24 h 713"/>
                <a:gd name="T68" fmla="*/ 33 w 1136"/>
                <a:gd name="T69" fmla="*/ 42 h 713"/>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1136"/>
                <a:gd name="T106" fmla="*/ 0 h 713"/>
                <a:gd name="T107" fmla="*/ 1136 w 1136"/>
                <a:gd name="T108" fmla="*/ 713 h 713"/>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1136" h="713">
                  <a:moveTo>
                    <a:pt x="130" y="169"/>
                  </a:moveTo>
                  <a:lnTo>
                    <a:pt x="159" y="205"/>
                  </a:lnTo>
                  <a:lnTo>
                    <a:pt x="157" y="258"/>
                  </a:lnTo>
                  <a:lnTo>
                    <a:pt x="208" y="256"/>
                  </a:lnTo>
                  <a:lnTo>
                    <a:pt x="236" y="331"/>
                  </a:lnTo>
                  <a:lnTo>
                    <a:pt x="234" y="417"/>
                  </a:lnTo>
                  <a:lnTo>
                    <a:pt x="183" y="425"/>
                  </a:lnTo>
                  <a:lnTo>
                    <a:pt x="140" y="474"/>
                  </a:lnTo>
                  <a:lnTo>
                    <a:pt x="33" y="482"/>
                  </a:lnTo>
                  <a:lnTo>
                    <a:pt x="0" y="516"/>
                  </a:lnTo>
                  <a:lnTo>
                    <a:pt x="23" y="591"/>
                  </a:lnTo>
                  <a:lnTo>
                    <a:pt x="82" y="671"/>
                  </a:lnTo>
                  <a:lnTo>
                    <a:pt x="134" y="713"/>
                  </a:lnTo>
                  <a:lnTo>
                    <a:pt x="161" y="648"/>
                  </a:lnTo>
                  <a:lnTo>
                    <a:pt x="220" y="596"/>
                  </a:lnTo>
                  <a:lnTo>
                    <a:pt x="319" y="612"/>
                  </a:lnTo>
                  <a:lnTo>
                    <a:pt x="332" y="585"/>
                  </a:lnTo>
                  <a:lnTo>
                    <a:pt x="303" y="545"/>
                  </a:lnTo>
                  <a:lnTo>
                    <a:pt x="372" y="528"/>
                  </a:lnTo>
                  <a:lnTo>
                    <a:pt x="460" y="555"/>
                  </a:lnTo>
                  <a:lnTo>
                    <a:pt x="531" y="559"/>
                  </a:lnTo>
                  <a:lnTo>
                    <a:pt x="588" y="598"/>
                  </a:lnTo>
                  <a:lnTo>
                    <a:pt x="649" y="563"/>
                  </a:lnTo>
                  <a:lnTo>
                    <a:pt x="681" y="569"/>
                  </a:lnTo>
                  <a:lnTo>
                    <a:pt x="687" y="600"/>
                  </a:lnTo>
                  <a:lnTo>
                    <a:pt x="758" y="553"/>
                  </a:lnTo>
                  <a:lnTo>
                    <a:pt x="791" y="587"/>
                  </a:lnTo>
                  <a:lnTo>
                    <a:pt x="785" y="640"/>
                  </a:lnTo>
                  <a:lnTo>
                    <a:pt x="832" y="654"/>
                  </a:lnTo>
                  <a:lnTo>
                    <a:pt x="884" y="608"/>
                  </a:lnTo>
                  <a:lnTo>
                    <a:pt x="947" y="594"/>
                  </a:lnTo>
                  <a:lnTo>
                    <a:pt x="988" y="543"/>
                  </a:lnTo>
                  <a:lnTo>
                    <a:pt x="1019" y="533"/>
                  </a:lnTo>
                  <a:lnTo>
                    <a:pt x="1055" y="496"/>
                  </a:lnTo>
                  <a:lnTo>
                    <a:pt x="1108" y="516"/>
                  </a:lnTo>
                  <a:lnTo>
                    <a:pt x="1136" y="490"/>
                  </a:lnTo>
                  <a:lnTo>
                    <a:pt x="1122" y="431"/>
                  </a:lnTo>
                  <a:lnTo>
                    <a:pt x="1088" y="388"/>
                  </a:lnTo>
                  <a:lnTo>
                    <a:pt x="1088" y="291"/>
                  </a:lnTo>
                  <a:lnTo>
                    <a:pt x="1051" y="272"/>
                  </a:lnTo>
                  <a:lnTo>
                    <a:pt x="1019" y="274"/>
                  </a:lnTo>
                  <a:lnTo>
                    <a:pt x="980" y="242"/>
                  </a:lnTo>
                  <a:lnTo>
                    <a:pt x="960" y="213"/>
                  </a:lnTo>
                  <a:lnTo>
                    <a:pt x="901" y="236"/>
                  </a:lnTo>
                  <a:lnTo>
                    <a:pt x="836" y="187"/>
                  </a:lnTo>
                  <a:lnTo>
                    <a:pt x="783" y="203"/>
                  </a:lnTo>
                  <a:lnTo>
                    <a:pt x="748" y="160"/>
                  </a:lnTo>
                  <a:lnTo>
                    <a:pt x="744" y="98"/>
                  </a:lnTo>
                  <a:lnTo>
                    <a:pt x="677" y="126"/>
                  </a:lnTo>
                  <a:lnTo>
                    <a:pt x="628" y="106"/>
                  </a:lnTo>
                  <a:lnTo>
                    <a:pt x="514" y="124"/>
                  </a:lnTo>
                  <a:lnTo>
                    <a:pt x="427" y="87"/>
                  </a:lnTo>
                  <a:lnTo>
                    <a:pt x="329" y="0"/>
                  </a:lnTo>
                  <a:lnTo>
                    <a:pt x="283" y="24"/>
                  </a:lnTo>
                  <a:lnTo>
                    <a:pt x="205" y="18"/>
                  </a:lnTo>
                  <a:lnTo>
                    <a:pt x="201" y="16"/>
                  </a:lnTo>
                  <a:lnTo>
                    <a:pt x="187" y="14"/>
                  </a:lnTo>
                  <a:lnTo>
                    <a:pt x="171" y="10"/>
                  </a:lnTo>
                  <a:lnTo>
                    <a:pt x="153" y="6"/>
                  </a:lnTo>
                  <a:lnTo>
                    <a:pt x="140" y="4"/>
                  </a:lnTo>
                  <a:lnTo>
                    <a:pt x="136" y="4"/>
                  </a:lnTo>
                  <a:lnTo>
                    <a:pt x="134" y="8"/>
                  </a:lnTo>
                  <a:lnTo>
                    <a:pt x="130" y="18"/>
                  </a:lnTo>
                  <a:lnTo>
                    <a:pt x="124" y="28"/>
                  </a:lnTo>
                  <a:lnTo>
                    <a:pt x="120" y="36"/>
                  </a:lnTo>
                  <a:lnTo>
                    <a:pt x="118" y="39"/>
                  </a:lnTo>
                  <a:lnTo>
                    <a:pt x="181" y="79"/>
                  </a:lnTo>
                  <a:lnTo>
                    <a:pt x="216" y="98"/>
                  </a:lnTo>
                  <a:lnTo>
                    <a:pt x="151" y="140"/>
                  </a:lnTo>
                  <a:lnTo>
                    <a:pt x="130" y="169"/>
                  </a:lnTo>
                </a:path>
              </a:pathLst>
            </a:custGeom>
            <a:grpFill/>
            <a:ln w="6350">
              <a:solidFill>
                <a:schemeClr val="tx1">
                  <a:lumMod val="85000"/>
                  <a:lumOff val="15000"/>
                </a:schemeClr>
              </a:solidFill>
              <a:prstDash val="solid"/>
              <a:round/>
              <a:headEnd/>
              <a:tailEnd/>
            </a:ln>
          </p:spPr>
          <p:txBody>
            <a:bodyPr/>
            <a:lstStyle/>
            <a:p>
              <a:endParaRPr lang="zh-CN" altLang="en-US" sz="2471"/>
            </a:p>
          </p:txBody>
        </p:sp>
        <p:sp>
          <p:nvSpPr>
            <p:cNvPr id="109" name="Freeform 123"/>
            <p:cNvSpPr>
              <a:spLocks/>
            </p:cNvSpPr>
            <p:nvPr/>
          </p:nvSpPr>
          <p:spPr bwMode="gray">
            <a:xfrm>
              <a:off x="3140" y="2406"/>
              <a:ext cx="448" cy="398"/>
            </a:xfrm>
            <a:custGeom>
              <a:avLst/>
              <a:gdLst>
                <a:gd name="T0" fmla="*/ 0 w 896"/>
                <a:gd name="T1" fmla="*/ 84 h 797"/>
                <a:gd name="T2" fmla="*/ 7 w 896"/>
                <a:gd name="T3" fmla="*/ 100 h 797"/>
                <a:gd name="T4" fmla="*/ 17 w 896"/>
                <a:gd name="T5" fmla="*/ 115 h 797"/>
                <a:gd name="T6" fmla="*/ 30 w 896"/>
                <a:gd name="T7" fmla="*/ 127 h 797"/>
                <a:gd name="T8" fmla="*/ 29 w 896"/>
                <a:gd name="T9" fmla="*/ 140 h 797"/>
                <a:gd name="T10" fmla="*/ 53 w 896"/>
                <a:gd name="T11" fmla="*/ 162 h 797"/>
                <a:gd name="T12" fmla="*/ 76 w 896"/>
                <a:gd name="T13" fmla="*/ 171 h 797"/>
                <a:gd name="T14" fmla="*/ 104 w 896"/>
                <a:gd name="T15" fmla="*/ 166 h 797"/>
                <a:gd name="T16" fmla="*/ 116 w 896"/>
                <a:gd name="T17" fmla="*/ 171 h 797"/>
                <a:gd name="T18" fmla="*/ 133 w 896"/>
                <a:gd name="T19" fmla="*/ 164 h 797"/>
                <a:gd name="T20" fmla="*/ 134 w 896"/>
                <a:gd name="T21" fmla="*/ 180 h 797"/>
                <a:gd name="T22" fmla="*/ 143 w 896"/>
                <a:gd name="T23" fmla="*/ 191 h 797"/>
                <a:gd name="T24" fmla="*/ 156 w 896"/>
                <a:gd name="T25" fmla="*/ 187 h 797"/>
                <a:gd name="T26" fmla="*/ 173 w 896"/>
                <a:gd name="T27" fmla="*/ 199 h 797"/>
                <a:gd name="T28" fmla="*/ 188 w 896"/>
                <a:gd name="T29" fmla="*/ 194 h 797"/>
                <a:gd name="T30" fmla="*/ 193 w 896"/>
                <a:gd name="T31" fmla="*/ 189 h 797"/>
                <a:gd name="T32" fmla="*/ 212 w 896"/>
                <a:gd name="T33" fmla="*/ 179 h 797"/>
                <a:gd name="T34" fmla="*/ 213 w 896"/>
                <a:gd name="T35" fmla="*/ 163 h 797"/>
                <a:gd name="T36" fmla="*/ 208 w 896"/>
                <a:gd name="T37" fmla="*/ 148 h 797"/>
                <a:gd name="T38" fmla="*/ 194 w 896"/>
                <a:gd name="T39" fmla="*/ 157 h 797"/>
                <a:gd name="T40" fmla="*/ 180 w 896"/>
                <a:gd name="T41" fmla="*/ 141 h 797"/>
                <a:gd name="T42" fmla="*/ 170 w 896"/>
                <a:gd name="T43" fmla="*/ 133 h 797"/>
                <a:gd name="T44" fmla="*/ 182 w 896"/>
                <a:gd name="T45" fmla="*/ 129 h 797"/>
                <a:gd name="T46" fmla="*/ 181 w 896"/>
                <a:gd name="T47" fmla="*/ 116 h 797"/>
                <a:gd name="T48" fmla="*/ 190 w 896"/>
                <a:gd name="T49" fmla="*/ 108 h 797"/>
                <a:gd name="T50" fmla="*/ 186 w 896"/>
                <a:gd name="T51" fmla="*/ 94 h 797"/>
                <a:gd name="T52" fmla="*/ 197 w 896"/>
                <a:gd name="T53" fmla="*/ 87 h 797"/>
                <a:gd name="T54" fmla="*/ 211 w 896"/>
                <a:gd name="T55" fmla="*/ 99 h 797"/>
                <a:gd name="T56" fmla="*/ 224 w 896"/>
                <a:gd name="T57" fmla="*/ 91 h 797"/>
                <a:gd name="T58" fmla="*/ 219 w 896"/>
                <a:gd name="T59" fmla="*/ 75 h 797"/>
                <a:gd name="T60" fmla="*/ 206 w 896"/>
                <a:gd name="T61" fmla="*/ 71 h 797"/>
                <a:gd name="T62" fmla="*/ 203 w 896"/>
                <a:gd name="T63" fmla="*/ 62 h 797"/>
                <a:gd name="T64" fmla="*/ 182 w 896"/>
                <a:gd name="T65" fmla="*/ 66 h 797"/>
                <a:gd name="T66" fmla="*/ 169 w 896"/>
                <a:gd name="T67" fmla="*/ 53 h 797"/>
                <a:gd name="T68" fmla="*/ 157 w 896"/>
                <a:gd name="T69" fmla="*/ 53 h 797"/>
                <a:gd name="T70" fmla="*/ 156 w 896"/>
                <a:gd name="T71" fmla="*/ 41 h 797"/>
                <a:gd name="T72" fmla="*/ 173 w 896"/>
                <a:gd name="T73" fmla="*/ 20 h 797"/>
                <a:gd name="T74" fmla="*/ 171 w 896"/>
                <a:gd name="T75" fmla="*/ 3 h 797"/>
                <a:gd name="T76" fmla="*/ 153 w 896"/>
                <a:gd name="T77" fmla="*/ 6 h 797"/>
                <a:gd name="T78" fmla="*/ 112 w 896"/>
                <a:gd name="T79" fmla="*/ 0 h 797"/>
                <a:gd name="T80" fmla="*/ 110 w 896"/>
                <a:gd name="T81" fmla="*/ 32 h 797"/>
                <a:gd name="T82" fmla="*/ 89 w 896"/>
                <a:gd name="T83" fmla="*/ 49 h 797"/>
                <a:gd name="T84" fmla="*/ 72 w 896"/>
                <a:gd name="T85" fmla="*/ 52 h 797"/>
                <a:gd name="T86" fmla="*/ 42 w 896"/>
                <a:gd name="T87" fmla="*/ 71 h 797"/>
                <a:gd name="T88" fmla="*/ 25 w 896"/>
                <a:gd name="T89" fmla="*/ 79 h 797"/>
                <a:gd name="T90" fmla="*/ 0 w 896"/>
                <a:gd name="T91" fmla="*/ 84 h 797"/>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896"/>
                <a:gd name="T139" fmla="*/ 0 h 797"/>
                <a:gd name="T140" fmla="*/ 896 w 896"/>
                <a:gd name="T141" fmla="*/ 797 h 797"/>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896" h="797">
                  <a:moveTo>
                    <a:pt x="0" y="339"/>
                  </a:moveTo>
                  <a:lnTo>
                    <a:pt x="28" y="402"/>
                  </a:lnTo>
                  <a:lnTo>
                    <a:pt x="65" y="463"/>
                  </a:lnTo>
                  <a:lnTo>
                    <a:pt x="120" y="510"/>
                  </a:lnTo>
                  <a:lnTo>
                    <a:pt x="117" y="561"/>
                  </a:lnTo>
                  <a:lnTo>
                    <a:pt x="211" y="648"/>
                  </a:lnTo>
                  <a:lnTo>
                    <a:pt x="302" y="685"/>
                  </a:lnTo>
                  <a:lnTo>
                    <a:pt x="416" y="667"/>
                  </a:lnTo>
                  <a:lnTo>
                    <a:pt x="465" y="687"/>
                  </a:lnTo>
                  <a:lnTo>
                    <a:pt x="532" y="659"/>
                  </a:lnTo>
                  <a:lnTo>
                    <a:pt x="536" y="721"/>
                  </a:lnTo>
                  <a:lnTo>
                    <a:pt x="571" y="764"/>
                  </a:lnTo>
                  <a:lnTo>
                    <a:pt x="624" y="748"/>
                  </a:lnTo>
                  <a:lnTo>
                    <a:pt x="689" y="797"/>
                  </a:lnTo>
                  <a:lnTo>
                    <a:pt x="750" y="776"/>
                  </a:lnTo>
                  <a:lnTo>
                    <a:pt x="772" y="756"/>
                  </a:lnTo>
                  <a:lnTo>
                    <a:pt x="845" y="719"/>
                  </a:lnTo>
                  <a:lnTo>
                    <a:pt x="851" y="654"/>
                  </a:lnTo>
                  <a:lnTo>
                    <a:pt x="831" y="595"/>
                  </a:lnTo>
                  <a:lnTo>
                    <a:pt x="774" y="630"/>
                  </a:lnTo>
                  <a:lnTo>
                    <a:pt x="717" y="567"/>
                  </a:lnTo>
                  <a:lnTo>
                    <a:pt x="678" y="534"/>
                  </a:lnTo>
                  <a:lnTo>
                    <a:pt x="727" y="518"/>
                  </a:lnTo>
                  <a:lnTo>
                    <a:pt x="723" y="465"/>
                  </a:lnTo>
                  <a:lnTo>
                    <a:pt x="760" y="433"/>
                  </a:lnTo>
                  <a:lnTo>
                    <a:pt x="743" y="378"/>
                  </a:lnTo>
                  <a:lnTo>
                    <a:pt x="788" y="349"/>
                  </a:lnTo>
                  <a:lnTo>
                    <a:pt x="841" y="398"/>
                  </a:lnTo>
                  <a:lnTo>
                    <a:pt x="896" y="366"/>
                  </a:lnTo>
                  <a:lnTo>
                    <a:pt x="876" y="303"/>
                  </a:lnTo>
                  <a:lnTo>
                    <a:pt x="823" y="284"/>
                  </a:lnTo>
                  <a:lnTo>
                    <a:pt x="811" y="250"/>
                  </a:lnTo>
                  <a:lnTo>
                    <a:pt x="727" y="266"/>
                  </a:lnTo>
                  <a:lnTo>
                    <a:pt x="676" y="213"/>
                  </a:lnTo>
                  <a:lnTo>
                    <a:pt x="626" y="215"/>
                  </a:lnTo>
                  <a:lnTo>
                    <a:pt x="622" y="165"/>
                  </a:lnTo>
                  <a:lnTo>
                    <a:pt x="691" y="83"/>
                  </a:lnTo>
                  <a:lnTo>
                    <a:pt x="683" y="12"/>
                  </a:lnTo>
                  <a:lnTo>
                    <a:pt x="609" y="26"/>
                  </a:lnTo>
                  <a:lnTo>
                    <a:pt x="445" y="0"/>
                  </a:lnTo>
                  <a:lnTo>
                    <a:pt x="437" y="130"/>
                  </a:lnTo>
                  <a:lnTo>
                    <a:pt x="353" y="197"/>
                  </a:lnTo>
                  <a:lnTo>
                    <a:pt x="288" y="209"/>
                  </a:lnTo>
                  <a:lnTo>
                    <a:pt x="168" y="286"/>
                  </a:lnTo>
                  <a:lnTo>
                    <a:pt x="97" y="317"/>
                  </a:lnTo>
                  <a:lnTo>
                    <a:pt x="0" y="339"/>
                  </a:lnTo>
                  <a:close/>
                </a:path>
              </a:pathLst>
            </a:custGeom>
            <a:grpFill/>
            <a:ln w="0">
              <a:solidFill>
                <a:schemeClr val="tx1">
                  <a:lumMod val="85000"/>
                  <a:lumOff val="15000"/>
                </a:schemeClr>
              </a:solidFill>
              <a:prstDash val="solid"/>
              <a:round/>
              <a:headEnd/>
              <a:tailEnd/>
            </a:ln>
          </p:spPr>
          <p:txBody>
            <a:bodyPr/>
            <a:lstStyle/>
            <a:p>
              <a:endParaRPr lang="zh-CN" altLang="en-US" sz="2471"/>
            </a:p>
          </p:txBody>
        </p:sp>
        <p:sp>
          <p:nvSpPr>
            <p:cNvPr id="110" name="Freeform 124"/>
            <p:cNvSpPr>
              <a:spLocks/>
            </p:cNvSpPr>
            <p:nvPr/>
          </p:nvSpPr>
          <p:spPr bwMode="gray">
            <a:xfrm>
              <a:off x="3140" y="2406"/>
              <a:ext cx="448" cy="398"/>
            </a:xfrm>
            <a:custGeom>
              <a:avLst/>
              <a:gdLst>
                <a:gd name="T0" fmla="*/ 0 w 896"/>
                <a:gd name="T1" fmla="*/ 84 h 797"/>
                <a:gd name="T2" fmla="*/ 7 w 896"/>
                <a:gd name="T3" fmla="*/ 100 h 797"/>
                <a:gd name="T4" fmla="*/ 17 w 896"/>
                <a:gd name="T5" fmla="*/ 115 h 797"/>
                <a:gd name="T6" fmla="*/ 30 w 896"/>
                <a:gd name="T7" fmla="*/ 127 h 797"/>
                <a:gd name="T8" fmla="*/ 29 w 896"/>
                <a:gd name="T9" fmla="*/ 140 h 797"/>
                <a:gd name="T10" fmla="*/ 53 w 896"/>
                <a:gd name="T11" fmla="*/ 162 h 797"/>
                <a:gd name="T12" fmla="*/ 76 w 896"/>
                <a:gd name="T13" fmla="*/ 171 h 797"/>
                <a:gd name="T14" fmla="*/ 104 w 896"/>
                <a:gd name="T15" fmla="*/ 166 h 797"/>
                <a:gd name="T16" fmla="*/ 116 w 896"/>
                <a:gd name="T17" fmla="*/ 171 h 797"/>
                <a:gd name="T18" fmla="*/ 133 w 896"/>
                <a:gd name="T19" fmla="*/ 164 h 797"/>
                <a:gd name="T20" fmla="*/ 134 w 896"/>
                <a:gd name="T21" fmla="*/ 180 h 797"/>
                <a:gd name="T22" fmla="*/ 143 w 896"/>
                <a:gd name="T23" fmla="*/ 191 h 797"/>
                <a:gd name="T24" fmla="*/ 156 w 896"/>
                <a:gd name="T25" fmla="*/ 187 h 797"/>
                <a:gd name="T26" fmla="*/ 173 w 896"/>
                <a:gd name="T27" fmla="*/ 199 h 797"/>
                <a:gd name="T28" fmla="*/ 188 w 896"/>
                <a:gd name="T29" fmla="*/ 194 h 797"/>
                <a:gd name="T30" fmla="*/ 193 w 896"/>
                <a:gd name="T31" fmla="*/ 189 h 797"/>
                <a:gd name="T32" fmla="*/ 212 w 896"/>
                <a:gd name="T33" fmla="*/ 179 h 797"/>
                <a:gd name="T34" fmla="*/ 213 w 896"/>
                <a:gd name="T35" fmla="*/ 163 h 797"/>
                <a:gd name="T36" fmla="*/ 208 w 896"/>
                <a:gd name="T37" fmla="*/ 148 h 797"/>
                <a:gd name="T38" fmla="*/ 194 w 896"/>
                <a:gd name="T39" fmla="*/ 157 h 797"/>
                <a:gd name="T40" fmla="*/ 180 w 896"/>
                <a:gd name="T41" fmla="*/ 141 h 797"/>
                <a:gd name="T42" fmla="*/ 170 w 896"/>
                <a:gd name="T43" fmla="*/ 133 h 797"/>
                <a:gd name="T44" fmla="*/ 182 w 896"/>
                <a:gd name="T45" fmla="*/ 129 h 797"/>
                <a:gd name="T46" fmla="*/ 181 w 896"/>
                <a:gd name="T47" fmla="*/ 116 h 797"/>
                <a:gd name="T48" fmla="*/ 190 w 896"/>
                <a:gd name="T49" fmla="*/ 108 h 797"/>
                <a:gd name="T50" fmla="*/ 186 w 896"/>
                <a:gd name="T51" fmla="*/ 94 h 797"/>
                <a:gd name="T52" fmla="*/ 197 w 896"/>
                <a:gd name="T53" fmla="*/ 87 h 797"/>
                <a:gd name="T54" fmla="*/ 211 w 896"/>
                <a:gd name="T55" fmla="*/ 99 h 797"/>
                <a:gd name="T56" fmla="*/ 224 w 896"/>
                <a:gd name="T57" fmla="*/ 91 h 797"/>
                <a:gd name="T58" fmla="*/ 219 w 896"/>
                <a:gd name="T59" fmla="*/ 75 h 797"/>
                <a:gd name="T60" fmla="*/ 206 w 896"/>
                <a:gd name="T61" fmla="*/ 71 h 797"/>
                <a:gd name="T62" fmla="*/ 203 w 896"/>
                <a:gd name="T63" fmla="*/ 62 h 797"/>
                <a:gd name="T64" fmla="*/ 182 w 896"/>
                <a:gd name="T65" fmla="*/ 66 h 797"/>
                <a:gd name="T66" fmla="*/ 169 w 896"/>
                <a:gd name="T67" fmla="*/ 53 h 797"/>
                <a:gd name="T68" fmla="*/ 157 w 896"/>
                <a:gd name="T69" fmla="*/ 53 h 797"/>
                <a:gd name="T70" fmla="*/ 156 w 896"/>
                <a:gd name="T71" fmla="*/ 41 h 797"/>
                <a:gd name="T72" fmla="*/ 173 w 896"/>
                <a:gd name="T73" fmla="*/ 20 h 797"/>
                <a:gd name="T74" fmla="*/ 171 w 896"/>
                <a:gd name="T75" fmla="*/ 3 h 797"/>
                <a:gd name="T76" fmla="*/ 153 w 896"/>
                <a:gd name="T77" fmla="*/ 6 h 797"/>
                <a:gd name="T78" fmla="*/ 112 w 896"/>
                <a:gd name="T79" fmla="*/ 0 h 797"/>
                <a:gd name="T80" fmla="*/ 110 w 896"/>
                <a:gd name="T81" fmla="*/ 32 h 797"/>
                <a:gd name="T82" fmla="*/ 89 w 896"/>
                <a:gd name="T83" fmla="*/ 49 h 797"/>
                <a:gd name="T84" fmla="*/ 72 w 896"/>
                <a:gd name="T85" fmla="*/ 52 h 797"/>
                <a:gd name="T86" fmla="*/ 42 w 896"/>
                <a:gd name="T87" fmla="*/ 71 h 797"/>
                <a:gd name="T88" fmla="*/ 25 w 896"/>
                <a:gd name="T89" fmla="*/ 79 h 797"/>
                <a:gd name="T90" fmla="*/ 0 w 896"/>
                <a:gd name="T91" fmla="*/ 84 h 797"/>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896"/>
                <a:gd name="T139" fmla="*/ 0 h 797"/>
                <a:gd name="T140" fmla="*/ 896 w 896"/>
                <a:gd name="T141" fmla="*/ 797 h 797"/>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896" h="797">
                  <a:moveTo>
                    <a:pt x="0" y="339"/>
                  </a:moveTo>
                  <a:lnTo>
                    <a:pt x="28" y="402"/>
                  </a:lnTo>
                  <a:lnTo>
                    <a:pt x="65" y="463"/>
                  </a:lnTo>
                  <a:lnTo>
                    <a:pt x="120" y="510"/>
                  </a:lnTo>
                  <a:lnTo>
                    <a:pt x="117" y="561"/>
                  </a:lnTo>
                  <a:lnTo>
                    <a:pt x="211" y="648"/>
                  </a:lnTo>
                  <a:lnTo>
                    <a:pt x="302" y="685"/>
                  </a:lnTo>
                  <a:lnTo>
                    <a:pt x="416" y="667"/>
                  </a:lnTo>
                  <a:lnTo>
                    <a:pt x="465" y="687"/>
                  </a:lnTo>
                  <a:lnTo>
                    <a:pt x="532" y="659"/>
                  </a:lnTo>
                  <a:lnTo>
                    <a:pt x="536" y="721"/>
                  </a:lnTo>
                  <a:lnTo>
                    <a:pt x="571" y="764"/>
                  </a:lnTo>
                  <a:lnTo>
                    <a:pt x="624" y="748"/>
                  </a:lnTo>
                  <a:lnTo>
                    <a:pt x="689" y="797"/>
                  </a:lnTo>
                  <a:lnTo>
                    <a:pt x="750" y="776"/>
                  </a:lnTo>
                  <a:lnTo>
                    <a:pt x="772" y="756"/>
                  </a:lnTo>
                  <a:lnTo>
                    <a:pt x="845" y="719"/>
                  </a:lnTo>
                  <a:lnTo>
                    <a:pt x="851" y="654"/>
                  </a:lnTo>
                  <a:lnTo>
                    <a:pt x="831" y="595"/>
                  </a:lnTo>
                  <a:lnTo>
                    <a:pt x="774" y="630"/>
                  </a:lnTo>
                  <a:lnTo>
                    <a:pt x="717" y="567"/>
                  </a:lnTo>
                  <a:lnTo>
                    <a:pt x="678" y="534"/>
                  </a:lnTo>
                  <a:lnTo>
                    <a:pt x="727" y="518"/>
                  </a:lnTo>
                  <a:lnTo>
                    <a:pt x="723" y="465"/>
                  </a:lnTo>
                  <a:lnTo>
                    <a:pt x="760" y="433"/>
                  </a:lnTo>
                  <a:lnTo>
                    <a:pt x="743" y="378"/>
                  </a:lnTo>
                  <a:lnTo>
                    <a:pt x="788" y="349"/>
                  </a:lnTo>
                  <a:lnTo>
                    <a:pt x="841" y="398"/>
                  </a:lnTo>
                  <a:lnTo>
                    <a:pt x="896" y="366"/>
                  </a:lnTo>
                  <a:lnTo>
                    <a:pt x="876" y="303"/>
                  </a:lnTo>
                  <a:lnTo>
                    <a:pt x="823" y="284"/>
                  </a:lnTo>
                  <a:lnTo>
                    <a:pt x="811" y="250"/>
                  </a:lnTo>
                  <a:lnTo>
                    <a:pt x="727" y="266"/>
                  </a:lnTo>
                  <a:lnTo>
                    <a:pt x="676" y="213"/>
                  </a:lnTo>
                  <a:lnTo>
                    <a:pt x="626" y="215"/>
                  </a:lnTo>
                  <a:lnTo>
                    <a:pt x="622" y="165"/>
                  </a:lnTo>
                  <a:lnTo>
                    <a:pt x="691" y="83"/>
                  </a:lnTo>
                  <a:lnTo>
                    <a:pt x="683" y="12"/>
                  </a:lnTo>
                  <a:lnTo>
                    <a:pt x="609" y="26"/>
                  </a:lnTo>
                  <a:lnTo>
                    <a:pt x="445" y="0"/>
                  </a:lnTo>
                  <a:lnTo>
                    <a:pt x="437" y="130"/>
                  </a:lnTo>
                  <a:lnTo>
                    <a:pt x="353" y="197"/>
                  </a:lnTo>
                  <a:lnTo>
                    <a:pt x="288" y="209"/>
                  </a:lnTo>
                  <a:lnTo>
                    <a:pt x="168" y="286"/>
                  </a:lnTo>
                  <a:lnTo>
                    <a:pt x="97" y="317"/>
                  </a:lnTo>
                  <a:lnTo>
                    <a:pt x="0" y="339"/>
                  </a:lnTo>
                </a:path>
              </a:pathLst>
            </a:custGeom>
            <a:grpFill/>
            <a:ln w="6350">
              <a:solidFill>
                <a:schemeClr val="tx1">
                  <a:lumMod val="85000"/>
                  <a:lumOff val="15000"/>
                </a:schemeClr>
              </a:solidFill>
              <a:prstDash val="solid"/>
              <a:round/>
              <a:headEnd/>
              <a:tailEnd/>
            </a:ln>
          </p:spPr>
          <p:txBody>
            <a:bodyPr/>
            <a:lstStyle/>
            <a:p>
              <a:endParaRPr lang="zh-CN" altLang="en-US" sz="2471"/>
            </a:p>
          </p:txBody>
        </p:sp>
        <p:sp>
          <p:nvSpPr>
            <p:cNvPr id="111" name="Freeform 125"/>
            <p:cNvSpPr>
              <a:spLocks/>
            </p:cNvSpPr>
            <p:nvPr/>
          </p:nvSpPr>
          <p:spPr bwMode="gray">
            <a:xfrm>
              <a:off x="3128" y="2050"/>
              <a:ext cx="251" cy="526"/>
            </a:xfrm>
            <a:custGeom>
              <a:avLst/>
              <a:gdLst>
                <a:gd name="T0" fmla="*/ 7 w 502"/>
                <a:gd name="T1" fmla="*/ 236 h 1051"/>
                <a:gd name="T2" fmla="*/ 6 w 502"/>
                <a:gd name="T3" fmla="*/ 263 h 1051"/>
                <a:gd name="T4" fmla="*/ 30 w 502"/>
                <a:gd name="T5" fmla="*/ 257 h 1051"/>
                <a:gd name="T6" fmla="*/ 48 w 502"/>
                <a:gd name="T7" fmla="*/ 250 h 1051"/>
                <a:gd name="T8" fmla="*/ 78 w 502"/>
                <a:gd name="T9" fmla="*/ 230 h 1051"/>
                <a:gd name="T10" fmla="*/ 94 w 502"/>
                <a:gd name="T11" fmla="*/ 228 h 1051"/>
                <a:gd name="T12" fmla="*/ 115 w 502"/>
                <a:gd name="T13" fmla="*/ 210 h 1051"/>
                <a:gd name="T14" fmla="*/ 117 w 502"/>
                <a:gd name="T15" fmla="*/ 178 h 1051"/>
                <a:gd name="T16" fmla="*/ 108 w 502"/>
                <a:gd name="T17" fmla="*/ 169 h 1051"/>
                <a:gd name="T18" fmla="*/ 109 w 502"/>
                <a:gd name="T19" fmla="*/ 159 h 1051"/>
                <a:gd name="T20" fmla="*/ 115 w 502"/>
                <a:gd name="T21" fmla="*/ 150 h 1051"/>
                <a:gd name="T22" fmla="*/ 114 w 502"/>
                <a:gd name="T23" fmla="*/ 142 h 1051"/>
                <a:gd name="T24" fmla="*/ 121 w 502"/>
                <a:gd name="T25" fmla="*/ 126 h 1051"/>
                <a:gd name="T26" fmla="*/ 118 w 502"/>
                <a:gd name="T27" fmla="*/ 109 h 1051"/>
                <a:gd name="T28" fmla="*/ 99 w 502"/>
                <a:gd name="T29" fmla="*/ 99 h 1051"/>
                <a:gd name="T30" fmla="*/ 100 w 502"/>
                <a:gd name="T31" fmla="*/ 81 h 1051"/>
                <a:gd name="T32" fmla="*/ 108 w 502"/>
                <a:gd name="T33" fmla="*/ 74 h 1051"/>
                <a:gd name="T34" fmla="*/ 109 w 502"/>
                <a:gd name="T35" fmla="*/ 64 h 1051"/>
                <a:gd name="T36" fmla="*/ 119 w 502"/>
                <a:gd name="T37" fmla="*/ 60 h 1051"/>
                <a:gd name="T38" fmla="*/ 126 w 502"/>
                <a:gd name="T39" fmla="*/ 43 h 1051"/>
                <a:gd name="T40" fmla="*/ 119 w 502"/>
                <a:gd name="T41" fmla="*/ 31 h 1051"/>
                <a:gd name="T42" fmla="*/ 110 w 502"/>
                <a:gd name="T43" fmla="*/ 26 h 1051"/>
                <a:gd name="T44" fmla="*/ 111 w 502"/>
                <a:gd name="T45" fmla="*/ 16 h 1051"/>
                <a:gd name="T46" fmla="*/ 121 w 502"/>
                <a:gd name="T47" fmla="*/ 11 h 1051"/>
                <a:gd name="T48" fmla="*/ 114 w 502"/>
                <a:gd name="T49" fmla="*/ 0 h 1051"/>
                <a:gd name="T50" fmla="*/ 87 w 502"/>
                <a:gd name="T51" fmla="*/ 11 h 1051"/>
                <a:gd name="T52" fmla="*/ 72 w 502"/>
                <a:gd name="T53" fmla="*/ 11 h 1051"/>
                <a:gd name="T54" fmla="*/ 50 w 502"/>
                <a:gd name="T55" fmla="*/ 19 h 1051"/>
                <a:gd name="T56" fmla="*/ 38 w 502"/>
                <a:gd name="T57" fmla="*/ 49 h 1051"/>
                <a:gd name="T58" fmla="*/ 19 w 502"/>
                <a:gd name="T59" fmla="*/ 56 h 1051"/>
                <a:gd name="T60" fmla="*/ 19 w 502"/>
                <a:gd name="T61" fmla="*/ 73 h 1051"/>
                <a:gd name="T62" fmla="*/ 12 w 502"/>
                <a:gd name="T63" fmla="*/ 104 h 1051"/>
                <a:gd name="T64" fmla="*/ 0 w 502"/>
                <a:gd name="T65" fmla="*/ 117 h 1051"/>
                <a:gd name="T66" fmla="*/ 13 w 502"/>
                <a:gd name="T67" fmla="*/ 139 h 1051"/>
                <a:gd name="T68" fmla="*/ 4 w 502"/>
                <a:gd name="T69" fmla="*/ 164 h 1051"/>
                <a:gd name="T70" fmla="*/ 9 w 502"/>
                <a:gd name="T71" fmla="*/ 198 h 1051"/>
                <a:gd name="T72" fmla="*/ 15 w 502"/>
                <a:gd name="T73" fmla="*/ 220 h 1051"/>
                <a:gd name="T74" fmla="*/ 7 w 502"/>
                <a:gd name="T75" fmla="*/ 236 h 1051"/>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502"/>
                <a:gd name="T115" fmla="*/ 0 h 1051"/>
                <a:gd name="T116" fmla="*/ 502 w 502"/>
                <a:gd name="T117" fmla="*/ 1051 h 1051"/>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502" h="1051">
                  <a:moveTo>
                    <a:pt x="25" y="942"/>
                  </a:moveTo>
                  <a:lnTo>
                    <a:pt x="23" y="1051"/>
                  </a:lnTo>
                  <a:lnTo>
                    <a:pt x="120" y="1027"/>
                  </a:lnTo>
                  <a:lnTo>
                    <a:pt x="191" y="998"/>
                  </a:lnTo>
                  <a:lnTo>
                    <a:pt x="311" y="919"/>
                  </a:lnTo>
                  <a:lnTo>
                    <a:pt x="376" y="909"/>
                  </a:lnTo>
                  <a:lnTo>
                    <a:pt x="460" y="840"/>
                  </a:lnTo>
                  <a:lnTo>
                    <a:pt x="468" y="712"/>
                  </a:lnTo>
                  <a:lnTo>
                    <a:pt x="429" y="675"/>
                  </a:lnTo>
                  <a:lnTo>
                    <a:pt x="433" y="635"/>
                  </a:lnTo>
                  <a:lnTo>
                    <a:pt x="460" y="600"/>
                  </a:lnTo>
                  <a:lnTo>
                    <a:pt x="454" y="565"/>
                  </a:lnTo>
                  <a:lnTo>
                    <a:pt x="484" y="504"/>
                  </a:lnTo>
                  <a:lnTo>
                    <a:pt x="470" y="433"/>
                  </a:lnTo>
                  <a:lnTo>
                    <a:pt x="395" y="395"/>
                  </a:lnTo>
                  <a:lnTo>
                    <a:pt x="397" y="324"/>
                  </a:lnTo>
                  <a:lnTo>
                    <a:pt x="429" y="293"/>
                  </a:lnTo>
                  <a:lnTo>
                    <a:pt x="435" y="254"/>
                  </a:lnTo>
                  <a:lnTo>
                    <a:pt x="476" y="240"/>
                  </a:lnTo>
                  <a:lnTo>
                    <a:pt x="502" y="169"/>
                  </a:lnTo>
                  <a:lnTo>
                    <a:pt x="476" y="122"/>
                  </a:lnTo>
                  <a:lnTo>
                    <a:pt x="437" y="104"/>
                  </a:lnTo>
                  <a:lnTo>
                    <a:pt x="441" y="61"/>
                  </a:lnTo>
                  <a:lnTo>
                    <a:pt x="484" y="41"/>
                  </a:lnTo>
                  <a:lnTo>
                    <a:pt x="454" y="0"/>
                  </a:lnTo>
                  <a:lnTo>
                    <a:pt x="348" y="43"/>
                  </a:lnTo>
                  <a:lnTo>
                    <a:pt x="285" y="43"/>
                  </a:lnTo>
                  <a:lnTo>
                    <a:pt x="199" y="74"/>
                  </a:lnTo>
                  <a:lnTo>
                    <a:pt x="151" y="193"/>
                  </a:lnTo>
                  <a:lnTo>
                    <a:pt x="73" y="222"/>
                  </a:lnTo>
                  <a:lnTo>
                    <a:pt x="73" y="291"/>
                  </a:lnTo>
                  <a:lnTo>
                    <a:pt x="45" y="415"/>
                  </a:lnTo>
                  <a:lnTo>
                    <a:pt x="0" y="468"/>
                  </a:lnTo>
                  <a:lnTo>
                    <a:pt x="51" y="555"/>
                  </a:lnTo>
                  <a:lnTo>
                    <a:pt x="14" y="655"/>
                  </a:lnTo>
                  <a:lnTo>
                    <a:pt x="33" y="789"/>
                  </a:lnTo>
                  <a:lnTo>
                    <a:pt x="57" y="877"/>
                  </a:lnTo>
                  <a:lnTo>
                    <a:pt x="25" y="942"/>
                  </a:lnTo>
                  <a:close/>
                </a:path>
              </a:pathLst>
            </a:custGeom>
            <a:grpFill/>
            <a:ln w="0">
              <a:solidFill>
                <a:schemeClr val="tx1">
                  <a:lumMod val="85000"/>
                  <a:lumOff val="15000"/>
                </a:schemeClr>
              </a:solidFill>
              <a:prstDash val="solid"/>
              <a:round/>
              <a:headEnd/>
              <a:tailEnd/>
            </a:ln>
          </p:spPr>
          <p:txBody>
            <a:bodyPr/>
            <a:lstStyle/>
            <a:p>
              <a:endParaRPr lang="zh-CN" altLang="en-US" sz="2471"/>
            </a:p>
          </p:txBody>
        </p:sp>
        <p:sp>
          <p:nvSpPr>
            <p:cNvPr id="112" name="Freeform 126"/>
            <p:cNvSpPr>
              <a:spLocks/>
            </p:cNvSpPr>
            <p:nvPr/>
          </p:nvSpPr>
          <p:spPr bwMode="gray">
            <a:xfrm>
              <a:off x="3128" y="2050"/>
              <a:ext cx="251" cy="526"/>
            </a:xfrm>
            <a:custGeom>
              <a:avLst/>
              <a:gdLst>
                <a:gd name="T0" fmla="*/ 7 w 502"/>
                <a:gd name="T1" fmla="*/ 236 h 1051"/>
                <a:gd name="T2" fmla="*/ 6 w 502"/>
                <a:gd name="T3" fmla="*/ 263 h 1051"/>
                <a:gd name="T4" fmla="*/ 30 w 502"/>
                <a:gd name="T5" fmla="*/ 257 h 1051"/>
                <a:gd name="T6" fmla="*/ 48 w 502"/>
                <a:gd name="T7" fmla="*/ 250 h 1051"/>
                <a:gd name="T8" fmla="*/ 78 w 502"/>
                <a:gd name="T9" fmla="*/ 230 h 1051"/>
                <a:gd name="T10" fmla="*/ 94 w 502"/>
                <a:gd name="T11" fmla="*/ 228 h 1051"/>
                <a:gd name="T12" fmla="*/ 115 w 502"/>
                <a:gd name="T13" fmla="*/ 210 h 1051"/>
                <a:gd name="T14" fmla="*/ 117 w 502"/>
                <a:gd name="T15" fmla="*/ 178 h 1051"/>
                <a:gd name="T16" fmla="*/ 108 w 502"/>
                <a:gd name="T17" fmla="*/ 169 h 1051"/>
                <a:gd name="T18" fmla="*/ 109 w 502"/>
                <a:gd name="T19" fmla="*/ 159 h 1051"/>
                <a:gd name="T20" fmla="*/ 115 w 502"/>
                <a:gd name="T21" fmla="*/ 150 h 1051"/>
                <a:gd name="T22" fmla="*/ 114 w 502"/>
                <a:gd name="T23" fmla="*/ 142 h 1051"/>
                <a:gd name="T24" fmla="*/ 121 w 502"/>
                <a:gd name="T25" fmla="*/ 126 h 1051"/>
                <a:gd name="T26" fmla="*/ 118 w 502"/>
                <a:gd name="T27" fmla="*/ 109 h 1051"/>
                <a:gd name="T28" fmla="*/ 99 w 502"/>
                <a:gd name="T29" fmla="*/ 99 h 1051"/>
                <a:gd name="T30" fmla="*/ 100 w 502"/>
                <a:gd name="T31" fmla="*/ 81 h 1051"/>
                <a:gd name="T32" fmla="*/ 108 w 502"/>
                <a:gd name="T33" fmla="*/ 74 h 1051"/>
                <a:gd name="T34" fmla="*/ 109 w 502"/>
                <a:gd name="T35" fmla="*/ 64 h 1051"/>
                <a:gd name="T36" fmla="*/ 119 w 502"/>
                <a:gd name="T37" fmla="*/ 60 h 1051"/>
                <a:gd name="T38" fmla="*/ 126 w 502"/>
                <a:gd name="T39" fmla="*/ 43 h 1051"/>
                <a:gd name="T40" fmla="*/ 119 w 502"/>
                <a:gd name="T41" fmla="*/ 31 h 1051"/>
                <a:gd name="T42" fmla="*/ 110 w 502"/>
                <a:gd name="T43" fmla="*/ 26 h 1051"/>
                <a:gd name="T44" fmla="*/ 111 w 502"/>
                <a:gd name="T45" fmla="*/ 16 h 1051"/>
                <a:gd name="T46" fmla="*/ 121 w 502"/>
                <a:gd name="T47" fmla="*/ 11 h 1051"/>
                <a:gd name="T48" fmla="*/ 114 w 502"/>
                <a:gd name="T49" fmla="*/ 0 h 1051"/>
                <a:gd name="T50" fmla="*/ 87 w 502"/>
                <a:gd name="T51" fmla="*/ 11 h 1051"/>
                <a:gd name="T52" fmla="*/ 72 w 502"/>
                <a:gd name="T53" fmla="*/ 11 h 1051"/>
                <a:gd name="T54" fmla="*/ 50 w 502"/>
                <a:gd name="T55" fmla="*/ 19 h 1051"/>
                <a:gd name="T56" fmla="*/ 38 w 502"/>
                <a:gd name="T57" fmla="*/ 49 h 1051"/>
                <a:gd name="T58" fmla="*/ 19 w 502"/>
                <a:gd name="T59" fmla="*/ 56 h 1051"/>
                <a:gd name="T60" fmla="*/ 19 w 502"/>
                <a:gd name="T61" fmla="*/ 73 h 1051"/>
                <a:gd name="T62" fmla="*/ 12 w 502"/>
                <a:gd name="T63" fmla="*/ 104 h 1051"/>
                <a:gd name="T64" fmla="*/ 0 w 502"/>
                <a:gd name="T65" fmla="*/ 117 h 1051"/>
                <a:gd name="T66" fmla="*/ 13 w 502"/>
                <a:gd name="T67" fmla="*/ 139 h 1051"/>
                <a:gd name="T68" fmla="*/ 4 w 502"/>
                <a:gd name="T69" fmla="*/ 164 h 1051"/>
                <a:gd name="T70" fmla="*/ 9 w 502"/>
                <a:gd name="T71" fmla="*/ 198 h 1051"/>
                <a:gd name="T72" fmla="*/ 15 w 502"/>
                <a:gd name="T73" fmla="*/ 220 h 1051"/>
                <a:gd name="T74" fmla="*/ 7 w 502"/>
                <a:gd name="T75" fmla="*/ 236 h 1051"/>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502"/>
                <a:gd name="T115" fmla="*/ 0 h 1051"/>
                <a:gd name="T116" fmla="*/ 502 w 502"/>
                <a:gd name="T117" fmla="*/ 1051 h 1051"/>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502" h="1051">
                  <a:moveTo>
                    <a:pt x="25" y="942"/>
                  </a:moveTo>
                  <a:lnTo>
                    <a:pt x="23" y="1051"/>
                  </a:lnTo>
                  <a:lnTo>
                    <a:pt x="120" y="1027"/>
                  </a:lnTo>
                  <a:lnTo>
                    <a:pt x="191" y="998"/>
                  </a:lnTo>
                  <a:lnTo>
                    <a:pt x="311" y="919"/>
                  </a:lnTo>
                  <a:lnTo>
                    <a:pt x="376" y="909"/>
                  </a:lnTo>
                  <a:lnTo>
                    <a:pt x="460" y="840"/>
                  </a:lnTo>
                  <a:lnTo>
                    <a:pt x="468" y="712"/>
                  </a:lnTo>
                  <a:lnTo>
                    <a:pt x="429" y="675"/>
                  </a:lnTo>
                  <a:lnTo>
                    <a:pt x="433" y="635"/>
                  </a:lnTo>
                  <a:lnTo>
                    <a:pt x="460" y="600"/>
                  </a:lnTo>
                  <a:lnTo>
                    <a:pt x="454" y="565"/>
                  </a:lnTo>
                  <a:lnTo>
                    <a:pt x="484" y="504"/>
                  </a:lnTo>
                  <a:lnTo>
                    <a:pt x="470" y="433"/>
                  </a:lnTo>
                  <a:lnTo>
                    <a:pt x="395" y="395"/>
                  </a:lnTo>
                  <a:lnTo>
                    <a:pt x="397" y="324"/>
                  </a:lnTo>
                  <a:lnTo>
                    <a:pt x="429" y="293"/>
                  </a:lnTo>
                  <a:lnTo>
                    <a:pt x="435" y="254"/>
                  </a:lnTo>
                  <a:lnTo>
                    <a:pt x="476" y="240"/>
                  </a:lnTo>
                  <a:lnTo>
                    <a:pt x="502" y="169"/>
                  </a:lnTo>
                  <a:lnTo>
                    <a:pt x="476" y="122"/>
                  </a:lnTo>
                  <a:lnTo>
                    <a:pt x="437" y="104"/>
                  </a:lnTo>
                  <a:lnTo>
                    <a:pt x="441" y="61"/>
                  </a:lnTo>
                  <a:lnTo>
                    <a:pt x="484" y="41"/>
                  </a:lnTo>
                  <a:lnTo>
                    <a:pt x="454" y="0"/>
                  </a:lnTo>
                  <a:lnTo>
                    <a:pt x="348" y="43"/>
                  </a:lnTo>
                  <a:lnTo>
                    <a:pt x="285" y="43"/>
                  </a:lnTo>
                  <a:lnTo>
                    <a:pt x="199" y="74"/>
                  </a:lnTo>
                  <a:lnTo>
                    <a:pt x="151" y="193"/>
                  </a:lnTo>
                  <a:lnTo>
                    <a:pt x="73" y="222"/>
                  </a:lnTo>
                  <a:lnTo>
                    <a:pt x="73" y="291"/>
                  </a:lnTo>
                  <a:lnTo>
                    <a:pt x="45" y="415"/>
                  </a:lnTo>
                  <a:lnTo>
                    <a:pt x="0" y="468"/>
                  </a:lnTo>
                  <a:lnTo>
                    <a:pt x="51" y="555"/>
                  </a:lnTo>
                  <a:lnTo>
                    <a:pt x="14" y="655"/>
                  </a:lnTo>
                  <a:lnTo>
                    <a:pt x="33" y="789"/>
                  </a:lnTo>
                  <a:lnTo>
                    <a:pt x="57" y="877"/>
                  </a:lnTo>
                  <a:lnTo>
                    <a:pt x="25" y="942"/>
                  </a:lnTo>
                </a:path>
              </a:pathLst>
            </a:custGeom>
            <a:solidFill>
              <a:schemeClr val="accent2"/>
            </a:solidFill>
            <a:ln w="6350">
              <a:solidFill>
                <a:schemeClr val="tx1">
                  <a:lumMod val="85000"/>
                  <a:lumOff val="15000"/>
                </a:schemeClr>
              </a:solidFill>
              <a:prstDash val="solid"/>
              <a:round/>
              <a:headEnd/>
              <a:tailEnd/>
            </a:ln>
          </p:spPr>
          <p:txBody>
            <a:bodyPr/>
            <a:lstStyle/>
            <a:p>
              <a:endParaRPr lang="zh-CN" altLang="en-US" sz="2471"/>
            </a:p>
          </p:txBody>
        </p:sp>
        <p:sp>
          <p:nvSpPr>
            <p:cNvPr id="113" name="Freeform 127"/>
            <p:cNvSpPr>
              <a:spLocks/>
            </p:cNvSpPr>
            <p:nvPr/>
          </p:nvSpPr>
          <p:spPr bwMode="gray">
            <a:xfrm>
              <a:off x="2736" y="2154"/>
              <a:ext cx="464" cy="664"/>
            </a:xfrm>
            <a:custGeom>
              <a:avLst/>
              <a:gdLst>
                <a:gd name="T0" fmla="*/ 2 w 929"/>
                <a:gd name="T1" fmla="*/ 106 h 1329"/>
                <a:gd name="T2" fmla="*/ 21 w 929"/>
                <a:gd name="T3" fmla="*/ 126 h 1329"/>
                <a:gd name="T4" fmla="*/ 31 w 929"/>
                <a:gd name="T5" fmla="*/ 148 h 1329"/>
                <a:gd name="T6" fmla="*/ 26 w 929"/>
                <a:gd name="T7" fmla="*/ 170 h 1329"/>
                <a:gd name="T8" fmla="*/ 43 w 929"/>
                <a:gd name="T9" fmla="*/ 183 h 1329"/>
                <a:gd name="T10" fmla="*/ 68 w 929"/>
                <a:gd name="T11" fmla="*/ 187 h 1329"/>
                <a:gd name="T12" fmla="*/ 79 w 929"/>
                <a:gd name="T13" fmla="*/ 172 h 1329"/>
                <a:gd name="T14" fmla="*/ 78 w 929"/>
                <a:gd name="T15" fmla="*/ 153 h 1329"/>
                <a:gd name="T16" fmla="*/ 72 w 929"/>
                <a:gd name="T17" fmla="*/ 108 h 1329"/>
                <a:gd name="T18" fmla="*/ 92 w 929"/>
                <a:gd name="T19" fmla="*/ 113 h 1329"/>
                <a:gd name="T20" fmla="*/ 109 w 929"/>
                <a:gd name="T21" fmla="*/ 126 h 1329"/>
                <a:gd name="T22" fmla="*/ 143 w 929"/>
                <a:gd name="T23" fmla="*/ 150 h 1329"/>
                <a:gd name="T24" fmla="*/ 140 w 929"/>
                <a:gd name="T25" fmla="*/ 174 h 1329"/>
                <a:gd name="T26" fmla="*/ 112 w 929"/>
                <a:gd name="T27" fmla="*/ 189 h 1329"/>
                <a:gd name="T28" fmla="*/ 99 w 929"/>
                <a:gd name="T29" fmla="*/ 204 h 1329"/>
                <a:gd name="T30" fmla="*/ 71 w 929"/>
                <a:gd name="T31" fmla="*/ 199 h 1329"/>
                <a:gd name="T32" fmla="*/ 65 w 929"/>
                <a:gd name="T33" fmla="*/ 222 h 1329"/>
                <a:gd name="T34" fmla="*/ 70 w 929"/>
                <a:gd name="T35" fmla="*/ 249 h 1329"/>
                <a:gd name="T36" fmla="*/ 48 w 929"/>
                <a:gd name="T37" fmla="*/ 267 h 1329"/>
                <a:gd name="T38" fmla="*/ 53 w 929"/>
                <a:gd name="T39" fmla="*/ 285 h 1329"/>
                <a:gd name="T40" fmla="*/ 63 w 929"/>
                <a:gd name="T41" fmla="*/ 304 h 1329"/>
                <a:gd name="T42" fmla="*/ 110 w 929"/>
                <a:gd name="T43" fmla="*/ 308 h 1329"/>
                <a:gd name="T44" fmla="*/ 142 w 929"/>
                <a:gd name="T45" fmla="*/ 313 h 1329"/>
                <a:gd name="T46" fmla="*/ 172 w 929"/>
                <a:gd name="T47" fmla="*/ 324 h 1329"/>
                <a:gd name="T48" fmla="*/ 188 w 929"/>
                <a:gd name="T49" fmla="*/ 330 h 1329"/>
                <a:gd name="T50" fmla="*/ 181 w 929"/>
                <a:gd name="T51" fmla="*/ 308 h 1329"/>
                <a:gd name="T52" fmla="*/ 202 w 929"/>
                <a:gd name="T53" fmla="*/ 290 h 1329"/>
                <a:gd name="T54" fmla="*/ 178 w 929"/>
                <a:gd name="T55" fmla="*/ 276 h 1329"/>
                <a:gd name="T56" fmla="*/ 200 w 929"/>
                <a:gd name="T57" fmla="*/ 270 h 1329"/>
                <a:gd name="T58" fmla="*/ 231 w 929"/>
                <a:gd name="T59" fmla="*/ 266 h 1329"/>
                <a:gd name="T60" fmla="*/ 218 w 929"/>
                <a:gd name="T61" fmla="*/ 241 h 1329"/>
                <a:gd name="T62" fmla="*/ 202 w 929"/>
                <a:gd name="T63" fmla="*/ 211 h 1329"/>
                <a:gd name="T64" fmla="*/ 210 w 929"/>
                <a:gd name="T65" fmla="*/ 167 h 1329"/>
                <a:gd name="T66" fmla="*/ 200 w 929"/>
                <a:gd name="T67" fmla="*/ 112 h 1329"/>
                <a:gd name="T68" fmla="*/ 196 w 929"/>
                <a:gd name="T69" fmla="*/ 65 h 1329"/>
                <a:gd name="T70" fmla="*/ 214 w 929"/>
                <a:gd name="T71" fmla="*/ 21 h 1329"/>
                <a:gd name="T72" fmla="*/ 206 w 929"/>
                <a:gd name="T73" fmla="*/ 0 h 1329"/>
                <a:gd name="T74" fmla="*/ 182 w 929"/>
                <a:gd name="T75" fmla="*/ 10 h 1329"/>
                <a:gd name="T76" fmla="*/ 164 w 929"/>
                <a:gd name="T77" fmla="*/ 44 h 1329"/>
                <a:gd name="T78" fmla="*/ 129 w 929"/>
                <a:gd name="T79" fmla="*/ 87 h 1329"/>
                <a:gd name="T80" fmla="*/ 99 w 929"/>
                <a:gd name="T81" fmla="*/ 84 h 1329"/>
                <a:gd name="T82" fmla="*/ 74 w 929"/>
                <a:gd name="T83" fmla="*/ 70 h 1329"/>
                <a:gd name="T84" fmla="*/ 72 w 929"/>
                <a:gd name="T85" fmla="*/ 42 h 1329"/>
                <a:gd name="T86" fmla="*/ 68 w 929"/>
                <a:gd name="T87" fmla="*/ 18 h 1329"/>
                <a:gd name="T88" fmla="*/ 43 w 929"/>
                <a:gd name="T89" fmla="*/ 42 h 1329"/>
                <a:gd name="T90" fmla="*/ 26 w 929"/>
                <a:gd name="T91" fmla="*/ 90 h 1329"/>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929"/>
                <a:gd name="T139" fmla="*/ 0 h 1329"/>
                <a:gd name="T140" fmla="*/ 929 w 929"/>
                <a:gd name="T141" fmla="*/ 1329 h 1329"/>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929" h="1329">
                  <a:moveTo>
                    <a:pt x="0" y="406"/>
                  </a:moveTo>
                  <a:lnTo>
                    <a:pt x="8" y="425"/>
                  </a:lnTo>
                  <a:lnTo>
                    <a:pt x="36" y="461"/>
                  </a:lnTo>
                  <a:lnTo>
                    <a:pt x="87" y="504"/>
                  </a:lnTo>
                  <a:lnTo>
                    <a:pt x="85" y="538"/>
                  </a:lnTo>
                  <a:lnTo>
                    <a:pt x="124" y="595"/>
                  </a:lnTo>
                  <a:lnTo>
                    <a:pt x="107" y="636"/>
                  </a:lnTo>
                  <a:lnTo>
                    <a:pt x="107" y="681"/>
                  </a:lnTo>
                  <a:lnTo>
                    <a:pt x="150" y="697"/>
                  </a:lnTo>
                  <a:lnTo>
                    <a:pt x="174" y="732"/>
                  </a:lnTo>
                  <a:lnTo>
                    <a:pt x="239" y="762"/>
                  </a:lnTo>
                  <a:lnTo>
                    <a:pt x="272" y="748"/>
                  </a:lnTo>
                  <a:lnTo>
                    <a:pt x="278" y="705"/>
                  </a:lnTo>
                  <a:lnTo>
                    <a:pt x="317" y="689"/>
                  </a:lnTo>
                  <a:lnTo>
                    <a:pt x="335" y="648"/>
                  </a:lnTo>
                  <a:lnTo>
                    <a:pt x="315" y="612"/>
                  </a:lnTo>
                  <a:lnTo>
                    <a:pt x="264" y="593"/>
                  </a:lnTo>
                  <a:lnTo>
                    <a:pt x="288" y="435"/>
                  </a:lnTo>
                  <a:lnTo>
                    <a:pt x="319" y="451"/>
                  </a:lnTo>
                  <a:lnTo>
                    <a:pt x="370" y="453"/>
                  </a:lnTo>
                  <a:lnTo>
                    <a:pt x="372" y="484"/>
                  </a:lnTo>
                  <a:lnTo>
                    <a:pt x="439" y="504"/>
                  </a:lnTo>
                  <a:lnTo>
                    <a:pt x="563" y="559"/>
                  </a:lnTo>
                  <a:lnTo>
                    <a:pt x="575" y="603"/>
                  </a:lnTo>
                  <a:lnTo>
                    <a:pt x="550" y="646"/>
                  </a:lnTo>
                  <a:lnTo>
                    <a:pt x="561" y="697"/>
                  </a:lnTo>
                  <a:lnTo>
                    <a:pt x="557" y="750"/>
                  </a:lnTo>
                  <a:lnTo>
                    <a:pt x="449" y="758"/>
                  </a:lnTo>
                  <a:lnTo>
                    <a:pt x="449" y="807"/>
                  </a:lnTo>
                  <a:lnTo>
                    <a:pt x="396" y="819"/>
                  </a:lnTo>
                  <a:lnTo>
                    <a:pt x="349" y="793"/>
                  </a:lnTo>
                  <a:lnTo>
                    <a:pt x="286" y="797"/>
                  </a:lnTo>
                  <a:lnTo>
                    <a:pt x="288" y="851"/>
                  </a:lnTo>
                  <a:lnTo>
                    <a:pt x="260" y="890"/>
                  </a:lnTo>
                  <a:lnTo>
                    <a:pt x="305" y="921"/>
                  </a:lnTo>
                  <a:lnTo>
                    <a:pt x="282" y="998"/>
                  </a:lnTo>
                  <a:lnTo>
                    <a:pt x="292" y="1057"/>
                  </a:lnTo>
                  <a:lnTo>
                    <a:pt x="195" y="1071"/>
                  </a:lnTo>
                  <a:lnTo>
                    <a:pt x="211" y="1093"/>
                  </a:lnTo>
                  <a:lnTo>
                    <a:pt x="215" y="1142"/>
                  </a:lnTo>
                  <a:lnTo>
                    <a:pt x="191" y="1156"/>
                  </a:lnTo>
                  <a:lnTo>
                    <a:pt x="252" y="1217"/>
                  </a:lnTo>
                  <a:lnTo>
                    <a:pt x="345" y="1191"/>
                  </a:lnTo>
                  <a:lnTo>
                    <a:pt x="443" y="1232"/>
                  </a:lnTo>
                  <a:lnTo>
                    <a:pt x="506" y="1280"/>
                  </a:lnTo>
                  <a:lnTo>
                    <a:pt x="571" y="1254"/>
                  </a:lnTo>
                  <a:lnTo>
                    <a:pt x="642" y="1299"/>
                  </a:lnTo>
                  <a:lnTo>
                    <a:pt x="689" y="1299"/>
                  </a:lnTo>
                  <a:lnTo>
                    <a:pt x="691" y="1329"/>
                  </a:lnTo>
                  <a:lnTo>
                    <a:pt x="754" y="1323"/>
                  </a:lnTo>
                  <a:lnTo>
                    <a:pt x="756" y="1270"/>
                  </a:lnTo>
                  <a:lnTo>
                    <a:pt x="727" y="1234"/>
                  </a:lnTo>
                  <a:lnTo>
                    <a:pt x="748" y="1205"/>
                  </a:lnTo>
                  <a:lnTo>
                    <a:pt x="811" y="1163"/>
                  </a:lnTo>
                  <a:lnTo>
                    <a:pt x="776" y="1142"/>
                  </a:lnTo>
                  <a:lnTo>
                    <a:pt x="715" y="1104"/>
                  </a:lnTo>
                  <a:lnTo>
                    <a:pt x="733" y="1069"/>
                  </a:lnTo>
                  <a:lnTo>
                    <a:pt x="802" y="1083"/>
                  </a:lnTo>
                  <a:lnTo>
                    <a:pt x="880" y="1089"/>
                  </a:lnTo>
                  <a:lnTo>
                    <a:pt x="926" y="1065"/>
                  </a:lnTo>
                  <a:lnTo>
                    <a:pt x="929" y="1014"/>
                  </a:lnTo>
                  <a:lnTo>
                    <a:pt x="874" y="967"/>
                  </a:lnTo>
                  <a:lnTo>
                    <a:pt x="837" y="906"/>
                  </a:lnTo>
                  <a:lnTo>
                    <a:pt x="809" y="845"/>
                  </a:lnTo>
                  <a:lnTo>
                    <a:pt x="811" y="736"/>
                  </a:lnTo>
                  <a:lnTo>
                    <a:pt x="843" y="671"/>
                  </a:lnTo>
                  <a:lnTo>
                    <a:pt x="819" y="583"/>
                  </a:lnTo>
                  <a:lnTo>
                    <a:pt x="800" y="449"/>
                  </a:lnTo>
                  <a:lnTo>
                    <a:pt x="837" y="351"/>
                  </a:lnTo>
                  <a:lnTo>
                    <a:pt x="786" y="262"/>
                  </a:lnTo>
                  <a:lnTo>
                    <a:pt x="829" y="209"/>
                  </a:lnTo>
                  <a:lnTo>
                    <a:pt x="859" y="85"/>
                  </a:lnTo>
                  <a:lnTo>
                    <a:pt x="859" y="18"/>
                  </a:lnTo>
                  <a:lnTo>
                    <a:pt x="825" y="0"/>
                  </a:lnTo>
                  <a:lnTo>
                    <a:pt x="788" y="59"/>
                  </a:lnTo>
                  <a:lnTo>
                    <a:pt x="731" y="40"/>
                  </a:lnTo>
                  <a:lnTo>
                    <a:pt x="678" y="99"/>
                  </a:lnTo>
                  <a:lnTo>
                    <a:pt x="658" y="179"/>
                  </a:lnTo>
                  <a:lnTo>
                    <a:pt x="561" y="309"/>
                  </a:lnTo>
                  <a:lnTo>
                    <a:pt x="516" y="349"/>
                  </a:lnTo>
                  <a:lnTo>
                    <a:pt x="487" y="321"/>
                  </a:lnTo>
                  <a:lnTo>
                    <a:pt x="396" y="337"/>
                  </a:lnTo>
                  <a:lnTo>
                    <a:pt x="355" y="284"/>
                  </a:lnTo>
                  <a:lnTo>
                    <a:pt x="296" y="282"/>
                  </a:lnTo>
                  <a:lnTo>
                    <a:pt x="254" y="242"/>
                  </a:lnTo>
                  <a:lnTo>
                    <a:pt x="290" y="168"/>
                  </a:lnTo>
                  <a:lnTo>
                    <a:pt x="305" y="122"/>
                  </a:lnTo>
                  <a:lnTo>
                    <a:pt x="272" y="73"/>
                  </a:lnTo>
                  <a:lnTo>
                    <a:pt x="207" y="91"/>
                  </a:lnTo>
                  <a:lnTo>
                    <a:pt x="172" y="170"/>
                  </a:lnTo>
                  <a:lnTo>
                    <a:pt x="158" y="307"/>
                  </a:lnTo>
                  <a:lnTo>
                    <a:pt x="107" y="362"/>
                  </a:lnTo>
                  <a:lnTo>
                    <a:pt x="0" y="406"/>
                  </a:lnTo>
                </a:path>
              </a:pathLst>
            </a:custGeom>
            <a:grpFill/>
            <a:ln w="6350">
              <a:solidFill>
                <a:schemeClr val="tx1">
                  <a:lumMod val="85000"/>
                  <a:lumOff val="15000"/>
                </a:schemeClr>
              </a:solidFill>
              <a:prstDash val="solid"/>
              <a:round/>
              <a:headEnd/>
              <a:tailEnd/>
            </a:ln>
          </p:spPr>
          <p:txBody>
            <a:bodyPr/>
            <a:lstStyle/>
            <a:p>
              <a:endParaRPr lang="zh-CN" altLang="en-US" sz="2471"/>
            </a:p>
          </p:txBody>
        </p:sp>
        <p:sp>
          <p:nvSpPr>
            <p:cNvPr id="114" name="Freeform 128"/>
            <p:cNvSpPr>
              <a:spLocks/>
            </p:cNvSpPr>
            <p:nvPr/>
          </p:nvSpPr>
          <p:spPr bwMode="gray">
            <a:xfrm>
              <a:off x="3987" y="3238"/>
              <a:ext cx="121" cy="305"/>
            </a:xfrm>
            <a:custGeom>
              <a:avLst/>
              <a:gdLst>
                <a:gd name="T0" fmla="*/ 43 w 242"/>
                <a:gd name="T1" fmla="*/ 1 h 610"/>
                <a:gd name="T2" fmla="*/ 39 w 242"/>
                <a:gd name="T3" fmla="*/ 6 h 610"/>
                <a:gd name="T4" fmla="*/ 33 w 242"/>
                <a:gd name="T5" fmla="*/ 11 h 610"/>
                <a:gd name="T6" fmla="*/ 28 w 242"/>
                <a:gd name="T7" fmla="*/ 16 h 610"/>
                <a:gd name="T8" fmla="*/ 22 w 242"/>
                <a:gd name="T9" fmla="*/ 24 h 610"/>
                <a:gd name="T10" fmla="*/ 19 w 242"/>
                <a:gd name="T11" fmla="*/ 30 h 610"/>
                <a:gd name="T12" fmla="*/ 16 w 242"/>
                <a:gd name="T13" fmla="*/ 37 h 610"/>
                <a:gd name="T14" fmla="*/ 11 w 242"/>
                <a:gd name="T15" fmla="*/ 47 h 610"/>
                <a:gd name="T16" fmla="*/ 5 w 242"/>
                <a:gd name="T17" fmla="*/ 58 h 610"/>
                <a:gd name="T18" fmla="*/ 1 w 242"/>
                <a:gd name="T19" fmla="*/ 67 h 610"/>
                <a:gd name="T20" fmla="*/ 1 w 242"/>
                <a:gd name="T21" fmla="*/ 77 h 610"/>
                <a:gd name="T22" fmla="*/ 4 w 242"/>
                <a:gd name="T23" fmla="*/ 88 h 610"/>
                <a:gd name="T24" fmla="*/ 5 w 242"/>
                <a:gd name="T25" fmla="*/ 99 h 610"/>
                <a:gd name="T26" fmla="*/ 3 w 242"/>
                <a:gd name="T27" fmla="*/ 108 h 610"/>
                <a:gd name="T28" fmla="*/ 6 w 242"/>
                <a:gd name="T29" fmla="*/ 114 h 610"/>
                <a:gd name="T30" fmla="*/ 15 w 242"/>
                <a:gd name="T31" fmla="*/ 119 h 610"/>
                <a:gd name="T32" fmla="*/ 22 w 242"/>
                <a:gd name="T33" fmla="*/ 129 h 610"/>
                <a:gd name="T34" fmla="*/ 28 w 242"/>
                <a:gd name="T35" fmla="*/ 135 h 610"/>
                <a:gd name="T36" fmla="*/ 33 w 242"/>
                <a:gd name="T37" fmla="*/ 139 h 610"/>
                <a:gd name="T38" fmla="*/ 35 w 242"/>
                <a:gd name="T39" fmla="*/ 146 h 610"/>
                <a:gd name="T40" fmla="*/ 37 w 242"/>
                <a:gd name="T41" fmla="*/ 152 h 610"/>
                <a:gd name="T42" fmla="*/ 41 w 242"/>
                <a:gd name="T43" fmla="*/ 152 h 610"/>
                <a:gd name="T44" fmla="*/ 42 w 242"/>
                <a:gd name="T45" fmla="*/ 146 h 610"/>
                <a:gd name="T46" fmla="*/ 42 w 242"/>
                <a:gd name="T47" fmla="*/ 135 h 610"/>
                <a:gd name="T48" fmla="*/ 45 w 242"/>
                <a:gd name="T49" fmla="*/ 123 h 610"/>
                <a:gd name="T50" fmla="*/ 51 w 242"/>
                <a:gd name="T51" fmla="*/ 114 h 610"/>
                <a:gd name="T52" fmla="*/ 55 w 242"/>
                <a:gd name="T53" fmla="*/ 103 h 610"/>
                <a:gd name="T54" fmla="*/ 57 w 242"/>
                <a:gd name="T55" fmla="*/ 86 h 610"/>
                <a:gd name="T56" fmla="*/ 58 w 242"/>
                <a:gd name="T57" fmla="*/ 66 h 610"/>
                <a:gd name="T58" fmla="*/ 58 w 242"/>
                <a:gd name="T59" fmla="*/ 51 h 610"/>
                <a:gd name="T60" fmla="*/ 60 w 242"/>
                <a:gd name="T61" fmla="*/ 39 h 610"/>
                <a:gd name="T62" fmla="*/ 60 w 242"/>
                <a:gd name="T63" fmla="*/ 28 h 610"/>
                <a:gd name="T64" fmla="*/ 56 w 242"/>
                <a:gd name="T65" fmla="*/ 19 h 610"/>
                <a:gd name="T66" fmla="*/ 52 w 242"/>
                <a:gd name="T67" fmla="*/ 10 h 610"/>
                <a:gd name="T68" fmla="*/ 47 w 242"/>
                <a:gd name="T69" fmla="*/ 2 h 610"/>
                <a:gd name="T70" fmla="*/ 44 w 242"/>
                <a:gd name="T71" fmla="*/ 0 h 610"/>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242"/>
                <a:gd name="T109" fmla="*/ 0 h 610"/>
                <a:gd name="T110" fmla="*/ 242 w 242"/>
                <a:gd name="T111" fmla="*/ 610 h 610"/>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242" h="610">
                  <a:moveTo>
                    <a:pt x="173" y="0"/>
                  </a:moveTo>
                  <a:lnTo>
                    <a:pt x="172" y="4"/>
                  </a:lnTo>
                  <a:lnTo>
                    <a:pt x="164" y="12"/>
                  </a:lnTo>
                  <a:lnTo>
                    <a:pt x="154" y="24"/>
                  </a:lnTo>
                  <a:lnTo>
                    <a:pt x="144" y="36"/>
                  </a:lnTo>
                  <a:lnTo>
                    <a:pt x="132" y="44"/>
                  </a:lnTo>
                  <a:lnTo>
                    <a:pt x="122" y="49"/>
                  </a:lnTo>
                  <a:lnTo>
                    <a:pt x="111" y="63"/>
                  </a:lnTo>
                  <a:lnTo>
                    <a:pt x="97" y="79"/>
                  </a:lnTo>
                  <a:lnTo>
                    <a:pt x="87" y="97"/>
                  </a:lnTo>
                  <a:lnTo>
                    <a:pt x="77" y="112"/>
                  </a:lnTo>
                  <a:lnTo>
                    <a:pt x="73" y="122"/>
                  </a:lnTo>
                  <a:lnTo>
                    <a:pt x="71" y="132"/>
                  </a:lnTo>
                  <a:lnTo>
                    <a:pt x="63" y="148"/>
                  </a:lnTo>
                  <a:lnTo>
                    <a:pt x="53" y="168"/>
                  </a:lnTo>
                  <a:lnTo>
                    <a:pt x="44" y="189"/>
                  </a:lnTo>
                  <a:lnTo>
                    <a:pt x="32" y="213"/>
                  </a:lnTo>
                  <a:lnTo>
                    <a:pt x="20" y="234"/>
                  </a:lnTo>
                  <a:lnTo>
                    <a:pt x="10" y="254"/>
                  </a:lnTo>
                  <a:lnTo>
                    <a:pt x="4" y="268"/>
                  </a:lnTo>
                  <a:lnTo>
                    <a:pt x="0" y="288"/>
                  </a:lnTo>
                  <a:lnTo>
                    <a:pt x="2" y="309"/>
                  </a:lnTo>
                  <a:lnTo>
                    <a:pt x="8" y="331"/>
                  </a:lnTo>
                  <a:lnTo>
                    <a:pt x="14" y="354"/>
                  </a:lnTo>
                  <a:lnTo>
                    <a:pt x="18" y="376"/>
                  </a:lnTo>
                  <a:lnTo>
                    <a:pt x="18" y="396"/>
                  </a:lnTo>
                  <a:lnTo>
                    <a:pt x="14" y="414"/>
                  </a:lnTo>
                  <a:lnTo>
                    <a:pt x="12" y="431"/>
                  </a:lnTo>
                  <a:lnTo>
                    <a:pt x="14" y="445"/>
                  </a:lnTo>
                  <a:lnTo>
                    <a:pt x="24" y="455"/>
                  </a:lnTo>
                  <a:lnTo>
                    <a:pt x="42" y="467"/>
                  </a:lnTo>
                  <a:lnTo>
                    <a:pt x="57" y="477"/>
                  </a:lnTo>
                  <a:lnTo>
                    <a:pt x="71" y="492"/>
                  </a:lnTo>
                  <a:lnTo>
                    <a:pt x="85" y="514"/>
                  </a:lnTo>
                  <a:lnTo>
                    <a:pt x="99" y="530"/>
                  </a:lnTo>
                  <a:lnTo>
                    <a:pt x="111" y="540"/>
                  </a:lnTo>
                  <a:lnTo>
                    <a:pt x="122" y="547"/>
                  </a:lnTo>
                  <a:lnTo>
                    <a:pt x="130" y="555"/>
                  </a:lnTo>
                  <a:lnTo>
                    <a:pt x="136" y="569"/>
                  </a:lnTo>
                  <a:lnTo>
                    <a:pt x="140" y="583"/>
                  </a:lnTo>
                  <a:lnTo>
                    <a:pt x="144" y="597"/>
                  </a:lnTo>
                  <a:lnTo>
                    <a:pt x="148" y="606"/>
                  </a:lnTo>
                  <a:lnTo>
                    <a:pt x="154" y="610"/>
                  </a:lnTo>
                  <a:lnTo>
                    <a:pt x="162" y="606"/>
                  </a:lnTo>
                  <a:lnTo>
                    <a:pt x="168" y="597"/>
                  </a:lnTo>
                  <a:lnTo>
                    <a:pt x="168" y="581"/>
                  </a:lnTo>
                  <a:lnTo>
                    <a:pt x="168" y="559"/>
                  </a:lnTo>
                  <a:lnTo>
                    <a:pt x="168" y="538"/>
                  </a:lnTo>
                  <a:lnTo>
                    <a:pt x="172" y="516"/>
                  </a:lnTo>
                  <a:lnTo>
                    <a:pt x="179" y="494"/>
                  </a:lnTo>
                  <a:lnTo>
                    <a:pt x="189" y="475"/>
                  </a:lnTo>
                  <a:lnTo>
                    <a:pt x="201" y="457"/>
                  </a:lnTo>
                  <a:lnTo>
                    <a:pt x="211" y="435"/>
                  </a:lnTo>
                  <a:lnTo>
                    <a:pt x="217" y="412"/>
                  </a:lnTo>
                  <a:lnTo>
                    <a:pt x="221" y="380"/>
                  </a:lnTo>
                  <a:lnTo>
                    <a:pt x="225" y="343"/>
                  </a:lnTo>
                  <a:lnTo>
                    <a:pt x="227" y="303"/>
                  </a:lnTo>
                  <a:lnTo>
                    <a:pt x="229" y="264"/>
                  </a:lnTo>
                  <a:lnTo>
                    <a:pt x="227" y="231"/>
                  </a:lnTo>
                  <a:lnTo>
                    <a:pt x="229" y="203"/>
                  </a:lnTo>
                  <a:lnTo>
                    <a:pt x="233" y="179"/>
                  </a:lnTo>
                  <a:lnTo>
                    <a:pt x="240" y="156"/>
                  </a:lnTo>
                  <a:lnTo>
                    <a:pt x="242" y="134"/>
                  </a:lnTo>
                  <a:lnTo>
                    <a:pt x="238" y="112"/>
                  </a:lnTo>
                  <a:lnTo>
                    <a:pt x="229" y="89"/>
                  </a:lnTo>
                  <a:lnTo>
                    <a:pt x="223" y="73"/>
                  </a:lnTo>
                  <a:lnTo>
                    <a:pt x="215" y="59"/>
                  </a:lnTo>
                  <a:lnTo>
                    <a:pt x="207" y="42"/>
                  </a:lnTo>
                  <a:lnTo>
                    <a:pt x="195" y="22"/>
                  </a:lnTo>
                  <a:lnTo>
                    <a:pt x="185" y="10"/>
                  </a:lnTo>
                  <a:lnTo>
                    <a:pt x="177" y="2"/>
                  </a:lnTo>
                  <a:lnTo>
                    <a:pt x="173" y="0"/>
                  </a:lnTo>
                </a:path>
              </a:pathLst>
            </a:custGeom>
            <a:grpFill/>
            <a:ln w="6350">
              <a:solidFill>
                <a:schemeClr val="tx1">
                  <a:lumMod val="85000"/>
                  <a:lumOff val="15000"/>
                </a:schemeClr>
              </a:solidFill>
              <a:prstDash val="solid"/>
              <a:round/>
              <a:headEnd/>
              <a:tailEnd/>
            </a:ln>
          </p:spPr>
          <p:txBody>
            <a:bodyPr/>
            <a:lstStyle/>
            <a:p>
              <a:endParaRPr lang="zh-CN" altLang="en-US" sz="2471"/>
            </a:p>
          </p:txBody>
        </p:sp>
      </p:grpSp>
      <p:cxnSp>
        <p:nvCxnSpPr>
          <p:cNvPr id="115" name="直接连接符 114"/>
          <p:cNvCxnSpPr/>
          <p:nvPr/>
        </p:nvCxnSpPr>
        <p:spPr>
          <a:xfrm>
            <a:off x="10895698" y="3386086"/>
            <a:ext cx="346386" cy="341142"/>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116" name="直接连接符 115"/>
          <p:cNvCxnSpPr/>
          <p:nvPr/>
        </p:nvCxnSpPr>
        <p:spPr>
          <a:xfrm>
            <a:off x="11242081" y="3727226"/>
            <a:ext cx="1688815" cy="10403"/>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117" name="直接连接符 116"/>
          <p:cNvCxnSpPr/>
          <p:nvPr/>
        </p:nvCxnSpPr>
        <p:spPr>
          <a:xfrm>
            <a:off x="9635625" y="4011706"/>
            <a:ext cx="346386" cy="341142"/>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18" name="直接连接符 117"/>
          <p:cNvCxnSpPr/>
          <p:nvPr/>
        </p:nvCxnSpPr>
        <p:spPr>
          <a:xfrm flipV="1">
            <a:off x="9982012" y="4341623"/>
            <a:ext cx="2610101" cy="11224"/>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119" name="直接连接符 118"/>
          <p:cNvCxnSpPr/>
          <p:nvPr/>
        </p:nvCxnSpPr>
        <p:spPr>
          <a:xfrm flipV="1">
            <a:off x="10599210" y="5501495"/>
            <a:ext cx="433987" cy="281195"/>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120" name="直接连接符 119"/>
          <p:cNvCxnSpPr/>
          <p:nvPr/>
        </p:nvCxnSpPr>
        <p:spPr>
          <a:xfrm>
            <a:off x="11033198" y="5501494"/>
            <a:ext cx="1752041" cy="0"/>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121" name="直接连接符 120"/>
          <p:cNvCxnSpPr/>
          <p:nvPr/>
        </p:nvCxnSpPr>
        <p:spPr>
          <a:xfrm>
            <a:off x="9487381" y="6507909"/>
            <a:ext cx="346386" cy="341142"/>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122" name="直接连接符 121"/>
          <p:cNvCxnSpPr/>
          <p:nvPr/>
        </p:nvCxnSpPr>
        <p:spPr>
          <a:xfrm>
            <a:off x="9833767" y="6849048"/>
            <a:ext cx="2681616" cy="0"/>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123" name="矩形 122"/>
          <p:cNvSpPr/>
          <p:nvPr/>
        </p:nvSpPr>
        <p:spPr>
          <a:xfrm>
            <a:off x="11522673" y="3374071"/>
            <a:ext cx="1481179" cy="371371"/>
          </a:xfrm>
          <a:prstGeom prst="rect">
            <a:avLst/>
          </a:prstGeom>
        </p:spPr>
        <p:txBody>
          <a:bodyPr wrap="none" lIns="125540" tIns="62770" rIns="125540" bIns="62770">
            <a:spAutoFit/>
          </a:bodyPr>
          <a:lstStyle/>
          <a:p>
            <a:r>
              <a:rPr lang="zh-CN" altLang="en-US" sz="1544" dirty="0">
                <a:latin typeface="微软雅黑" pitchFamily="34" charset="-122"/>
                <a:ea typeface="微软雅黑" pitchFamily="34" charset="-122"/>
              </a:rPr>
              <a:t>点击添加文本</a:t>
            </a:r>
          </a:p>
        </p:txBody>
      </p:sp>
      <p:sp>
        <p:nvSpPr>
          <p:cNvPr id="124" name="矩形 123"/>
          <p:cNvSpPr/>
          <p:nvPr/>
        </p:nvSpPr>
        <p:spPr>
          <a:xfrm>
            <a:off x="11183888" y="3984478"/>
            <a:ext cx="1481179" cy="371371"/>
          </a:xfrm>
          <a:prstGeom prst="rect">
            <a:avLst/>
          </a:prstGeom>
        </p:spPr>
        <p:txBody>
          <a:bodyPr wrap="none" lIns="125540" tIns="62770" rIns="125540" bIns="62770">
            <a:spAutoFit/>
          </a:bodyPr>
          <a:lstStyle/>
          <a:p>
            <a:r>
              <a:rPr lang="zh-CN" altLang="en-US" sz="1544" dirty="0">
                <a:latin typeface="微软雅黑" pitchFamily="34" charset="-122"/>
                <a:ea typeface="微软雅黑" pitchFamily="34" charset="-122"/>
              </a:rPr>
              <a:t>点击添加文本</a:t>
            </a:r>
          </a:p>
        </p:txBody>
      </p:sp>
      <p:sp>
        <p:nvSpPr>
          <p:cNvPr id="125" name="矩形 124"/>
          <p:cNvSpPr/>
          <p:nvPr/>
        </p:nvSpPr>
        <p:spPr>
          <a:xfrm>
            <a:off x="11377525" y="5146763"/>
            <a:ext cx="1481179" cy="371371"/>
          </a:xfrm>
          <a:prstGeom prst="rect">
            <a:avLst/>
          </a:prstGeom>
        </p:spPr>
        <p:txBody>
          <a:bodyPr wrap="none" lIns="125540" tIns="62770" rIns="125540" bIns="62770">
            <a:spAutoFit/>
          </a:bodyPr>
          <a:lstStyle/>
          <a:p>
            <a:r>
              <a:rPr lang="zh-CN" altLang="en-US" sz="1544" dirty="0">
                <a:latin typeface="微软雅黑" pitchFamily="34" charset="-122"/>
                <a:ea typeface="微软雅黑" pitchFamily="34" charset="-122"/>
              </a:rPr>
              <a:t>点击添加文本</a:t>
            </a:r>
          </a:p>
        </p:txBody>
      </p:sp>
      <p:sp>
        <p:nvSpPr>
          <p:cNvPr id="126" name="矩形 125"/>
          <p:cNvSpPr/>
          <p:nvPr/>
        </p:nvSpPr>
        <p:spPr>
          <a:xfrm>
            <a:off x="11107669" y="6487193"/>
            <a:ext cx="1481179" cy="371371"/>
          </a:xfrm>
          <a:prstGeom prst="rect">
            <a:avLst/>
          </a:prstGeom>
        </p:spPr>
        <p:txBody>
          <a:bodyPr wrap="none" lIns="125540" tIns="62770" rIns="125540" bIns="62770">
            <a:spAutoFit/>
          </a:bodyPr>
          <a:lstStyle/>
          <a:p>
            <a:r>
              <a:rPr lang="zh-CN" altLang="en-US" sz="1544" dirty="0">
                <a:latin typeface="微软雅黑" pitchFamily="34" charset="-122"/>
                <a:ea typeface="微软雅黑" pitchFamily="34" charset="-122"/>
              </a:rPr>
              <a:t>点击添加文本</a:t>
            </a:r>
          </a:p>
        </p:txBody>
      </p:sp>
      <p:sp>
        <p:nvSpPr>
          <p:cNvPr id="127" name="TextBox 126"/>
          <p:cNvSpPr txBox="1"/>
          <p:nvPr/>
        </p:nvSpPr>
        <p:spPr>
          <a:xfrm>
            <a:off x="1551472" y="3491641"/>
            <a:ext cx="3058811" cy="2988767"/>
          </a:xfrm>
          <a:prstGeom prst="rect">
            <a:avLst/>
          </a:prstGeom>
          <a:noFill/>
        </p:spPr>
        <p:txBody>
          <a:bodyPr wrap="square" lIns="125540" tIns="62770" rIns="125540" bIns="62770" rtlCol="0">
            <a:spAutoFit/>
          </a:bodyPr>
          <a:lstStyle/>
          <a:p>
            <a:pPr>
              <a:lnSpc>
                <a:spcPct val="130000"/>
              </a:lnSpc>
            </a:pPr>
            <a:r>
              <a:rPr lang="zh-CN" altLang="en-US" sz="1338" dirty="0">
                <a:solidFill>
                  <a:schemeClr val="bg2"/>
                </a:solidFill>
                <a:latin typeface="微软雅黑" pitchFamily="34" charset="-122"/>
                <a:ea typeface="微软雅黑" pitchFamily="34" charset="-122"/>
              </a:rPr>
              <a:t>      </a:t>
            </a:r>
            <a:r>
              <a:rPr lang="zh-CN" altLang="en-US" sz="1544" dirty="0">
                <a:solidFill>
                  <a:schemeClr val="bg2"/>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您的内容打在这里，或者通过复制您的文本后，在此框中选择粘贴，并选择只保留文字。您的内容打在这里，或者通过复制您的文本后，在此框中选择粘贴，并选择只保留文字。</a:t>
            </a:r>
            <a:endParaRPr lang="en-US" altLang="zh-CN" sz="1544" dirty="0">
              <a:solidFill>
                <a:schemeClr val="bg2"/>
              </a:solidFill>
              <a:latin typeface="微软雅黑" pitchFamily="34" charset="-122"/>
              <a:ea typeface="微软雅黑" pitchFamily="34" charset="-122"/>
            </a:endParaRPr>
          </a:p>
          <a:p>
            <a:pPr>
              <a:lnSpc>
                <a:spcPct val="130000"/>
              </a:lnSpc>
            </a:pPr>
            <a:r>
              <a:rPr lang="zh-CN" altLang="en-US" sz="1544" dirty="0">
                <a:solidFill>
                  <a:schemeClr val="bg2"/>
                </a:solidFill>
                <a:latin typeface="微软雅黑" pitchFamily="34" charset="-122"/>
                <a:ea typeface="微软雅黑" pitchFamily="34" charset="-122"/>
              </a:rPr>
              <a:t>      您的内容打在这里，或者通过复制您的文本后，在此框中选择粘贴，并选择只保留文字。</a:t>
            </a:r>
          </a:p>
        </p:txBody>
      </p:sp>
      <p:sp>
        <p:nvSpPr>
          <p:cNvPr id="128" name="圆角矩形 127"/>
          <p:cNvSpPr/>
          <p:nvPr/>
        </p:nvSpPr>
        <p:spPr>
          <a:xfrm>
            <a:off x="1408088" y="2621085"/>
            <a:ext cx="3359758" cy="4082239"/>
          </a:xfrm>
          <a:prstGeom prst="round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125496" tIns="62748" rIns="125496" bIns="62748" rtlCol="0" anchor="ctr"/>
          <a:lstStyle/>
          <a:p>
            <a:pPr algn="ctr"/>
            <a:endParaRPr lang="zh-CN" altLang="en-US" sz="2471"/>
          </a:p>
        </p:txBody>
      </p:sp>
      <p:sp>
        <p:nvSpPr>
          <p:cNvPr id="129" name="椭圆 128"/>
          <p:cNvSpPr/>
          <p:nvPr/>
        </p:nvSpPr>
        <p:spPr>
          <a:xfrm>
            <a:off x="1945165" y="2928931"/>
            <a:ext cx="314454" cy="314567"/>
          </a:xfrm>
          <a:prstGeom prst="ellipse">
            <a:avLst/>
          </a:prstGeom>
          <a:solidFill>
            <a:schemeClr val="accent1"/>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5496" tIns="62748" rIns="125496" bIns="62748" rtlCol="0" anchor="ctr"/>
          <a:lstStyle/>
          <a:p>
            <a:pPr algn="ctr"/>
            <a:endParaRPr lang="zh-CN" altLang="en-US" sz="2471"/>
          </a:p>
        </p:txBody>
      </p:sp>
      <p:sp>
        <p:nvSpPr>
          <p:cNvPr id="130" name="椭圆 129"/>
          <p:cNvSpPr/>
          <p:nvPr/>
        </p:nvSpPr>
        <p:spPr>
          <a:xfrm>
            <a:off x="2400941" y="3099025"/>
            <a:ext cx="188538" cy="188607"/>
          </a:xfrm>
          <a:prstGeom prst="ellipse">
            <a:avLst/>
          </a:prstGeom>
          <a:solidFill>
            <a:schemeClr val="accent2"/>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5496" tIns="62748" rIns="125496" bIns="62748" rtlCol="0" anchor="ctr"/>
          <a:lstStyle/>
          <a:p>
            <a:pPr algn="ctr"/>
            <a:endParaRPr lang="zh-CN" altLang="en-US" sz="2471"/>
          </a:p>
        </p:txBody>
      </p:sp>
      <p:sp>
        <p:nvSpPr>
          <p:cNvPr id="131" name="椭圆 130"/>
          <p:cNvSpPr/>
          <p:nvPr/>
        </p:nvSpPr>
        <p:spPr>
          <a:xfrm>
            <a:off x="3507651" y="2998794"/>
            <a:ext cx="188538" cy="188607"/>
          </a:xfrm>
          <a:prstGeom prst="ellipse">
            <a:avLst/>
          </a:prstGeom>
          <a:solidFill>
            <a:schemeClr val="accent1"/>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5496" tIns="62748" rIns="125496" bIns="62748" rtlCol="0" anchor="ctr"/>
          <a:lstStyle/>
          <a:p>
            <a:pPr algn="ctr"/>
            <a:endParaRPr lang="zh-CN" altLang="en-US" sz="2471"/>
          </a:p>
        </p:txBody>
      </p:sp>
      <p:sp>
        <p:nvSpPr>
          <p:cNvPr id="132" name="椭圆 131"/>
          <p:cNvSpPr/>
          <p:nvPr/>
        </p:nvSpPr>
        <p:spPr>
          <a:xfrm>
            <a:off x="1482009" y="2669746"/>
            <a:ext cx="400534" cy="400678"/>
          </a:xfrm>
          <a:prstGeom prst="ellipse">
            <a:avLst/>
          </a:prstGeom>
          <a:solidFill>
            <a:schemeClr val="accent2"/>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5496" tIns="62748" rIns="125496" bIns="62748" rtlCol="0" anchor="ctr"/>
          <a:lstStyle/>
          <a:p>
            <a:pPr algn="ctr"/>
            <a:endParaRPr lang="zh-CN" altLang="en-US" sz="2471"/>
          </a:p>
        </p:txBody>
      </p:sp>
      <p:sp>
        <p:nvSpPr>
          <p:cNvPr id="133" name="椭圆 132"/>
          <p:cNvSpPr/>
          <p:nvPr/>
        </p:nvSpPr>
        <p:spPr>
          <a:xfrm>
            <a:off x="1907205" y="2729175"/>
            <a:ext cx="188538" cy="188607"/>
          </a:xfrm>
          <a:prstGeom prst="ellipse">
            <a:avLst/>
          </a:prstGeom>
          <a:solidFill>
            <a:schemeClr val="accent2"/>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5496" tIns="62748" rIns="125496" bIns="62748" rtlCol="0" anchor="ctr"/>
          <a:lstStyle/>
          <a:p>
            <a:pPr algn="ctr"/>
            <a:endParaRPr lang="zh-CN" altLang="en-US" sz="2471"/>
          </a:p>
        </p:txBody>
      </p:sp>
      <p:sp>
        <p:nvSpPr>
          <p:cNvPr id="134" name="椭圆 133"/>
          <p:cNvSpPr/>
          <p:nvPr/>
        </p:nvSpPr>
        <p:spPr>
          <a:xfrm>
            <a:off x="4016384" y="2909599"/>
            <a:ext cx="377076" cy="377212"/>
          </a:xfrm>
          <a:prstGeom prst="ellipse">
            <a:avLst/>
          </a:prstGeom>
          <a:solidFill>
            <a:schemeClr val="accent2"/>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5496" tIns="62748" rIns="125496" bIns="62748" rtlCol="0" anchor="ctr"/>
          <a:lstStyle/>
          <a:p>
            <a:pPr algn="ctr"/>
            <a:endParaRPr lang="zh-CN" altLang="en-US" sz="2471"/>
          </a:p>
        </p:txBody>
      </p:sp>
      <p:sp>
        <p:nvSpPr>
          <p:cNvPr id="135" name="椭圆 134"/>
          <p:cNvSpPr/>
          <p:nvPr/>
        </p:nvSpPr>
        <p:spPr>
          <a:xfrm>
            <a:off x="4518485" y="2413824"/>
            <a:ext cx="229481" cy="229564"/>
          </a:xfrm>
          <a:prstGeom prst="ellipse">
            <a:avLst/>
          </a:prstGeom>
          <a:solidFill>
            <a:schemeClr val="accent1"/>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5496" tIns="62748" rIns="125496" bIns="62748" rtlCol="0" anchor="ctr"/>
          <a:lstStyle/>
          <a:p>
            <a:pPr algn="ctr"/>
            <a:endParaRPr lang="zh-CN" altLang="en-US" sz="2471"/>
          </a:p>
        </p:txBody>
      </p:sp>
      <p:sp>
        <p:nvSpPr>
          <p:cNvPr id="136" name="椭圆 135"/>
          <p:cNvSpPr/>
          <p:nvPr/>
        </p:nvSpPr>
        <p:spPr>
          <a:xfrm>
            <a:off x="4237303" y="2575440"/>
            <a:ext cx="188538" cy="188607"/>
          </a:xfrm>
          <a:prstGeom prst="ellipse">
            <a:avLst/>
          </a:prstGeom>
          <a:solidFill>
            <a:schemeClr val="accent1"/>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5496" tIns="62748" rIns="125496" bIns="62748" rtlCol="0" anchor="ctr"/>
          <a:lstStyle/>
          <a:p>
            <a:pPr algn="ctr"/>
            <a:endParaRPr lang="zh-CN" altLang="en-US" sz="2471"/>
          </a:p>
        </p:txBody>
      </p:sp>
      <p:grpSp>
        <p:nvGrpSpPr>
          <p:cNvPr id="137" name="组合 136"/>
          <p:cNvGrpSpPr/>
          <p:nvPr/>
        </p:nvGrpSpPr>
        <p:grpSpPr>
          <a:xfrm>
            <a:off x="2104914" y="2353830"/>
            <a:ext cx="1861373" cy="593783"/>
            <a:chOff x="814328" y="3219334"/>
            <a:chExt cx="1356392" cy="432536"/>
          </a:xfrm>
        </p:grpSpPr>
        <p:grpSp>
          <p:nvGrpSpPr>
            <p:cNvPr id="138" name="组合 137"/>
            <p:cNvGrpSpPr/>
            <p:nvPr/>
          </p:nvGrpSpPr>
          <p:grpSpPr>
            <a:xfrm>
              <a:off x="814328" y="3219334"/>
              <a:ext cx="1356392" cy="432536"/>
              <a:chOff x="4304043" y="1286668"/>
              <a:chExt cx="3837944" cy="2757793"/>
            </a:xfrm>
            <a:effectLst>
              <a:outerShdw blurRad="381000" dist="254000" dir="8100000" algn="tr" rotWithShape="0">
                <a:prstClr val="black">
                  <a:alpha val="40000"/>
                </a:prstClr>
              </a:outerShdw>
            </a:effectLst>
          </p:grpSpPr>
          <p:sp>
            <p:nvSpPr>
              <p:cNvPr id="140" name="圆角矩形 139"/>
              <p:cNvSpPr/>
              <p:nvPr/>
            </p:nvSpPr>
            <p:spPr>
              <a:xfrm>
                <a:off x="4304043" y="1286668"/>
                <a:ext cx="38379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71"/>
              </a:p>
            </p:txBody>
          </p:sp>
          <p:sp>
            <p:nvSpPr>
              <p:cNvPr id="141" name="圆角矩形 140"/>
              <p:cNvSpPr/>
              <p:nvPr/>
            </p:nvSpPr>
            <p:spPr>
              <a:xfrm>
                <a:off x="4351927" y="1373342"/>
                <a:ext cx="3742173" cy="2584452"/>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71"/>
              </a:p>
            </p:txBody>
          </p:sp>
        </p:grpSp>
        <p:sp>
          <p:nvSpPr>
            <p:cNvPr id="139" name="TextBox 138"/>
            <p:cNvSpPr txBox="1"/>
            <p:nvPr/>
          </p:nvSpPr>
          <p:spPr>
            <a:xfrm>
              <a:off x="831252" y="3331792"/>
              <a:ext cx="1322544" cy="237607"/>
            </a:xfrm>
            <a:prstGeom prst="rect">
              <a:avLst/>
            </a:prstGeom>
            <a:noFill/>
          </p:spPr>
          <p:txBody>
            <a:bodyPr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r>
                <a:rPr lang="zh-CN" altLang="en-US" sz="2059" dirty="0">
                  <a:solidFill>
                    <a:schemeClr val="bg2"/>
                  </a:solidFill>
                  <a:latin typeface="+mn-ea"/>
                </a:rPr>
                <a:t>扩展规划</a:t>
              </a:r>
            </a:p>
          </p:txBody>
        </p:sp>
      </p:grpSp>
      <p:sp>
        <p:nvSpPr>
          <p:cNvPr id="142" name="椭圆 141"/>
          <p:cNvSpPr/>
          <p:nvPr/>
        </p:nvSpPr>
        <p:spPr>
          <a:xfrm>
            <a:off x="2639313" y="2885843"/>
            <a:ext cx="377076" cy="377212"/>
          </a:xfrm>
          <a:prstGeom prst="ellipse">
            <a:avLst/>
          </a:prstGeom>
          <a:solidFill>
            <a:schemeClr val="accent2"/>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5496" tIns="62748" rIns="125496" bIns="62748" rtlCol="0" anchor="ctr"/>
          <a:lstStyle/>
          <a:p>
            <a:pPr algn="ctr"/>
            <a:endParaRPr lang="zh-CN" altLang="en-US" sz="2471"/>
          </a:p>
        </p:txBody>
      </p:sp>
      <p:sp>
        <p:nvSpPr>
          <p:cNvPr id="143" name="椭圆 142"/>
          <p:cNvSpPr/>
          <p:nvPr/>
        </p:nvSpPr>
        <p:spPr>
          <a:xfrm>
            <a:off x="1631546" y="2452682"/>
            <a:ext cx="188538" cy="188607"/>
          </a:xfrm>
          <a:prstGeom prst="ellipse">
            <a:avLst/>
          </a:prstGeom>
          <a:solidFill>
            <a:schemeClr val="accent1"/>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5496" tIns="62748" rIns="125496" bIns="62748" rtlCol="0" anchor="ctr"/>
          <a:lstStyle/>
          <a:p>
            <a:pPr algn="ctr"/>
            <a:endParaRPr lang="zh-CN" altLang="en-US" sz="2471"/>
          </a:p>
        </p:txBody>
      </p:sp>
      <p:sp>
        <p:nvSpPr>
          <p:cNvPr id="144" name="TextBox 143"/>
          <p:cNvSpPr txBox="1"/>
          <p:nvPr/>
        </p:nvSpPr>
        <p:spPr>
          <a:xfrm>
            <a:off x="2547166" y="8884826"/>
            <a:ext cx="1170225" cy="486438"/>
          </a:xfrm>
          <a:prstGeom prst="rect">
            <a:avLst/>
          </a:prstGeom>
          <a:noFill/>
        </p:spPr>
        <p:txBody>
          <a:bodyPr wrap="none" rtlCol="0">
            <a:spAutoFit/>
          </a:bodyPr>
          <a:lstStyle/>
          <a:p>
            <a:r>
              <a:rPr lang="zh-CN" altLang="en-US" sz="2471" dirty="0"/>
              <a:t>延迟符</a:t>
            </a:r>
          </a:p>
        </p:txBody>
      </p:sp>
    </p:spTree>
    <p:extLst>
      <p:ext uri="{BB962C8B-B14F-4D97-AF65-F5344CB8AC3E}">
        <p14:creationId xmlns:p14="http://schemas.microsoft.com/office/powerpoint/2010/main" val="895356447"/>
      </p:ext>
    </p:extLst>
  </p:cSld>
  <p:clrMapOvr>
    <a:masterClrMapping/>
  </p:clrMapOvr>
  <mc:AlternateContent xmlns:mc="http://schemas.openxmlformats.org/markup-compatibility/2006" xmlns:p14="http://schemas.microsoft.com/office/powerpoint/2010/main">
    <mc:Choice Requires="p14">
      <p:transition spd="slow" p14:dur="1200" advTm="0">
        <p14:prism dir="r"/>
      </p:transition>
    </mc:Choice>
    <mc:Fallback xmlns="">
      <p:transition spd="slow"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accel="58000" fill="hold" nodeType="afterEffect" p14:presetBounceEnd="58000">
                                      <p:stCondLst>
                                        <p:cond delay="0"/>
                                      </p:stCondLst>
                                      <p:childTnLst>
                                        <p:set>
                                          <p:cBhvr>
                                            <p:cTn id="6" dur="1" fill="hold">
                                              <p:stCondLst>
                                                <p:cond delay="0"/>
                                              </p:stCondLst>
                                            </p:cTn>
                                            <p:tgtEl>
                                              <p:spTgt spid="33"/>
                                            </p:tgtEl>
                                            <p:attrNameLst>
                                              <p:attrName>style.visibility</p:attrName>
                                            </p:attrNameLst>
                                          </p:cBhvr>
                                          <p:to>
                                            <p:strVal val="visible"/>
                                          </p:to>
                                        </p:set>
                                        <p:anim calcmode="lin" valueType="num" p14:bounceEnd="58000">
                                          <p:cBhvr additive="base">
                                            <p:cTn id="7" dur="1000" fill="hold"/>
                                            <p:tgtEl>
                                              <p:spTgt spid="33"/>
                                            </p:tgtEl>
                                            <p:attrNameLst>
                                              <p:attrName>ppt_x</p:attrName>
                                            </p:attrNameLst>
                                          </p:cBhvr>
                                          <p:tavLst>
                                            <p:tav tm="0">
                                              <p:val>
                                                <p:strVal val="0-#ppt_w/2"/>
                                              </p:val>
                                            </p:tav>
                                            <p:tav tm="100000">
                                              <p:val>
                                                <p:strVal val="#ppt_x"/>
                                              </p:val>
                                            </p:tav>
                                          </p:tavLst>
                                        </p:anim>
                                        <p:anim calcmode="lin" valueType="num" p14:bounceEnd="58000">
                                          <p:cBhvr additive="base">
                                            <p:cTn id="8" dur="1000" fill="hold"/>
                                            <p:tgtEl>
                                              <p:spTgt spid="33"/>
                                            </p:tgtEl>
                                            <p:attrNameLst>
                                              <p:attrName>ppt_y</p:attrName>
                                            </p:attrNameLst>
                                          </p:cBhvr>
                                          <p:tavLst>
                                            <p:tav tm="0">
                                              <p:val>
                                                <p:strVal val="#ppt_y"/>
                                              </p:val>
                                            </p:tav>
                                            <p:tav tm="100000">
                                              <p:val>
                                                <p:strVal val="#ppt_y"/>
                                              </p:val>
                                            </p:tav>
                                          </p:tavLst>
                                        </p:anim>
                                      </p:childTnLst>
                                    </p:cTn>
                                  </p:par>
                                </p:childTnLst>
                              </p:cTn>
                            </p:par>
                            <p:par>
                              <p:cTn id="9" fill="hold">
                                <p:stCondLst>
                                  <p:cond delay="1000"/>
                                </p:stCondLst>
                                <p:childTnLst>
                                  <p:par>
                                    <p:cTn id="10" presetID="22" presetClass="entr" presetSubtype="8" fill="hold" nodeType="afterEffect">
                                      <p:stCondLst>
                                        <p:cond delay="0"/>
                                      </p:stCondLst>
                                      <p:childTnLst>
                                        <p:set>
                                          <p:cBhvr>
                                            <p:cTn id="11" dur="1" fill="hold">
                                              <p:stCondLst>
                                                <p:cond delay="0"/>
                                              </p:stCondLst>
                                            </p:cTn>
                                            <p:tgtEl>
                                              <p:spTgt spid="115"/>
                                            </p:tgtEl>
                                            <p:attrNameLst>
                                              <p:attrName>style.visibility</p:attrName>
                                            </p:attrNameLst>
                                          </p:cBhvr>
                                          <p:to>
                                            <p:strVal val="visible"/>
                                          </p:to>
                                        </p:set>
                                        <p:animEffect transition="in" filter="wipe(left)">
                                          <p:cBhvr>
                                            <p:cTn id="12" dur="250"/>
                                            <p:tgtEl>
                                              <p:spTgt spid="115"/>
                                            </p:tgtEl>
                                          </p:cBhvr>
                                        </p:animEffect>
                                      </p:childTnLst>
                                    </p:cTn>
                                  </p:par>
                                </p:childTnLst>
                              </p:cTn>
                            </p:par>
                            <p:par>
                              <p:cTn id="13" fill="hold">
                                <p:stCondLst>
                                  <p:cond delay="1250"/>
                                </p:stCondLst>
                                <p:childTnLst>
                                  <p:par>
                                    <p:cTn id="14" presetID="22" presetClass="entr" presetSubtype="8" fill="hold" nodeType="afterEffect">
                                      <p:stCondLst>
                                        <p:cond delay="0"/>
                                      </p:stCondLst>
                                      <p:childTnLst>
                                        <p:set>
                                          <p:cBhvr>
                                            <p:cTn id="15" dur="1" fill="hold">
                                              <p:stCondLst>
                                                <p:cond delay="0"/>
                                              </p:stCondLst>
                                            </p:cTn>
                                            <p:tgtEl>
                                              <p:spTgt spid="116"/>
                                            </p:tgtEl>
                                            <p:attrNameLst>
                                              <p:attrName>style.visibility</p:attrName>
                                            </p:attrNameLst>
                                          </p:cBhvr>
                                          <p:to>
                                            <p:strVal val="visible"/>
                                          </p:to>
                                        </p:set>
                                        <p:animEffect transition="in" filter="wipe(left)">
                                          <p:cBhvr>
                                            <p:cTn id="16" dur="250"/>
                                            <p:tgtEl>
                                              <p:spTgt spid="116"/>
                                            </p:tgtEl>
                                          </p:cBhvr>
                                        </p:animEffect>
                                      </p:childTnLst>
                                    </p:cTn>
                                  </p:par>
                                </p:childTnLst>
                              </p:cTn>
                            </p:par>
                            <p:par>
                              <p:cTn id="17" fill="hold">
                                <p:stCondLst>
                                  <p:cond delay="1500"/>
                                </p:stCondLst>
                                <p:childTnLst>
                                  <p:par>
                                    <p:cTn id="18" presetID="47" presetClass="entr" presetSubtype="0" fill="hold" grpId="0" nodeType="afterEffect">
                                      <p:stCondLst>
                                        <p:cond delay="0"/>
                                      </p:stCondLst>
                                      <p:childTnLst>
                                        <p:set>
                                          <p:cBhvr>
                                            <p:cTn id="19" dur="1" fill="hold">
                                              <p:stCondLst>
                                                <p:cond delay="0"/>
                                              </p:stCondLst>
                                            </p:cTn>
                                            <p:tgtEl>
                                              <p:spTgt spid="123"/>
                                            </p:tgtEl>
                                            <p:attrNameLst>
                                              <p:attrName>style.visibility</p:attrName>
                                            </p:attrNameLst>
                                          </p:cBhvr>
                                          <p:to>
                                            <p:strVal val="visible"/>
                                          </p:to>
                                        </p:set>
                                        <p:animEffect transition="in" filter="fade">
                                          <p:cBhvr>
                                            <p:cTn id="20" dur="500"/>
                                            <p:tgtEl>
                                              <p:spTgt spid="123"/>
                                            </p:tgtEl>
                                          </p:cBhvr>
                                        </p:animEffect>
                                        <p:anim calcmode="lin" valueType="num">
                                          <p:cBhvr>
                                            <p:cTn id="21" dur="500" fill="hold"/>
                                            <p:tgtEl>
                                              <p:spTgt spid="123"/>
                                            </p:tgtEl>
                                            <p:attrNameLst>
                                              <p:attrName>ppt_x</p:attrName>
                                            </p:attrNameLst>
                                          </p:cBhvr>
                                          <p:tavLst>
                                            <p:tav tm="0">
                                              <p:val>
                                                <p:strVal val="#ppt_x"/>
                                              </p:val>
                                            </p:tav>
                                            <p:tav tm="100000">
                                              <p:val>
                                                <p:strVal val="#ppt_x"/>
                                              </p:val>
                                            </p:tav>
                                          </p:tavLst>
                                        </p:anim>
                                        <p:anim calcmode="lin" valueType="num">
                                          <p:cBhvr>
                                            <p:cTn id="22" dur="500" fill="hold"/>
                                            <p:tgtEl>
                                              <p:spTgt spid="123"/>
                                            </p:tgtEl>
                                            <p:attrNameLst>
                                              <p:attrName>ppt_y</p:attrName>
                                            </p:attrNameLst>
                                          </p:cBhvr>
                                          <p:tavLst>
                                            <p:tav tm="0">
                                              <p:val>
                                                <p:strVal val="#ppt_y-.1"/>
                                              </p:val>
                                            </p:tav>
                                            <p:tav tm="100000">
                                              <p:val>
                                                <p:strVal val="#ppt_y"/>
                                              </p:val>
                                            </p:tav>
                                          </p:tavLst>
                                        </p:anim>
                                      </p:childTnLst>
                                    </p:cTn>
                                  </p:par>
                                </p:childTnLst>
                              </p:cTn>
                            </p:par>
                            <p:par>
                              <p:cTn id="23" fill="hold">
                                <p:stCondLst>
                                  <p:cond delay="2000"/>
                                </p:stCondLst>
                                <p:childTnLst>
                                  <p:par>
                                    <p:cTn id="24" presetID="22" presetClass="entr" presetSubtype="8" fill="hold" nodeType="afterEffect">
                                      <p:stCondLst>
                                        <p:cond delay="0"/>
                                      </p:stCondLst>
                                      <p:childTnLst>
                                        <p:set>
                                          <p:cBhvr>
                                            <p:cTn id="25" dur="1" fill="hold">
                                              <p:stCondLst>
                                                <p:cond delay="0"/>
                                              </p:stCondLst>
                                            </p:cTn>
                                            <p:tgtEl>
                                              <p:spTgt spid="117"/>
                                            </p:tgtEl>
                                            <p:attrNameLst>
                                              <p:attrName>style.visibility</p:attrName>
                                            </p:attrNameLst>
                                          </p:cBhvr>
                                          <p:to>
                                            <p:strVal val="visible"/>
                                          </p:to>
                                        </p:set>
                                        <p:animEffect transition="in" filter="wipe(left)">
                                          <p:cBhvr>
                                            <p:cTn id="26" dur="250"/>
                                            <p:tgtEl>
                                              <p:spTgt spid="117"/>
                                            </p:tgtEl>
                                          </p:cBhvr>
                                        </p:animEffect>
                                      </p:childTnLst>
                                    </p:cTn>
                                  </p:par>
                                </p:childTnLst>
                              </p:cTn>
                            </p:par>
                            <p:par>
                              <p:cTn id="27" fill="hold">
                                <p:stCondLst>
                                  <p:cond delay="2250"/>
                                </p:stCondLst>
                                <p:childTnLst>
                                  <p:par>
                                    <p:cTn id="28" presetID="22" presetClass="entr" presetSubtype="8" fill="hold" nodeType="afterEffect">
                                      <p:stCondLst>
                                        <p:cond delay="0"/>
                                      </p:stCondLst>
                                      <p:childTnLst>
                                        <p:set>
                                          <p:cBhvr>
                                            <p:cTn id="29" dur="1" fill="hold">
                                              <p:stCondLst>
                                                <p:cond delay="0"/>
                                              </p:stCondLst>
                                            </p:cTn>
                                            <p:tgtEl>
                                              <p:spTgt spid="118"/>
                                            </p:tgtEl>
                                            <p:attrNameLst>
                                              <p:attrName>style.visibility</p:attrName>
                                            </p:attrNameLst>
                                          </p:cBhvr>
                                          <p:to>
                                            <p:strVal val="visible"/>
                                          </p:to>
                                        </p:set>
                                        <p:animEffect transition="in" filter="wipe(left)">
                                          <p:cBhvr>
                                            <p:cTn id="30" dur="250"/>
                                            <p:tgtEl>
                                              <p:spTgt spid="118"/>
                                            </p:tgtEl>
                                          </p:cBhvr>
                                        </p:animEffect>
                                      </p:childTnLst>
                                    </p:cTn>
                                  </p:par>
                                </p:childTnLst>
                              </p:cTn>
                            </p:par>
                            <p:par>
                              <p:cTn id="31" fill="hold">
                                <p:stCondLst>
                                  <p:cond delay="2500"/>
                                </p:stCondLst>
                                <p:childTnLst>
                                  <p:par>
                                    <p:cTn id="32" presetID="47" presetClass="entr" presetSubtype="0" fill="hold" grpId="0" nodeType="afterEffect">
                                      <p:stCondLst>
                                        <p:cond delay="0"/>
                                      </p:stCondLst>
                                      <p:childTnLst>
                                        <p:set>
                                          <p:cBhvr>
                                            <p:cTn id="33" dur="1" fill="hold">
                                              <p:stCondLst>
                                                <p:cond delay="0"/>
                                              </p:stCondLst>
                                            </p:cTn>
                                            <p:tgtEl>
                                              <p:spTgt spid="124"/>
                                            </p:tgtEl>
                                            <p:attrNameLst>
                                              <p:attrName>style.visibility</p:attrName>
                                            </p:attrNameLst>
                                          </p:cBhvr>
                                          <p:to>
                                            <p:strVal val="visible"/>
                                          </p:to>
                                        </p:set>
                                        <p:animEffect transition="in" filter="fade">
                                          <p:cBhvr>
                                            <p:cTn id="34" dur="500"/>
                                            <p:tgtEl>
                                              <p:spTgt spid="124"/>
                                            </p:tgtEl>
                                          </p:cBhvr>
                                        </p:animEffect>
                                        <p:anim calcmode="lin" valueType="num">
                                          <p:cBhvr>
                                            <p:cTn id="35" dur="500" fill="hold"/>
                                            <p:tgtEl>
                                              <p:spTgt spid="124"/>
                                            </p:tgtEl>
                                            <p:attrNameLst>
                                              <p:attrName>ppt_x</p:attrName>
                                            </p:attrNameLst>
                                          </p:cBhvr>
                                          <p:tavLst>
                                            <p:tav tm="0">
                                              <p:val>
                                                <p:strVal val="#ppt_x"/>
                                              </p:val>
                                            </p:tav>
                                            <p:tav tm="100000">
                                              <p:val>
                                                <p:strVal val="#ppt_x"/>
                                              </p:val>
                                            </p:tav>
                                          </p:tavLst>
                                        </p:anim>
                                        <p:anim calcmode="lin" valueType="num">
                                          <p:cBhvr>
                                            <p:cTn id="36" dur="500" fill="hold"/>
                                            <p:tgtEl>
                                              <p:spTgt spid="124"/>
                                            </p:tgtEl>
                                            <p:attrNameLst>
                                              <p:attrName>ppt_y</p:attrName>
                                            </p:attrNameLst>
                                          </p:cBhvr>
                                          <p:tavLst>
                                            <p:tav tm="0">
                                              <p:val>
                                                <p:strVal val="#ppt_y-.1"/>
                                              </p:val>
                                            </p:tav>
                                            <p:tav tm="100000">
                                              <p:val>
                                                <p:strVal val="#ppt_y"/>
                                              </p:val>
                                            </p:tav>
                                          </p:tavLst>
                                        </p:anim>
                                      </p:childTnLst>
                                    </p:cTn>
                                  </p:par>
                                </p:childTnLst>
                              </p:cTn>
                            </p:par>
                            <p:par>
                              <p:cTn id="37" fill="hold">
                                <p:stCondLst>
                                  <p:cond delay="3000"/>
                                </p:stCondLst>
                                <p:childTnLst>
                                  <p:par>
                                    <p:cTn id="38" presetID="22" presetClass="entr" presetSubtype="8" fill="hold" nodeType="afterEffect">
                                      <p:stCondLst>
                                        <p:cond delay="0"/>
                                      </p:stCondLst>
                                      <p:childTnLst>
                                        <p:set>
                                          <p:cBhvr>
                                            <p:cTn id="39" dur="1" fill="hold">
                                              <p:stCondLst>
                                                <p:cond delay="0"/>
                                              </p:stCondLst>
                                            </p:cTn>
                                            <p:tgtEl>
                                              <p:spTgt spid="119"/>
                                            </p:tgtEl>
                                            <p:attrNameLst>
                                              <p:attrName>style.visibility</p:attrName>
                                            </p:attrNameLst>
                                          </p:cBhvr>
                                          <p:to>
                                            <p:strVal val="visible"/>
                                          </p:to>
                                        </p:set>
                                        <p:animEffect transition="in" filter="wipe(left)">
                                          <p:cBhvr>
                                            <p:cTn id="40" dur="250"/>
                                            <p:tgtEl>
                                              <p:spTgt spid="119"/>
                                            </p:tgtEl>
                                          </p:cBhvr>
                                        </p:animEffect>
                                      </p:childTnLst>
                                    </p:cTn>
                                  </p:par>
                                </p:childTnLst>
                              </p:cTn>
                            </p:par>
                            <p:par>
                              <p:cTn id="41" fill="hold">
                                <p:stCondLst>
                                  <p:cond delay="3250"/>
                                </p:stCondLst>
                                <p:childTnLst>
                                  <p:par>
                                    <p:cTn id="42" presetID="10" presetClass="entr" presetSubtype="0" fill="hold" nodeType="afterEffect">
                                      <p:stCondLst>
                                        <p:cond delay="0"/>
                                      </p:stCondLst>
                                      <p:childTnLst>
                                        <p:set>
                                          <p:cBhvr>
                                            <p:cTn id="43" dur="1" fill="hold">
                                              <p:stCondLst>
                                                <p:cond delay="0"/>
                                              </p:stCondLst>
                                            </p:cTn>
                                            <p:tgtEl>
                                              <p:spTgt spid="120"/>
                                            </p:tgtEl>
                                            <p:attrNameLst>
                                              <p:attrName>style.visibility</p:attrName>
                                            </p:attrNameLst>
                                          </p:cBhvr>
                                          <p:to>
                                            <p:strVal val="visible"/>
                                          </p:to>
                                        </p:set>
                                        <p:animEffect transition="in" filter="fade">
                                          <p:cBhvr>
                                            <p:cTn id="44" dur="250"/>
                                            <p:tgtEl>
                                              <p:spTgt spid="120"/>
                                            </p:tgtEl>
                                          </p:cBhvr>
                                        </p:animEffect>
                                      </p:childTnLst>
                                    </p:cTn>
                                  </p:par>
                                </p:childTnLst>
                              </p:cTn>
                            </p:par>
                            <p:par>
                              <p:cTn id="45" fill="hold">
                                <p:stCondLst>
                                  <p:cond delay="3500"/>
                                </p:stCondLst>
                                <p:childTnLst>
                                  <p:par>
                                    <p:cTn id="46" presetID="47" presetClass="entr" presetSubtype="0" fill="hold" grpId="0" nodeType="afterEffect">
                                      <p:stCondLst>
                                        <p:cond delay="0"/>
                                      </p:stCondLst>
                                      <p:childTnLst>
                                        <p:set>
                                          <p:cBhvr>
                                            <p:cTn id="47" dur="1" fill="hold">
                                              <p:stCondLst>
                                                <p:cond delay="0"/>
                                              </p:stCondLst>
                                            </p:cTn>
                                            <p:tgtEl>
                                              <p:spTgt spid="125"/>
                                            </p:tgtEl>
                                            <p:attrNameLst>
                                              <p:attrName>style.visibility</p:attrName>
                                            </p:attrNameLst>
                                          </p:cBhvr>
                                          <p:to>
                                            <p:strVal val="visible"/>
                                          </p:to>
                                        </p:set>
                                        <p:animEffect transition="in" filter="fade">
                                          <p:cBhvr>
                                            <p:cTn id="48" dur="500"/>
                                            <p:tgtEl>
                                              <p:spTgt spid="125"/>
                                            </p:tgtEl>
                                          </p:cBhvr>
                                        </p:animEffect>
                                        <p:anim calcmode="lin" valueType="num">
                                          <p:cBhvr>
                                            <p:cTn id="49" dur="500" fill="hold"/>
                                            <p:tgtEl>
                                              <p:spTgt spid="125"/>
                                            </p:tgtEl>
                                            <p:attrNameLst>
                                              <p:attrName>ppt_x</p:attrName>
                                            </p:attrNameLst>
                                          </p:cBhvr>
                                          <p:tavLst>
                                            <p:tav tm="0">
                                              <p:val>
                                                <p:strVal val="#ppt_x"/>
                                              </p:val>
                                            </p:tav>
                                            <p:tav tm="100000">
                                              <p:val>
                                                <p:strVal val="#ppt_x"/>
                                              </p:val>
                                            </p:tav>
                                          </p:tavLst>
                                        </p:anim>
                                        <p:anim calcmode="lin" valueType="num">
                                          <p:cBhvr>
                                            <p:cTn id="50" dur="500" fill="hold"/>
                                            <p:tgtEl>
                                              <p:spTgt spid="125"/>
                                            </p:tgtEl>
                                            <p:attrNameLst>
                                              <p:attrName>ppt_y</p:attrName>
                                            </p:attrNameLst>
                                          </p:cBhvr>
                                          <p:tavLst>
                                            <p:tav tm="0">
                                              <p:val>
                                                <p:strVal val="#ppt_y-.1"/>
                                              </p:val>
                                            </p:tav>
                                            <p:tav tm="100000">
                                              <p:val>
                                                <p:strVal val="#ppt_y"/>
                                              </p:val>
                                            </p:tav>
                                          </p:tavLst>
                                        </p:anim>
                                      </p:childTnLst>
                                    </p:cTn>
                                  </p:par>
                                </p:childTnLst>
                              </p:cTn>
                            </p:par>
                            <p:par>
                              <p:cTn id="51" fill="hold">
                                <p:stCondLst>
                                  <p:cond delay="4000"/>
                                </p:stCondLst>
                                <p:childTnLst>
                                  <p:par>
                                    <p:cTn id="52" presetID="22" presetClass="entr" presetSubtype="8" fill="hold" nodeType="afterEffect">
                                      <p:stCondLst>
                                        <p:cond delay="0"/>
                                      </p:stCondLst>
                                      <p:childTnLst>
                                        <p:set>
                                          <p:cBhvr>
                                            <p:cTn id="53" dur="1" fill="hold">
                                              <p:stCondLst>
                                                <p:cond delay="0"/>
                                              </p:stCondLst>
                                            </p:cTn>
                                            <p:tgtEl>
                                              <p:spTgt spid="121"/>
                                            </p:tgtEl>
                                            <p:attrNameLst>
                                              <p:attrName>style.visibility</p:attrName>
                                            </p:attrNameLst>
                                          </p:cBhvr>
                                          <p:to>
                                            <p:strVal val="visible"/>
                                          </p:to>
                                        </p:set>
                                        <p:animEffect transition="in" filter="wipe(left)">
                                          <p:cBhvr>
                                            <p:cTn id="54" dur="250"/>
                                            <p:tgtEl>
                                              <p:spTgt spid="121"/>
                                            </p:tgtEl>
                                          </p:cBhvr>
                                        </p:animEffect>
                                      </p:childTnLst>
                                    </p:cTn>
                                  </p:par>
                                </p:childTnLst>
                              </p:cTn>
                            </p:par>
                            <p:par>
                              <p:cTn id="55" fill="hold">
                                <p:stCondLst>
                                  <p:cond delay="4250"/>
                                </p:stCondLst>
                                <p:childTnLst>
                                  <p:par>
                                    <p:cTn id="56" presetID="22" presetClass="entr" presetSubtype="8" fill="hold" nodeType="afterEffect">
                                      <p:stCondLst>
                                        <p:cond delay="0"/>
                                      </p:stCondLst>
                                      <p:childTnLst>
                                        <p:set>
                                          <p:cBhvr>
                                            <p:cTn id="57" dur="1" fill="hold">
                                              <p:stCondLst>
                                                <p:cond delay="0"/>
                                              </p:stCondLst>
                                            </p:cTn>
                                            <p:tgtEl>
                                              <p:spTgt spid="122"/>
                                            </p:tgtEl>
                                            <p:attrNameLst>
                                              <p:attrName>style.visibility</p:attrName>
                                            </p:attrNameLst>
                                          </p:cBhvr>
                                          <p:to>
                                            <p:strVal val="visible"/>
                                          </p:to>
                                        </p:set>
                                        <p:animEffect transition="in" filter="wipe(left)">
                                          <p:cBhvr>
                                            <p:cTn id="58" dur="250"/>
                                            <p:tgtEl>
                                              <p:spTgt spid="122"/>
                                            </p:tgtEl>
                                          </p:cBhvr>
                                        </p:animEffect>
                                      </p:childTnLst>
                                    </p:cTn>
                                  </p:par>
                                </p:childTnLst>
                              </p:cTn>
                            </p:par>
                            <p:par>
                              <p:cTn id="59" fill="hold">
                                <p:stCondLst>
                                  <p:cond delay="4500"/>
                                </p:stCondLst>
                                <p:childTnLst>
                                  <p:par>
                                    <p:cTn id="60" presetID="47" presetClass="entr" presetSubtype="0" fill="hold" grpId="0" nodeType="afterEffect">
                                      <p:stCondLst>
                                        <p:cond delay="0"/>
                                      </p:stCondLst>
                                      <p:childTnLst>
                                        <p:set>
                                          <p:cBhvr>
                                            <p:cTn id="61" dur="1" fill="hold">
                                              <p:stCondLst>
                                                <p:cond delay="0"/>
                                              </p:stCondLst>
                                            </p:cTn>
                                            <p:tgtEl>
                                              <p:spTgt spid="126"/>
                                            </p:tgtEl>
                                            <p:attrNameLst>
                                              <p:attrName>style.visibility</p:attrName>
                                            </p:attrNameLst>
                                          </p:cBhvr>
                                          <p:to>
                                            <p:strVal val="visible"/>
                                          </p:to>
                                        </p:set>
                                        <p:animEffect transition="in" filter="fade">
                                          <p:cBhvr>
                                            <p:cTn id="62" dur="500"/>
                                            <p:tgtEl>
                                              <p:spTgt spid="126"/>
                                            </p:tgtEl>
                                          </p:cBhvr>
                                        </p:animEffect>
                                        <p:anim calcmode="lin" valueType="num">
                                          <p:cBhvr>
                                            <p:cTn id="63" dur="500" fill="hold"/>
                                            <p:tgtEl>
                                              <p:spTgt spid="126"/>
                                            </p:tgtEl>
                                            <p:attrNameLst>
                                              <p:attrName>ppt_x</p:attrName>
                                            </p:attrNameLst>
                                          </p:cBhvr>
                                          <p:tavLst>
                                            <p:tav tm="0">
                                              <p:val>
                                                <p:strVal val="#ppt_x"/>
                                              </p:val>
                                            </p:tav>
                                            <p:tav tm="100000">
                                              <p:val>
                                                <p:strVal val="#ppt_x"/>
                                              </p:val>
                                            </p:tav>
                                          </p:tavLst>
                                        </p:anim>
                                        <p:anim calcmode="lin" valueType="num">
                                          <p:cBhvr>
                                            <p:cTn id="64" dur="500" fill="hold"/>
                                            <p:tgtEl>
                                              <p:spTgt spid="126"/>
                                            </p:tgtEl>
                                            <p:attrNameLst>
                                              <p:attrName>ppt_y</p:attrName>
                                            </p:attrNameLst>
                                          </p:cBhvr>
                                          <p:tavLst>
                                            <p:tav tm="0">
                                              <p:val>
                                                <p:strVal val="#ppt_y-.1"/>
                                              </p:val>
                                            </p:tav>
                                            <p:tav tm="100000">
                                              <p:val>
                                                <p:strVal val="#ppt_y"/>
                                              </p:val>
                                            </p:tav>
                                          </p:tavLst>
                                        </p:anim>
                                      </p:childTnLst>
                                    </p:cTn>
                                  </p:par>
                                </p:childTnLst>
                              </p:cTn>
                            </p:par>
                            <p:par>
                              <p:cTn id="65" fill="hold">
                                <p:stCondLst>
                                  <p:cond delay="5000"/>
                                </p:stCondLst>
                                <p:childTnLst>
                                  <p:par>
                                    <p:cTn id="66" presetID="53" presetClass="entr" presetSubtype="16" fill="hold" nodeType="afterEffect">
                                      <p:stCondLst>
                                        <p:cond delay="0"/>
                                      </p:stCondLst>
                                      <p:childTnLst>
                                        <p:set>
                                          <p:cBhvr>
                                            <p:cTn id="67" dur="1" fill="hold">
                                              <p:stCondLst>
                                                <p:cond delay="0"/>
                                              </p:stCondLst>
                                            </p:cTn>
                                            <p:tgtEl>
                                              <p:spTgt spid="137"/>
                                            </p:tgtEl>
                                            <p:attrNameLst>
                                              <p:attrName>style.visibility</p:attrName>
                                            </p:attrNameLst>
                                          </p:cBhvr>
                                          <p:to>
                                            <p:strVal val="visible"/>
                                          </p:to>
                                        </p:set>
                                        <p:anim calcmode="lin" valueType="num">
                                          <p:cBhvr>
                                            <p:cTn id="68" dur="500" fill="hold"/>
                                            <p:tgtEl>
                                              <p:spTgt spid="137"/>
                                            </p:tgtEl>
                                            <p:attrNameLst>
                                              <p:attrName>ppt_w</p:attrName>
                                            </p:attrNameLst>
                                          </p:cBhvr>
                                          <p:tavLst>
                                            <p:tav tm="0">
                                              <p:val>
                                                <p:fltVal val="0"/>
                                              </p:val>
                                            </p:tav>
                                            <p:tav tm="100000">
                                              <p:val>
                                                <p:strVal val="#ppt_w"/>
                                              </p:val>
                                            </p:tav>
                                          </p:tavLst>
                                        </p:anim>
                                        <p:anim calcmode="lin" valueType="num">
                                          <p:cBhvr>
                                            <p:cTn id="69" dur="500" fill="hold"/>
                                            <p:tgtEl>
                                              <p:spTgt spid="137"/>
                                            </p:tgtEl>
                                            <p:attrNameLst>
                                              <p:attrName>ppt_h</p:attrName>
                                            </p:attrNameLst>
                                          </p:cBhvr>
                                          <p:tavLst>
                                            <p:tav tm="0">
                                              <p:val>
                                                <p:fltVal val="0"/>
                                              </p:val>
                                            </p:tav>
                                            <p:tav tm="100000">
                                              <p:val>
                                                <p:strVal val="#ppt_h"/>
                                              </p:val>
                                            </p:tav>
                                          </p:tavLst>
                                        </p:anim>
                                        <p:animEffect transition="in" filter="fade">
                                          <p:cBhvr>
                                            <p:cTn id="70" dur="500"/>
                                            <p:tgtEl>
                                              <p:spTgt spid="137"/>
                                            </p:tgtEl>
                                          </p:cBhvr>
                                        </p:animEffect>
                                      </p:childTnLst>
                                    </p:cTn>
                                  </p:par>
                                </p:childTnLst>
                              </p:cTn>
                            </p:par>
                            <p:par>
                              <p:cTn id="71" fill="hold">
                                <p:stCondLst>
                                  <p:cond delay="5500"/>
                                </p:stCondLst>
                                <p:childTnLst>
                                  <p:par>
                                    <p:cTn id="72" presetID="22" presetClass="entr" presetSubtype="8" fill="hold" grpId="0" nodeType="afterEffect">
                                      <p:stCondLst>
                                        <p:cond delay="0"/>
                                      </p:stCondLst>
                                      <p:iterate type="lt">
                                        <p:tmPct val="30000"/>
                                      </p:iterate>
                                      <p:childTnLst>
                                        <p:set>
                                          <p:cBhvr>
                                            <p:cTn id="73" dur="1" fill="hold">
                                              <p:stCondLst>
                                                <p:cond delay="0"/>
                                              </p:stCondLst>
                                            </p:cTn>
                                            <p:tgtEl>
                                              <p:spTgt spid="127"/>
                                            </p:tgtEl>
                                            <p:attrNameLst>
                                              <p:attrName>style.visibility</p:attrName>
                                            </p:attrNameLst>
                                          </p:cBhvr>
                                          <p:to>
                                            <p:strVal val="visible"/>
                                          </p:to>
                                        </p:set>
                                        <p:animEffect transition="in" filter="wipe(left)">
                                          <p:cBhvr>
                                            <p:cTn id="74" dur="50"/>
                                            <p:tgtEl>
                                              <p:spTgt spid="127"/>
                                            </p:tgtEl>
                                          </p:cBhvr>
                                        </p:animEffect>
                                      </p:childTnLst>
                                    </p:cTn>
                                  </p:par>
                                  <p:par>
                                    <p:cTn id="75" presetID="36" presetClass="emph" presetSubtype="0" fill="hold" grpId="1" nodeType="withEffect">
                                      <p:stCondLst>
                                        <p:cond delay="0"/>
                                      </p:stCondLst>
                                      <p:iterate type="lt">
                                        <p:tmPct val="30000"/>
                                      </p:iterate>
                                      <p:childTnLst>
                                        <p:animScale>
                                          <p:cBhvr>
                                            <p:cTn id="76" dur="25" autoRev="1" fill="hold">
                                              <p:stCondLst>
                                                <p:cond delay="0"/>
                                              </p:stCondLst>
                                            </p:cTn>
                                            <p:tgtEl>
                                              <p:spTgt spid="127"/>
                                            </p:tgtEl>
                                          </p:cBhvr>
                                          <p:to x="80000" y="100000"/>
                                        </p:animScale>
                                        <p:anim by="(#ppt_w*0.10)" calcmode="lin" valueType="num">
                                          <p:cBhvr>
                                            <p:cTn id="77" dur="25" autoRev="1" fill="hold">
                                              <p:stCondLst>
                                                <p:cond delay="0"/>
                                              </p:stCondLst>
                                            </p:cTn>
                                            <p:tgtEl>
                                              <p:spTgt spid="127"/>
                                            </p:tgtEl>
                                            <p:attrNameLst>
                                              <p:attrName>ppt_x</p:attrName>
                                            </p:attrNameLst>
                                          </p:cBhvr>
                                        </p:anim>
                                        <p:anim by="(-#ppt_w*0.10)" calcmode="lin" valueType="num">
                                          <p:cBhvr>
                                            <p:cTn id="78" dur="25" autoRev="1" fill="hold">
                                              <p:stCondLst>
                                                <p:cond delay="0"/>
                                              </p:stCondLst>
                                            </p:cTn>
                                            <p:tgtEl>
                                              <p:spTgt spid="127"/>
                                            </p:tgtEl>
                                            <p:attrNameLst>
                                              <p:attrName>ppt_y</p:attrName>
                                            </p:attrNameLst>
                                          </p:cBhvr>
                                        </p:anim>
                                        <p:animRot by="-480000">
                                          <p:cBhvr>
                                            <p:cTn id="79" dur="25" autoRev="1" fill="hold">
                                              <p:stCondLst>
                                                <p:cond delay="0"/>
                                              </p:stCondLst>
                                            </p:cTn>
                                            <p:tgtEl>
                                              <p:spTgt spid="127"/>
                                            </p:tgtEl>
                                            <p:attrNameLst>
                                              <p:attrName>r</p:attrName>
                                            </p:attrNameLst>
                                          </p:cBhvr>
                                        </p:animRot>
                                      </p:childTnLst>
                                    </p:cTn>
                                  </p:par>
                                  <p:par>
                                    <p:cTn id="80" presetID="21" presetClass="entr" presetSubtype="1" fill="hold" grpId="0" nodeType="withEffect">
                                      <p:stCondLst>
                                        <p:cond delay="0"/>
                                      </p:stCondLst>
                                      <p:childTnLst>
                                        <p:set>
                                          <p:cBhvr>
                                            <p:cTn id="81" dur="1" fill="hold">
                                              <p:stCondLst>
                                                <p:cond delay="0"/>
                                              </p:stCondLst>
                                            </p:cTn>
                                            <p:tgtEl>
                                              <p:spTgt spid="128"/>
                                            </p:tgtEl>
                                            <p:attrNameLst>
                                              <p:attrName>style.visibility</p:attrName>
                                            </p:attrNameLst>
                                          </p:cBhvr>
                                          <p:to>
                                            <p:strVal val="visible"/>
                                          </p:to>
                                        </p:set>
                                        <p:animEffect transition="in" filter="wheel(1)">
                                          <p:cBhvr>
                                            <p:cTn id="82" dur="1000"/>
                                            <p:tgtEl>
                                              <p:spTgt spid="128"/>
                                            </p:tgtEl>
                                          </p:cBhvr>
                                        </p:animEffect>
                                      </p:childTnLst>
                                    </p:cTn>
                                  </p:par>
                                  <p:par>
                                    <p:cTn id="83" presetID="53" presetClass="entr" presetSubtype="16" fill="hold" grpId="0" nodeType="withEffect">
                                      <p:stCondLst>
                                        <p:cond delay="400"/>
                                      </p:stCondLst>
                                      <p:childTnLst>
                                        <p:set>
                                          <p:cBhvr>
                                            <p:cTn id="84" dur="1" fill="hold">
                                              <p:stCondLst>
                                                <p:cond delay="0"/>
                                              </p:stCondLst>
                                            </p:cTn>
                                            <p:tgtEl>
                                              <p:spTgt spid="129"/>
                                            </p:tgtEl>
                                            <p:attrNameLst>
                                              <p:attrName>style.visibility</p:attrName>
                                            </p:attrNameLst>
                                          </p:cBhvr>
                                          <p:to>
                                            <p:strVal val="visible"/>
                                          </p:to>
                                        </p:set>
                                        <p:anim calcmode="lin" valueType="num">
                                          <p:cBhvr>
                                            <p:cTn id="85" dur="1000" fill="hold"/>
                                            <p:tgtEl>
                                              <p:spTgt spid="129"/>
                                            </p:tgtEl>
                                            <p:attrNameLst>
                                              <p:attrName>ppt_w</p:attrName>
                                            </p:attrNameLst>
                                          </p:cBhvr>
                                          <p:tavLst>
                                            <p:tav tm="0">
                                              <p:val>
                                                <p:fltVal val="0"/>
                                              </p:val>
                                            </p:tav>
                                            <p:tav tm="100000">
                                              <p:val>
                                                <p:strVal val="#ppt_w"/>
                                              </p:val>
                                            </p:tav>
                                          </p:tavLst>
                                        </p:anim>
                                        <p:anim calcmode="lin" valueType="num">
                                          <p:cBhvr>
                                            <p:cTn id="86" dur="1000" fill="hold"/>
                                            <p:tgtEl>
                                              <p:spTgt spid="129"/>
                                            </p:tgtEl>
                                            <p:attrNameLst>
                                              <p:attrName>ppt_h</p:attrName>
                                            </p:attrNameLst>
                                          </p:cBhvr>
                                          <p:tavLst>
                                            <p:tav tm="0">
                                              <p:val>
                                                <p:fltVal val="0"/>
                                              </p:val>
                                            </p:tav>
                                            <p:tav tm="100000">
                                              <p:val>
                                                <p:strVal val="#ppt_h"/>
                                              </p:val>
                                            </p:tav>
                                          </p:tavLst>
                                        </p:anim>
                                        <p:animEffect transition="in" filter="fade">
                                          <p:cBhvr>
                                            <p:cTn id="87" dur="1000"/>
                                            <p:tgtEl>
                                              <p:spTgt spid="129"/>
                                            </p:tgtEl>
                                          </p:cBhvr>
                                        </p:animEffect>
                                      </p:childTnLst>
                                    </p:cTn>
                                  </p:par>
                                  <p:par>
                                    <p:cTn id="88" presetID="53" presetClass="entr" presetSubtype="16" fill="hold" grpId="0" nodeType="withEffect">
                                      <p:stCondLst>
                                        <p:cond delay="200"/>
                                      </p:stCondLst>
                                      <p:childTnLst>
                                        <p:set>
                                          <p:cBhvr>
                                            <p:cTn id="89" dur="1" fill="hold">
                                              <p:stCondLst>
                                                <p:cond delay="0"/>
                                              </p:stCondLst>
                                            </p:cTn>
                                            <p:tgtEl>
                                              <p:spTgt spid="130"/>
                                            </p:tgtEl>
                                            <p:attrNameLst>
                                              <p:attrName>style.visibility</p:attrName>
                                            </p:attrNameLst>
                                          </p:cBhvr>
                                          <p:to>
                                            <p:strVal val="visible"/>
                                          </p:to>
                                        </p:set>
                                        <p:anim calcmode="lin" valueType="num">
                                          <p:cBhvr>
                                            <p:cTn id="90" dur="500" fill="hold"/>
                                            <p:tgtEl>
                                              <p:spTgt spid="130"/>
                                            </p:tgtEl>
                                            <p:attrNameLst>
                                              <p:attrName>ppt_w</p:attrName>
                                            </p:attrNameLst>
                                          </p:cBhvr>
                                          <p:tavLst>
                                            <p:tav tm="0">
                                              <p:val>
                                                <p:fltVal val="0"/>
                                              </p:val>
                                            </p:tav>
                                            <p:tav tm="100000">
                                              <p:val>
                                                <p:strVal val="#ppt_w"/>
                                              </p:val>
                                            </p:tav>
                                          </p:tavLst>
                                        </p:anim>
                                        <p:anim calcmode="lin" valueType="num">
                                          <p:cBhvr>
                                            <p:cTn id="91" dur="500" fill="hold"/>
                                            <p:tgtEl>
                                              <p:spTgt spid="130"/>
                                            </p:tgtEl>
                                            <p:attrNameLst>
                                              <p:attrName>ppt_h</p:attrName>
                                            </p:attrNameLst>
                                          </p:cBhvr>
                                          <p:tavLst>
                                            <p:tav tm="0">
                                              <p:val>
                                                <p:fltVal val="0"/>
                                              </p:val>
                                            </p:tav>
                                            <p:tav tm="100000">
                                              <p:val>
                                                <p:strVal val="#ppt_h"/>
                                              </p:val>
                                            </p:tav>
                                          </p:tavLst>
                                        </p:anim>
                                        <p:animEffect transition="in" filter="fade">
                                          <p:cBhvr>
                                            <p:cTn id="92" dur="500"/>
                                            <p:tgtEl>
                                              <p:spTgt spid="130"/>
                                            </p:tgtEl>
                                          </p:cBhvr>
                                        </p:animEffect>
                                      </p:childTnLst>
                                    </p:cTn>
                                  </p:par>
                                  <p:par>
                                    <p:cTn id="93" presetID="53" presetClass="entr" presetSubtype="16" fill="hold" grpId="0" nodeType="withEffect">
                                      <p:stCondLst>
                                        <p:cond delay="400"/>
                                      </p:stCondLst>
                                      <p:childTnLst>
                                        <p:set>
                                          <p:cBhvr>
                                            <p:cTn id="94" dur="1" fill="hold">
                                              <p:stCondLst>
                                                <p:cond delay="0"/>
                                              </p:stCondLst>
                                            </p:cTn>
                                            <p:tgtEl>
                                              <p:spTgt spid="142"/>
                                            </p:tgtEl>
                                            <p:attrNameLst>
                                              <p:attrName>style.visibility</p:attrName>
                                            </p:attrNameLst>
                                          </p:cBhvr>
                                          <p:to>
                                            <p:strVal val="visible"/>
                                          </p:to>
                                        </p:set>
                                        <p:anim calcmode="lin" valueType="num">
                                          <p:cBhvr>
                                            <p:cTn id="95" dur="900" fill="hold"/>
                                            <p:tgtEl>
                                              <p:spTgt spid="142"/>
                                            </p:tgtEl>
                                            <p:attrNameLst>
                                              <p:attrName>ppt_w</p:attrName>
                                            </p:attrNameLst>
                                          </p:cBhvr>
                                          <p:tavLst>
                                            <p:tav tm="0">
                                              <p:val>
                                                <p:fltVal val="0"/>
                                              </p:val>
                                            </p:tav>
                                            <p:tav tm="100000">
                                              <p:val>
                                                <p:strVal val="#ppt_w"/>
                                              </p:val>
                                            </p:tav>
                                          </p:tavLst>
                                        </p:anim>
                                        <p:anim calcmode="lin" valueType="num">
                                          <p:cBhvr>
                                            <p:cTn id="96" dur="900" fill="hold"/>
                                            <p:tgtEl>
                                              <p:spTgt spid="142"/>
                                            </p:tgtEl>
                                            <p:attrNameLst>
                                              <p:attrName>ppt_h</p:attrName>
                                            </p:attrNameLst>
                                          </p:cBhvr>
                                          <p:tavLst>
                                            <p:tav tm="0">
                                              <p:val>
                                                <p:fltVal val="0"/>
                                              </p:val>
                                            </p:tav>
                                            <p:tav tm="100000">
                                              <p:val>
                                                <p:strVal val="#ppt_h"/>
                                              </p:val>
                                            </p:tav>
                                          </p:tavLst>
                                        </p:anim>
                                        <p:animEffect transition="in" filter="fade">
                                          <p:cBhvr>
                                            <p:cTn id="97" dur="900"/>
                                            <p:tgtEl>
                                              <p:spTgt spid="142"/>
                                            </p:tgtEl>
                                          </p:cBhvr>
                                        </p:animEffect>
                                      </p:childTnLst>
                                    </p:cTn>
                                  </p:par>
                                  <p:par>
                                    <p:cTn id="98" presetID="53" presetClass="entr" presetSubtype="16" fill="hold" grpId="0" nodeType="withEffect">
                                      <p:stCondLst>
                                        <p:cond delay="0"/>
                                      </p:stCondLst>
                                      <p:childTnLst>
                                        <p:set>
                                          <p:cBhvr>
                                            <p:cTn id="99" dur="1" fill="hold">
                                              <p:stCondLst>
                                                <p:cond delay="0"/>
                                              </p:stCondLst>
                                            </p:cTn>
                                            <p:tgtEl>
                                              <p:spTgt spid="131"/>
                                            </p:tgtEl>
                                            <p:attrNameLst>
                                              <p:attrName>style.visibility</p:attrName>
                                            </p:attrNameLst>
                                          </p:cBhvr>
                                          <p:to>
                                            <p:strVal val="visible"/>
                                          </p:to>
                                        </p:set>
                                        <p:anim calcmode="lin" valueType="num">
                                          <p:cBhvr>
                                            <p:cTn id="100" dur="500" fill="hold"/>
                                            <p:tgtEl>
                                              <p:spTgt spid="131"/>
                                            </p:tgtEl>
                                            <p:attrNameLst>
                                              <p:attrName>ppt_w</p:attrName>
                                            </p:attrNameLst>
                                          </p:cBhvr>
                                          <p:tavLst>
                                            <p:tav tm="0">
                                              <p:val>
                                                <p:fltVal val="0"/>
                                              </p:val>
                                            </p:tav>
                                            <p:tav tm="100000">
                                              <p:val>
                                                <p:strVal val="#ppt_w"/>
                                              </p:val>
                                            </p:tav>
                                          </p:tavLst>
                                        </p:anim>
                                        <p:anim calcmode="lin" valueType="num">
                                          <p:cBhvr>
                                            <p:cTn id="101" dur="500" fill="hold"/>
                                            <p:tgtEl>
                                              <p:spTgt spid="131"/>
                                            </p:tgtEl>
                                            <p:attrNameLst>
                                              <p:attrName>ppt_h</p:attrName>
                                            </p:attrNameLst>
                                          </p:cBhvr>
                                          <p:tavLst>
                                            <p:tav tm="0">
                                              <p:val>
                                                <p:fltVal val="0"/>
                                              </p:val>
                                            </p:tav>
                                            <p:tav tm="100000">
                                              <p:val>
                                                <p:strVal val="#ppt_h"/>
                                              </p:val>
                                            </p:tav>
                                          </p:tavLst>
                                        </p:anim>
                                        <p:animEffect transition="in" filter="fade">
                                          <p:cBhvr>
                                            <p:cTn id="102" dur="500"/>
                                            <p:tgtEl>
                                              <p:spTgt spid="131"/>
                                            </p:tgtEl>
                                          </p:cBhvr>
                                        </p:animEffect>
                                      </p:childTnLst>
                                    </p:cTn>
                                  </p:par>
                                  <p:par>
                                    <p:cTn id="103" presetID="53" presetClass="entr" presetSubtype="16" fill="hold" grpId="0" nodeType="withEffect">
                                      <p:stCondLst>
                                        <p:cond delay="400"/>
                                      </p:stCondLst>
                                      <p:childTnLst>
                                        <p:set>
                                          <p:cBhvr>
                                            <p:cTn id="104" dur="1" fill="hold">
                                              <p:stCondLst>
                                                <p:cond delay="0"/>
                                              </p:stCondLst>
                                            </p:cTn>
                                            <p:tgtEl>
                                              <p:spTgt spid="132"/>
                                            </p:tgtEl>
                                            <p:attrNameLst>
                                              <p:attrName>style.visibility</p:attrName>
                                            </p:attrNameLst>
                                          </p:cBhvr>
                                          <p:to>
                                            <p:strVal val="visible"/>
                                          </p:to>
                                        </p:set>
                                        <p:anim calcmode="lin" valueType="num">
                                          <p:cBhvr>
                                            <p:cTn id="105" dur="600" fill="hold"/>
                                            <p:tgtEl>
                                              <p:spTgt spid="132"/>
                                            </p:tgtEl>
                                            <p:attrNameLst>
                                              <p:attrName>ppt_w</p:attrName>
                                            </p:attrNameLst>
                                          </p:cBhvr>
                                          <p:tavLst>
                                            <p:tav tm="0">
                                              <p:val>
                                                <p:fltVal val="0"/>
                                              </p:val>
                                            </p:tav>
                                            <p:tav tm="100000">
                                              <p:val>
                                                <p:strVal val="#ppt_w"/>
                                              </p:val>
                                            </p:tav>
                                          </p:tavLst>
                                        </p:anim>
                                        <p:anim calcmode="lin" valueType="num">
                                          <p:cBhvr>
                                            <p:cTn id="106" dur="600" fill="hold"/>
                                            <p:tgtEl>
                                              <p:spTgt spid="132"/>
                                            </p:tgtEl>
                                            <p:attrNameLst>
                                              <p:attrName>ppt_h</p:attrName>
                                            </p:attrNameLst>
                                          </p:cBhvr>
                                          <p:tavLst>
                                            <p:tav tm="0">
                                              <p:val>
                                                <p:fltVal val="0"/>
                                              </p:val>
                                            </p:tav>
                                            <p:tav tm="100000">
                                              <p:val>
                                                <p:strVal val="#ppt_h"/>
                                              </p:val>
                                            </p:tav>
                                          </p:tavLst>
                                        </p:anim>
                                        <p:animEffect transition="in" filter="fade">
                                          <p:cBhvr>
                                            <p:cTn id="107" dur="600"/>
                                            <p:tgtEl>
                                              <p:spTgt spid="132"/>
                                            </p:tgtEl>
                                          </p:cBhvr>
                                        </p:animEffect>
                                      </p:childTnLst>
                                    </p:cTn>
                                  </p:par>
                                  <p:par>
                                    <p:cTn id="108" presetID="53" presetClass="entr" presetSubtype="16" fill="hold" grpId="0" nodeType="withEffect">
                                      <p:stCondLst>
                                        <p:cond delay="200"/>
                                      </p:stCondLst>
                                      <p:childTnLst>
                                        <p:set>
                                          <p:cBhvr>
                                            <p:cTn id="109" dur="1" fill="hold">
                                              <p:stCondLst>
                                                <p:cond delay="0"/>
                                              </p:stCondLst>
                                            </p:cTn>
                                            <p:tgtEl>
                                              <p:spTgt spid="133"/>
                                            </p:tgtEl>
                                            <p:attrNameLst>
                                              <p:attrName>style.visibility</p:attrName>
                                            </p:attrNameLst>
                                          </p:cBhvr>
                                          <p:to>
                                            <p:strVal val="visible"/>
                                          </p:to>
                                        </p:set>
                                        <p:anim calcmode="lin" valueType="num">
                                          <p:cBhvr>
                                            <p:cTn id="110" dur="700" fill="hold"/>
                                            <p:tgtEl>
                                              <p:spTgt spid="133"/>
                                            </p:tgtEl>
                                            <p:attrNameLst>
                                              <p:attrName>ppt_w</p:attrName>
                                            </p:attrNameLst>
                                          </p:cBhvr>
                                          <p:tavLst>
                                            <p:tav tm="0">
                                              <p:val>
                                                <p:fltVal val="0"/>
                                              </p:val>
                                            </p:tav>
                                            <p:tav tm="100000">
                                              <p:val>
                                                <p:strVal val="#ppt_w"/>
                                              </p:val>
                                            </p:tav>
                                          </p:tavLst>
                                        </p:anim>
                                        <p:anim calcmode="lin" valueType="num">
                                          <p:cBhvr>
                                            <p:cTn id="111" dur="700" fill="hold"/>
                                            <p:tgtEl>
                                              <p:spTgt spid="133"/>
                                            </p:tgtEl>
                                            <p:attrNameLst>
                                              <p:attrName>ppt_h</p:attrName>
                                            </p:attrNameLst>
                                          </p:cBhvr>
                                          <p:tavLst>
                                            <p:tav tm="0">
                                              <p:val>
                                                <p:fltVal val="0"/>
                                              </p:val>
                                            </p:tav>
                                            <p:tav tm="100000">
                                              <p:val>
                                                <p:strVal val="#ppt_h"/>
                                              </p:val>
                                            </p:tav>
                                          </p:tavLst>
                                        </p:anim>
                                        <p:animEffect transition="in" filter="fade">
                                          <p:cBhvr>
                                            <p:cTn id="112" dur="700"/>
                                            <p:tgtEl>
                                              <p:spTgt spid="133"/>
                                            </p:tgtEl>
                                          </p:cBhvr>
                                        </p:animEffect>
                                      </p:childTnLst>
                                    </p:cTn>
                                  </p:par>
                                  <p:par>
                                    <p:cTn id="113" presetID="53" presetClass="entr" presetSubtype="16" fill="hold" grpId="0" nodeType="withEffect">
                                      <p:stCondLst>
                                        <p:cond delay="400"/>
                                      </p:stCondLst>
                                      <p:childTnLst>
                                        <p:set>
                                          <p:cBhvr>
                                            <p:cTn id="114" dur="1" fill="hold">
                                              <p:stCondLst>
                                                <p:cond delay="0"/>
                                              </p:stCondLst>
                                            </p:cTn>
                                            <p:tgtEl>
                                              <p:spTgt spid="134"/>
                                            </p:tgtEl>
                                            <p:attrNameLst>
                                              <p:attrName>style.visibility</p:attrName>
                                            </p:attrNameLst>
                                          </p:cBhvr>
                                          <p:to>
                                            <p:strVal val="visible"/>
                                          </p:to>
                                        </p:set>
                                        <p:anim calcmode="lin" valueType="num">
                                          <p:cBhvr>
                                            <p:cTn id="115" dur="1000" fill="hold"/>
                                            <p:tgtEl>
                                              <p:spTgt spid="134"/>
                                            </p:tgtEl>
                                            <p:attrNameLst>
                                              <p:attrName>ppt_w</p:attrName>
                                            </p:attrNameLst>
                                          </p:cBhvr>
                                          <p:tavLst>
                                            <p:tav tm="0">
                                              <p:val>
                                                <p:fltVal val="0"/>
                                              </p:val>
                                            </p:tav>
                                            <p:tav tm="100000">
                                              <p:val>
                                                <p:strVal val="#ppt_w"/>
                                              </p:val>
                                            </p:tav>
                                          </p:tavLst>
                                        </p:anim>
                                        <p:anim calcmode="lin" valueType="num">
                                          <p:cBhvr>
                                            <p:cTn id="116" dur="1000" fill="hold"/>
                                            <p:tgtEl>
                                              <p:spTgt spid="134"/>
                                            </p:tgtEl>
                                            <p:attrNameLst>
                                              <p:attrName>ppt_h</p:attrName>
                                            </p:attrNameLst>
                                          </p:cBhvr>
                                          <p:tavLst>
                                            <p:tav tm="0">
                                              <p:val>
                                                <p:fltVal val="0"/>
                                              </p:val>
                                            </p:tav>
                                            <p:tav tm="100000">
                                              <p:val>
                                                <p:strVal val="#ppt_h"/>
                                              </p:val>
                                            </p:tav>
                                          </p:tavLst>
                                        </p:anim>
                                        <p:animEffect transition="in" filter="fade">
                                          <p:cBhvr>
                                            <p:cTn id="117" dur="1000"/>
                                            <p:tgtEl>
                                              <p:spTgt spid="134"/>
                                            </p:tgtEl>
                                          </p:cBhvr>
                                        </p:animEffect>
                                      </p:childTnLst>
                                    </p:cTn>
                                  </p:par>
                                  <p:par>
                                    <p:cTn id="118" presetID="53" presetClass="entr" presetSubtype="16" fill="hold" grpId="0" nodeType="withEffect">
                                      <p:stCondLst>
                                        <p:cond delay="0"/>
                                      </p:stCondLst>
                                      <p:childTnLst>
                                        <p:set>
                                          <p:cBhvr>
                                            <p:cTn id="119" dur="1" fill="hold">
                                              <p:stCondLst>
                                                <p:cond delay="0"/>
                                              </p:stCondLst>
                                            </p:cTn>
                                            <p:tgtEl>
                                              <p:spTgt spid="135"/>
                                            </p:tgtEl>
                                            <p:attrNameLst>
                                              <p:attrName>style.visibility</p:attrName>
                                            </p:attrNameLst>
                                          </p:cBhvr>
                                          <p:to>
                                            <p:strVal val="visible"/>
                                          </p:to>
                                        </p:set>
                                        <p:anim calcmode="lin" valueType="num">
                                          <p:cBhvr>
                                            <p:cTn id="120" dur="700" fill="hold"/>
                                            <p:tgtEl>
                                              <p:spTgt spid="135"/>
                                            </p:tgtEl>
                                            <p:attrNameLst>
                                              <p:attrName>ppt_w</p:attrName>
                                            </p:attrNameLst>
                                          </p:cBhvr>
                                          <p:tavLst>
                                            <p:tav tm="0">
                                              <p:val>
                                                <p:fltVal val="0"/>
                                              </p:val>
                                            </p:tav>
                                            <p:tav tm="100000">
                                              <p:val>
                                                <p:strVal val="#ppt_w"/>
                                              </p:val>
                                            </p:tav>
                                          </p:tavLst>
                                        </p:anim>
                                        <p:anim calcmode="lin" valueType="num">
                                          <p:cBhvr>
                                            <p:cTn id="121" dur="700" fill="hold"/>
                                            <p:tgtEl>
                                              <p:spTgt spid="135"/>
                                            </p:tgtEl>
                                            <p:attrNameLst>
                                              <p:attrName>ppt_h</p:attrName>
                                            </p:attrNameLst>
                                          </p:cBhvr>
                                          <p:tavLst>
                                            <p:tav tm="0">
                                              <p:val>
                                                <p:fltVal val="0"/>
                                              </p:val>
                                            </p:tav>
                                            <p:tav tm="100000">
                                              <p:val>
                                                <p:strVal val="#ppt_h"/>
                                              </p:val>
                                            </p:tav>
                                          </p:tavLst>
                                        </p:anim>
                                        <p:animEffect transition="in" filter="fade">
                                          <p:cBhvr>
                                            <p:cTn id="122" dur="700"/>
                                            <p:tgtEl>
                                              <p:spTgt spid="135"/>
                                            </p:tgtEl>
                                          </p:cBhvr>
                                        </p:animEffect>
                                      </p:childTnLst>
                                    </p:cTn>
                                  </p:par>
                                  <p:par>
                                    <p:cTn id="123" presetID="53" presetClass="entr" presetSubtype="16" fill="hold" grpId="0" nodeType="withEffect">
                                      <p:stCondLst>
                                        <p:cond delay="200"/>
                                      </p:stCondLst>
                                      <p:childTnLst>
                                        <p:set>
                                          <p:cBhvr>
                                            <p:cTn id="124" dur="1" fill="hold">
                                              <p:stCondLst>
                                                <p:cond delay="0"/>
                                              </p:stCondLst>
                                            </p:cTn>
                                            <p:tgtEl>
                                              <p:spTgt spid="136"/>
                                            </p:tgtEl>
                                            <p:attrNameLst>
                                              <p:attrName>style.visibility</p:attrName>
                                            </p:attrNameLst>
                                          </p:cBhvr>
                                          <p:to>
                                            <p:strVal val="visible"/>
                                          </p:to>
                                        </p:set>
                                        <p:anim calcmode="lin" valueType="num">
                                          <p:cBhvr>
                                            <p:cTn id="125" dur="800" fill="hold"/>
                                            <p:tgtEl>
                                              <p:spTgt spid="136"/>
                                            </p:tgtEl>
                                            <p:attrNameLst>
                                              <p:attrName>ppt_w</p:attrName>
                                            </p:attrNameLst>
                                          </p:cBhvr>
                                          <p:tavLst>
                                            <p:tav tm="0">
                                              <p:val>
                                                <p:fltVal val="0"/>
                                              </p:val>
                                            </p:tav>
                                            <p:tav tm="100000">
                                              <p:val>
                                                <p:strVal val="#ppt_w"/>
                                              </p:val>
                                            </p:tav>
                                          </p:tavLst>
                                        </p:anim>
                                        <p:anim calcmode="lin" valueType="num">
                                          <p:cBhvr>
                                            <p:cTn id="126" dur="800" fill="hold"/>
                                            <p:tgtEl>
                                              <p:spTgt spid="136"/>
                                            </p:tgtEl>
                                            <p:attrNameLst>
                                              <p:attrName>ppt_h</p:attrName>
                                            </p:attrNameLst>
                                          </p:cBhvr>
                                          <p:tavLst>
                                            <p:tav tm="0">
                                              <p:val>
                                                <p:fltVal val="0"/>
                                              </p:val>
                                            </p:tav>
                                            <p:tav tm="100000">
                                              <p:val>
                                                <p:strVal val="#ppt_h"/>
                                              </p:val>
                                            </p:tav>
                                          </p:tavLst>
                                        </p:anim>
                                        <p:animEffect transition="in" filter="fade">
                                          <p:cBhvr>
                                            <p:cTn id="127" dur="800"/>
                                            <p:tgtEl>
                                              <p:spTgt spid="136"/>
                                            </p:tgtEl>
                                          </p:cBhvr>
                                        </p:animEffect>
                                      </p:childTnLst>
                                    </p:cTn>
                                  </p:par>
                                  <p:par>
                                    <p:cTn id="128" presetID="53" presetClass="entr" presetSubtype="16" fill="hold" grpId="0" nodeType="withEffect">
                                      <p:stCondLst>
                                        <p:cond delay="400"/>
                                      </p:stCondLst>
                                      <p:childTnLst>
                                        <p:set>
                                          <p:cBhvr>
                                            <p:cTn id="129" dur="1" fill="hold">
                                              <p:stCondLst>
                                                <p:cond delay="0"/>
                                              </p:stCondLst>
                                            </p:cTn>
                                            <p:tgtEl>
                                              <p:spTgt spid="143"/>
                                            </p:tgtEl>
                                            <p:attrNameLst>
                                              <p:attrName>style.visibility</p:attrName>
                                            </p:attrNameLst>
                                          </p:cBhvr>
                                          <p:to>
                                            <p:strVal val="visible"/>
                                          </p:to>
                                        </p:set>
                                        <p:anim calcmode="lin" valueType="num">
                                          <p:cBhvr>
                                            <p:cTn id="130" dur="900" fill="hold"/>
                                            <p:tgtEl>
                                              <p:spTgt spid="143"/>
                                            </p:tgtEl>
                                            <p:attrNameLst>
                                              <p:attrName>ppt_w</p:attrName>
                                            </p:attrNameLst>
                                          </p:cBhvr>
                                          <p:tavLst>
                                            <p:tav tm="0">
                                              <p:val>
                                                <p:fltVal val="0"/>
                                              </p:val>
                                            </p:tav>
                                            <p:tav tm="100000">
                                              <p:val>
                                                <p:strVal val="#ppt_w"/>
                                              </p:val>
                                            </p:tav>
                                          </p:tavLst>
                                        </p:anim>
                                        <p:anim calcmode="lin" valueType="num">
                                          <p:cBhvr>
                                            <p:cTn id="131" dur="900" fill="hold"/>
                                            <p:tgtEl>
                                              <p:spTgt spid="143"/>
                                            </p:tgtEl>
                                            <p:attrNameLst>
                                              <p:attrName>ppt_h</p:attrName>
                                            </p:attrNameLst>
                                          </p:cBhvr>
                                          <p:tavLst>
                                            <p:tav tm="0">
                                              <p:val>
                                                <p:fltVal val="0"/>
                                              </p:val>
                                            </p:tav>
                                            <p:tav tm="100000">
                                              <p:val>
                                                <p:strVal val="#ppt_h"/>
                                              </p:val>
                                            </p:tav>
                                          </p:tavLst>
                                        </p:anim>
                                        <p:animEffect transition="in" filter="fade">
                                          <p:cBhvr>
                                            <p:cTn id="132" dur="900"/>
                                            <p:tgtEl>
                                              <p:spTgt spid="143"/>
                                            </p:tgtEl>
                                          </p:cBhvr>
                                        </p:animEffect>
                                      </p:childTnLst>
                                    </p:cTn>
                                  </p:par>
                                </p:childTnLst>
                              </p:cTn>
                            </p:par>
                            <p:par>
                              <p:cTn id="133" fill="hold">
                                <p:stCondLst>
                                  <p:cond delay="7290"/>
                                </p:stCondLst>
                                <p:childTnLst>
                                  <p:par>
                                    <p:cTn id="134" presetID="10" presetClass="entr" presetSubtype="0" fill="hold" grpId="0" nodeType="afterEffect">
                                      <p:stCondLst>
                                        <p:cond delay="0"/>
                                      </p:stCondLst>
                                      <p:childTnLst>
                                        <p:set>
                                          <p:cBhvr>
                                            <p:cTn id="135" dur="1" fill="hold">
                                              <p:stCondLst>
                                                <p:cond delay="0"/>
                                              </p:stCondLst>
                                            </p:cTn>
                                            <p:tgtEl>
                                              <p:spTgt spid="144"/>
                                            </p:tgtEl>
                                            <p:attrNameLst>
                                              <p:attrName>style.visibility</p:attrName>
                                            </p:attrNameLst>
                                          </p:cBhvr>
                                          <p:to>
                                            <p:strVal val="visible"/>
                                          </p:to>
                                        </p:set>
                                        <p:animEffect transition="in" filter="fade">
                                          <p:cBhvr>
                                            <p:cTn id="136" dur="500"/>
                                            <p:tgtEl>
                                              <p:spTgt spid="1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3" grpId="0"/>
          <p:bldP spid="124" grpId="0"/>
          <p:bldP spid="125" grpId="0"/>
          <p:bldP spid="126" grpId="0"/>
          <p:bldP spid="127" grpId="0"/>
          <p:bldP spid="127" grpId="1"/>
          <p:bldP spid="128" grpId="0" animBg="1"/>
          <p:bldP spid="129" grpId="0" animBg="1"/>
          <p:bldP spid="130" grpId="0" animBg="1"/>
          <p:bldP spid="131" grpId="0" animBg="1"/>
          <p:bldP spid="132" grpId="0" animBg="1"/>
          <p:bldP spid="133" grpId="0" animBg="1"/>
          <p:bldP spid="134" grpId="0" animBg="1"/>
          <p:bldP spid="135" grpId="0" animBg="1"/>
          <p:bldP spid="136" grpId="0" animBg="1"/>
          <p:bldP spid="142" grpId="0" animBg="1"/>
          <p:bldP spid="143" grpId="0" animBg="1"/>
          <p:bldP spid="144"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accel="58000" fill="hold" nodeType="afterEffect">
                                      <p:stCondLst>
                                        <p:cond delay="0"/>
                                      </p:stCondLst>
                                      <p:childTnLst>
                                        <p:set>
                                          <p:cBhvr>
                                            <p:cTn id="6" dur="1" fill="hold">
                                              <p:stCondLst>
                                                <p:cond delay="0"/>
                                              </p:stCondLst>
                                            </p:cTn>
                                            <p:tgtEl>
                                              <p:spTgt spid="33"/>
                                            </p:tgtEl>
                                            <p:attrNameLst>
                                              <p:attrName>style.visibility</p:attrName>
                                            </p:attrNameLst>
                                          </p:cBhvr>
                                          <p:to>
                                            <p:strVal val="visible"/>
                                          </p:to>
                                        </p:set>
                                        <p:anim calcmode="lin" valueType="num">
                                          <p:cBhvr additive="base">
                                            <p:cTn id="7" dur="1000" fill="hold"/>
                                            <p:tgtEl>
                                              <p:spTgt spid="33"/>
                                            </p:tgtEl>
                                            <p:attrNameLst>
                                              <p:attrName>ppt_x</p:attrName>
                                            </p:attrNameLst>
                                          </p:cBhvr>
                                          <p:tavLst>
                                            <p:tav tm="0">
                                              <p:val>
                                                <p:strVal val="0-#ppt_w/2"/>
                                              </p:val>
                                            </p:tav>
                                            <p:tav tm="100000">
                                              <p:val>
                                                <p:strVal val="#ppt_x"/>
                                              </p:val>
                                            </p:tav>
                                          </p:tavLst>
                                        </p:anim>
                                        <p:anim calcmode="lin" valueType="num">
                                          <p:cBhvr additive="base">
                                            <p:cTn id="8" dur="1000" fill="hold"/>
                                            <p:tgtEl>
                                              <p:spTgt spid="33"/>
                                            </p:tgtEl>
                                            <p:attrNameLst>
                                              <p:attrName>ppt_y</p:attrName>
                                            </p:attrNameLst>
                                          </p:cBhvr>
                                          <p:tavLst>
                                            <p:tav tm="0">
                                              <p:val>
                                                <p:strVal val="#ppt_y"/>
                                              </p:val>
                                            </p:tav>
                                            <p:tav tm="100000">
                                              <p:val>
                                                <p:strVal val="#ppt_y"/>
                                              </p:val>
                                            </p:tav>
                                          </p:tavLst>
                                        </p:anim>
                                      </p:childTnLst>
                                    </p:cTn>
                                  </p:par>
                                </p:childTnLst>
                              </p:cTn>
                            </p:par>
                            <p:par>
                              <p:cTn id="9" fill="hold">
                                <p:stCondLst>
                                  <p:cond delay="1000"/>
                                </p:stCondLst>
                                <p:childTnLst>
                                  <p:par>
                                    <p:cTn id="10" presetID="22" presetClass="entr" presetSubtype="8" fill="hold" nodeType="afterEffect">
                                      <p:stCondLst>
                                        <p:cond delay="0"/>
                                      </p:stCondLst>
                                      <p:childTnLst>
                                        <p:set>
                                          <p:cBhvr>
                                            <p:cTn id="11" dur="1" fill="hold">
                                              <p:stCondLst>
                                                <p:cond delay="0"/>
                                              </p:stCondLst>
                                            </p:cTn>
                                            <p:tgtEl>
                                              <p:spTgt spid="115"/>
                                            </p:tgtEl>
                                            <p:attrNameLst>
                                              <p:attrName>style.visibility</p:attrName>
                                            </p:attrNameLst>
                                          </p:cBhvr>
                                          <p:to>
                                            <p:strVal val="visible"/>
                                          </p:to>
                                        </p:set>
                                        <p:animEffect transition="in" filter="wipe(left)">
                                          <p:cBhvr>
                                            <p:cTn id="12" dur="250"/>
                                            <p:tgtEl>
                                              <p:spTgt spid="115"/>
                                            </p:tgtEl>
                                          </p:cBhvr>
                                        </p:animEffect>
                                      </p:childTnLst>
                                    </p:cTn>
                                  </p:par>
                                </p:childTnLst>
                              </p:cTn>
                            </p:par>
                            <p:par>
                              <p:cTn id="13" fill="hold">
                                <p:stCondLst>
                                  <p:cond delay="1250"/>
                                </p:stCondLst>
                                <p:childTnLst>
                                  <p:par>
                                    <p:cTn id="14" presetID="22" presetClass="entr" presetSubtype="8" fill="hold" nodeType="afterEffect">
                                      <p:stCondLst>
                                        <p:cond delay="0"/>
                                      </p:stCondLst>
                                      <p:childTnLst>
                                        <p:set>
                                          <p:cBhvr>
                                            <p:cTn id="15" dur="1" fill="hold">
                                              <p:stCondLst>
                                                <p:cond delay="0"/>
                                              </p:stCondLst>
                                            </p:cTn>
                                            <p:tgtEl>
                                              <p:spTgt spid="116"/>
                                            </p:tgtEl>
                                            <p:attrNameLst>
                                              <p:attrName>style.visibility</p:attrName>
                                            </p:attrNameLst>
                                          </p:cBhvr>
                                          <p:to>
                                            <p:strVal val="visible"/>
                                          </p:to>
                                        </p:set>
                                        <p:animEffect transition="in" filter="wipe(left)">
                                          <p:cBhvr>
                                            <p:cTn id="16" dur="250"/>
                                            <p:tgtEl>
                                              <p:spTgt spid="116"/>
                                            </p:tgtEl>
                                          </p:cBhvr>
                                        </p:animEffect>
                                      </p:childTnLst>
                                    </p:cTn>
                                  </p:par>
                                </p:childTnLst>
                              </p:cTn>
                            </p:par>
                            <p:par>
                              <p:cTn id="17" fill="hold">
                                <p:stCondLst>
                                  <p:cond delay="1500"/>
                                </p:stCondLst>
                                <p:childTnLst>
                                  <p:par>
                                    <p:cTn id="18" presetID="47" presetClass="entr" presetSubtype="0" fill="hold" grpId="0" nodeType="afterEffect">
                                      <p:stCondLst>
                                        <p:cond delay="0"/>
                                      </p:stCondLst>
                                      <p:childTnLst>
                                        <p:set>
                                          <p:cBhvr>
                                            <p:cTn id="19" dur="1" fill="hold">
                                              <p:stCondLst>
                                                <p:cond delay="0"/>
                                              </p:stCondLst>
                                            </p:cTn>
                                            <p:tgtEl>
                                              <p:spTgt spid="123"/>
                                            </p:tgtEl>
                                            <p:attrNameLst>
                                              <p:attrName>style.visibility</p:attrName>
                                            </p:attrNameLst>
                                          </p:cBhvr>
                                          <p:to>
                                            <p:strVal val="visible"/>
                                          </p:to>
                                        </p:set>
                                        <p:animEffect transition="in" filter="fade">
                                          <p:cBhvr>
                                            <p:cTn id="20" dur="500"/>
                                            <p:tgtEl>
                                              <p:spTgt spid="123"/>
                                            </p:tgtEl>
                                          </p:cBhvr>
                                        </p:animEffect>
                                        <p:anim calcmode="lin" valueType="num">
                                          <p:cBhvr>
                                            <p:cTn id="21" dur="500" fill="hold"/>
                                            <p:tgtEl>
                                              <p:spTgt spid="123"/>
                                            </p:tgtEl>
                                            <p:attrNameLst>
                                              <p:attrName>ppt_x</p:attrName>
                                            </p:attrNameLst>
                                          </p:cBhvr>
                                          <p:tavLst>
                                            <p:tav tm="0">
                                              <p:val>
                                                <p:strVal val="#ppt_x"/>
                                              </p:val>
                                            </p:tav>
                                            <p:tav tm="100000">
                                              <p:val>
                                                <p:strVal val="#ppt_x"/>
                                              </p:val>
                                            </p:tav>
                                          </p:tavLst>
                                        </p:anim>
                                        <p:anim calcmode="lin" valueType="num">
                                          <p:cBhvr>
                                            <p:cTn id="22" dur="500" fill="hold"/>
                                            <p:tgtEl>
                                              <p:spTgt spid="123"/>
                                            </p:tgtEl>
                                            <p:attrNameLst>
                                              <p:attrName>ppt_y</p:attrName>
                                            </p:attrNameLst>
                                          </p:cBhvr>
                                          <p:tavLst>
                                            <p:tav tm="0">
                                              <p:val>
                                                <p:strVal val="#ppt_y-.1"/>
                                              </p:val>
                                            </p:tav>
                                            <p:tav tm="100000">
                                              <p:val>
                                                <p:strVal val="#ppt_y"/>
                                              </p:val>
                                            </p:tav>
                                          </p:tavLst>
                                        </p:anim>
                                      </p:childTnLst>
                                    </p:cTn>
                                  </p:par>
                                </p:childTnLst>
                              </p:cTn>
                            </p:par>
                            <p:par>
                              <p:cTn id="23" fill="hold">
                                <p:stCondLst>
                                  <p:cond delay="2000"/>
                                </p:stCondLst>
                                <p:childTnLst>
                                  <p:par>
                                    <p:cTn id="24" presetID="22" presetClass="entr" presetSubtype="8" fill="hold" nodeType="afterEffect">
                                      <p:stCondLst>
                                        <p:cond delay="0"/>
                                      </p:stCondLst>
                                      <p:childTnLst>
                                        <p:set>
                                          <p:cBhvr>
                                            <p:cTn id="25" dur="1" fill="hold">
                                              <p:stCondLst>
                                                <p:cond delay="0"/>
                                              </p:stCondLst>
                                            </p:cTn>
                                            <p:tgtEl>
                                              <p:spTgt spid="117"/>
                                            </p:tgtEl>
                                            <p:attrNameLst>
                                              <p:attrName>style.visibility</p:attrName>
                                            </p:attrNameLst>
                                          </p:cBhvr>
                                          <p:to>
                                            <p:strVal val="visible"/>
                                          </p:to>
                                        </p:set>
                                        <p:animEffect transition="in" filter="wipe(left)">
                                          <p:cBhvr>
                                            <p:cTn id="26" dur="250"/>
                                            <p:tgtEl>
                                              <p:spTgt spid="117"/>
                                            </p:tgtEl>
                                          </p:cBhvr>
                                        </p:animEffect>
                                      </p:childTnLst>
                                    </p:cTn>
                                  </p:par>
                                </p:childTnLst>
                              </p:cTn>
                            </p:par>
                            <p:par>
                              <p:cTn id="27" fill="hold">
                                <p:stCondLst>
                                  <p:cond delay="2250"/>
                                </p:stCondLst>
                                <p:childTnLst>
                                  <p:par>
                                    <p:cTn id="28" presetID="22" presetClass="entr" presetSubtype="8" fill="hold" nodeType="afterEffect">
                                      <p:stCondLst>
                                        <p:cond delay="0"/>
                                      </p:stCondLst>
                                      <p:childTnLst>
                                        <p:set>
                                          <p:cBhvr>
                                            <p:cTn id="29" dur="1" fill="hold">
                                              <p:stCondLst>
                                                <p:cond delay="0"/>
                                              </p:stCondLst>
                                            </p:cTn>
                                            <p:tgtEl>
                                              <p:spTgt spid="118"/>
                                            </p:tgtEl>
                                            <p:attrNameLst>
                                              <p:attrName>style.visibility</p:attrName>
                                            </p:attrNameLst>
                                          </p:cBhvr>
                                          <p:to>
                                            <p:strVal val="visible"/>
                                          </p:to>
                                        </p:set>
                                        <p:animEffect transition="in" filter="wipe(left)">
                                          <p:cBhvr>
                                            <p:cTn id="30" dur="250"/>
                                            <p:tgtEl>
                                              <p:spTgt spid="118"/>
                                            </p:tgtEl>
                                          </p:cBhvr>
                                        </p:animEffect>
                                      </p:childTnLst>
                                    </p:cTn>
                                  </p:par>
                                </p:childTnLst>
                              </p:cTn>
                            </p:par>
                            <p:par>
                              <p:cTn id="31" fill="hold">
                                <p:stCondLst>
                                  <p:cond delay="2500"/>
                                </p:stCondLst>
                                <p:childTnLst>
                                  <p:par>
                                    <p:cTn id="32" presetID="47" presetClass="entr" presetSubtype="0" fill="hold" grpId="0" nodeType="afterEffect">
                                      <p:stCondLst>
                                        <p:cond delay="0"/>
                                      </p:stCondLst>
                                      <p:childTnLst>
                                        <p:set>
                                          <p:cBhvr>
                                            <p:cTn id="33" dur="1" fill="hold">
                                              <p:stCondLst>
                                                <p:cond delay="0"/>
                                              </p:stCondLst>
                                            </p:cTn>
                                            <p:tgtEl>
                                              <p:spTgt spid="124"/>
                                            </p:tgtEl>
                                            <p:attrNameLst>
                                              <p:attrName>style.visibility</p:attrName>
                                            </p:attrNameLst>
                                          </p:cBhvr>
                                          <p:to>
                                            <p:strVal val="visible"/>
                                          </p:to>
                                        </p:set>
                                        <p:animEffect transition="in" filter="fade">
                                          <p:cBhvr>
                                            <p:cTn id="34" dur="500"/>
                                            <p:tgtEl>
                                              <p:spTgt spid="124"/>
                                            </p:tgtEl>
                                          </p:cBhvr>
                                        </p:animEffect>
                                        <p:anim calcmode="lin" valueType="num">
                                          <p:cBhvr>
                                            <p:cTn id="35" dur="500" fill="hold"/>
                                            <p:tgtEl>
                                              <p:spTgt spid="124"/>
                                            </p:tgtEl>
                                            <p:attrNameLst>
                                              <p:attrName>ppt_x</p:attrName>
                                            </p:attrNameLst>
                                          </p:cBhvr>
                                          <p:tavLst>
                                            <p:tav tm="0">
                                              <p:val>
                                                <p:strVal val="#ppt_x"/>
                                              </p:val>
                                            </p:tav>
                                            <p:tav tm="100000">
                                              <p:val>
                                                <p:strVal val="#ppt_x"/>
                                              </p:val>
                                            </p:tav>
                                          </p:tavLst>
                                        </p:anim>
                                        <p:anim calcmode="lin" valueType="num">
                                          <p:cBhvr>
                                            <p:cTn id="36" dur="500" fill="hold"/>
                                            <p:tgtEl>
                                              <p:spTgt spid="124"/>
                                            </p:tgtEl>
                                            <p:attrNameLst>
                                              <p:attrName>ppt_y</p:attrName>
                                            </p:attrNameLst>
                                          </p:cBhvr>
                                          <p:tavLst>
                                            <p:tav tm="0">
                                              <p:val>
                                                <p:strVal val="#ppt_y-.1"/>
                                              </p:val>
                                            </p:tav>
                                            <p:tav tm="100000">
                                              <p:val>
                                                <p:strVal val="#ppt_y"/>
                                              </p:val>
                                            </p:tav>
                                          </p:tavLst>
                                        </p:anim>
                                      </p:childTnLst>
                                    </p:cTn>
                                  </p:par>
                                </p:childTnLst>
                              </p:cTn>
                            </p:par>
                            <p:par>
                              <p:cTn id="37" fill="hold">
                                <p:stCondLst>
                                  <p:cond delay="3000"/>
                                </p:stCondLst>
                                <p:childTnLst>
                                  <p:par>
                                    <p:cTn id="38" presetID="22" presetClass="entr" presetSubtype="8" fill="hold" nodeType="afterEffect">
                                      <p:stCondLst>
                                        <p:cond delay="0"/>
                                      </p:stCondLst>
                                      <p:childTnLst>
                                        <p:set>
                                          <p:cBhvr>
                                            <p:cTn id="39" dur="1" fill="hold">
                                              <p:stCondLst>
                                                <p:cond delay="0"/>
                                              </p:stCondLst>
                                            </p:cTn>
                                            <p:tgtEl>
                                              <p:spTgt spid="119"/>
                                            </p:tgtEl>
                                            <p:attrNameLst>
                                              <p:attrName>style.visibility</p:attrName>
                                            </p:attrNameLst>
                                          </p:cBhvr>
                                          <p:to>
                                            <p:strVal val="visible"/>
                                          </p:to>
                                        </p:set>
                                        <p:animEffect transition="in" filter="wipe(left)">
                                          <p:cBhvr>
                                            <p:cTn id="40" dur="250"/>
                                            <p:tgtEl>
                                              <p:spTgt spid="119"/>
                                            </p:tgtEl>
                                          </p:cBhvr>
                                        </p:animEffect>
                                      </p:childTnLst>
                                    </p:cTn>
                                  </p:par>
                                </p:childTnLst>
                              </p:cTn>
                            </p:par>
                            <p:par>
                              <p:cTn id="41" fill="hold">
                                <p:stCondLst>
                                  <p:cond delay="3250"/>
                                </p:stCondLst>
                                <p:childTnLst>
                                  <p:par>
                                    <p:cTn id="42" presetID="10" presetClass="entr" presetSubtype="0" fill="hold" nodeType="afterEffect">
                                      <p:stCondLst>
                                        <p:cond delay="0"/>
                                      </p:stCondLst>
                                      <p:childTnLst>
                                        <p:set>
                                          <p:cBhvr>
                                            <p:cTn id="43" dur="1" fill="hold">
                                              <p:stCondLst>
                                                <p:cond delay="0"/>
                                              </p:stCondLst>
                                            </p:cTn>
                                            <p:tgtEl>
                                              <p:spTgt spid="120"/>
                                            </p:tgtEl>
                                            <p:attrNameLst>
                                              <p:attrName>style.visibility</p:attrName>
                                            </p:attrNameLst>
                                          </p:cBhvr>
                                          <p:to>
                                            <p:strVal val="visible"/>
                                          </p:to>
                                        </p:set>
                                        <p:animEffect transition="in" filter="fade">
                                          <p:cBhvr>
                                            <p:cTn id="44" dur="250"/>
                                            <p:tgtEl>
                                              <p:spTgt spid="120"/>
                                            </p:tgtEl>
                                          </p:cBhvr>
                                        </p:animEffect>
                                      </p:childTnLst>
                                    </p:cTn>
                                  </p:par>
                                </p:childTnLst>
                              </p:cTn>
                            </p:par>
                            <p:par>
                              <p:cTn id="45" fill="hold">
                                <p:stCondLst>
                                  <p:cond delay="3500"/>
                                </p:stCondLst>
                                <p:childTnLst>
                                  <p:par>
                                    <p:cTn id="46" presetID="47" presetClass="entr" presetSubtype="0" fill="hold" grpId="0" nodeType="afterEffect">
                                      <p:stCondLst>
                                        <p:cond delay="0"/>
                                      </p:stCondLst>
                                      <p:childTnLst>
                                        <p:set>
                                          <p:cBhvr>
                                            <p:cTn id="47" dur="1" fill="hold">
                                              <p:stCondLst>
                                                <p:cond delay="0"/>
                                              </p:stCondLst>
                                            </p:cTn>
                                            <p:tgtEl>
                                              <p:spTgt spid="125"/>
                                            </p:tgtEl>
                                            <p:attrNameLst>
                                              <p:attrName>style.visibility</p:attrName>
                                            </p:attrNameLst>
                                          </p:cBhvr>
                                          <p:to>
                                            <p:strVal val="visible"/>
                                          </p:to>
                                        </p:set>
                                        <p:animEffect transition="in" filter="fade">
                                          <p:cBhvr>
                                            <p:cTn id="48" dur="500"/>
                                            <p:tgtEl>
                                              <p:spTgt spid="125"/>
                                            </p:tgtEl>
                                          </p:cBhvr>
                                        </p:animEffect>
                                        <p:anim calcmode="lin" valueType="num">
                                          <p:cBhvr>
                                            <p:cTn id="49" dur="500" fill="hold"/>
                                            <p:tgtEl>
                                              <p:spTgt spid="125"/>
                                            </p:tgtEl>
                                            <p:attrNameLst>
                                              <p:attrName>ppt_x</p:attrName>
                                            </p:attrNameLst>
                                          </p:cBhvr>
                                          <p:tavLst>
                                            <p:tav tm="0">
                                              <p:val>
                                                <p:strVal val="#ppt_x"/>
                                              </p:val>
                                            </p:tav>
                                            <p:tav tm="100000">
                                              <p:val>
                                                <p:strVal val="#ppt_x"/>
                                              </p:val>
                                            </p:tav>
                                          </p:tavLst>
                                        </p:anim>
                                        <p:anim calcmode="lin" valueType="num">
                                          <p:cBhvr>
                                            <p:cTn id="50" dur="500" fill="hold"/>
                                            <p:tgtEl>
                                              <p:spTgt spid="125"/>
                                            </p:tgtEl>
                                            <p:attrNameLst>
                                              <p:attrName>ppt_y</p:attrName>
                                            </p:attrNameLst>
                                          </p:cBhvr>
                                          <p:tavLst>
                                            <p:tav tm="0">
                                              <p:val>
                                                <p:strVal val="#ppt_y-.1"/>
                                              </p:val>
                                            </p:tav>
                                            <p:tav tm="100000">
                                              <p:val>
                                                <p:strVal val="#ppt_y"/>
                                              </p:val>
                                            </p:tav>
                                          </p:tavLst>
                                        </p:anim>
                                      </p:childTnLst>
                                    </p:cTn>
                                  </p:par>
                                </p:childTnLst>
                              </p:cTn>
                            </p:par>
                            <p:par>
                              <p:cTn id="51" fill="hold">
                                <p:stCondLst>
                                  <p:cond delay="4000"/>
                                </p:stCondLst>
                                <p:childTnLst>
                                  <p:par>
                                    <p:cTn id="52" presetID="22" presetClass="entr" presetSubtype="8" fill="hold" nodeType="afterEffect">
                                      <p:stCondLst>
                                        <p:cond delay="0"/>
                                      </p:stCondLst>
                                      <p:childTnLst>
                                        <p:set>
                                          <p:cBhvr>
                                            <p:cTn id="53" dur="1" fill="hold">
                                              <p:stCondLst>
                                                <p:cond delay="0"/>
                                              </p:stCondLst>
                                            </p:cTn>
                                            <p:tgtEl>
                                              <p:spTgt spid="121"/>
                                            </p:tgtEl>
                                            <p:attrNameLst>
                                              <p:attrName>style.visibility</p:attrName>
                                            </p:attrNameLst>
                                          </p:cBhvr>
                                          <p:to>
                                            <p:strVal val="visible"/>
                                          </p:to>
                                        </p:set>
                                        <p:animEffect transition="in" filter="wipe(left)">
                                          <p:cBhvr>
                                            <p:cTn id="54" dur="250"/>
                                            <p:tgtEl>
                                              <p:spTgt spid="121"/>
                                            </p:tgtEl>
                                          </p:cBhvr>
                                        </p:animEffect>
                                      </p:childTnLst>
                                    </p:cTn>
                                  </p:par>
                                </p:childTnLst>
                              </p:cTn>
                            </p:par>
                            <p:par>
                              <p:cTn id="55" fill="hold">
                                <p:stCondLst>
                                  <p:cond delay="4250"/>
                                </p:stCondLst>
                                <p:childTnLst>
                                  <p:par>
                                    <p:cTn id="56" presetID="22" presetClass="entr" presetSubtype="8" fill="hold" nodeType="afterEffect">
                                      <p:stCondLst>
                                        <p:cond delay="0"/>
                                      </p:stCondLst>
                                      <p:childTnLst>
                                        <p:set>
                                          <p:cBhvr>
                                            <p:cTn id="57" dur="1" fill="hold">
                                              <p:stCondLst>
                                                <p:cond delay="0"/>
                                              </p:stCondLst>
                                            </p:cTn>
                                            <p:tgtEl>
                                              <p:spTgt spid="122"/>
                                            </p:tgtEl>
                                            <p:attrNameLst>
                                              <p:attrName>style.visibility</p:attrName>
                                            </p:attrNameLst>
                                          </p:cBhvr>
                                          <p:to>
                                            <p:strVal val="visible"/>
                                          </p:to>
                                        </p:set>
                                        <p:animEffect transition="in" filter="wipe(left)">
                                          <p:cBhvr>
                                            <p:cTn id="58" dur="250"/>
                                            <p:tgtEl>
                                              <p:spTgt spid="122"/>
                                            </p:tgtEl>
                                          </p:cBhvr>
                                        </p:animEffect>
                                      </p:childTnLst>
                                    </p:cTn>
                                  </p:par>
                                </p:childTnLst>
                              </p:cTn>
                            </p:par>
                            <p:par>
                              <p:cTn id="59" fill="hold">
                                <p:stCondLst>
                                  <p:cond delay="4500"/>
                                </p:stCondLst>
                                <p:childTnLst>
                                  <p:par>
                                    <p:cTn id="60" presetID="47" presetClass="entr" presetSubtype="0" fill="hold" grpId="0" nodeType="afterEffect">
                                      <p:stCondLst>
                                        <p:cond delay="0"/>
                                      </p:stCondLst>
                                      <p:childTnLst>
                                        <p:set>
                                          <p:cBhvr>
                                            <p:cTn id="61" dur="1" fill="hold">
                                              <p:stCondLst>
                                                <p:cond delay="0"/>
                                              </p:stCondLst>
                                            </p:cTn>
                                            <p:tgtEl>
                                              <p:spTgt spid="126"/>
                                            </p:tgtEl>
                                            <p:attrNameLst>
                                              <p:attrName>style.visibility</p:attrName>
                                            </p:attrNameLst>
                                          </p:cBhvr>
                                          <p:to>
                                            <p:strVal val="visible"/>
                                          </p:to>
                                        </p:set>
                                        <p:animEffect transition="in" filter="fade">
                                          <p:cBhvr>
                                            <p:cTn id="62" dur="500"/>
                                            <p:tgtEl>
                                              <p:spTgt spid="126"/>
                                            </p:tgtEl>
                                          </p:cBhvr>
                                        </p:animEffect>
                                        <p:anim calcmode="lin" valueType="num">
                                          <p:cBhvr>
                                            <p:cTn id="63" dur="500" fill="hold"/>
                                            <p:tgtEl>
                                              <p:spTgt spid="126"/>
                                            </p:tgtEl>
                                            <p:attrNameLst>
                                              <p:attrName>ppt_x</p:attrName>
                                            </p:attrNameLst>
                                          </p:cBhvr>
                                          <p:tavLst>
                                            <p:tav tm="0">
                                              <p:val>
                                                <p:strVal val="#ppt_x"/>
                                              </p:val>
                                            </p:tav>
                                            <p:tav tm="100000">
                                              <p:val>
                                                <p:strVal val="#ppt_x"/>
                                              </p:val>
                                            </p:tav>
                                          </p:tavLst>
                                        </p:anim>
                                        <p:anim calcmode="lin" valueType="num">
                                          <p:cBhvr>
                                            <p:cTn id="64" dur="500" fill="hold"/>
                                            <p:tgtEl>
                                              <p:spTgt spid="126"/>
                                            </p:tgtEl>
                                            <p:attrNameLst>
                                              <p:attrName>ppt_y</p:attrName>
                                            </p:attrNameLst>
                                          </p:cBhvr>
                                          <p:tavLst>
                                            <p:tav tm="0">
                                              <p:val>
                                                <p:strVal val="#ppt_y-.1"/>
                                              </p:val>
                                            </p:tav>
                                            <p:tav tm="100000">
                                              <p:val>
                                                <p:strVal val="#ppt_y"/>
                                              </p:val>
                                            </p:tav>
                                          </p:tavLst>
                                        </p:anim>
                                      </p:childTnLst>
                                    </p:cTn>
                                  </p:par>
                                </p:childTnLst>
                              </p:cTn>
                            </p:par>
                            <p:par>
                              <p:cTn id="65" fill="hold">
                                <p:stCondLst>
                                  <p:cond delay="5000"/>
                                </p:stCondLst>
                                <p:childTnLst>
                                  <p:par>
                                    <p:cTn id="66" presetID="53" presetClass="entr" presetSubtype="16" fill="hold" nodeType="afterEffect">
                                      <p:stCondLst>
                                        <p:cond delay="0"/>
                                      </p:stCondLst>
                                      <p:childTnLst>
                                        <p:set>
                                          <p:cBhvr>
                                            <p:cTn id="67" dur="1" fill="hold">
                                              <p:stCondLst>
                                                <p:cond delay="0"/>
                                              </p:stCondLst>
                                            </p:cTn>
                                            <p:tgtEl>
                                              <p:spTgt spid="137"/>
                                            </p:tgtEl>
                                            <p:attrNameLst>
                                              <p:attrName>style.visibility</p:attrName>
                                            </p:attrNameLst>
                                          </p:cBhvr>
                                          <p:to>
                                            <p:strVal val="visible"/>
                                          </p:to>
                                        </p:set>
                                        <p:anim calcmode="lin" valueType="num">
                                          <p:cBhvr>
                                            <p:cTn id="68" dur="500" fill="hold"/>
                                            <p:tgtEl>
                                              <p:spTgt spid="137"/>
                                            </p:tgtEl>
                                            <p:attrNameLst>
                                              <p:attrName>ppt_w</p:attrName>
                                            </p:attrNameLst>
                                          </p:cBhvr>
                                          <p:tavLst>
                                            <p:tav tm="0">
                                              <p:val>
                                                <p:fltVal val="0"/>
                                              </p:val>
                                            </p:tav>
                                            <p:tav tm="100000">
                                              <p:val>
                                                <p:strVal val="#ppt_w"/>
                                              </p:val>
                                            </p:tav>
                                          </p:tavLst>
                                        </p:anim>
                                        <p:anim calcmode="lin" valueType="num">
                                          <p:cBhvr>
                                            <p:cTn id="69" dur="500" fill="hold"/>
                                            <p:tgtEl>
                                              <p:spTgt spid="137"/>
                                            </p:tgtEl>
                                            <p:attrNameLst>
                                              <p:attrName>ppt_h</p:attrName>
                                            </p:attrNameLst>
                                          </p:cBhvr>
                                          <p:tavLst>
                                            <p:tav tm="0">
                                              <p:val>
                                                <p:fltVal val="0"/>
                                              </p:val>
                                            </p:tav>
                                            <p:tav tm="100000">
                                              <p:val>
                                                <p:strVal val="#ppt_h"/>
                                              </p:val>
                                            </p:tav>
                                          </p:tavLst>
                                        </p:anim>
                                        <p:animEffect transition="in" filter="fade">
                                          <p:cBhvr>
                                            <p:cTn id="70" dur="500"/>
                                            <p:tgtEl>
                                              <p:spTgt spid="137"/>
                                            </p:tgtEl>
                                          </p:cBhvr>
                                        </p:animEffect>
                                      </p:childTnLst>
                                    </p:cTn>
                                  </p:par>
                                </p:childTnLst>
                              </p:cTn>
                            </p:par>
                            <p:par>
                              <p:cTn id="71" fill="hold">
                                <p:stCondLst>
                                  <p:cond delay="5500"/>
                                </p:stCondLst>
                                <p:childTnLst>
                                  <p:par>
                                    <p:cTn id="72" presetID="22" presetClass="entr" presetSubtype="8" fill="hold" grpId="0" nodeType="afterEffect">
                                      <p:stCondLst>
                                        <p:cond delay="0"/>
                                      </p:stCondLst>
                                      <p:iterate type="lt">
                                        <p:tmPct val="30000"/>
                                      </p:iterate>
                                      <p:childTnLst>
                                        <p:set>
                                          <p:cBhvr>
                                            <p:cTn id="73" dur="1" fill="hold">
                                              <p:stCondLst>
                                                <p:cond delay="0"/>
                                              </p:stCondLst>
                                            </p:cTn>
                                            <p:tgtEl>
                                              <p:spTgt spid="127"/>
                                            </p:tgtEl>
                                            <p:attrNameLst>
                                              <p:attrName>style.visibility</p:attrName>
                                            </p:attrNameLst>
                                          </p:cBhvr>
                                          <p:to>
                                            <p:strVal val="visible"/>
                                          </p:to>
                                        </p:set>
                                        <p:animEffect transition="in" filter="wipe(left)">
                                          <p:cBhvr>
                                            <p:cTn id="74" dur="50"/>
                                            <p:tgtEl>
                                              <p:spTgt spid="127"/>
                                            </p:tgtEl>
                                          </p:cBhvr>
                                        </p:animEffect>
                                      </p:childTnLst>
                                    </p:cTn>
                                  </p:par>
                                  <p:par>
                                    <p:cTn id="75" presetID="36" presetClass="emph" presetSubtype="0" fill="hold" grpId="1" nodeType="withEffect">
                                      <p:stCondLst>
                                        <p:cond delay="0"/>
                                      </p:stCondLst>
                                      <p:iterate type="lt">
                                        <p:tmPct val="30000"/>
                                      </p:iterate>
                                      <p:childTnLst>
                                        <p:animScale>
                                          <p:cBhvr>
                                            <p:cTn id="76" dur="25" autoRev="1" fill="hold">
                                              <p:stCondLst>
                                                <p:cond delay="0"/>
                                              </p:stCondLst>
                                            </p:cTn>
                                            <p:tgtEl>
                                              <p:spTgt spid="127"/>
                                            </p:tgtEl>
                                          </p:cBhvr>
                                          <p:to x="80000" y="100000"/>
                                        </p:animScale>
                                        <p:anim by="(#ppt_w*0.10)" calcmode="lin" valueType="num">
                                          <p:cBhvr>
                                            <p:cTn id="77" dur="25" autoRev="1" fill="hold">
                                              <p:stCondLst>
                                                <p:cond delay="0"/>
                                              </p:stCondLst>
                                            </p:cTn>
                                            <p:tgtEl>
                                              <p:spTgt spid="127"/>
                                            </p:tgtEl>
                                            <p:attrNameLst>
                                              <p:attrName>ppt_x</p:attrName>
                                            </p:attrNameLst>
                                          </p:cBhvr>
                                        </p:anim>
                                        <p:anim by="(-#ppt_w*0.10)" calcmode="lin" valueType="num">
                                          <p:cBhvr>
                                            <p:cTn id="78" dur="25" autoRev="1" fill="hold">
                                              <p:stCondLst>
                                                <p:cond delay="0"/>
                                              </p:stCondLst>
                                            </p:cTn>
                                            <p:tgtEl>
                                              <p:spTgt spid="127"/>
                                            </p:tgtEl>
                                            <p:attrNameLst>
                                              <p:attrName>ppt_y</p:attrName>
                                            </p:attrNameLst>
                                          </p:cBhvr>
                                        </p:anim>
                                        <p:animRot by="-480000">
                                          <p:cBhvr>
                                            <p:cTn id="79" dur="25" autoRev="1" fill="hold">
                                              <p:stCondLst>
                                                <p:cond delay="0"/>
                                              </p:stCondLst>
                                            </p:cTn>
                                            <p:tgtEl>
                                              <p:spTgt spid="127"/>
                                            </p:tgtEl>
                                            <p:attrNameLst>
                                              <p:attrName>r</p:attrName>
                                            </p:attrNameLst>
                                          </p:cBhvr>
                                        </p:animRot>
                                      </p:childTnLst>
                                    </p:cTn>
                                  </p:par>
                                  <p:par>
                                    <p:cTn id="80" presetID="21" presetClass="entr" presetSubtype="1" fill="hold" grpId="0" nodeType="withEffect">
                                      <p:stCondLst>
                                        <p:cond delay="0"/>
                                      </p:stCondLst>
                                      <p:childTnLst>
                                        <p:set>
                                          <p:cBhvr>
                                            <p:cTn id="81" dur="1" fill="hold">
                                              <p:stCondLst>
                                                <p:cond delay="0"/>
                                              </p:stCondLst>
                                            </p:cTn>
                                            <p:tgtEl>
                                              <p:spTgt spid="128"/>
                                            </p:tgtEl>
                                            <p:attrNameLst>
                                              <p:attrName>style.visibility</p:attrName>
                                            </p:attrNameLst>
                                          </p:cBhvr>
                                          <p:to>
                                            <p:strVal val="visible"/>
                                          </p:to>
                                        </p:set>
                                        <p:animEffect transition="in" filter="wheel(1)">
                                          <p:cBhvr>
                                            <p:cTn id="82" dur="1000"/>
                                            <p:tgtEl>
                                              <p:spTgt spid="128"/>
                                            </p:tgtEl>
                                          </p:cBhvr>
                                        </p:animEffect>
                                      </p:childTnLst>
                                    </p:cTn>
                                  </p:par>
                                  <p:par>
                                    <p:cTn id="83" presetID="53" presetClass="entr" presetSubtype="16" fill="hold" grpId="0" nodeType="withEffect">
                                      <p:stCondLst>
                                        <p:cond delay="400"/>
                                      </p:stCondLst>
                                      <p:childTnLst>
                                        <p:set>
                                          <p:cBhvr>
                                            <p:cTn id="84" dur="1" fill="hold">
                                              <p:stCondLst>
                                                <p:cond delay="0"/>
                                              </p:stCondLst>
                                            </p:cTn>
                                            <p:tgtEl>
                                              <p:spTgt spid="129"/>
                                            </p:tgtEl>
                                            <p:attrNameLst>
                                              <p:attrName>style.visibility</p:attrName>
                                            </p:attrNameLst>
                                          </p:cBhvr>
                                          <p:to>
                                            <p:strVal val="visible"/>
                                          </p:to>
                                        </p:set>
                                        <p:anim calcmode="lin" valueType="num">
                                          <p:cBhvr>
                                            <p:cTn id="85" dur="1000" fill="hold"/>
                                            <p:tgtEl>
                                              <p:spTgt spid="129"/>
                                            </p:tgtEl>
                                            <p:attrNameLst>
                                              <p:attrName>ppt_w</p:attrName>
                                            </p:attrNameLst>
                                          </p:cBhvr>
                                          <p:tavLst>
                                            <p:tav tm="0">
                                              <p:val>
                                                <p:fltVal val="0"/>
                                              </p:val>
                                            </p:tav>
                                            <p:tav tm="100000">
                                              <p:val>
                                                <p:strVal val="#ppt_w"/>
                                              </p:val>
                                            </p:tav>
                                          </p:tavLst>
                                        </p:anim>
                                        <p:anim calcmode="lin" valueType="num">
                                          <p:cBhvr>
                                            <p:cTn id="86" dur="1000" fill="hold"/>
                                            <p:tgtEl>
                                              <p:spTgt spid="129"/>
                                            </p:tgtEl>
                                            <p:attrNameLst>
                                              <p:attrName>ppt_h</p:attrName>
                                            </p:attrNameLst>
                                          </p:cBhvr>
                                          <p:tavLst>
                                            <p:tav tm="0">
                                              <p:val>
                                                <p:fltVal val="0"/>
                                              </p:val>
                                            </p:tav>
                                            <p:tav tm="100000">
                                              <p:val>
                                                <p:strVal val="#ppt_h"/>
                                              </p:val>
                                            </p:tav>
                                          </p:tavLst>
                                        </p:anim>
                                        <p:animEffect transition="in" filter="fade">
                                          <p:cBhvr>
                                            <p:cTn id="87" dur="1000"/>
                                            <p:tgtEl>
                                              <p:spTgt spid="129"/>
                                            </p:tgtEl>
                                          </p:cBhvr>
                                        </p:animEffect>
                                      </p:childTnLst>
                                    </p:cTn>
                                  </p:par>
                                  <p:par>
                                    <p:cTn id="88" presetID="53" presetClass="entr" presetSubtype="16" fill="hold" grpId="0" nodeType="withEffect">
                                      <p:stCondLst>
                                        <p:cond delay="200"/>
                                      </p:stCondLst>
                                      <p:childTnLst>
                                        <p:set>
                                          <p:cBhvr>
                                            <p:cTn id="89" dur="1" fill="hold">
                                              <p:stCondLst>
                                                <p:cond delay="0"/>
                                              </p:stCondLst>
                                            </p:cTn>
                                            <p:tgtEl>
                                              <p:spTgt spid="130"/>
                                            </p:tgtEl>
                                            <p:attrNameLst>
                                              <p:attrName>style.visibility</p:attrName>
                                            </p:attrNameLst>
                                          </p:cBhvr>
                                          <p:to>
                                            <p:strVal val="visible"/>
                                          </p:to>
                                        </p:set>
                                        <p:anim calcmode="lin" valueType="num">
                                          <p:cBhvr>
                                            <p:cTn id="90" dur="500" fill="hold"/>
                                            <p:tgtEl>
                                              <p:spTgt spid="130"/>
                                            </p:tgtEl>
                                            <p:attrNameLst>
                                              <p:attrName>ppt_w</p:attrName>
                                            </p:attrNameLst>
                                          </p:cBhvr>
                                          <p:tavLst>
                                            <p:tav tm="0">
                                              <p:val>
                                                <p:fltVal val="0"/>
                                              </p:val>
                                            </p:tav>
                                            <p:tav tm="100000">
                                              <p:val>
                                                <p:strVal val="#ppt_w"/>
                                              </p:val>
                                            </p:tav>
                                          </p:tavLst>
                                        </p:anim>
                                        <p:anim calcmode="lin" valueType="num">
                                          <p:cBhvr>
                                            <p:cTn id="91" dur="500" fill="hold"/>
                                            <p:tgtEl>
                                              <p:spTgt spid="130"/>
                                            </p:tgtEl>
                                            <p:attrNameLst>
                                              <p:attrName>ppt_h</p:attrName>
                                            </p:attrNameLst>
                                          </p:cBhvr>
                                          <p:tavLst>
                                            <p:tav tm="0">
                                              <p:val>
                                                <p:fltVal val="0"/>
                                              </p:val>
                                            </p:tav>
                                            <p:tav tm="100000">
                                              <p:val>
                                                <p:strVal val="#ppt_h"/>
                                              </p:val>
                                            </p:tav>
                                          </p:tavLst>
                                        </p:anim>
                                        <p:animEffect transition="in" filter="fade">
                                          <p:cBhvr>
                                            <p:cTn id="92" dur="500"/>
                                            <p:tgtEl>
                                              <p:spTgt spid="130"/>
                                            </p:tgtEl>
                                          </p:cBhvr>
                                        </p:animEffect>
                                      </p:childTnLst>
                                    </p:cTn>
                                  </p:par>
                                  <p:par>
                                    <p:cTn id="93" presetID="53" presetClass="entr" presetSubtype="16" fill="hold" grpId="0" nodeType="withEffect">
                                      <p:stCondLst>
                                        <p:cond delay="400"/>
                                      </p:stCondLst>
                                      <p:childTnLst>
                                        <p:set>
                                          <p:cBhvr>
                                            <p:cTn id="94" dur="1" fill="hold">
                                              <p:stCondLst>
                                                <p:cond delay="0"/>
                                              </p:stCondLst>
                                            </p:cTn>
                                            <p:tgtEl>
                                              <p:spTgt spid="142"/>
                                            </p:tgtEl>
                                            <p:attrNameLst>
                                              <p:attrName>style.visibility</p:attrName>
                                            </p:attrNameLst>
                                          </p:cBhvr>
                                          <p:to>
                                            <p:strVal val="visible"/>
                                          </p:to>
                                        </p:set>
                                        <p:anim calcmode="lin" valueType="num">
                                          <p:cBhvr>
                                            <p:cTn id="95" dur="900" fill="hold"/>
                                            <p:tgtEl>
                                              <p:spTgt spid="142"/>
                                            </p:tgtEl>
                                            <p:attrNameLst>
                                              <p:attrName>ppt_w</p:attrName>
                                            </p:attrNameLst>
                                          </p:cBhvr>
                                          <p:tavLst>
                                            <p:tav tm="0">
                                              <p:val>
                                                <p:fltVal val="0"/>
                                              </p:val>
                                            </p:tav>
                                            <p:tav tm="100000">
                                              <p:val>
                                                <p:strVal val="#ppt_w"/>
                                              </p:val>
                                            </p:tav>
                                          </p:tavLst>
                                        </p:anim>
                                        <p:anim calcmode="lin" valueType="num">
                                          <p:cBhvr>
                                            <p:cTn id="96" dur="900" fill="hold"/>
                                            <p:tgtEl>
                                              <p:spTgt spid="142"/>
                                            </p:tgtEl>
                                            <p:attrNameLst>
                                              <p:attrName>ppt_h</p:attrName>
                                            </p:attrNameLst>
                                          </p:cBhvr>
                                          <p:tavLst>
                                            <p:tav tm="0">
                                              <p:val>
                                                <p:fltVal val="0"/>
                                              </p:val>
                                            </p:tav>
                                            <p:tav tm="100000">
                                              <p:val>
                                                <p:strVal val="#ppt_h"/>
                                              </p:val>
                                            </p:tav>
                                          </p:tavLst>
                                        </p:anim>
                                        <p:animEffect transition="in" filter="fade">
                                          <p:cBhvr>
                                            <p:cTn id="97" dur="900"/>
                                            <p:tgtEl>
                                              <p:spTgt spid="142"/>
                                            </p:tgtEl>
                                          </p:cBhvr>
                                        </p:animEffect>
                                      </p:childTnLst>
                                    </p:cTn>
                                  </p:par>
                                  <p:par>
                                    <p:cTn id="98" presetID="53" presetClass="entr" presetSubtype="16" fill="hold" grpId="0" nodeType="withEffect">
                                      <p:stCondLst>
                                        <p:cond delay="0"/>
                                      </p:stCondLst>
                                      <p:childTnLst>
                                        <p:set>
                                          <p:cBhvr>
                                            <p:cTn id="99" dur="1" fill="hold">
                                              <p:stCondLst>
                                                <p:cond delay="0"/>
                                              </p:stCondLst>
                                            </p:cTn>
                                            <p:tgtEl>
                                              <p:spTgt spid="131"/>
                                            </p:tgtEl>
                                            <p:attrNameLst>
                                              <p:attrName>style.visibility</p:attrName>
                                            </p:attrNameLst>
                                          </p:cBhvr>
                                          <p:to>
                                            <p:strVal val="visible"/>
                                          </p:to>
                                        </p:set>
                                        <p:anim calcmode="lin" valueType="num">
                                          <p:cBhvr>
                                            <p:cTn id="100" dur="500" fill="hold"/>
                                            <p:tgtEl>
                                              <p:spTgt spid="131"/>
                                            </p:tgtEl>
                                            <p:attrNameLst>
                                              <p:attrName>ppt_w</p:attrName>
                                            </p:attrNameLst>
                                          </p:cBhvr>
                                          <p:tavLst>
                                            <p:tav tm="0">
                                              <p:val>
                                                <p:fltVal val="0"/>
                                              </p:val>
                                            </p:tav>
                                            <p:tav tm="100000">
                                              <p:val>
                                                <p:strVal val="#ppt_w"/>
                                              </p:val>
                                            </p:tav>
                                          </p:tavLst>
                                        </p:anim>
                                        <p:anim calcmode="lin" valueType="num">
                                          <p:cBhvr>
                                            <p:cTn id="101" dur="500" fill="hold"/>
                                            <p:tgtEl>
                                              <p:spTgt spid="131"/>
                                            </p:tgtEl>
                                            <p:attrNameLst>
                                              <p:attrName>ppt_h</p:attrName>
                                            </p:attrNameLst>
                                          </p:cBhvr>
                                          <p:tavLst>
                                            <p:tav tm="0">
                                              <p:val>
                                                <p:fltVal val="0"/>
                                              </p:val>
                                            </p:tav>
                                            <p:tav tm="100000">
                                              <p:val>
                                                <p:strVal val="#ppt_h"/>
                                              </p:val>
                                            </p:tav>
                                          </p:tavLst>
                                        </p:anim>
                                        <p:animEffect transition="in" filter="fade">
                                          <p:cBhvr>
                                            <p:cTn id="102" dur="500"/>
                                            <p:tgtEl>
                                              <p:spTgt spid="131"/>
                                            </p:tgtEl>
                                          </p:cBhvr>
                                        </p:animEffect>
                                      </p:childTnLst>
                                    </p:cTn>
                                  </p:par>
                                  <p:par>
                                    <p:cTn id="103" presetID="53" presetClass="entr" presetSubtype="16" fill="hold" grpId="0" nodeType="withEffect">
                                      <p:stCondLst>
                                        <p:cond delay="400"/>
                                      </p:stCondLst>
                                      <p:childTnLst>
                                        <p:set>
                                          <p:cBhvr>
                                            <p:cTn id="104" dur="1" fill="hold">
                                              <p:stCondLst>
                                                <p:cond delay="0"/>
                                              </p:stCondLst>
                                            </p:cTn>
                                            <p:tgtEl>
                                              <p:spTgt spid="132"/>
                                            </p:tgtEl>
                                            <p:attrNameLst>
                                              <p:attrName>style.visibility</p:attrName>
                                            </p:attrNameLst>
                                          </p:cBhvr>
                                          <p:to>
                                            <p:strVal val="visible"/>
                                          </p:to>
                                        </p:set>
                                        <p:anim calcmode="lin" valueType="num">
                                          <p:cBhvr>
                                            <p:cTn id="105" dur="600" fill="hold"/>
                                            <p:tgtEl>
                                              <p:spTgt spid="132"/>
                                            </p:tgtEl>
                                            <p:attrNameLst>
                                              <p:attrName>ppt_w</p:attrName>
                                            </p:attrNameLst>
                                          </p:cBhvr>
                                          <p:tavLst>
                                            <p:tav tm="0">
                                              <p:val>
                                                <p:fltVal val="0"/>
                                              </p:val>
                                            </p:tav>
                                            <p:tav tm="100000">
                                              <p:val>
                                                <p:strVal val="#ppt_w"/>
                                              </p:val>
                                            </p:tav>
                                          </p:tavLst>
                                        </p:anim>
                                        <p:anim calcmode="lin" valueType="num">
                                          <p:cBhvr>
                                            <p:cTn id="106" dur="600" fill="hold"/>
                                            <p:tgtEl>
                                              <p:spTgt spid="132"/>
                                            </p:tgtEl>
                                            <p:attrNameLst>
                                              <p:attrName>ppt_h</p:attrName>
                                            </p:attrNameLst>
                                          </p:cBhvr>
                                          <p:tavLst>
                                            <p:tav tm="0">
                                              <p:val>
                                                <p:fltVal val="0"/>
                                              </p:val>
                                            </p:tav>
                                            <p:tav tm="100000">
                                              <p:val>
                                                <p:strVal val="#ppt_h"/>
                                              </p:val>
                                            </p:tav>
                                          </p:tavLst>
                                        </p:anim>
                                        <p:animEffect transition="in" filter="fade">
                                          <p:cBhvr>
                                            <p:cTn id="107" dur="600"/>
                                            <p:tgtEl>
                                              <p:spTgt spid="132"/>
                                            </p:tgtEl>
                                          </p:cBhvr>
                                        </p:animEffect>
                                      </p:childTnLst>
                                    </p:cTn>
                                  </p:par>
                                  <p:par>
                                    <p:cTn id="108" presetID="53" presetClass="entr" presetSubtype="16" fill="hold" grpId="0" nodeType="withEffect">
                                      <p:stCondLst>
                                        <p:cond delay="200"/>
                                      </p:stCondLst>
                                      <p:childTnLst>
                                        <p:set>
                                          <p:cBhvr>
                                            <p:cTn id="109" dur="1" fill="hold">
                                              <p:stCondLst>
                                                <p:cond delay="0"/>
                                              </p:stCondLst>
                                            </p:cTn>
                                            <p:tgtEl>
                                              <p:spTgt spid="133"/>
                                            </p:tgtEl>
                                            <p:attrNameLst>
                                              <p:attrName>style.visibility</p:attrName>
                                            </p:attrNameLst>
                                          </p:cBhvr>
                                          <p:to>
                                            <p:strVal val="visible"/>
                                          </p:to>
                                        </p:set>
                                        <p:anim calcmode="lin" valueType="num">
                                          <p:cBhvr>
                                            <p:cTn id="110" dur="700" fill="hold"/>
                                            <p:tgtEl>
                                              <p:spTgt spid="133"/>
                                            </p:tgtEl>
                                            <p:attrNameLst>
                                              <p:attrName>ppt_w</p:attrName>
                                            </p:attrNameLst>
                                          </p:cBhvr>
                                          <p:tavLst>
                                            <p:tav tm="0">
                                              <p:val>
                                                <p:fltVal val="0"/>
                                              </p:val>
                                            </p:tav>
                                            <p:tav tm="100000">
                                              <p:val>
                                                <p:strVal val="#ppt_w"/>
                                              </p:val>
                                            </p:tav>
                                          </p:tavLst>
                                        </p:anim>
                                        <p:anim calcmode="lin" valueType="num">
                                          <p:cBhvr>
                                            <p:cTn id="111" dur="700" fill="hold"/>
                                            <p:tgtEl>
                                              <p:spTgt spid="133"/>
                                            </p:tgtEl>
                                            <p:attrNameLst>
                                              <p:attrName>ppt_h</p:attrName>
                                            </p:attrNameLst>
                                          </p:cBhvr>
                                          <p:tavLst>
                                            <p:tav tm="0">
                                              <p:val>
                                                <p:fltVal val="0"/>
                                              </p:val>
                                            </p:tav>
                                            <p:tav tm="100000">
                                              <p:val>
                                                <p:strVal val="#ppt_h"/>
                                              </p:val>
                                            </p:tav>
                                          </p:tavLst>
                                        </p:anim>
                                        <p:animEffect transition="in" filter="fade">
                                          <p:cBhvr>
                                            <p:cTn id="112" dur="700"/>
                                            <p:tgtEl>
                                              <p:spTgt spid="133"/>
                                            </p:tgtEl>
                                          </p:cBhvr>
                                        </p:animEffect>
                                      </p:childTnLst>
                                    </p:cTn>
                                  </p:par>
                                  <p:par>
                                    <p:cTn id="113" presetID="53" presetClass="entr" presetSubtype="16" fill="hold" grpId="0" nodeType="withEffect">
                                      <p:stCondLst>
                                        <p:cond delay="400"/>
                                      </p:stCondLst>
                                      <p:childTnLst>
                                        <p:set>
                                          <p:cBhvr>
                                            <p:cTn id="114" dur="1" fill="hold">
                                              <p:stCondLst>
                                                <p:cond delay="0"/>
                                              </p:stCondLst>
                                            </p:cTn>
                                            <p:tgtEl>
                                              <p:spTgt spid="134"/>
                                            </p:tgtEl>
                                            <p:attrNameLst>
                                              <p:attrName>style.visibility</p:attrName>
                                            </p:attrNameLst>
                                          </p:cBhvr>
                                          <p:to>
                                            <p:strVal val="visible"/>
                                          </p:to>
                                        </p:set>
                                        <p:anim calcmode="lin" valueType="num">
                                          <p:cBhvr>
                                            <p:cTn id="115" dur="1000" fill="hold"/>
                                            <p:tgtEl>
                                              <p:spTgt spid="134"/>
                                            </p:tgtEl>
                                            <p:attrNameLst>
                                              <p:attrName>ppt_w</p:attrName>
                                            </p:attrNameLst>
                                          </p:cBhvr>
                                          <p:tavLst>
                                            <p:tav tm="0">
                                              <p:val>
                                                <p:fltVal val="0"/>
                                              </p:val>
                                            </p:tav>
                                            <p:tav tm="100000">
                                              <p:val>
                                                <p:strVal val="#ppt_w"/>
                                              </p:val>
                                            </p:tav>
                                          </p:tavLst>
                                        </p:anim>
                                        <p:anim calcmode="lin" valueType="num">
                                          <p:cBhvr>
                                            <p:cTn id="116" dur="1000" fill="hold"/>
                                            <p:tgtEl>
                                              <p:spTgt spid="134"/>
                                            </p:tgtEl>
                                            <p:attrNameLst>
                                              <p:attrName>ppt_h</p:attrName>
                                            </p:attrNameLst>
                                          </p:cBhvr>
                                          <p:tavLst>
                                            <p:tav tm="0">
                                              <p:val>
                                                <p:fltVal val="0"/>
                                              </p:val>
                                            </p:tav>
                                            <p:tav tm="100000">
                                              <p:val>
                                                <p:strVal val="#ppt_h"/>
                                              </p:val>
                                            </p:tav>
                                          </p:tavLst>
                                        </p:anim>
                                        <p:animEffect transition="in" filter="fade">
                                          <p:cBhvr>
                                            <p:cTn id="117" dur="1000"/>
                                            <p:tgtEl>
                                              <p:spTgt spid="134"/>
                                            </p:tgtEl>
                                          </p:cBhvr>
                                        </p:animEffect>
                                      </p:childTnLst>
                                    </p:cTn>
                                  </p:par>
                                  <p:par>
                                    <p:cTn id="118" presetID="53" presetClass="entr" presetSubtype="16" fill="hold" grpId="0" nodeType="withEffect">
                                      <p:stCondLst>
                                        <p:cond delay="0"/>
                                      </p:stCondLst>
                                      <p:childTnLst>
                                        <p:set>
                                          <p:cBhvr>
                                            <p:cTn id="119" dur="1" fill="hold">
                                              <p:stCondLst>
                                                <p:cond delay="0"/>
                                              </p:stCondLst>
                                            </p:cTn>
                                            <p:tgtEl>
                                              <p:spTgt spid="135"/>
                                            </p:tgtEl>
                                            <p:attrNameLst>
                                              <p:attrName>style.visibility</p:attrName>
                                            </p:attrNameLst>
                                          </p:cBhvr>
                                          <p:to>
                                            <p:strVal val="visible"/>
                                          </p:to>
                                        </p:set>
                                        <p:anim calcmode="lin" valueType="num">
                                          <p:cBhvr>
                                            <p:cTn id="120" dur="700" fill="hold"/>
                                            <p:tgtEl>
                                              <p:spTgt spid="135"/>
                                            </p:tgtEl>
                                            <p:attrNameLst>
                                              <p:attrName>ppt_w</p:attrName>
                                            </p:attrNameLst>
                                          </p:cBhvr>
                                          <p:tavLst>
                                            <p:tav tm="0">
                                              <p:val>
                                                <p:fltVal val="0"/>
                                              </p:val>
                                            </p:tav>
                                            <p:tav tm="100000">
                                              <p:val>
                                                <p:strVal val="#ppt_w"/>
                                              </p:val>
                                            </p:tav>
                                          </p:tavLst>
                                        </p:anim>
                                        <p:anim calcmode="lin" valueType="num">
                                          <p:cBhvr>
                                            <p:cTn id="121" dur="700" fill="hold"/>
                                            <p:tgtEl>
                                              <p:spTgt spid="135"/>
                                            </p:tgtEl>
                                            <p:attrNameLst>
                                              <p:attrName>ppt_h</p:attrName>
                                            </p:attrNameLst>
                                          </p:cBhvr>
                                          <p:tavLst>
                                            <p:tav tm="0">
                                              <p:val>
                                                <p:fltVal val="0"/>
                                              </p:val>
                                            </p:tav>
                                            <p:tav tm="100000">
                                              <p:val>
                                                <p:strVal val="#ppt_h"/>
                                              </p:val>
                                            </p:tav>
                                          </p:tavLst>
                                        </p:anim>
                                        <p:animEffect transition="in" filter="fade">
                                          <p:cBhvr>
                                            <p:cTn id="122" dur="700"/>
                                            <p:tgtEl>
                                              <p:spTgt spid="135"/>
                                            </p:tgtEl>
                                          </p:cBhvr>
                                        </p:animEffect>
                                      </p:childTnLst>
                                    </p:cTn>
                                  </p:par>
                                  <p:par>
                                    <p:cTn id="123" presetID="53" presetClass="entr" presetSubtype="16" fill="hold" grpId="0" nodeType="withEffect">
                                      <p:stCondLst>
                                        <p:cond delay="200"/>
                                      </p:stCondLst>
                                      <p:childTnLst>
                                        <p:set>
                                          <p:cBhvr>
                                            <p:cTn id="124" dur="1" fill="hold">
                                              <p:stCondLst>
                                                <p:cond delay="0"/>
                                              </p:stCondLst>
                                            </p:cTn>
                                            <p:tgtEl>
                                              <p:spTgt spid="136"/>
                                            </p:tgtEl>
                                            <p:attrNameLst>
                                              <p:attrName>style.visibility</p:attrName>
                                            </p:attrNameLst>
                                          </p:cBhvr>
                                          <p:to>
                                            <p:strVal val="visible"/>
                                          </p:to>
                                        </p:set>
                                        <p:anim calcmode="lin" valueType="num">
                                          <p:cBhvr>
                                            <p:cTn id="125" dur="800" fill="hold"/>
                                            <p:tgtEl>
                                              <p:spTgt spid="136"/>
                                            </p:tgtEl>
                                            <p:attrNameLst>
                                              <p:attrName>ppt_w</p:attrName>
                                            </p:attrNameLst>
                                          </p:cBhvr>
                                          <p:tavLst>
                                            <p:tav tm="0">
                                              <p:val>
                                                <p:fltVal val="0"/>
                                              </p:val>
                                            </p:tav>
                                            <p:tav tm="100000">
                                              <p:val>
                                                <p:strVal val="#ppt_w"/>
                                              </p:val>
                                            </p:tav>
                                          </p:tavLst>
                                        </p:anim>
                                        <p:anim calcmode="lin" valueType="num">
                                          <p:cBhvr>
                                            <p:cTn id="126" dur="800" fill="hold"/>
                                            <p:tgtEl>
                                              <p:spTgt spid="136"/>
                                            </p:tgtEl>
                                            <p:attrNameLst>
                                              <p:attrName>ppt_h</p:attrName>
                                            </p:attrNameLst>
                                          </p:cBhvr>
                                          <p:tavLst>
                                            <p:tav tm="0">
                                              <p:val>
                                                <p:fltVal val="0"/>
                                              </p:val>
                                            </p:tav>
                                            <p:tav tm="100000">
                                              <p:val>
                                                <p:strVal val="#ppt_h"/>
                                              </p:val>
                                            </p:tav>
                                          </p:tavLst>
                                        </p:anim>
                                        <p:animEffect transition="in" filter="fade">
                                          <p:cBhvr>
                                            <p:cTn id="127" dur="800"/>
                                            <p:tgtEl>
                                              <p:spTgt spid="136"/>
                                            </p:tgtEl>
                                          </p:cBhvr>
                                        </p:animEffect>
                                      </p:childTnLst>
                                    </p:cTn>
                                  </p:par>
                                  <p:par>
                                    <p:cTn id="128" presetID="53" presetClass="entr" presetSubtype="16" fill="hold" grpId="0" nodeType="withEffect">
                                      <p:stCondLst>
                                        <p:cond delay="400"/>
                                      </p:stCondLst>
                                      <p:childTnLst>
                                        <p:set>
                                          <p:cBhvr>
                                            <p:cTn id="129" dur="1" fill="hold">
                                              <p:stCondLst>
                                                <p:cond delay="0"/>
                                              </p:stCondLst>
                                            </p:cTn>
                                            <p:tgtEl>
                                              <p:spTgt spid="143"/>
                                            </p:tgtEl>
                                            <p:attrNameLst>
                                              <p:attrName>style.visibility</p:attrName>
                                            </p:attrNameLst>
                                          </p:cBhvr>
                                          <p:to>
                                            <p:strVal val="visible"/>
                                          </p:to>
                                        </p:set>
                                        <p:anim calcmode="lin" valueType="num">
                                          <p:cBhvr>
                                            <p:cTn id="130" dur="900" fill="hold"/>
                                            <p:tgtEl>
                                              <p:spTgt spid="143"/>
                                            </p:tgtEl>
                                            <p:attrNameLst>
                                              <p:attrName>ppt_w</p:attrName>
                                            </p:attrNameLst>
                                          </p:cBhvr>
                                          <p:tavLst>
                                            <p:tav tm="0">
                                              <p:val>
                                                <p:fltVal val="0"/>
                                              </p:val>
                                            </p:tav>
                                            <p:tav tm="100000">
                                              <p:val>
                                                <p:strVal val="#ppt_w"/>
                                              </p:val>
                                            </p:tav>
                                          </p:tavLst>
                                        </p:anim>
                                        <p:anim calcmode="lin" valueType="num">
                                          <p:cBhvr>
                                            <p:cTn id="131" dur="900" fill="hold"/>
                                            <p:tgtEl>
                                              <p:spTgt spid="143"/>
                                            </p:tgtEl>
                                            <p:attrNameLst>
                                              <p:attrName>ppt_h</p:attrName>
                                            </p:attrNameLst>
                                          </p:cBhvr>
                                          <p:tavLst>
                                            <p:tav tm="0">
                                              <p:val>
                                                <p:fltVal val="0"/>
                                              </p:val>
                                            </p:tav>
                                            <p:tav tm="100000">
                                              <p:val>
                                                <p:strVal val="#ppt_h"/>
                                              </p:val>
                                            </p:tav>
                                          </p:tavLst>
                                        </p:anim>
                                        <p:animEffect transition="in" filter="fade">
                                          <p:cBhvr>
                                            <p:cTn id="132" dur="900"/>
                                            <p:tgtEl>
                                              <p:spTgt spid="143"/>
                                            </p:tgtEl>
                                          </p:cBhvr>
                                        </p:animEffect>
                                      </p:childTnLst>
                                    </p:cTn>
                                  </p:par>
                                </p:childTnLst>
                              </p:cTn>
                            </p:par>
                            <p:par>
                              <p:cTn id="133" fill="hold">
                                <p:stCondLst>
                                  <p:cond delay="7290"/>
                                </p:stCondLst>
                                <p:childTnLst>
                                  <p:par>
                                    <p:cTn id="134" presetID="10" presetClass="entr" presetSubtype="0" fill="hold" grpId="0" nodeType="afterEffect">
                                      <p:stCondLst>
                                        <p:cond delay="0"/>
                                      </p:stCondLst>
                                      <p:childTnLst>
                                        <p:set>
                                          <p:cBhvr>
                                            <p:cTn id="135" dur="1" fill="hold">
                                              <p:stCondLst>
                                                <p:cond delay="0"/>
                                              </p:stCondLst>
                                            </p:cTn>
                                            <p:tgtEl>
                                              <p:spTgt spid="144"/>
                                            </p:tgtEl>
                                            <p:attrNameLst>
                                              <p:attrName>style.visibility</p:attrName>
                                            </p:attrNameLst>
                                          </p:cBhvr>
                                          <p:to>
                                            <p:strVal val="visible"/>
                                          </p:to>
                                        </p:set>
                                        <p:animEffect transition="in" filter="fade">
                                          <p:cBhvr>
                                            <p:cTn id="136" dur="500"/>
                                            <p:tgtEl>
                                              <p:spTgt spid="1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3" grpId="0"/>
          <p:bldP spid="124" grpId="0"/>
          <p:bldP spid="125" grpId="0"/>
          <p:bldP spid="126" grpId="0"/>
          <p:bldP spid="127" grpId="0"/>
          <p:bldP spid="127" grpId="1"/>
          <p:bldP spid="128" grpId="0" animBg="1"/>
          <p:bldP spid="129" grpId="0" animBg="1"/>
          <p:bldP spid="130" grpId="0" animBg="1"/>
          <p:bldP spid="131" grpId="0" animBg="1"/>
          <p:bldP spid="132" grpId="0" animBg="1"/>
          <p:bldP spid="133" grpId="0" animBg="1"/>
          <p:bldP spid="134" grpId="0" animBg="1"/>
          <p:bldP spid="135" grpId="0" animBg="1"/>
          <p:bldP spid="136" grpId="0" animBg="1"/>
          <p:bldP spid="142" grpId="0" animBg="1"/>
          <p:bldP spid="143" grpId="0" animBg="1"/>
          <p:bldP spid="144" grpId="0"/>
        </p:bldLst>
      </p:timing>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标题 5"/>
          <p:cNvSpPr>
            <a:spLocks noGrp="1"/>
          </p:cNvSpPr>
          <p:nvPr>
            <p:ph type="title"/>
          </p:nvPr>
        </p:nvSpPr>
        <p:spPr/>
        <p:txBody>
          <a:bodyPr/>
          <a:lstStyle/>
          <a:p>
            <a:pPr algn="l"/>
            <a:r>
              <a:rPr lang="zh-CN" altLang="en-US" dirty="0"/>
              <a:t>扩展市场</a:t>
            </a:r>
          </a:p>
        </p:txBody>
      </p:sp>
      <p:sp>
        <p:nvSpPr>
          <p:cNvPr id="144" name="TextBox 143"/>
          <p:cNvSpPr txBox="1"/>
          <p:nvPr/>
        </p:nvSpPr>
        <p:spPr>
          <a:xfrm>
            <a:off x="2547166" y="8884826"/>
            <a:ext cx="1170225" cy="486438"/>
          </a:xfrm>
          <a:prstGeom prst="rect">
            <a:avLst/>
          </a:prstGeom>
          <a:noFill/>
        </p:spPr>
        <p:txBody>
          <a:bodyPr wrap="none" rtlCol="0">
            <a:spAutoFit/>
          </a:bodyPr>
          <a:lstStyle/>
          <a:p>
            <a:r>
              <a:rPr lang="zh-CN" altLang="en-US" sz="2471" dirty="0"/>
              <a:t>延迟符</a:t>
            </a:r>
          </a:p>
        </p:txBody>
      </p:sp>
      <p:grpSp>
        <p:nvGrpSpPr>
          <p:cNvPr id="145" name="组合 144"/>
          <p:cNvGrpSpPr>
            <a:grpSpLocks noChangeAspect="1"/>
          </p:cNvGrpSpPr>
          <p:nvPr/>
        </p:nvGrpSpPr>
        <p:grpSpPr>
          <a:xfrm>
            <a:off x="1926942" y="1705025"/>
            <a:ext cx="10298044" cy="575014"/>
            <a:chOff x="439194" y="413857"/>
            <a:chExt cx="8612670" cy="473504"/>
          </a:xfrm>
        </p:grpSpPr>
        <p:sp>
          <p:nvSpPr>
            <p:cNvPr id="146" name="矩形 145"/>
            <p:cNvSpPr/>
            <p:nvPr/>
          </p:nvSpPr>
          <p:spPr>
            <a:xfrm>
              <a:off x="439194" y="413857"/>
              <a:ext cx="8612670" cy="47350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368" dirty="0"/>
            </a:p>
          </p:txBody>
        </p:sp>
        <p:sp>
          <p:nvSpPr>
            <p:cNvPr id="147" name="TextBox 45"/>
            <p:cNvSpPr txBox="1"/>
            <p:nvPr/>
          </p:nvSpPr>
          <p:spPr>
            <a:xfrm>
              <a:off x="3275856" y="462666"/>
              <a:ext cx="2664296" cy="400110"/>
            </a:xfrm>
            <a:prstGeom prst="rect">
              <a:avLst/>
            </a:prstGeom>
            <a:noFill/>
            <a:ln>
              <a:noFill/>
            </a:ln>
          </p:spPr>
          <p:txBody>
            <a:bodyPr wrap="square" rtlCol="0">
              <a:spAutoFit/>
            </a:bodyPr>
            <a:lstStyle/>
            <a:p>
              <a:pPr algn="ctr"/>
              <a:r>
                <a:rPr lang="zh-CN" altLang="en-US" sz="2471" b="1" dirty="0">
                  <a:solidFill>
                    <a:schemeClr val="bg1"/>
                  </a:solidFill>
                </a:rPr>
                <a:t>单击此处填加主标题</a:t>
              </a:r>
            </a:p>
          </p:txBody>
        </p:sp>
      </p:grpSp>
      <p:graphicFrame>
        <p:nvGraphicFramePr>
          <p:cNvPr id="148" name="表格 147"/>
          <p:cNvGraphicFramePr>
            <a:graphicFrameLocks noGrp="1" noChangeAspect="1"/>
          </p:cNvGraphicFramePr>
          <p:nvPr>
            <p:extLst>
              <p:ext uri="{D42A27DB-BD31-4B8C-83A1-F6EECF244321}">
                <p14:modId xmlns:p14="http://schemas.microsoft.com/office/powerpoint/2010/main" val="845274430"/>
              </p:ext>
            </p:extLst>
          </p:nvPr>
        </p:nvGraphicFramePr>
        <p:xfrm>
          <a:off x="1926941" y="2626617"/>
          <a:ext cx="10298043" cy="4076708"/>
        </p:xfrm>
        <a:graphic>
          <a:graphicData uri="http://schemas.openxmlformats.org/drawingml/2006/table">
            <a:tbl>
              <a:tblPr firstRow="1" firstCol="1" bandRow="1">
                <a:tableStyleId>{F5AB1C69-6EDB-4FF4-983F-18BD219EF322}</a:tableStyleId>
              </a:tblPr>
              <a:tblGrid>
                <a:gridCol w="2122909">
                  <a:extLst>
                    <a:ext uri="{9D8B030D-6E8A-4147-A177-3AD203B41FA5}">
                      <a16:colId xmlns:a16="http://schemas.microsoft.com/office/drawing/2014/main" val="20000"/>
                    </a:ext>
                  </a:extLst>
                </a:gridCol>
                <a:gridCol w="1952577">
                  <a:extLst>
                    <a:ext uri="{9D8B030D-6E8A-4147-A177-3AD203B41FA5}">
                      <a16:colId xmlns:a16="http://schemas.microsoft.com/office/drawing/2014/main" val="20001"/>
                    </a:ext>
                  </a:extLst>
                </a:gridCol>
                <a:gridCol w="1777232">
                  <a:extLst>
                    <a:ext uri="{9D8B030D-6E8A-4147-A177-3AD203B41FA5}">
                      <a16:colId xmlns:a16="http://schemas.microsoft.com/office/drawing/2014/main" val="20002"/>
                    </a:ext>
                  </a:extLst>
                </a:gridCol>
                <a:gridCol w="2662714">
                  <a:extLst>
                    <a:ext uri="{9D8B030D-6E8A-4147-A177-3AD203B41FA5}">
                      <a16:colId xmlns:a16="http://schemas.microsoft.com/office/drawing/2014/main" val="20003"/>
                    </a:ext>
                  </a:extLst>
                </a:gridCol>
                <a:gridCol w="1782611">
                  <a:extLst>
                    <a:ext uri="{9D8B030D-6E8A-4147-A177-3AD203B41FA5}">
                      <a16:colId xmlns:a16="http://schemas.microsoft.com/office/drawing/2014/main" val="20004"/>
                    </a:ext>
                  </a:extLst>
                </a:gridCol>
              </a:tblGrid>
              <a:tr h="1019177">
                <a:tc>
                  <a:txBody>
                    <a:bodyPr/>
                    <a:lstStyle/>
                    <a:p>
                      <a:pPr algn="ctr">
                        <a:spcAft>
                          <a:spcPts val="0"/>
                        </a:spcAft>
                      </a:pPr>
                      <a:r>
                        <a:rPr lang="zh-CN" sz="2100" kern="2800" dirty="0">
                          <a:effectLst/>
                        </a:rPr>
                        <a:t>时 间</a:t>
                      </a:r>
                      <a:endParaRPr lang="zh-CN" sz="2900" kern="2800" dirty="0">
                        <a:effectLst/>
                        <a:latin typeface="Times New Roman"/>
                        <a:ea typeface="宋体"/>
                      </a:endParaRPr>
                    </a:p>
                  </a:txBody>
                  <a:tcPr marL="68416" marR="68416" marT="0" marB="0" anchor="ctr"/>
                </a:tc>
                <a:tc>
                  <a:txBody>
                    <a:bodyPr/>
                    <a:lstStyle/>
                    <a:p>
                      <a:pPr algn="ctr">
                        <a:spcAft>
                          <a:spcPts val="0"/>
                        </a:spcAft>
                      </a:pPr>
                      <a:r>
                        <a:rPr lang="zh-CN" altLang="en-US" sz="2100" kern="2800" dirty="0">
                          <a:effectLst/>
                        </a:rPr>
                        <a:t>标题一</a:t>
                      </a:r>
                      <a:endParaRPr lang="zh-CN" sz="2900" kern="2800" dirty="0">
                        <a:effectLst/>
                        <a:latin typeface="Times New Roman"/>
                        <a:ea typeface="宋体"/>
                      </a:endParaRPr>
                    </a:p>
                  </a:txBody>
                  <a:tcPr marL="68416" marR="68416" marT="0" marB="0" anchor="ctr"/>
                </a:tc>
                <a:tc>
                  <a:txBody>
                    <a:bodyPr/>
                    <a:lstStyle/>
                    <a:p>
                      <a:pPr algn="ctr">
                        <a:spcAft>
                          <a:spcPts val="0"/>
                        </a:spcAft>
                      </a:pPr>
                      <a:r>
                        <a:rPr lang="zh-CN" altLang="en-US" sz="2100" kern="2800" dirty="0">
                          <a:effectLst/>
                        </a:rPr>
                        <a:t>标题二</a:t>
                      </a:r>
                      <a:endParaRPr lang="zh-CN" sz="2900" kern="2800" dirty="0">
                        <a:effectLst/>
                        <a:latin typeface="Times New Roman"/>
                        <a:ea typeface="宋体"/>
                      </a:endParaRPr>
                    </a:p>
                  </a:txBody>
                  <a:tcPr marL="68416" marR="68416" marT="0" marB="0" anchor="ctr"/>
                </a:tc>
                <a:tc>
                  <a:txBody>
                    <a:bodyPr/>
                    <a:lstStyle/>
                    <a:p>
                      <a:pPr algn="ctr">
                        <a:spcAft>
                          <a:spcPts val="0"/>
                        </a:spcAft>
                      </a:pPr>
                      <a:r>
                        <a:rPr lang="zh-CN" altLang="en-US" sz="2100" kern="2800" dirty="0">
                          <a:effectLst/>
                        </a:rPr>
                        <a:t>标题三</a:t>
                      </a:r>
                      <a:endParaRPr lang="zh-CN" sz="2900" kern="2800" dirty="0">
                        <a:effectLst/>
                        <a:latin typeface="Times New Roman"/>
                        <a:ea typeface="宋体"/>
                      </a:endParaRPr>
                    </a:p>
                  </a:txBody>
                  <a:tcPr marL="68416" marR="68416" marT="0" marB="0" anchor="ctr"/>
                </a:tc>
                <a:tc>
                  <a:txBody>
                    <a:bodyPr/>
                    <a:lstStyle/>
                    <a:p>
                      <a:pPr algn="ctr">
                        <a:spcAft>
                          <a:spcPts val="0"/>
                        </a:spcAft>
                      </a:pPr>
                      <a:r>
                        <a:rPr lang="zh-CN" sz="2100" kern="2800" dirty="0">
                          <a:effectLst/>
                        </a:rPr>
                        <a:t>备 注</a:t>
                      </a:r>
                      <a:endParaRPr lang="zh-CN" sz="2900" kern="2800" dirty="0">
                        <a:effectLst/>
                        <a:latin typeface="Times New Roman"/>
                        <a:ea typeface="宋体"/>
                      </a:endParaRPr>
                    </a:p>
                  </a:txBody>
                  <a:tcPr marL="68416" marR="68416" marT="0" marB="0" anchor="ctr"/>
                </a:tc>
                <a:extLst>
                  <a:ext uri="{0D108BD9-81ED-4DB2-BD59-A6C34878D82A}">
                    <a16:rowId xmlns:a16="http://schemas.microsoft.com/office/drawing/2014/main" val="10000"/>
                  </a:ext>
                </a:extLst>
              </a:tr>
              <a:tr h="1019177">
                <a:tc>
                  <a:txBody>
                    <a:bodyPr/>
                    <a:lstStyle/>
                    <a:p>
                      <a:pPr algn="ctr">
                        <a:spcAft>
                          <a:spcPts val="0"/>
                        </a:spcAft>
                      </a:pPr>
                      <a:r>
                        <a:rPr lang="en-US" sz="2100" kern="2800" dirty="0">
                          <a:effectLst/>
                        </a:rPr>
                        <a:t>2014</a:t>
                      </a:r>
                      <a:r>
                        <a:rPr lang="zh-CN" sz="2100" kern="2800" dirty="0">
                          <a:effectLst/>
                        </a:rPr>
                        <a:t>年</a:t>
                      </a:r>
                      <a:endParaRPr lang="zh-CN" sz="2900" kern="2800" dirty="0">
                        <a:effectLst/>
                        <a:latin typeface="Times New Roman"/>
                        <a:ea typeface="宋体"/>
                      </a:endParaRPr>
                    </a:p>
                  </a:txBody>
                  <a:tcPr marL="68416" marR="68416" marT="0" marB="0" anchor="ctr"/>
                </a:tc>
                <a:tc>
                  <a:txBody>
                    <a:bodyPr/>
                    <a:lstStyle/>
                    <a:p>
                      <a:pPr algn="ctr">
                        <a:spcAft>
                          <a:spcPts val="0"/>
                        </a:spcAft>
                      </a:pPr>
                      <a:endParaRPr lang="zh-CN" sz="2900" kern="2800" dirty="0">
                        <a:effectLst/>
                        <a:latin typeface="Times New Roman"/>
                        <a:ea typeface="宋体"/>
                      </a:endParaRPr>
                    </a:p>
                  </a:txBody>
                  <a:tcPr marL="68416" marR="68416" marT="0" marB="0" anchor="ctr"/>
                </a:tc>
                <a:tc>
                  <a:txBody>
                    <a:bodyPr/>
                    <a:lstStyle/>
                    <a:p>
                      <a:pPr algn="ctr">
                        <a:spcAft>
                          <a:spcPts val="0"/>
                        </a:spcAft>
                      </a:pPr>
                      <a:endParaRPr lang="zh-CN" sz="2900" kern="2800">
                        <a:effectLst/>
                        <a:latin typeface="Times New Roman"/>
                        <a:ea typeface="宋体"/>
                      </a:endParaRPr>
                    </a:p>
                  </a:txBody>
                  <a:tcPr marL="68416" marR="68416" marT="0" marB="0" anchor="ctr"/>
                </a:tc>
                <a:tc>
                  <a:txBody>
                    <a:bodyPr/>
                    <a:lstStyle/>
                    <a:p>
                      <a:pPr algn="ctr">
                        <a:spcAft>
                          <a:spcPts val="0"/>
                        </a:spcAft>
                      </a:pPr>
                      <a:endParaRPr lang="zh-CN" sz="2900" kern="2800">
                        <a:effectLst/>
                        <a:latin typeface="Times New Roman"/>
                        <a:ea typeface="宋体"/>
                      </a:endParaRPr>
                    </a:p>
                  </a:txBody>
                  <a:tcPr marL="68416" marR="68416" marT="0" marB="0" anchor="ctr"/>
                </a:tc>
                <a:tc>
                  <a:txBody>
                    <a:bodyPr/>
                    <a:lstStyle/>
                    <a:p>
                      <a:pPr algn="ctr">
                        <a:spcAft>
                          <a:spcPts val="0"/>
                        </a:spcAft>
                      </a:pPr>
                      <a:endParaRPr lang="zh-CN" sz="2900" kern="2800" dirty="0">
                        <a:effectLst/>
                        <a:latin typeface="Times New Roman"/>
                        <a:ea typeface="宋体"/>
                      </a:endParaRPr>
                    </a:p>
                  </a:txBody>
                  <a:tcPr marL="68416" marR="68416" marT="0" marB="0" anchor="ctr"/>
                </a:tc>
                <a:extLst>
                  <a:ext uri="{0D108BD9-81ED-4DB2-BD59-A6C34878D82A}">
                    <a16:rowId xmlns:a16="http://schemas.microsoft.com/office/drawing/2014/main" val="10001"/>
                  </a:ext>
                </a:extLst>
              </a:tr>
              <a:tr h="1019177">
                <a:tc>
                  <a:txBody>
                    <a:bodyPr/>
                    <a:lstStyle/>
                    <a:p>
                      <a:pPr algn="ctr">
                        <a:spcAft>
                          <a:spcPts val="0"/>
                        </a:spcAft>
                      </a:pPr>
                      <a:r>
                        <a:rPr lang="en-US" sz="2100" kern="2800" dirty="0">
                          <a:effectLst/>
                        </a:rPr>
                        <a:t>20XX</a:t>
                      </a:r>
                      <a:r>
                        <a:rPr lang="zh-CN" sz="2100" kern="2800" dirty="0">
                          <a:effectLst/>
                        </a:rPr>
                        <a:t>年</a:t>
                      </a:r>
                      <a:endParaRPr lang="zh-CN" sz="2900" kern="2800" dirty="0">
                        <a:effectLst/>
                        <a:latin typeface="Times New Roman"/>
                        <a:ea typeface="宋体"/>
                      </a:endParaRPr>
                    </a:p>
                  </a:txBody>
                  <a:tcPr marL="68416" marR="68416" marT="0" marB="0" anchor="ctr"/>
                </a:tc>
                <a:tc>
                  <a:txBody>
                    <a:bodyPr/>
                    <a:lstStyle/>
                    <a:p>
                      <a:pPr algn="ctr">
                        <a:spcAft>
                          <a:spcPts val="0"/>
                        </a:spcAft>
                      </a:pPr>
                      <a:endParaRPr lang="zh-CN" sz="2900" kern="2800" dirty="0">
                        <a:effectLst/>
                        <a:latin typeface="Times New Roman"/>
                        <a:ea typeface="宋体"/>
                      </a:endParaRPr>
                    </a:p>
                  </a:txBody>
                  <a:tcPr marL="68416" marR="68416" marT="0" marB="0" anchor="ctr"/>
                </a:tc>
                <a:tc>
                  <a:txBody>
                    <a:bodyPr/>
                    <a:lstStyle/>
                    <a:p>
                      <a:pPr algn="ctr">
                        <a:spcAft>
                          <a:spcPts val="0"/>
                        </a:spcAft>
                      </a:pPr>
                      <a:endParaRPr lang="zh-CN" sz="2900" kern="2800" dirty="0">
                        <a:effectLst/>
                        <a:latin typeface="Times New Roman"/>
                        <a:ea typeface="宋体"/>
                      </a:endParaRPr>
                    </a:p>
                  </a:txBody>
                  <a:tcPr marL="68416" marR="68416" marT="0" marB="0" anchor="ctr"/>
                </a:tc>
                <a:tc>
                  <a:txBody>
                    <a:bodyPr/>
                    <a:lstStyle/>
                    <a:p>
                      <a:pPr algn="ctr">
                        <a:spcAft>
                          <a:spcPts val="0"/>
                        </a:spcAft>
                      </a:pPr>
                      <a:endParaRPr lang="zh-CN" sz="2900" kern="2800" dirty="0">
                        <a:effectLst/>
                        <a:latin typeface="Times New Roman"/>
                        <a:ea typeface="宋体"/>
                      </a:endParaRPr>
                    </a:p>
                  </a:txBody>
                  <a:tcPr marL="68416" marR="68416" marT="0" marB="0" anchor="ctr"/>
                </a:tc>
                <a:tc>
                  <a:txBody>
                    <a:bodyPr/>
                    <a:lstStyle/>
                    <a:p>
                      <a:pPr algn="ctr">
                        <a:spcAft>
                          <a:spcPts val="0"/>
                        </a:spcAft>
                      </a:pPr>
                      <a:endParaRPr lang="zh-CN" sz="2900" kern="2800" dirty="0">
                        <a:effectLst/>
                        <a:latin typeface="Times New Roman"/>
                        <a:ea typeface="宋体"/>
                      </a:endParaRPr>
                    </a:p>
                  </a:txBody>
                  <a:tcPr marL="68416" marR="68416" marT="0" marB="0" anchor="ctr"/>
                </a:tc>
                <a:extLst>
                  <a:ext uri="{0D108BD9-81ED-4DB2-BD59-A6C34878D82A}">
                    <a16:rowId xmlns:a16="http://schemas.microsoft.com/office/drawing/2014/main" val="10002"/>
                  </a:ext>
                </a:extLst>
              </a:tr>
              <a:tr h="1019177">
                <a:tc>
                  <a:txBody>
                    <a:bodyPr/>
                    <a:lstStyle/>
                    <a:p>
                      <a:pPr algn="ctr">
                        <a:spcAft>
                          <a:spcPts val="0"/>
                        </a:spcAft>
                      </a:pPr>
                      <a:r>
                        <a:rPr lang="zh-CN" sz="2100" kern="2800" dirty="0">
                          <a:effectLst/>
                        </a:rPr>
                        <a:t>同比增加</a:t>
                      </a:r>
                      <a:endParaRPr lang="zh-CN" sz="2900" kern="2800" dirty="0">
                        <a:effectLst/>
                        <a:latin typeface="Times New Roman"/>
                        <a:ea typeface="宋体"/>
                      </a:endParaRPr>
                    </a:p>
                  </a:txBody>
                  <a:tcPr marL="68416" marR="68416" marT="0" marB="0" anchor="ctr"/>
                </a:tc>
                <a:tc>
                  <a:txBody>
                    <a:bodyPr/>
                    <a:lstStyle/>
                    <a:p>
                      <a:pPr algn="ctr">
                        <a:spcAft>
                          <a:spcPts val="0"/>
                        </a:spcAft>
                      </a:pPr>
                      <a:endParaRPr lang="zh-CN" sz="2900" kern="2800">
                        <a:effectLst/>
                        <a:latin typeface="Times New Roman"/>
                        <a:ea typeface="宋体"/>
                      </a:endParaRPr>
                    </a:p>
                  </a:txBody>
                  <a:tcPr marL="68416" marR="68416" marT="0" marB="0" anchor="ctr"/>
                </a:tc>
                <a:tc>
                  <a:txBody>
                    <a:bodyPr/>
                    <a:lstStyle/>
                    <a:p>
                      <a:pPr algn="ctr">
                        <a:spcAft>
                          <a:spcPts val="0"/>
                        </a:spcAft>
                      </a:pPr>
                      <a:endParaRPr lang="zh-CN" sz="2900" kern="2800" dirty="0">
                        <a:effectLst/>
                        <a:latin typeface="Times New Roman"/>
                        <a:ea typeface="宋体"/>
                      </a:endParaRPr>
                    </a:p>
                  </a:txBody>
                  <a:tcPr marL="68416" marR="68416" marT="0" marB="0" anchor="ctr"/>
                </a:tc>
                <a:tc>
                  <a:txBody>
                    <a:bodyPr/>
                    <a:lstStyle/>
                    <a:p>
                      <a:pPr algn="ctr">
                        <a:spcAft>
                          <a:spcPts val="0"/>
                        </a:spcAft>
                      </a:pPr>
                      <a:endParaRPr lang="zh-CN" sz="2900" kern="2800" dirty="0">
                        <a:effectLst/>
                        <a:latin typeface="Times New Roman"/>
                        <a:ea typeface="宋体"/>
                      </a:endParaRPr>
                    </a:p>
                  </a:txBody>
                  <a:tcPr marL="68416" marR="68416" marT="0" marB="0" anchor="ctr"/>
                </a:tc>
                <a:tc>
                  <a:txBody>
                    <a:bodyPr/>
                    <a:lstStyle/>
                    <a:p>
                      <a:pPr algn="ctr">
                        <a:spcAft>
                          <a:spcPts val="0"/>
                        </a:spcAft>
                      </a:pPr>
                      <a:r>
                        <a:rPr lang="en-US" sz="2100" kern="2800" dirty="0">
                          <a:effectLst/>
                        </a:rPr>
                        <a:t> </a:t>
                      </a:r>
                      <a:endParaRPr lang="zh-CN" sz="2900" kern="2800" dirty="0">
                        <a:effectLst/>
                        <a:latin typeface="Times New Roman"/>
                        <a:ea typeface="宋体"/>
                      </a:endParaRPr>
                    </a:p>
                  </a:txBody>
                  <a:tcPr marL="68416" marR="68416" marT="0" marB="0" anchor="ctr"/>
                </a:tc>
                <a:extLst>
                  <a:ext uri="{0D108BD9-81ED-4DB2-BD59-A6C34878D82A}">
                    <a16:rowId xmlns:a16="http://schemas.microsoft.com/office/drawing/2014/main" val="10003"/>
                  </a:ext>
                </a:extLst>
              </a:tr>
            </a:tbl>
          </a:graphicData>
        </a:graphic>
      </p:graphicFrame>
    </p:spTree>
    <p:extLst>
      <p:ext uri="{BB962C8B-B14F-4D97-AF65-F5344CB8AC3E}">
        <p14:creationId xmlns:p14="http://schemas.microsoft.com/office/powerpoint/2010/main" val="1272164630"/>
      </p:ext>
    </p:extLst>
  </p:cSld>
  <p:clrMapOvr>
    <a:masterClrMapping/>
  </p:clrMapOvr>
  <mc:AlternateContent xmlns:mc="http://schemas.openxmlformats.org/markup-compatibility/2006" xmlns:p14="http://schemas.microsoft.com/office/powerpoint/2010/main">
    <mc:Choice Requires="p14">
      <p:transition spd="slow" p14:dur="1200" advTm="0">
        <p14:prism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44"/>
                                        </p:tgtEl>
                                        <p:attrNameLst>
                                          <p:attrName>style.visibility</p:attrName>
                                        </p:attrNameLst>
                                      </p:cBhvr>
                                      <p:to>
                                        <p:strVal val="visible"/>
                                      </p:to>
                                    </p:set>
                                    <p:animEffect transition="in" filter="fade">
                                      <p:cBhvr>
                                        <p:cTn id="7" dur="500"/>
                                        <p:tgtEl>
                                          <p:spTgt spid="144"/>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145"/>
                                        </p:tgtEl>
                                        <p:attrNameLst>
                                          <p:attrName>style.visibility</p:attrName>
                                        </p:attrNameLst>
                                      </p:cBhvr>
                                      <p:to>
                                        <p:strVal val="visible"/>
                                      </p:to>
                                    </p:set>
                                    <p:animEffect transition="in" filter="wipe(left)">
                                      <p:cBhvr>
                                        <p:cTn id="11" dur="500"/>
                                        <p:tgtEl>
                                          <p:spTgt spid="145"/>
                                        </p:tgtEl>
                                      </p:cBhvr>
                                    </p:animEffect>
                                  </p:childTnLst>
                                </p:cTn>
                              </p:par>
                            </p:childTnLst>
                          </p:cTn>
                        </p:par>
                        <p:par>
                          <p:cTn id="12" fill="hold">
                            <p:stCondLst>
                              <p:cond delay="1000"/>
                            </p:stCondLst>
                            <p:childTnLst>
                              <p:par>
                                <p:cTn id="13" presetID="42" presetClass="entr" presetSubtype="0" fill="hold" nodeType="afterEffect">
                                  <p:stCondLst>
                                    <p:cond delay="0"/>
                                  </p:stCondLst>
                                  <p:childTnLst>
                                    <p:set>
                                      <p:cBhvr>
                                        <p:cTn id="14" dur="1" fill="hold">
                                          <p:stCondLst>
                                            <p:cond delay="0"/>
                                          </p:stCondLst>
                                        </p:cTn>
                                        <p:tgtEl>
                                          <p:spTgt spid="148"/>
                                        </p:tgtEl>
                                        <p:attrNameLst>
                                          <p:attrName>style.visibility</p:attrName>
                                        </p:attrNameLst>
                                      </p:cBhvr>
                                      <p:to>
                                        <p:strVal val="visible"/>
                                      </p:to>
                                    </p:set>
                                    <p:animEffect transition="in" filter="fade">
                                      <p:cBhvr>
                                        <p:cTn id="15" dur="1000"/>
                                        <p:tgtEl>
                                          <p:spTgt spid="148"/>
                                        </p:tgtEl>
                                      </p:cBhvr>
                                    </p:animEffect>
                                    <p:anim calcmode="lin" valueType="num">
                                      <p:cBhvr>
                                        <p:cTn id="16" dur="1000" fill="hold"/>
                                        <p:tgtEl>
                                          <p:spTgt spid="148"/>
                                        </p:tgtEl>
                                        <p:attrNameLst>
                                          <p:attrName>ppt_x</p:attrName>
                                        </p:attrNameLst>
                                      </p:cBhvr>
                                      <p:tavLst>
                                        <p:tav tm="0">
                                          <p:val>
                                            <p:strVal val="#ppt_x"/>
                                          </p:val>
                                        </p:tav>
                                        <p:tav tm="100000">
                                          <p:val>
                                            <p:strVal val="#ppt_x"/>
                                          </p:val>
                                        </p:tav>
                                      </p:tavLst>
                                    </p:anim>
                                    <p:anim calcmode="lin" valueType="num">
                                      <p:cBhvr>
                                        <p:cTn id="17" dur="1000" fill="hold"/>
                                        <p:tgtEl>
                                          <p:spTgt spid="14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4"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标题 4"/>
          <p:cNvSpPr>
            <a:spLocks noGrp="1"/>
          </p:cNvSpPr>
          <p:nvPr>
            <p:ph type="title"/>
          </p:nvPr>
        </p:nvSpPr>
        <p:spPr/>
        <p:txBody>
          <a:bodyPr/>
          <a:lstStyle/>
          <a:p>
            <a:pPr algn="l"/>
            <a:r>
              <a:rPr lang="zh-CN" altLang="en-US" dirty="0"/>
              <a:t>管理提升</a:t>
            </a:r>
          </a:p>
        </p:txBody>
      </p:sp>
      <p:sp>
        <p:nvSpPr>
          <p:cNvPr id="65" name="TextBox 64"/>
          <p:cNvSpPr txBox="1"/>
          <p:nvPr/>
        </p:nvSpPr>
        <p:spPr>
          <a:xfrm>
            <a:off x="4224723" y="3807327"/>
            <a:ext cx="1614745" cy="452905"/>
          </a:xfrm>
          <a:prstGeom prst="rect">
            <a:avLst/>
          </a:prstGeom>
          <a:noFill/>
        </p:spPr>
        <p:txBody>
          <a:bodyPr wrap="none" lIns="125496" tIns="62748" rIns="125496" bIns="62748" rtlCol="0">
            <a:spAutoFit/>
          </a:bodyPr>
          <a:lstStyle/>
          <a:p>
            <a:r>
              <a:rPr lang="zh-CN" altLang="en-US" sz="2059" dirty="0">
                <a:solidFill>
                  <a:schemeClr val="bg2"/>
                </a:solidFill>
                <a:latin typeface="微软雅黑" pitchFamily="34" charset="-122"/>
                <a:ea typeface="微软雅黑" pitchFamily="34" charset="-122"/>
              </a:rPr>
              <a:t>提升办法三</a:t>
            </a:r>
          </a:p>
        </p:txBody>
      </p:sp>
      <p:sp>
        <p:nvSpPr>
          <p:cNvPr id="66" name="TextBox 65"/>
          <p:cNvSpPr txBox="1"/>
          <p:nvPr/>
        </p:nvSpPr>
        <p:spPr>
          <a:xfrm>
            <a:off x="3631747" y="5304757"/>
            <a:ext cx="1614745" cy="452905"/>
          </a:xfrm>
          <a:prstGeom prst="rect">
            <a:avLst/>
          </a:prstGeom>
          <a:noFill/>
        </p:spPr>
        <p:txBody>
          <a:bodyPr wrap="none" lIns="125496" tIns="62748" rIns="125496" bIns="62748" rtlCol="0">
            <a:spAutoFit/>
          </a:bodyPr>
          <a:lstStyle/>
          <a:p>
            <a:r>
              <a:rPr lang="zh-CN" altLang="en-US" sz="2059" dirty="0">
                <a:solidFill>
                  <a:schemeClr val="bg2"/>
                </a:solidFill>
                <a:latin typeface="微软雅黑" pitchFamily="34" charset="-122"/>
                <a:ea typeface="微软雅黑" pitchFamily="34" charset="-122"/>
              </a:rPr>
              <a:t>提升办法五</a:t>
            </a:r>
          </a:p>
        </p:txBody>
      </p:sp>
      <p:sp>
        <p:nvSpPr>
          <p:cNvPr id="70" name="TextBox 69"/>
          <p:cNvSpPr txBox="1"/>
          <p:nvPr/>
        </p:nvSpPr>
        <p:spPr>
          <a:xfrm>
            <a:off x="9713802" y="3788450"/>
            <a:ext cx="1614745" cy="452905"/>
          </a:xfrm>
          <a:prstGeom prst="rect">
            <a:avLst/>
          </a:prstGeom>
          <a:noFill/>
        </p:spPr>
        <p:txBody>
          <a:bodyPr wrap="none" lIns="125496" tIns="62748" rIns="125496" bIns="62748" rtlCol="0">
            <a:spAutoFit/>
          </a:bodyPr>
          <a:lstStyle/>
          <a:p>
            <a:r>
              <a:rPr lang="zh-CN" altLang="en-US" sz="2059" dirty="0">
                <a:solidFill>
                  <a:schemeClr val="bg2"/>
                </a:solidFill>
                <a:latin typeface="微软雅黑" pitchFamily="34" charset="-122"/>
                <a:ea typeface="微软雅黑" pitchFamily="34" charset="-122"/>
              </a:rPr>
              <a:t>提升办法四</a:t>
            </a:r>
          </a:p>
        </p:txBody>
      </p:sp>
      <p:sp>
        <p:nvSpPr>
          <p:cNvPr id="71" name="TextBox 70"/>
          <p:cNvSpPr txBox="1"/>
          <p:nvPr/>
        </p:nvSpPr>
        <p:spPr>
          <a:xfrm>
            <a:off x="9062329" y="5308985"/>
            <a:ext cx="1614745" cy="452905"/>
          </a:xfrm>
          <a:prstGeom prst="rect">
            <a:avLst/>
          </a:prstGeom>
          <a:noFill/>
        </p:spPr>
        <p:txBody>
          <a:bodyPr wrap="none" lIns="125496" tIns="62748" rIns="125496" bIns="62748" rtlCol="0">
            <a:spAutoFit/>
          </a:bodyPr>
          <a:lstStyle/>
          <a:p>
            <a:r>
              <a:rPr lang="zh-CN" altLang="en-US" sz="2059" dirty="0">
                <a:solidFill>
                  <a:schemeClr val="bg2"/>
                </a:solidFill>
                <a:latin typeface="微软雅黑" pitchFamily="34" charset="-122"/>
                <a:ea typeface="微软雅黑" pitchFamily="34" charset="-122"/>
              </a:rPr>
              <a:t>提升办法六</a:t>
            </a:r>
          </a:p>
        </p:txBody>
      </p:sp>
      <p:sp>
        <p:nvSpPr>
          <p:cNvPr id="72" name="椭圆 34"/>
          <p:cNvSpPr/>
          <p:nvPr/>
        </p:nvSpPr>
        <p:spPr>
          <a:xfrm rot="16200000">
            <a:off x="6273124" y="3474507"/>
            <a:ext cx="1257890" cy="1617135"/>
          </a:xfrm>
          <a:custGeom>
            <a:avLst/>
            <a:gdLst/>
            <a:ahLst/>
            <a:cxnLst/>
            <a:rect l="l" t="t" r="r" b="b"/>
            <a:pathLst>
              <a:path w="1118836" h="1438889">
                <a:moveTo>
                  <a:pt x="548270" y="0"/>
                </a:moveTo>
                <a:lnTo>
                  <a:pt x="721662" y="346785"/>
                </a:lnTo>
                <a:cubicBezTo>
                  <a:pt x="951885" y="413972"/>
                  <a:pt x="1118836" y="627225"/>
                  <a:pt x="1118836" y="879471"/>
                </a:cubicBezTo>
                <a:cubicBezTo>
                  <a:pt x="1118836" y="1188429"/>
                  <a:pt x="868376" y="1438889"/>
                  <a:pt x="559418" y="1438889"/>
                </a:cubicBezTo>
                <a:cubicBezTo>
                  <a:pt x="250460" y="1438889"/>
                  <a:pt x="0" y="1188429"/>
                  <a:pt x="0" y="879471"/>
                </a:cubicBezTo>
                <a:cubicBezTo>
                  <a:pt x="0" y="636984"/>
                  <a:pt x="154283" y="430531"/>
                  <a:pt x="370781" y="354978"/>
                </a:cubicBezTo>
                <a:close/>
              </a:path>
            </a:pathLst>
          </a:custGeom>
          <a:solidFill>
            <a:schemeClr val="accent2"/>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5496" tIns="62748" rIns="125496" bIns="62748" rtlCol="0" anchor="ctr"/>
          <a:lstStyle/>
          <a:p>
            <a:pPr algn="ctr"/>
            <a:endParaRPr lang="zh-CN" altLang="en-US" sz="1544">
              <a:latin typeface="微软雅黑" pitchFamily="34" charset="-122"/>
              <a:ea typeface="微软雅黑" pitchFamily="34" charset="-122"/>
            </a:endParaRPr>
          </a:p>
        </p:txBody>
      </p:sp>
      <p:grpSp>
        <p:nvGrpSpPr>
          <p:cNvPr id="73" name="组合 72"/>
          <p:cNvGrpSpPr/>
          <p:nvPr/>
        </p:nvGrpSpPr>
        <p:grpSpPr>
          <a:xfrm rot="5400000">
            <a:off x="8250687" y="3439659"/>
            <a:ext cx="1239248" cy="1609491"/>
            <a:chOff x="4020870" y="2194485"/>
            <a:chExt cx="1102258" cy="1432090"/>
          </a:xfrm>
          <a:effectLst>
            <a:outerShdw blurRad="444500" dist="254000" dir="8100000" algn="tr" rotWithShape="0">
              <a:prstClr val="black">
                <a:alpha val="50000"/>
              </a:prstClr>
            </a:outerShdw>
          </a:effectLst>
        </p:grpSpPr>
        <p:sp>
          <p:nvSpPr>
            <p:cNvPr id="74" name="等腰三角形 43"/>
            <p:cNvSpPr/>
            <p:nvPr/>
          </p:nvSpPr>
          <p:spPr>
            <a:xfrm>
              <a:off x="4020870" y="2194485"/>
              <a:ext cx="1102258" cy="1432090"/>
            </a:xfrm>
            <a:custGeom>
              <a:avLst/>
              <a:gdLst/>
              <a:ahLst/>
              <a:cxnLst/>
              <a:rect l="l" t="t" r="r" b="b"/>
              <a:pathLst>
                <a:path w="1102258" h="1432090">
                  <a:moveTo>
                    <a:pt x="761620" y="431870"/>
                  </a:moveTo>
                  <a:lnTo>
                    <a:pt x="856659" y="621949"/>
                  </a:lnTo>
                  <a:lnTo>
                    <a:pt x="234710" y="621949"/>
                  </a:lnTo>
                  <a:lnTo>
                    <a:pt x="325695" y="439980"/>
                  </a:lnTo>
                  <a:cubicBezTo>
                    <a:pt x="163858" y="520416"/>
                    <a:pt x="53779" y="687834"/>
                    <a:pt x="53779" y="880961"/>
                  </a:cubicBezTo>
                  <a:cubicBezTo>
                    <a:pt x="53779" y="1155639"/>
                    <a:pt x="276450" y="1378310"/>
                    <a:pt x="551128" y="1378310"/>
                  </a:cubicBezTo>
                  <a:cubicBezTo>
                    <a:pt x="825806" y="1378310"/>
                    <a:pt x="1048477" y="1155639"/>
                    <a:pt x="1048477" y="880961"/>
                  </a:cubicBezTo>
                  <a:cubicBezTo>
                    <a:pt x="1048477" y="681767"/>
                    <a:pt x="931374" y="509923"/>
                    <a:pt x="761620" y="431870"/>
                  </a:cubicBezTo>
                  <a:close/>
                  <a:moveTo>
                    <a:pt x="545685" y="0"/>
                  </a:moveTo>
                  <a:lnTo>
                    <a:pt x="726120" y="360871"/>
                  </a:lnTo>
                  <a:cubicBezTo>
                    <a:pt x="945108" y="431845"/>
                    <a:pt x="1102258" y="638051"/>
                    <a:pt x="1102258" y="880961"/>
                  </a:cubicBezTo>
                  <a:cubicBezTo>
                    <a:pt x="1102258" y="1185341"/>
                    <a:pt x="855509" y="1432090"/>
                    <a:pt x="551129" y="1432090"/>
                  </a:cubicBezTo>
                  <a:cubicBezTo>
                    <a:pt x="246749" y="1432090"/>
                    <a:pt x="0" y="1185341"/>
                    <a:pt x="0" y="880961"/>
                  </a:cubicBezTo>
                  <a:cubicBezTo>
                    <a:pt x="0" y="642821"/>
                    <a:pt x="151038" y="439958"/>
                    <a:pt x="363249" y="364872"/>
                  </a:cubicBezTo>
                  <a:close/>
                </a:path>
              </a:pathLst>
            </a:custGeom>
            <a:gradFill>
              <a:gsLst>
                <a:gs pos="0">
                  <a:schemeClr val="bg1"/>
                </a:gs>
                <a:gs pos="55000">
                  <a:schemeClr val="bg1">
                    <a:lumMod val="95000"/>
                  </a:schemeClr>
                </a:gs>
                <a:gs pos="100000">
                  <a:schemeClr val="bg1">
                    <a:lumMod val="65000"/>
                  </a:schemeClr>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44">
                <a:solidFill>
                  <a:schemeClr val="bg2"/>
                </a:solidFill>
                <a:latin typeface="微软雅黑" pitchFamily="34" charset="-122"/>
                <a:ea typeface="微软雅黑" pitchFamily="34" charset="-122"/>
              </a:endParaRPr>
            </a:p>
          </p:txBody>
        </p:sp>
        <p:sp>
          <p:nvSpPr>
            <p:cNvPr id="75" name="等腰三角形 42"/>
            <p:cNvSpPr/>
            <p:nvPr/>
          </p:nvSpPr>
          <p:spPr>
            <a:xfrm>
              <a:off x="4044928" y="2251925"/>
              <a:ext cx="1054142" cy="1350592"/>
            </a:xfrm>
            <a:custGeom>
              <a:avLst/>
              <a:gdLst/>
              <a:ahLst/>
              <a:cxnLst/>
              <a:rect l="l" t="t" r="r" b="b"/>
              <a:pathLst>
                <a:path w="1054142" h="1350592">
                  <a:moveTo>
                    <a:pt x="521627" y="0"/>
                  </a:moveTo>
                  <a:lnTo>
                    <a:pt x="682907" y="322559"/>
                  </a:lnTo>
                  <a:cubicBezTo>
                    <a:pt x="898294" y="386795"/>
                    <a:pt x="1054142" y="586958"/>
                    <a:pt x="1054142" y="823521"/>
                  </a:cubicBezTo>
                  <a:cubicBezTo>
                    <a:pt x="1054142" y="1114614"/>
                    <a:pt x="818164" y="1350592"/>
                    <a:pt x="527071" y="1350592"/>
                  </a:cubicBezTo>
                  <a:cubicBezTo>
                    <a:pt x="235978" y="1350592"/>
                    <a:pt x="0" y="1114614"/>
                    <a:pt x="0" y="823521"/>
                  </a:cubicBezTo>
                  <a:cubicBezTo>
                    <a:pt x="0" y="591722"/>
                    <a:pt x="149634" y="394871"/>
                    <a:pt x="358347" y="326560"/>
                  </a:cubicBezTo>
                  <a:close/>
                </a:path>
              </a:pathLst>
            </a:custGeom>
            <a:gradFill>
              <a:gsLst>
                <a:gs pos="0">
                  <a:schemeClr val="bg1"/>
                </a:gs>
                <a:gs pos="43000">
                  <a:schemeClr val="bg1">
                    <a:lumMod val="95000"/>
                  </a:schemeClr>
                </a:gs>
                <a:gs pos="100000">
                  <a:schemeClr val="bg1">
                    <a:lumMod val="75000"/>
                  </a:schemeClr>
                </a:gs>
              </a:gsLst>
              <a:lin ang="14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44">
                <a:solidFill>
                  <a:schemeClr val="bg2"/>
                </a:solidFill>
                <a:latin typeface="微软雅黑" pitchFamily="34" charset="-122"/>
                <a:ea typeface="微软雅黑" pitchFamily="34" charset="-122"/>
              </a:endParaRPr>
            </a:p>
          </p:txBody>
        </p:sp>
      </p:grpSp>
      <p:sp>
        <p:nvSpPr>
          <p:cNvPr id="76" name="椭圆 34"/>
          <p:cNvSpPr/>
          <p:nvPr/>
        </p:nvSpPr>
        <p:spPr>
          <a:xfrm rot="5400000">
            <a:off x="7456538" y="4969325"/>
            <a:ext cx="1257889" cy="1617133"/>
          </a:xfrm>
          <a:custGeom>
            <a:avLst/>
            <a:gdLst/>
            <a:ahLst/>
            <a:cxnLst/>
            <a:rect l="l" t="t" r="r" b="b"/>
            <a:pathLst>
              <a:path w="1118836" h="1438889">
                <a:moveTo>
                  <a:pt x="548270" y="0"/>
                </a:moveTo>
                <a:lnTo>
                  <a:pt x="721662" y="346785"/>
                </a:lnTo>
                <a:cubicBezTo>
                  <a:pt x="951885" y="413972"/>
                  <a:pt x="1118836" y="627225"/>
                  <a:pt x="1118836" y="879471"/>
                </a:cubicBezTo>
                <a:cubicBezTo>
                  <a:pt x="1118836" y="1188429"/>
                  <a:pt x="868376" y="1438889"/>
                  <a:pt x="559418" y="1438889"/>
                </a:cubicBezTo>
                <a:cubicBezTo>
                  <a:pt x="250460" y="1438889"/>
                  <a:pt x="0" y="1188429"/>
                  <a:pt x="0" y="879471"/>
                </a:cubicBezTo>
                <a:cubicBezTo>
                  <a:pt x="0" y="636984"/>
                  <a:pt x="154283" y="430531"/>
                  <a:pt x="370781" y="354978"/>
                </a:cubicBezTo>
                <a:close/>
              </a:path>
            </a:pathLst>
          </a:custGeom>
          <a:solidFill>
            <a:schemeClr val="accent3"/>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5496" tIns="62748" rIns="125496" bIns="62748" rtlCol="0" anchor="ctr"/>
          <a:lstStyle/>
          <a:p>
            <a:pPr algn="ctr"/>
            <a:endParaRPr lang="zh-CN" altLang="en-US" sz="1544">
              <a:latin typeface="微软雅黑" pitchFamily="34" charset="-122"/>
              <a:ea typeface="微软雅黑" pitchFamily="34" charset="-122"/>
            </a:endParaRPr>
          </a:p>
        </p:txBody>
      </p:sp>
      <p:grpSp>
        <p:nvGrpSpPr>
          <p:cNvPr id="77" name="组合 76"/>
          <p:cNvGrpSpPr/>
          <p:nvPr/>
        </p:nvGrpSpPr>
        <p:grpSpPr>
          <a:xfrm rot="16200000">
            <a:off x="5532283" y="4936778"/>
            <a:ext cx="1239248" cy="1609491"/>
            <a:chOff x="4020870" y="2194485"/>
            <a:chExt cx="1102258" cy="1432090"/>
          </a:xfrm>
          <a:effectLst>
            <a:outerShdw blurRad="444500" dist="254000" dir="8100000" algn="tr" rotWithShape="0">
              <a:prstClr val="black">
                <a:alpha val="50000"/>
              </a:prstClr>
            </a:outerShdw>
          </a:effectLst>
        </p:grpSpPr>
        <p:sp>
          <p:nvSpPr>
            <p:cNvPr id="78" name="等腰三角形 43"/>
            <p:cNvSpPr/>
            <p:nvPr/>
          </p:nvSpPr>
          <p:spPr>
            <a:xfrm>
              <a:off x="4020870" y="2194485"/>
              <a:ext cx="1102258" cy="1432090"/>
            </a:xfrm>
            <a:custGeom>
              <a:avLst/>
              <a:gdLst/>
              <a:ahLst/>
              <a:cxnLst/>
              <a:rect l="l" t="t" r="r" b="b"/>
              <a:pathLst>
                <a:path w="1102258" h="1432090">
                  <a:moveTo>
                    <a:pt x="761620" y="431870"/>
                  </a:moveTo>
                  <a:lnTo>
                    <a:pt x="856659" y="621949"/>
                  </a:lnTo>
                  <a:lnTo>
                    <a:pt x="234710" y="621949"/>
                  </a:lnTo>
                  <a:lnTo>
                    <a:pt x="325695" y="439980"/>
                  </a:lnTo>
                  <a:cubicBezTo>
                    <a:pt x="163858" y="520416"/>
                    <a:pt x="53779" y="687834"/>
                    <a:pt x="53779" y="880961"/>
                  </a:cubicBezTo>
                  <a:cubicBezTo>
                    <a:pt x="53779" y="1155639"/>
                    <a:pt x="276450" y="1378310"/>
                    <a:pt x="551128" y="1378310"/>
                  </a:cubicBezTo>
                  <a:cubicBezTo>
                    <a:pt x="825806" y="1378310"/>
                    <a:pt x="1048477" y="1155639"/>
                    <a:pt x="1048477" y="880961"/>
                  </a:cubicBezTo>
                  <a:cubicBezTo>
                    <a:pt x="1048477" y="681767"/>
                    <a:pt x="931374" y="509923"/>
                    <a:pt x="761620" y="431870"/>
                  </a:cubicBezTo>
                  <a:close/>
                  <a:moveTo>
                    <a:pt x="545685" y="0"/>
                  </a:moveTo>
                  <a:lnTo>
                    <a:pt x="726120" y="360871"/>
                  </a:lnTo>
                  <a:cubicBezTo>
                    <a:pt x="945108" y="431845"/>
                    <a:pt x="1102258" y="638051"/>
                    <a:pt x="1102258" y="880961"/>
                  </a:cubicBezTo>
                  <a:cubicBezTo>
                    <a:pt x="1102258" y="1185341"/>
                    <a:pt x="855509" y="1432090"/>
                    <a:pt x="551129" y="1432090"/>
                  </a:cubicBezTo>
                  <a:cubicBezTo>
                    <a:pt x="246749" y="1432090"/>
                    <a:pt x="0" y="1185341"/>
                    <a:pt x="0" y="880961"/>
                  </a:cubicBezTo>
                  <a:cubicBezTo>
                    <a:pt x="0" y="642821"/>
                    <a:pt x="151038" y="439958"/>
                    <a:pt x="363249" y="364872"/>
                  </a:cubicBezTo>
                  <a:close/>
                </a:path>
              </a:pathLst>
            </a:custGeom>
            <a:gradFill>
              <a:gsLst>
                <a:gs pos="0">
                  <a:schemeClr val="bg1"/>
                </a:gs>
                <a:gs pos="55000">
                  <a:schemeClr val="bg1">
                    <a:lumMod val="95000"/>
                  </a:schemeClr>
                </a:gs>
                <a:gs pos="100000">
                  <a:schemeClr val="bg1">
                    <a:lumMod val="65000"/>
                  </a:schemeClr>
                </a:gs>
              </a:gsLst>
              <a:lin ang="14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44">
                <a:solidFill>
                  <a:schemeClr val="tx1"/>
                </a:solidFill>
                <a:latin typeface="微软雅黑" pitchFamily="34" charset="-122"/>
                <a:ea typeface="微软雅黑" pitchFamily="34" charset="-122"/>
              </a:endParaRPr>
            </a:p>
          </p:txBody>
        </p:sp>
        <p:sp>
          <p:nvSpPr>
            <p:cNvPr id="79" name="等腰三角形 42"/>
            <p:cNvSpPr/>
            <p:nvPr/>
          </p:nvSpPr>
          <p:spPr>
            <a:xfrm>
              <a:off x="4044928" y="2251925"/>
              <a:ext cx="1054142" cy="1350592"/>
            </a:xfrm>
            <a:custGeom>
              <a:avLst/>
              <a:gdLst/>
              <a:ahLst/>
              <a:cxnLst/>
              <a:rect l="l" t="t" r="r" b="b"/>
              <a:pathLst>
                <a:path w="1054142" h="1350592">
                  <a:moveTo>
                    <a:pt x="521627" y="0"/>
                  </a:moveTo>
                  <a:lnTo>
                    <a:pt x="682907" y="322559"/>
                  </a:lnTo>
                  <a:cubicBezTo>
                    <a:pt x="898294" y="386795"/>
                    <a:pt x="1054142" y="586958"/>
                    <a:pt x="1054142" y="823521"/>
                  </a:cubicBezTo>
                  <a:cubicBezTo>
                    <a:pt x="1054142" y="1114614"/>
                    <a:pt x="818164" y="1350592"/>
                    <a:pt x="527071" y="1350592"/>
                  </a:cubicBezTo>
                  <a:cubicBezTo>
                    <a:pt x="235978" y="1350592"/>
                    <a:pt x="0" y="1114614"/>
                    <a:pt x="0" y="823521"/>
                  </a:cubicBezTo>
                  <a:cubicBezTo>
                    <a:pt x="0" y="591722"/>
                    <a:pt x="149634" y="394871"/>
                    <a:pt x="358347" y="326560"/>
                  </a:cubicBezTo>
                  <a:close/>
                </a:path>
              </a:pathLst>
            </a:custGeom>
            <a:gradFill>
              <a:gsLst>
                <a:gs pos="0">
                  <a:schemeClr val="bg1"/>
                </a:gs>
                <a:gs pos="45000">
                  <a:schemeClr val="bg1">
                    <a:lumMod val="95000"/>
                  </a:schemeClr>
                </a:gs>
                <a:gs pos="100000">
                  <a:schemeClr val="bg1">
                    <a:lumMod val="75000"/>
                  </a:schemeClr>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44">
                <a:latin typeface="微软雅黑" pitchFamily="34" charset="-122"/>
                <a:ea typeface="微软雅黑" pitchFamily="34" charset="-122"/>
              </a:endParaRPr>
            </a:p>
          </p:txBody>
        </p:sp>
      </p:grpSp>
      <p:sp>
        <p:nvSpPr>
          <p:cNvPr id="80" name="TextBox 79"/>
          <p:cNvSpPr txBox="1"/>
          <p:nvPr/>
        </p:nvSpPr>
        <p:spPr>
          <a:xfrm>
            <a:off x="9039215" y="5773094"/>
            <a:ext cx="3936383" cy="615931"/>
          </a:xfrm>
          <a:prstGeom prst="rect">
            <a:avLst/>
          </a:prstGeom>
          <a:noFill/>
        </p:spPr>
        <p:txBody>
          <a:bodyPr wrap="none" lIns="125496" tIns="62748" rIns="125496" bIns="62748" rtlCol="0">
            <a:spAutoFit/>
          </a:bodyPr>
          <a:lstStyle/>
          <a:p>
            <a:pPr>
              <a:defRPr/>
            </a:pPr>
            <a:r>
              <a:rPr lang="zh-CN" altLang="en-US" sz="1544" dirty="0">
                <a:solidFill>
                  <a:schemeClr val="bg2"/>
                </a:solidFill>
                <a:latin typeface="微软雅黑" pitchFamily="34" charset="-122"/>
                <a:ea typeface="微软雅黑" pitchFamily="34" charset="-122"/>
              </a:rPr>
              <a:t>单击此处添加简短说明，添加简短文字，</a:t>
            </a:r>
            <a:endParaRPr lang="en-US" altLang="zh-CN" sz="1544" dirty="0">
              <a:solidFill>
                <a:schemeClr val="bg2"/>
              </a:solidFill>
              <a:latin typeface="微软雅黑" pitchFamily="34" charset="-122"/>
              <a:ea typeface="微软雅黑" pitchFamily="34" charset="-122"/>
            </a:endParaRPr>
          </a:p>
          <a:p>
            <a:pPr>
              <a:defRPr/>
            </a:pPr>
            <a:r>
              <a:rPr lang="zh-CN" altLang="en-US" sz="1544" dirty="0">
                <a:solidFill>
                  <a:schemeClr val="bg2"/>
                </a:solidFill>
                <a:latin typeface="微软雅黑" pitchFamily="34" charset="-122"/>
                <a:ea typeface="微软雅黑" pitchFamily="34" charset="-122"/>
              </a:rPr>
              <a:t>具体文字添加此处。</a:t>
            </a:r>
            <a:endParaRPr lang="en-US" altLang="zh-CN" sz="1544" dirty="0">
              <a:solidFill>
                <a:schemeClr val="bg2"/>
              </a:solidFill>
              <a:latin typeface="微软雅黑" pitchFamily="34" charset="-122"/>
              <a:ea typeface="微软雅黑" pitchFamily="34" charset="-122"/>
            </a:endParaRPr>
          </a:p>
        </p:txBody>
      </p:sp>
      <p:sp>
        <p:nvSpPr>
          <p:cNvPr id="81" name="TextBox 80"/>
          <p:cNvSpPr txBox="1"/>
          <p:nvPr/>
        </p:nvSpPr>
        <p:spPr>
          <a:xfrm>
            <a:off x="2022395" y="4279279"/>
            <a:ext cx="3936383" cy="615931"/>
          </a:xfrm>
          <a:prstGeom prst="rect">
            <a:avLst/>
          </a:prstGeom>
          <a:noFill/>
        </p:spPr>
        <p:txBody>
          <a:bodyPr wrap="none" lIns="125496" tIns="62748" rIns="125496" bIns="62748" rtlCol="0">
            <a:spAutoFit/>
          </a:bodyPr>
          <a:lstStyle/>
          <a:p>
            <a:pPr algn="r">
              <a:defRPr/>
            </a:pPr>
            <a:r>
              <a:rPr lang="zh-CN" altLang="en-US" sz="1544" dirty="0">
                <a:solidFill>
                  <a:schemeClr val="bg2"/>
                </a:solidFill>
                <a:latin typeface="微软雅黑" pitchFamily="34" charset="-122"/>
                <a:ea typeface="微软雅黑" pitchFamily="34" charset="-122"/>
              </a:rPr>
              <a:t>单击此处添加简短说明，添加简短文字，</a:t>
            </a:r>
            <a:endParaRPr lang="en-US" altLang="zh-CN" sz="1544" dirty="0">
              <a:solidFill>
                <a:schemeClr val="bg2"/>
              </a:solidFill>
              <a:latin typeface="微软雅黑" pitchFamily="34" charset="-122"/>
              <a:ea typeface="微软雅黑" pitchFamily="34" charset="-122"/>
            </a:endParaRPr>
          </a:p>
          <a:p>
            <a:pPr algn="r">
              <a:defRPr/>
            </a:pPr>
            <a:r>
              <a:rPr lang="zh-CN" altLang="en-US" sz="1544" dirty="0">
                <a:solidFill>
                  <a:schemeClr val="bg2"/>
                </a:solidFill>
                <a:latin typeface="微软雅黑" pitchFamily="34" charset="-122"/>
                <a:ea typeface="微软雅黑" pitchFamily="34" charset="-122"/>
              </a:rPr>
              <a:t>具体文字添加此处。</a:t>
            </a:r>
            <a:endParaRPr lang="en-US" altLang="zh-CN" sz="1544" dirty="0">
              <a:solidFill>
                <a:schemeClr val="bg2"/>
              </a:solidFill>
              <a:latin typeface="微软雅黑" pitchFamily="34" charset="-122"/>
              <a:ea typeface="微软雅黑" pitchFamily="34" charset="-122"/>
            </a:endParaRPr>
          </a:p>
        </p:txBody>
      </p:sp>
      <p:sp>
        <p:nvSpPr>
          <p:cNvPr id="82" name="TextBox 81"/>
          <p:cNvSpPr txBox="1"/>
          <p:nvPr/>
        </p:nvSpPr>
        <p:spPr>
          <a:xfrm>
            <a:off x="1363406" y="5768128"/>
            <a:ext cx="3936383" cy="615931"/>
          </a:xfrm>
          <a:prstGeom prst="rect">
            <a:avLst/>
          </a:prstGeom>
          <a:noFill/>
        </p:spPr>
        <p:txBody>
          <a:bodyPr wrap="none" lIns="125496" tIns="62748" rIns="125496" bIns="62748" rtlCol="0">
            <a:spAutoFit/>
          </a:bodyPr>
          <a:lstStyle/>
          <a:p>
            <a:pPr algn="r">
              <a:defRPr/>
            </a:pPr>
            <a:r>
              <a:rPr lang="zh-CN" altLang="en-US" sz="1544" dirty="0">
                <a:solidFill>
                  <a:schemeClr val="bg2"/>
                </a:solidFill>
                <a:latin typeface="微软雅黑" pitchFamily="34" charset="-122"/>
                <a:ea typeface="微软雅黑" pitchFamily="34" charset="-122"/>
              </a:rPr>
              <a:t>单击此处添加简短说明，添加简短文字，</a:t>
            </a:r>
            <a:endParaRPr lang="en-US" altLang="zh-CN" sz="1544" dirty="0">
              <a:solidFill>
                <a:schemeClr val="bg2"/>
              </a:solidFill>
              <a:latin typeface="微软雅黑" pitchFamily="34" charset="-122"/>
              <a:ea typeface="微软雅黑" pitchFamily="34" charset="-122"/>
            </a:endParaRPr>
          </a:p>
          <a:p>
            <a:pPr algn="r">
              <a:defRPr/>
            </a:pPr>
            <a:r>
              <a:rPr lang="zh-CN" altLang="en-US" sz="1544" dirty="0">
                <a:solidFill>
                  <a:schemeClr val="bg2"/>
                </a:solidFill>
                <a:latin typeface="微软雅黑" pitchFamily="34" charset="-122"/>
                <a:ea typeface="微软雅黑" pitchFamily="34" charset="-122"/>
              </a:rPr>
              <a:t>具体文字添加此处。</a:t>
            </a:r>
            <a:endParaRPr lang="en-US" altLang="zh-CN" sz="1544" dirty="0">
              <a:solidFill>
                <a:schemeClr val="bg2"/>
              </a:solidFill>
              <a:latin typeface="微软雅黑" pitchFamily="34" charset="-122"/>
              <a:ea typeface="微软雅黑" pitchFamily="34" charset="-122"/>
            </a:endParaRPr>
          </a:p>
        </p:txBody>
      </p:sp>
      <p:sp>
        <p:nvSpPr>
          <p:cNvPr id="83" name="TextBox 82"/>
          <p:cNvSpPr txBox="1"/>
          <p:nvPr/>
        </p:nvSpPr>
        <p:spPr>
          <a:xfrm>
            <a:off x="9713802" y="4233684"/>
            <a:ext cx="3936383" cy="615931"/>
          </a:xfrm>
          <a:prstGeom prst="rect">
            <a:avLst/>
          </a:prstGeom>
          <a:noFill/>
        </p:spPr>
        <p:txBody>
          <a:bodyPr wrap="none" lIns="125496" tIns="62748" rIns="125496" bIns="62748" rtlCol="0">
            <a:spAutoFit/>
          </a:bodyPr>
          <a:lstStyle/>
          <a:p>
            <a:pPr>
              <a:defRPr/>
            </a:pPr>
            <a:r>
              <a:rPr lang="zh-CN" altLang="en-US" sz="1544" dirty="0">
                <a:solidFill>
                  <a:schemeClr val="bg2"/>
                </a:solidFill>
                <a:latin typeface="微软雅黑" pitchFamily="34" charset="-122"/>
                <a:ea typeface="微软雅黑" pitchFamily="34" charset="-122"/>
              </a:rPr>
              <a:t>单击此处添加简短说明，添加简短文字，</a:t>
            </a:r>
            <a:endParaRPr lang="en-US" altLang="zh-CN" sz="1544" dirty="0">
              <a:solidFill>
                <a:schemeClr val="bg2"/>
              </a:solidFill>
              <a:latin typeface="微软雅黑" pitchFamily="34" charset="-122"/>
              <a:ea typeface="微软雅黑" pitchFamily="34" charset="-122"/>
            </a:endParaRPr>
          </a:p>
          <a:p>
            <a:pPr>
              <a:defRPr/>
            </a:pPr>
            <a:r>
              <a:rPr lang="zh-CN" altLang="en-US" sz="1544" dirty="0">
                <a:solidFill>
                  <a:schemeClr val="bg2"/>
                </a:solidFill>
                <a:latin typeface="微软雅黑" pitchFamily="34" charset="-122"/>
                <a:ea typeface="微软雅黑" pitchFamily="34" charset="-122"/>
              </a:rPr>
              <a:t>具体文字添加此处。</a:t>
            </a:r>
            <a:endParaRPr lang="en-US" altLang="zh-CN" sz="1544" dirty="0">
              <a:solidFill>
                <a:schemeClr val="bg2"/>
              </a:solidFill>
              <a:latin typeface="微软雅黑" pitchFamily="34" charset="-122"/>
              <a:ea typeface="微软雅黑" pitchFamily="34" charset="-122"/>
            </a:endParaRPr>
          </a:p>
        </p:txBody>
      </p:sp>
      <p:sp>
        <p:nvSpPr>
          <p:cNvPr id="84" name="TextBox 83"/>
          <p:cNvSpPr txBox="1"/>
          <p:nvPr/>
        </p:nvSpPr>
        <p:spPr>
          <a:xfrm>
            <a:off x="3685044" y="2305668"/>
            <a:ext cx="1614745" cy="452905"/>
          </a:xfrm>
          <a:prstGeom prst="rect">
            <a:avLst/>
          </a:prstGeom>
          <a:noFill/>
        </p:spPr>
        <p:txBody>
          <a:bodyPr wrap="none" lIns="125496" tIns="62748" rIns="125496" bIns="62748" rtlCol="0">
            <a:spAutoFit/>
          </a:bodyPr>
          <a:lstStyle/>
          <a:p>
            <a:pPr algn="r"/>
            <a:r>
              <a:rPr lang="zh-CN" altLang="en-US" sz="2059" dirty="0">
                <a:solidFill>
                  <a:schemeClr val="bg2"/>
                </a:solidFill>
                <a:latin typeface="微软雅黑" pitchFamily="34" charset="-122"/>
                <a:ea typeface="微软雅黑" pitchFamily="34" charset="-122"/>
              </a:rPr>
              <a:t>提升办法一</a:t>
            </a:r>
          </a:p>
        </p:txBody>
      </p:sp>
      <p:sp>
        <p:nvSpPr>
          <p:cNvPr id="86" name="TextBox 85"/>
          <p:cNvSpPr txBox="1"/>
          <p:nvPr/>
        </p:nvSpPr>
        <p:spPr>
          <a:xfrm>
            <a:off x="9042649" y="2353899"/>
            <a:ext cx="1614745" cy="452905"/>
          </a:xfrm>
          <a:prstGeom prst="rect">
            <a:avLst/>
          </a:prstGeom>
          <a:noFill/>
        </p:spPr>
        <p:txBody>
          <a:bodyPr wrap="none" lIns="125496" tIns="62748" rIns="125496" bIns="62748" rtlCol="0">
            <a:spAutoFit/>
          </a:bodyPr>
          <a:lstStyle/>
          <a:p>
            <a:r>
              <a:rPr lang="zh-CN" altLang="en-US" sz="2059" dirty="0">
                <a:solidFill>
                  <a:schemeClr val="bg2"/>
                </a:solidFill>
                <a:latin typeface="微软雅黑" pitchFamily="34" charset="-122"/>
                <a:ea typeface="微软雅黑" pitchFamily="34" charset="-122"/>
              </a:rPr>
              <a:t>提升办法二</a:t>
            </a:r>
          </a:p>
        </p:txBody>
      </p:sp>
      <p:sp>
        <p:nvSpPr>
          <p:cNvPr id="87" name="椭圆 34"/>
          <p:cNvSpPr/>
          <p:nvPr/>
        </p:nvSpPr>
        <p:spPr>
          <a:xfrm rot="5400000">
            <a:off x="7478245" y="2003621"/>
            <a:ext cx="1257889" cy="1617133"/>
          </a:xfrm>
          <a:custGeom>
            <a:avLst/>
            <a:gdLst/>
            <a:ahLst/>
            <a:cxnLst/>
            <a:rect l="l" t="t" r="r" b="b"/>
            <a:pathLst>
              <a:path w="1118836" h="1438889">
                <a:moveTo>
                  <a:pt x="548270" y="0"/>
                </a:moveTo>
                <a:lnTo>
                  <a:pt x="721662" y="346785"/>
                </a:lnTo>
                <a:cubicBezTo>
                  <a:pt x="951885" y="413972"/>
                  <a:pt x="1118836" y="627225"/>
                  <a:pt x="1118836" y="879471"/>
                </a:cubicBezTo>
                <a:cubicBezTo>
                  <a:pt x="1118836" y="1188429"/>
                  <a:pt x="868376" y="1438889"/>
                  <a:pt x="559418" y="1438889"/>
                </a:cubicBezTo>
                <a:cubicBezTo>
                  <a:pt x="250460" y="1438889"/>
                  <a:pt x="0" y="1188429"/>
                  <a:pt x="0" y="879471"/>
                </a:cubicBezTo>
                <a:cubicBezTo>
                  <a:pt x="0" y="636984"/>
                  <a:pt x="154283" y="430531"/>
                  <a:pt x="370781" y="354978"/>
                </a:cubicBezTo>
                <a:close/>
              </a:path>
            </a:pathLst>
          </a:custGeom>
          <a:solidFill>
            <a:schemeClr val="accent1"/>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5496" tIns="62748" rIns="125496" bIns="62748" rtlCol="0" anchor="ctr"/>
          <a:lstStyle/>
          <a:p>
            <a:pPr algn="ctr"/>
            <a:endParaRPr lang="zh-CN" altLang="en-US" sz="1544">
              <a:latin typeface="微软雅黑" pitchFamily="34" charset="-122"/>
              <a:ea typeface="微软雅黑" pitchFamily="34" charset="-122"/>
            </a:endParaRPr>
          </a:p>
        </p:txBody>
      </p:sp>
      <p:grpSp>
        <p:nvGrpSpPr>
          <p:cNvPr id="88" name="组合 87"/>
          <p:cNvGrpSpPr/>
          <p:nvPr/>
        </p:nvGrpSpPr>
        <p:grpSpPr>
          <a:xfrm rot="16200000">
            <a:off x="5553990" y="1971074"/>
            <a:ext cx="1239248" cy="1609491"/>
            <a:chOff x="4020870" y="2194485"/>
            <a:chExt cx="1102258" cy="1432090"/>
          </a:xfrm>
          <a:effectLst>
            <a:outerShdw blurRad="444500" dist="254000" dir="8100000" algn="tr" rotWithShape="0">
              <a:prstClr val="black">
                <a:alpha val="50000"/>
              </a:prstClr>
            </a:outerShdw>
          </a:effectLst>
        </p:grpSpPr>
        <p:sp>
          <p:nvSpPr>
            <p:cNvPr id="89" name="等腰三角形 43"/>
            <p:cNvSpPr/>
            <p:nvPr/>
          </p:nvSpPr>
          <p:spPr>
            <a:xfrm>
              <a:off x="4020870" y="2194485"/>
              <a:ext cx="1102258" cy="1432090"/>
            </a:xfrm>
            <a:custGeom>
              <a:avLst/>
              <a:gdLst/>
              <a:ahLst/>
              <a:cxnLst/>
              <a:rect l="l" t="t" r="r" b="b"/>
              <a:pathLst>
                <a:path w="1102258" h="1432090">
                  <a:moveTo>
                    <a:pt x="761620" y="431870"/>
                  </a:moveTo>
                  <a:lnTo>
                    <a:pt x="856659" y="621949"/>
                  </a:lnTo>
                  <a:lnTo>
                    <a:pt x="234710" y="621949"/>
                  </a:lnTo>
                  <a:lnTo>
                    <a:pt x="325695" y="439980"/>
                  </a:lnTo>
                  <a:cubicBezTo>
                    <a:pt x="163858" y="520416"/>
                    <a:pt x="53779" y="687834"/>
                    <a:pt x="53779" y="880961"/>
                  </a:cubicBezTo>
                  <a:cubicBezTo>
                    <a:pt x="53779" y="1155639"/>
                    <a:pt x="276450" y="1378310"/>
                    <a:pt x="551128" y="1378310"/>
                  </a:cubicBezTo>
                  <a:cubicBezTo>
                    <a:pt x="825806" y="1378310"/>
                    <a:pt x="1048477" y="1155639"/>
                    <a:pt x="1048477" y="880961"/>
                  </a:cubicBezTo>
                  <a:cubicBezTo>
                    <a:pt x="1048477" y="681767"/>
                    <a:pt x="931374" y="509923"/>
                    <a:pt x="761620" y="431870"/>
                  </a:cubicBezTo>
                  <a:close/>
                  <a:moveTo>
                    <a:pt x="545685" y="0"/>
                  </a:moveTo>
                  <a:lnTo>
                    <a:pt x="726120" y="360871"/>
                  </a:lnTo>
                  <a:cubicBezTo>
                    <a:pt x="945108" y="431845"/>
                    <a:pt x="1102258" y="638051"/>
                    <a:pt x="1102258" y="880961"/>
                  </a:cubicBezTo>
                  <a:cubicBezTo>
                    <a:pt x="1102258" y="1185341"/>
                    <a:pt x="855509" y="1432090"/>
                    <a:pt x="551129" y="1432090"/>
                  </a:cubicBezTo>
                  <a:cubicBezTo>
                    <a:pt x="246749" y="1432090"/>
                    <a:pt x="0" y="1185341"/>
                    <a:pt x="0" y="880961"/>
                  </a:cubicBezTo>
                  <a:cubicBezTo>
                    <a:pt x="0" y="642821"/>
                    <a:pt x="151038" y="439958"/>
                    <a:pt x="363249" y="364872"/>
                  </a:cubicBezTo>
                  <a:close/>
                </a:path>
              </a:pathLst>
            </a:custGeom>
            <a:gradFill>
              <a:gsLst>
                <a:gs pos="0">
                  <a:schemeClr val="bg1"/>
                </a:gs>
                <a:gs pos="55000">
                  <a:schemeClr val="bg1">
                    <a:lumMod val="95000"/>
                  </a:schemeClr>
                </a:gs>
                <a:gs pos="100000">
                  <a:schemeClr val="bg1">
                    <a:lumMod val="65000"/>
                  </a:schemeClr>
                </a:gs>
              </a:gsLst>
              <a:lin ang="14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44">
                <a:solidFill>
                  <a:schemeClr val="tx1"/>
                </a:solidFill>
                <a:latin typeface="微软雅黑" pitchFamily="34" charset="-122"/>
                <a:ea typeface="微软雅黑" pitchFamily="34" charset="-122"/>
              </a:endParaRPr>
            </a:p>
          </p:txBody>
        </p:sp>
        <p:sp>
          <p:nvSpPr>
            <p:cNvPr id="90" name="等腰三角形 42"/>
            <p:cNvSpPr/>
            <p:nvPr/>
          </p:nvSpPr>
          <p:spPr>
            <a:xfrm>
              <a:off x="4044928" y="2251925"/>
              <a:ext cx="1054142" cy="1350592"/>
            </a:xfrm>
            <a:custGeom>
              <a:avLst/>
              <a:gdLst/>
              <a:ahLst/>
              <a:cxnLst/>
              <a:rect l="l" t="t" r="r" b="b"/>
              <a:pathLst>
                <a:path w="1054142" h="1350592">
                  <a:moveTo>
                    <a:pt x="521627" y="0"/>
                  </a:moveTo>
                  <a:lnTo>
                    <a:pt x="682907" y="322559"/>
                  </a:lnTo>
                  <a:cubicBezTo>
                    <a:pt x="898294" y="386795"/>
                    <a:pt x="1054142" y="586958"/>
                    <a:pt x="1054142" y="823521"/>
                  </a:cubicBezTo>
                  <a:cubicBezTo>
                    <a:pt x="1054142" y="1114614"/>
                    <a:pt x="818164" y="1350592"/>
                    <a:pt x="527071" y="1350592"/>
                  </a:cubicBezTo>
                  <a:cubicBezTo>
                    <a:pt x="235978" y="1350592"/>
                    <a:pt x="0" y="1114614"/>
                    <a:pt x="0" y="823521"/>
                  </a:cubicBezTo>
                  <a:cubicBezTo>
                    <a:pt x="0" y="591722"/>
                    <a:pt x="149634" y="394871"/>
                    <a:pt x="358347" y="326560"/>
                  </a:cubicBezTo>
                  <a:close/>
                </a:path>
              </a:pathLst>
            </a:custGeom>
            <a:gradFill>
              <a:gsLst>
                <a:gs pos="0">
                  <a:schemeClr val="bg1"/>
                </a:gs>
                <a:gs pos="45000">
                  <a:schemeClr val="bg1">
                    <a:lumMod val="95000"/>
                  </a:schemeClr>
                </a:gs>
                <a:gs pos="100000">
                  <a:schemeClr val="bg1">
                    <a:lumMod val="75000"/>
                  </a:schemeClr>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44">
                <a:latin typeface="微软雅黑" pitchFamily="34" charset="-122"/>
                <a:ea typeface="微软雅黑" pitchFamily="34" charset="-122"/>
              </a:endParaRPr>
            </a:p>
          </p:txBody>
        </p:sp>
      </p:grpSp>
      <p:sp>
        <p:nvSpPr>
          <p:cNvPr id="91" name="TextBox 90"/>
          <p:cNvSpPr txBox="1"/>
          <p:nvPr/>
        </p:nvSpPr>
        <p:spPr>
          <a:xfrm>
            <a:off x="9015156" y="2749308"/>
            <a:ext cx="3936383" cy="615931"/>
          </a:xfrm>
          <a:prstGeom prst="rect">
            <a:avLst/>
          </a:prstGeom>
          <a:noFill/>
        </p:spPr>
        <p:txBody>
          <a:bodyPr wrap="none" lIns="125496" tIns="62748" rIns="125496" bIns="62748" rtlCol="0">
            <a:spAutoFit/>
          </a:bodyPr>
          <a:lstStyle/>
          <a:p>
            <a:pPr>
              <a:defRPr/>
            </a:pPr>
            <a:r>
              <a:rPr lang="zh-CN" altLang="en-US" sz="1544" dirty="0">
                <a:solidFill>
                  <a:schemeClr val="bg2"/>
                </a:solidFill>
                <a:latin typeface="微软雅黑" pitchFamily="34" charset="-122"/>
                <a:ea typeface="微软雅黑" pitchFamily="34" charset="-122"/>
              </a:rPr>
              <a:t>单击此处添加简短说明，添加简短文字，</a:t>
            </a:r>
            <a:endParaRPr lang="en-US" altLang="zh-CN" sz="1544" dirty="0">
              <a:solidFill>
                <a:schemeClr val="bg2"/>
              </a:solidFill>
              <a:latin typeface="微软雅黑" pitchFamily="34" charset="-122"/>
              <a:ea typeface="微软雅黑" pitchFamily="34" charset="-122"/>
            </a:endParaRPr>
          </a:p>
          <a:p>
            <a:pPr>
              <a:defRPr/>
            </a:pPr>
            <a:r>
              <a:rPr lang="zh-CN" altLang="en-US" sz="1544" dirty="0">
                <a:solidFill>
                  <a:schemeClr val="bg2"/>
                </a:solidFill>
                <a:latin typeface="微软雅黑" pitchFamily="34" charset="-122"/>
                <a:ea typeface="微软雅黑" pitchFamily="34" charset="-122"/>
              </a:rPr>
              <a:t>具体文字添加此处。</a:t>
            </a:r>
            <a:endParaRPr lang="en-US" altLang="zh-CN" sz="1544" dirty="0">
              <a:solidFill>
                <a:schemeClr val="bg2"/>
              </a:solidFill>
              <a:latin typeface="微软雅黑" pitchFamily="34" charset="-122"/>
              <a:ea typeface="微软雅黑" pitchFamily="34" charset="-122"/>
            </a:endParaRPr>
          </a:p>
        </p:txBody>
      </p:sp>
      <p:sp>
        <p:nvSpPr>
          <p:cNvPr id="92" name="TextBox 91"/>
          <p:cNvSpPr txBox="1"/>
          <p:nvPr/>
        </p:nvSpPr>
        <p:spPr>
          <a:xfrm>
            <a:off x="1462222" y="2753780"/>
            <a:ext cx="3936383" cy="615931"/>
          </a:xfrm>
          <a:prstGeom prst="rect">
            <a:avLst/>
          </a:prstGeom>
          <a:noFill/>
        </p:spPr>
        <p:txBody>
          <a:bodyPr wrap="none" lIns="125496" tIns="62748" rIns="125496" bIns="62748" rtlCol="0">
            <a:spAutoFit/>
          </a:bodyPr>
          <a:lstStyle/>
          <a:p>
            <a:pPr algn="r">
              <a:defRPr/>
            </a:pPr>
            <a:r>
              <a:rPr lang="zh-CN" altLang="en-US" sz="1544" dirty="0">
                <a:solidFill>
                  <a:schemeClr val="bg2"/>
                </a:solidFill>
                <a:latin typeface="微软雅黑" pitchFamily="34" charset="-122"/>
                <a:ea typeface="微软雅黑" pitchFamily="34" charset="-122"/>
              </a:rPr>
              <a:t>单击此处添加简短说明，添加简短文字，</a:t>
            </a:r>
            <a:endParaRPr lang="en-US" altLang="zh-CN" sz="1544" dirty="0">
              <a:solidFill>
                <a:schemeClr val="bg2"/>
              </a:solidFill>
              <a:latin typeface="微软雅黑" pitchFamily="34" charset="-122"/>
              <a:ea typeface="微软雅黑" pitchFamily="34" charset="-122"/>
            </a:endParaRPr>
          </a:p>
          <a:p>
            <a:pPr algn="r">
              <a:defRPr/>
            </a:pPr>
            <a:r>
              <a:rPr lang="zh-CN" altLang="en-US" sz="1544" dirty="0">
                <a:solidFill>
                  <a:schemeClr val="bg2"/>
                </a:solidFill>
                <a:latin typeface="微软雅黑" pitchFamily="34" charset="-122"/>
                <a:ea typeface="微软雅黑" pitchFamily="34" charset="-122"/>
              </a:rPr>
              <a:t>具体文字添加此处。</a:t>
            </a:r>
            <a:endParaRPr lang="en-US" altLang="zh-CN" sz="1544" dirty="0">
              <a:solidFill>
                <a:schemeClr val="bg2"/>
              </a:solidFill>
              <a:latin typeface="微软雅黑" pitchFamily="34" charset="-122"/>
              <a:ea typeface="微软雅黑" pitchFamily="34" charset="-122"/>
            </a:endParaRPr>
          </a:p>
        </p:txBody>
      </p:sp>
      <p:sp>
        <p:nvSpPr>
          <p:cNvPr id="93" name="KSO_Shape"/>
          <p:cNvSpPr>
            <a:spLocks/>
          </p:cNvSpPr>
          <p:nvPr/>
        </p:nvSpPr>
        <p:spPr bwMode="auto">
          <a:xfrm>
            <a:off x="5994041" y="2474608"/>
            <a:ext cx="759562" cy="645859"/>
          </a:xfrm>
          <a:custGeom>
            <a:avLst/>
            <a:gdLst>
              <a:gd name="T0" fmla="*/ 1221908 w 2276475"/>
              <a:gd name="T1" fmla="*/ 1328927 h 1936751"/>
              <a:gd name="T2" fmla="*/ 1196654 w 2276475"/>
              <a:gd name="T3" fmla="*/ 1388292 h 1936751"/>
              <a:gd name="T4" fmla="*/ 691864 w 2276475"/>
              <a:gd name="T5" fmla="*/ 1376845 h 1936751"/>
              <a:gd name="T6" fmla="*/ 695585 w 2276475"/>
              <a:gd name="T7" fmla="*/ 1314285 h 1936751"/>
              <a:gd name="T8" fmla="*/ 1104489 w 2276475"/>
              <a:gd name="T9" fmla="*/ 1115137 h 1936751"/>
              <a:gd name="T10" fmla="*/ 1117497 w 2276475"/>
              <a:gd name="T11" fmla="*/ 1168850 h 1936751"/>
              <a:gd name="T12" fmla="*/ 811396 w 2276475"/>
              <a:gd name="T13" fmla="*/ 1188695 h 1936751"/>
              <a:gd name="T14" fmla="*/ 783254 w 2276475"/>
              <a:gd name="T15" fmla="*/ 1141068 h 1936751"/>
              <a:gd name="T16" fmla="*/ 309026 w 2276475"/>
              <a:gd name="T17" fmla="*/ 898551 h 1936751"/>
              <a:gd name="T18" fmla="*/ 798665 w 2276475"/>
              <a:gd name="T19" fmla="*/ 935449 h 1936751"/>
              <a:gd name="T20" fmla="*/ 759855 w 2276475"/>
              <a:gd name="T21" fmla="*/ 989335 h 1936751"/>
              <a:gd name="T22" fmla="*/ 259317 w 2276475"/>
              <a:gd name="T23" fmla="*/ 967303 h 1936751"/>
              <a:gd name="T24" fmla="*/ 277393 w 2276475"/>
              <a:gd name="T25" fmla="*/ 906514 h 1936751"/>
              <a:gd name="T26" fmla="*/ 1086287 w 2276475"/>
              <a:gd name="T27" fmla="*/ 817903 h 1936751"/>
              <a:gd name="T28" fmla="*/ 1028372 w 2276475"/>
              <a:gd name="T29" fmla="*/ 919230 h 1936751"/>
              <a:gd name="T30" fmla="*/ 999280 w 2276475"/>
              <a:gd name="T31" fmla="*/ 917630 h 1936751"/>
              <a:gd name="T32" fmla="*/ 289574 w 2276475"/>
              <a:gd name="T33" fmla="*/ 706099 h 1936751"/>
              <a:gd name="T34" fmla="*/ 590631 w 2276475"/>
              <a:gd name="T35" fmla="*/ 735033 h 1936751"/>
              <a:gd name="T36" fmla="*/ 567535 w 2276475"/>
              <a:gd name="T37" fmla="*/ 784938 h 1936751"/>
              <a:gd name="T38" fmla="*/ 259309 w 2276475"/>
              <a:gd name="T39" fmla="*/ 770073 h 1936751"/>
              <a:gd name="T40" fmla="*/ 267273 w 2276475"/>
              <a:gd name="T41" fmla="*/ 715124 h 1936751"/>
              <a:gd name="T42" fmla="*/ 836933 w 2276475"/>
              <a:gd name="T43" fmla="*/ 505684 h 1936751"/>
              <a:gd name="T44" fmla="*/ 846494 w 2276475"/>
              <a:gd name="T45" fmla="*/ 574170 h 1936751"/>
              <a:gd name="T46" fmla="*/ 268069 w 2276475"/>
              <a:gd name="T47" fmla="*/ 592752 h 1936751"/>
              <a:gd name="T48" fmla="*/ 238855 w 2276475"/>
              <a:gd name="T49" fmla="*/ 530105 h 1936751"/>
              <a:gd name="T50" fmla="*/ 1467818 w 2276475"/>
              <a:gd name="T51" fmla="*/ 344025 h 1936751"/>
              <a:gd name="T52" fmla="*/ 1566759 w 2276475"/>
              <a:gd name="T53" fmla="*/ 428438 h 1936751"/>
              <a:gd name="T54" fmla="*/ 1578461 w 2276475"/>
              <a:gd name="T55" fmla="*/ 479936 h 1936751"/>
              <a:gd name="T56" fmla="*/ 1197862 w 2276475"/>
              <a:gd name="T57" fmla="*/ 846789 h 1936751"/>
              <a:gd name="T58" fmla="*/ 1138817 w 2276475"/>
              <a:gd name="T59" fmla="*/ 842806 h 1936751"/>
              <a:gd name="T60" fmla="*/ 1093869 w 2276475"/>
              <a:gd name="T61" fmla="*/ 799538 h 1936751"/>
              <a:gd name="T62" fmla="*/ 1075782 w 2276475"/>
              <a:gd name="T63" fmla="*/ 737423 h 1936751"/>
              <a:gd name="T64" fmla="*/ 1456382 w 2276475"/>
              <a:gd name="T65" fmla="*/ 344821 h 1936751"/>
              <a:gd name="T66" fmla="*/ 199469 w 2276475"/>
              <a:gd name="T67" fmla="*/ 367345 h 1936751"/>
              <a:gd name="T68" fmla="*/ 114475 w 2276475"/>
              <a:gd name="T69" fmla="*/ 448541 h 1936751"/>
              <a:gd name="T70" fmla="*/ 103321 w 2276475"/>
              <a:gd name="T71" fmla="*/ 1407238 h 1936751"/>
              <a:gd name="T72" fmla="*/ 171315 w 2276475"/>
              <a:gd name="T73" fmla="*/ 1503559 h 1936751"/>
              <a:gd name="T74" fmla="*/ 1382734 w 2276475"/>
              <a:gd name="T75" fmla="*/ 1530890 h 1936751"/>
              <a:gd name="T76" fmla="*/ 1488975 w 2276475"/>
              <a:gd name="T77" fmla="*/ 1477289 h 1936751"/>
              <a:gd name="T78" fmla="*/ 1531737 w 2276475"/>
              <a:gd name="T79" fmla="*/ 1365845 h 1936751"/>
              <a:gd name="T80" fmla="*/ 1605841 w 2276475"/>
              <a:gd name="T81" fmla="*/ 1539381 h 1936751"/>
              <a:gd name="T82" fmla="*/ 1513146 w 2276475"/>
              <a:gd name="T83" fmla="*/ 1611821 h 1936751"/>
              <a:gd name="T84" fmla="*/ 101461 w 2276475"/>
              <a:gd name="T85" fmla="*/ 1605982 h 1936751"/>
              <a:gd name="T86" fmla="*/ 16468 w 2276475"/>
              <a:gd name="T87" fmla="*/ 1525317 h 1936751"/>
              <a:gd name="T88" fmla="*/ 5312 w 2276475"/>
              <a:gd name="T89" fmla="*/ 391226 h 1936751"/>
              <a:gd name="T90" fmla="*/ 73307 w 2276475"/>
              <a:gd name="T91" fmla="*/ 295170 h 1936751"/>
              <a:gd name="T92" fmla="*/ 1746529 w 2276475"/>
              <a:gd name="T93" fmla="*/ 88926 h 1936751"/>
              <a:gd name="T94" fmla="*/ 1805153 w 2276475"/>
              <a:gd name="T95" fmla="*/ 114614 h 1936751"/>
              <a:gd name="T96" fmla="*/ 1838312 w 2276475"/>
              <a:gd name="T97" fmla="*/ 176846 h 1936751"/>
              <a:gd name="T98" fmla="*/ 1821600 w 2276475"/>
              <a:gd name="T99" fmla="*/ 237490 h 1936751"/>
              <a:gd name="T100" fmla="*/ 1620792 w 2276475"/>
              <a:gd name="T101" fmla="*/ 421806 h 1936751"/>
              <a:gd name="T102" fmla="*/ 1543068 w 2276475"/>
              <a:gd name="T103" fmla="*/ 339447 h 1936751"/>
              <a:gd name="T104" fmla="*/ 1506460 w 2276475"/>
              <a:gd name="T105" fmla="*/ 289925 h 1936751"/>
              <a:gd name="T106" fmla="*/ 1716818 w 2276475"/>
              <a:gd name="T107" fmla="*/ 92634 h 1936751"/>
              <a:gd name="T108" fmla="*/ 1893521 w 2276475"/>
              <a:gd name="T109" fmla="*/ 35131 h 1936751"/>
              <a:gd name="T110" fmla="*/ 1889783 w 2276475"/>
              <a:gd name="T111" fmla="*/ 106078 h 1936751"/>
              <a:gd name="T112" fmla="*/ 1844400 w 2276475"/>
              <a:gd name="T113" fmla="*/ 105545 h 1936751"/>
              <a:gd name="T114" fmla="*/ 1793944 w 2276475"/>
              <a:gd name="T115" fmla="*/ 59669 h 1936751"/>
              <a:gd name="T116" fmla="*/ 1847069 w 2276475"/>
              <a:gd name="T117" fmla="*/ 16194 h 1936751"/>
              <a:gd name="T118" fmla="*/ 1697756 w 2276475"/>
              <a:gd name="T119" fmla="*/ 22017 h 1936751"/>
              <a:gd name="T120" fmla="*/ 1364698 w 2276475"/>
              <a:gd name="T121" fmla="*/ 383050 h 1936751"/>
              <a:gd name="T122" fmla="*/ 1317840 w 2276475"/>
              <a:gd name="T123" fmla="*/ 375887 h 1936751"/>
              <a:gd name="T124" fmla="*/ 1320237 w 2276475"/>
              <a:gd name="T125" fmla="*/ 329200 h 1936751"/>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2276475" h="1936751">
                <a:moveTo>
                  <a:pt x="872202" y="1555750"/>
                </a:moveTo>
                <a:lnTo>
                  <a:pt x="879190" y="1555750"/>
                </a:lnTo>
                <a:lnTo>
                  <a:pt x="1397284" y="1555750"/>
                </a:lnTo>
                <a:lnTo>
                  <a:pt x="1404272" y="1555750"/>
                </a:lnTo>
                <a:lnTo>
                  <a:pt x="1410943" y="1557024"/>
                </a:lnTo>
                <a:lnTo>
                  <a:pt x="1417614" y="1557979"/>
                </a:lnTo>
                <a:lnTo>
                  <a:pt x="1423649" y="1560208"/>
                </a:lnTo>
                <a:lnTo>
                  <a:pt x="1430002" y="1562437"/>
                </a:lnTo>
                <a:lnTo>
                  <a:pt x="1435403" y="1565303"/>
                </a:lnTo>
                <a:lnTo>
                  <a:pt x="1440485" y="1568168"/>
                </a:lnTo>
                <a:lnTo>
                  <a:pt x="1445567" y="1571989"/>
                </a:lnTo>
                <a:lnTo>
                  <a:pt x="1450015" y="1576128"/>
                </a:lnTo>
                <a:lnTo>
                  <a:pt x="1453509" y="1580268"/>
                </a:lnTo>
                <a:lnTo>
                  <a:pt x="1457321" y="1584726"/>
                </a:lnTo>
                <a:lnTo>
                  <a:pt x="1460180" y="1589502"/>
                </a:lnTo>
                <a:lnTo>
                  <a:pt x="1462403" y="1594915"/>
                </a:lnTo>
                <a:lnTo>
                  <a:pt x="1463674" y="1600009"/>
                </a:lnTo>
                <a:lnTo>
                  <a:pt x="1464944" y="1605741"/>
                </a:lnTo>
                <a:lnTo>
                  <a:pt x="1465262" y="1611472"/>
                </a:lnTo>
                <a:lnTo>
                  <a:pt x="1464944" y="1617203"/>
                </a:lnTo>
                <a:lnTo>
                  <a:pt x="1463674" y="1622935"/>
                </a:lnTo>
                <a:lnTo>
                  <a:pt x="1462403" y="1628029"/>
                </a:lnTo>
                <a:lnTo>
                  <a:pt x="1460180" y="1633124"/>
                </a:lnTo>
                <a:lnTo>
                  <a:pt x="1457321" y="1638218"/>
                </a:lnTo>
                <a:lnTo>
                  <a:pt x="1453509" y="1642358"/>
                </a:lnTo>
                <a:lnTo>
                  <a:pt x="1450015" y="1646815"/>
                </a:lnTo>
                <a:lnTo>
                  <a:pt x="1445567" y="1650955"/>
                </a:lnTo>
                <a:lnTo>
                  <a:pt x="1440485" y="1654457"/>
                </a:lnTo>
                <a:lnTo>
                  <a:pt x="1435403" y="1657641"/>
                </a:lnTo>
                <a:lnTo>
                  <a:pt x="1430002" y="1660507"/>
                </a:lnTo>
                <a:lnTo>
                  <a:pt x="1423649" y="1662736"/>
                </a:lnTo>
                <a:lnTo>
                  <a:pt x="1417614" y="1664328"/>
                </a:lnTo>
                <a:lnTo>
                  <a:pt x="1410943" y="1665920"/>
                </a:lnTo>
                <a:lnTo>
                  <a:pt x="1404272" y="1666875"/>
                </a:lnTo>
                <a:lnTo>
                  <a:pt x="1397284" y="1666875"/>
                </a:lnTo>
                <a:lnTo>
                  <a:pt x="879190" y="1666875"/>
                </a:lnTo>
                <a:lnTo>
                  <a:pt x="872202" y="1666875"/>
                </a:lnTo>
                <a:lnTo>
                  <a:pt x="865531" y="1665920"/>
                </a:lnTo>
                <a:lnTo>
                  <a:pt x="858860" y="1664328"/>
                </a:lnTo>
                <a:lnTo>
                  <a:pt x="852507" y="1662736"/>
                </a:lnTo>
                <a:lnTo>
                  <a:pt x="846790" y="1660507"/>
                </a:lnTo>
                <a:lnTo>
                  <a:pt x="841389" y="1657641"/>
                </a:lnTo>
                <a:lnTo>
                  <a:pt x="835989" y="1654139"/>
                </a:lnTo>
                <a:lnTo>
                  <a:pt x="831224" y="1650955"/>
                </a:lnTo>
                <a:lnTo>
                  <a:pt x="826777" y="1646815"/>
                </a:lnTo>
                <a:lnTo>
                  <a:pt x="822648" y="1642358"/>
                </a:lnTo>
                <a:lnTo>
                  <a:pt x="819471" y="1637900"/>
                </a:lnTo>
                <a:lnTo>
                  <a:pt x="816612" y="1633124"/>
                </a:lnTo>
                <a:lnTo>
                  <a:pt x="814389" y="1628029"/>
                </a:lnTo>
                <a:lnTo>
                  <a:pt x="812483" y="1622935"/>
                </a:lnTo>
                <a:lnTo>
                  <a:pt x="811530" y="1617203"/>
                </a:lnTo>
                <a:lnTo>
                  <a:pt x="811212" y="1611472"/>
                </a:lnTo>
                <a:lnTo>
                  <a:pt x="811530" y="1605741"/>
                </a:lnTo>
                <a:lnTo>
                  <a:pt x="812483" y="1600009"/>
                </a:lnTo>
                <a:lnTo>
                  <a:pt x="814389" y="1594915"/>
                </a:lnTo>
                <a:lnTo>
                  <a:pt x="816612" y="1589820"/>
                </a:lnTo>
                <a:lnTo>
                  <a:pt x="819471" y="1584726"/>
                </a:lnTo>
                <a:lnTo>
                  <a:pt x="822648" y="1580268"/>
                </a:lnTo>
                <a:lnTo>
                  <a:pt x="826777" y="1576128"/>
                </a:lnTo>
                <a:lnTo>
                  <a:pt x="831224" y="1571989"/>
                </a:lnTo>
                <a:lnTo>
                  <a:pt x="835989" y="1568168"/>
                </a:lnTo>
                <a:lnTo>
                  <a:pt x="841389" y="1565303"/>
                </a:lnTo>
                <a:lnTo>
                  <a:pt x="846790" y="1562437"/>
                </a:lnTo>
                <a:lnTo>
                  <a:pt x="852507" y="1560208"/>
                </a:lnTo>
                <a:lnTo>
                  <a:pt x="858860" y="1558298"/>
                </a:lnTo>
                <a:lnTo>
                  <a:pt x="865531" y="1557024"/>
                </a:lnTo>
                <a:lnTo>
                  <a:pt x="872202" y="1555750"/>
                </a:lnTo>
                <a:close/>
                <a:moveTo>
                  <a:pt x="984211" y="1325563"/>
                </a:moveTo>
                <a:lnTo>
                  <a:pt x="1292263" y="1325563"/>
                </a:lnTo>
                <a:lnTo>
                  <a:pt x="1297339" y="1325880"/>
                </a:lnTo>
                <a:lnTo>
                  <a:pt x="1302415" y="1326513"/>
                </a:lnTo>
                <a:lnTo>
                  <a:pt x="1307174" y="1327779"/>
                </a:lnTo>
                <a:lnTo>
                  <a:pt x="1311615" y="1329361"/>
                </a:lnTo>
                <a:lnTo>
                  <a:pt x="1315740" y="1331260"/>
                </a:lnTo>
                <a:lnTo>
                  <a:pt x="1319864" y="1333792"/>
                </a:lnTo>
                <a:lnTo>
                  <a:pt x="1323671" y="1336640"/>
                </a:lnTo>
                <a:lnTo>
                  <a:pt x="1327161" y="1340121"/>
                </a:lnTo>
                <a:lnTo>
                  <a:pt x="1330333" y="1343286"/>
                </a:lnTo>
                <a:lnTo>
                  <a:pt x="1332871" y="1347400"/>
                </a:lnTo>
                <a:lnTo>
                  <a:pt x="1335409" y="1351198"/>
                </a:lnTo>
                <a:lnTo>
                  <a:pt x="1337630" y="1355629"/>
                </a:lnTo>
                <a:lnTo>
                  <a:pt x="1339216" y="1360059"/>
                </a:lnTo>
                <a:lnTo>
                  <a:pt x="1340485" y="1364807"/>
                </a:lnTo>
                <a:lnTo>
                  <a:pt x="1341437" y="1369870"/>
                </a:lnTo>
                <a:lnTo>
                  <a:pt x="1341437" y="1374934"/>
                </a:lnTo>
                <a:lnTo>
                  <a:pt x="1341437" y="1379681"/>
                </a:lnTo>
                <a:lnTo>
                  <a:pt x="1340485" y="1384745"/>
                </a:lnTo>
                <a:lnTo>
                  <a:pt x="1339216" y="1389492"/>
                </a:lnTo>
                <a:lnTo>
                  <a:pt x="1337630" y="1393923"/>
                </a:lnTo>
                <a:lnTo>
                  <a:pt x="1335409" y="1398037"/>
                </a:lnTo>
                <a:lnTo>
                  <a:pt x="1332871" y="1402151"/>
                </a:lnTo>
                <a:lnTo>
                  <a:pt x="1330016" y="1405632"/>
                </a:lnTo>
                <a:lnTo>
                  <a:pt x="1327161" y="1409430"/>
                </a:lnTo>
                <a:lnTo>
                  <a:pt x="1323671" y="1412595"/>
                </a:lnTo>
                <a:lnTo>
                  <a:pt x="1319864" y="1415443"/>
                </a:lnTo>
                <a:lnTo>
                  <a:pt x="1315740" y="1417659"/>
                </a:lnTo>
                <a:lnTo>
                  <a:pt x="1311615" y="1419874"/>
                </a:lnTo>
                <a:lnTo>
                  <a:pt x="1306857" y="1421773"/>
                </a:lnTo>
                <a:lnTo>
                  <a:pt x="1302415" y="1422722"/>
                </a:lnTo>
                <a:lnTo>
                  <a:pt x="1297339" y="1423672"/>
                </a:lnTo>
                <a:lnTo>
                  <a:pt x="1292263" y="1423988"/>
                </a:lnTo>
                <a:lnTo>
                  <a:pt x="984211" y="1423988"/>
                </a:lnTo>
                <a:lnTo>
                  <a:pt x="979453" y="1423672"/>
                </a:lnTo>
                <a:lnTo>
                  <a:pt x="974377" y="1422722"/>
                </a:lnTo>
                <a:lnTo>
                  <a:pt x="969618" y="1421773"/>
                </a:lnTo>
                <a:lnTo>
                  <a:pt x="965176" y="1419874"/>
                </a:lnTo>
                <a:lnTo>
                  <a:pt x="960735" y="1417659"/>
                </a:lnTo>
                <a:lnTo>
                  <a:pt x="956928" y="1415443"/>
                </a:lnTo>
                <a:lnTo>
                  <a:pt x="952803" y="1412595"/>
                </a:lnTo>
                <a:lnTo>
                  <a:pt x="949631" y="1409430"/>
                </a:lnTo>
                <a:lnTo>
                  <a:pt x="946141" y="1405632"/>
                </a:lnTo>
                <a:lnTo>
                  <a:pt x="943286" y="1402151"/>
                </a:lnTo>
                <a:lnTo>
                  <a:pt x="941065" y="1398037"/>
                </a:lnTo>
                <a:lnTo>
                  <a:pt x="938844" y="1393923"/>
                </a:lnTo>
                <a:lnTo>
                  <a:pt x="937258" y="1389492"/>
                </a:lnTo>
                <a:lnTo>
                  <a:pt x="935989" y="1384745"/>
                </a:lnTo>
                <a:lnTo>
                  <a:pt x="935355" y="1379681"/>
                </a:lnTo>
                <a:lnTo>
                  <a:pt x="935037" y="1374934"/>
                </a:lnTo>
                <a:lnTo>
                  <a:pt x="935355" y="1369870"/>
                </a:lnTo>
                <a:lnTo>
                  <a:pt x="935989" y="1364807"/>
                </a:lnTo>
                <a:lnTo>
                  <a:pt x="937258" y="1360059"/>
                </a:lnTo>
                <a:lnTo>
                  <a:pt x="938844" y="1355629"/>
                </a:lnTo>
                <a:lnTo>
                  <a:pt x="940748" y="1351198"/>
                </a:lnTo>
                <a:lnTo>
                  <a:pt x="943286" y="1347400"/>
                </a:lnTo>
                <a:lnTo>
                  <a:pt x="946141" y="1343286"/>
                </a:lnTo>
                <a:lnTo>
                  <a:pt x="949631" y="1340121"/>
                </a:lnTo>
                <a:lnTo>
                  <a:pt x="952803" y="1336640"/>
                </a:lnTo>
                <a:lnTo>
                  <a:pt x="956928" y="1333792"/>
                </a:lnTo>
                <a:lnTo>
                  <a:pt x="960735" y="1331260"/>
                </a:lnTo>
                <a:lnTo>
                  <a:pt x="965176" y="1329361"/>
                </a:lnTo>
                <a:lnTo>
                  <a:pt x="969618" y="1327779"/>
                </a:lnTo>
                <a:lnTo>
                  <a:pt x="974377" y="1326513"/>
                </a:lnTo>
                <a:lnTo>
                  <a:pt x="979453" y="1325880"/>
                </a:lnTo>
                <a:lnTo>
                  <a:pt x="984211" y="1325563"/>
                </a:lnTo>
                <a:close/>
                <a:moveTo>
                  <a:pt x="369286" y="1074738"/>
                </a:moveTo>
                <a:lnTo>
                  <a:pt x="887697" y="1074738"/>
                </a:lnTo>
                <a:lnTo>
                  <a:pt x="894368" y="1075056"/>
                </a:lnTo>
                <a:lnTo>
                  <a:pt x="901356" y="1076008"/>
                </a:lnTo>
                <a:lnTo>
                  <a:pt x="908027" y="1077278"/>
                </a:lnTo>
                <a:lnTo>
                  <a:pt x="914063" y="1079183"/>
                </a:lnTo>
                <a:lnTo>
                  <a:pt x="920098" y="1081406"/>
                </a:lnTo>
                <a:lnTo>
                  <a:pt x="925816" y="1084263"/>
                </a:lnTo>
                <a:lnTo>
                  <a:pt x="930898" y="1087438"/>
                </a:lnTo>
                <a:lnTo>
                  <a:pt x="935663" y="1090931"/>
                </a:lnTo>
                <a:lnTo>
                  <a:pt x="940110" y="1094741"/>
                </a:lnTo>
                <a:lnTo>
                  <a:pt x="944240" y="1099186"/>
                </a:lnTo>
                <a:lnTo>
                  <a:pt x="947416" y="1103948"/>
                </a:lnTo>
                <a:lnTo>
                  <a:pt x="950275" y="1108711"/>
                </a:lnTo>
                <a:lnTo>
                  <a:pt x="952499" y="1113791"/>
                </a:lnTo>
                <a:lnTo>
                  <a:pt x="954405" y="1118871"/>
                </a:lnTo>
                <a:lnTo>
                  <a:pt x="955358" y="1124903"/>
                </a:lnTo>
                <a:lnTo>
                  <a:pt x="955675" y="1130301"/>
                </a:lnTo>
                <a:lnTo>
                  <a:pt x="955358" y="1136016"/>
                </a:lnTo>
                <a:lnTo>
                  <a:pt x="954405" y="1141413"/>
                </a:lnTo>
                <a:lnTo>
                  <a:pt x="952499" y="1147128"/>
                </a:lnTo>
                <a:lnTo>
                  <a:pt x="950275" y="1152208"/>
                </a:lnTo>
                <a:lnTo>
                  <a:pt x="947416" y="1156971"/>
                </a:lnTo>
                <a:lnTo>
                  <a:pt x="944240" y="1161098"/>
                </a:lnTo>
                <a:lnTo>
                  <a:pt x="940110" y="1165543"/>
                </a:lnTo>
                <a:lnTo>
                  <a:pt x="935663" y="1169671"/>
                </a:lnTo>
                <a:lnTo>
                  <a:pt x="930898" y="1173163"/>
                </a:lnTo>
                <a:lnTo>
                  <a:pt x="925816" y="1176656"/>
                </a:lnTo>
                <a:lnTo>
                  <a:pt x="920098" y="1179196"/>
                </a:lnTo>
                <a:lnTo>
                  <a:pt x="914063" y="1181736"/>
                </a:lnTo>
                <a:lnTo>
                  <a:pt x="908027" y="1183323"/>
                </a:lnTo>
                <a:lnTo>
                  <a:pt x="901356" y="1184593"/>
                </a:lnTo>
                <a:lnTo>
                  <a:pt x="894368" y="1185546"/>
                </a:lnTo>
                <a:lnTo>
                  <a:pt x="887697" y="1185863"/>
                </a:lnTo>
                <a:lnTo>
                  <a:pt x="369286" y="1185863"/>
                </a:lnTo>
                <a:lnTo>
                  <a:pt x="362615" y="1185546"/>
                </a:lnTo>
                <a:lnTo>
                  <a:pt x="355944" y="1184593"/>
                </a:lnTo>
                <a:lnTo>
                  <a:pt x="349273" y="1183323"/>
                </a:lnTo>
                <a:lnTo>
                  <a:pt x="343238" y="1181736"/>
                </a:lnTo>
                <a:lnTo>
                  <a:pt x="337203" y="1179196"/>
                </a:lnTo>
                <a:lnTo>
                  <a:pt x="331485" y="1176656"/>
                </a:lnTo>
                <a:lnTo>
                  <a:pt x="326402" y="1173163"/>
                </a:lnTo>
                <a:lnTo>
                  <a:pt x="321637" y="1169671"/>
                </a:lnTo>
                <a:lnTo>
                  <a:pt x="317190" y="1165543"/>
                </a:lnTo>
                <a:lnTo>
                  <a:pt x="313378" y="1161098"/>
                </a:lnTo>
                <a:lnTo>
                  <a:pt x="309884" y="1156971"/>
                </a:lnTo>
                <a:lnTo>
                  <a:pt x="307025" y="1152208"/>
                </a:lnTo>
                <a:lnTo>
                  <a:pt x="304802" y="1147128"/>
                </a:lnTo>
                <a:lnTo>
                  <a:pt x="302896" y="1141413"/>
                </a:lnTo>
                <a:lnTo>
                  <a:pt x="301943" y="1136016"/>
                </a:lnTo>
                <a:lnTo>
                  <a:pt x="301625" y="1130301"/>
                </a:lnTo>
                <a:lnTo>
                  <a:pt x="301943" y="1124903"/>
                </a:lnTo>
                <a:lnTo>
                  <a:pt x="302896" y="1119188"/>
                </a:lnTo>
                <a:lnTo>
                  <a:pt x="304802" y="1113791"/>
                </a:lnTo>
                <a:lnTo>
                  <a:pt x="307025" y="1108711"/>
                </a:lnTo>
                <a:lnTo>
                  <a:pt x="309884" y="1103948"/>
                </a:lnTo>
                <a:lnTo>
                  <a:pt x="313378" y="1099186"/>
                </a:lnTo>
                <a:lnTo>
                  <a:pt x="317190" y="1094741"/>
                </a:lnTo>
                <a:lnTo>
                  <a:pt x="321637" y="1091248"/>
                </a:lnTo>
                <a:lnTo>
                  <a:pt x="326402" y="1087438"/>
                </a:lnTo>
                <a:lnTo>
                  <a:pt x="331485" y="1084263"/>
                </a:lnTo>
                <a:lnTo>
                  <a:pt x="337203" y="1081406"/>
                </a:lnTo>
                <a:lnTo>
                  <a:pt x="343238" y="1079183"/>
                </a:lnTo>
                <a:lnTo>
                  <a:pt x="349273" y="1077278"/>
                </a:lnTo>
                <a:lnTo>
                  <a:pt x="355944" y="1076008"/>
                </a:lnTo>
                <a:lnTo>
                  <a:pt x="362615" y="1075056"/>
                </a:lnTo>
                <a:lnTo>
                  <a:pt x="369286" y="1074738"/>
                </a:lnTo>
                <a:close/>
                <a:moveTo>
                  <a:pt x="1261435" y="965200"/>
                </a:moveTo>
                <a:lnTo>
                  <a:pt x="1264624" y="965200"/>
                </a:lnTo>
                <a:lnTo>
                  <a:pt x="1267814" y="965200"/>
                </a:lnTo>
                <a:lnTo>
                  <a:pt x="1271322" y="965838"/>
                </a:lnTo>
                <a:lnTo>
                  <a:pt x="1275149" y="967114"/>
                </a:lnTo>
                <a:lnTo>
                  <a:pt x="1278977" y="968390"/>
                </a:lnTo>
                <a:lnTo>
                  <a:pt x="1282804" y="969984"/>
                </a:lnTo>
                <a:lnTo>
                  <a:pt x="1290777" y="973811"/>
                </a:lnTo>
                <a:lnTo>
                  <a:pt x="1298113" y="978277"/>
                </a:lnTo>
                <a:lnTo>
                  <a:pt x="1304491" y="982742"/>
                </a:lnTo>
                <a:lnTo>
                  <a:pt x="1308637" y="986250"/>
                </a:lnTo>
                <a:lnTo>
                  <a:pt x="1312784" y="990715"/>
                </a:lnTo>
                <a:lnTo>
                  <a:pt x="1317249" y="997094"/>
                </a:lnTo>
                <a:lnTo>
                  <a:pt x="1321395" y="1004429"/>
                </a:lnTo>
                <a:lnTo>
                  <a:pt x="1325222" y="1012403"/>
                </a:lnTo>
                <a:lnTo>
                  <a:pt x="1326817" y="1016549"/>
                </a:lnTo>
                <a:lnTo>
                  <a:pt x="1328092" y="1020057"/>
                </a:lnTo>
                <a:lnTo>
                  <a:pt x="1329368" y="1024203"/>
                </a:lnTo>
                <a:lnTo>
                  <a:pt x="1330006" y="1027711"/>
                </a:lnTo>
                <a:lnTo>
                  <a:pt x="1330325" y="1030901"/>
                </a:lnTo>
                <a:lnTo>
                  <a:pt x="1330006" y="1034090"/>
                </a:lnTo>
                <a:lnTo>
                  <a:pt x="1329368" y="1036004"/>
                </a:lnTo>
                <a:lnTo>
                  <a:pt x="1327774" y="1038236"/>
                </a:lnTo>
                <a:lnTo>
                  <a:pt x="1228904" y="1099472"/>
                </a:lnTo>
                <a:lnTo>
                  <a:pt x="1226990" y="1101066"/>
                </a:lnTo>
                <a:lnTo>
                  <a:pt x="1225396" y="1102342"/>
                </a:lnTo>
                <a:lnTo>
                  <a:pt x="1223163" y="1103618"/>
                </a:lnTo>
                <a:lnTo>
                  <a:pt x="1220930" y="1104575"/>
                </a:lnTo>
                <a:lnTo>
                  <a:pt x="1219017" y="1105213"/>
                </a:lnTo>
                <a:lnTo>
                  <a:pt x="1216784" y="1105850"/>
                </a:lnTo>
                <a:lnTo>
                  <a:pt x="1212000" y="1106488"/>
                </a:lnTo>
                <a:lnTo>
                  <a:pt x="1207854" y="1105850"/>
                </a:lnTo>
                <a:lnTo>
                  <a:pt x="1205622" y="1105213"/>
                </a:lnTo>
                <a:lnTo>
                  <a:pt x="1203389" y="1104575"/>
                </a:lnTo>
                <a:lnTo>
                  <a:pt x="1201475" y="1103618"/>
                </a:lnTo>
                <a:lnTo>
                  <a:pt x="1199243" y="1102342"/>
                </a:lnTo>
                <a:lnTo>
                  <a:pt x="1197329" y="1101066"/>
                </a:lnTo>
                <a:lnTo>
                  <a:pt x="1195735" y="1099472"/>
                </a:lnTo>
                <a:lnTo>
                  <a:pt x="1194140" y="1097558"/>
                </a:lnTo>
                <a:lnTo>
                  <a:pt x="1192864" y="1095963"/>
                </a:lnTo>
                <a:lnTo>
                  <a:pt x="1191588" y="1093731"/>
                </a:lnTo>
                <a:lnTo>
                  <a:pt x="1190632" y="1091817"/>
                </a:lnTo>
                <a:lnTo>
                  <a:pt x="1189356" y="1087352"/>
                </a:lnTo>
                <a:lnTo>
                  <a:pt x="1189037" y="1082887"/>
                </a:lnTo>
                <a:lnTo>
                  <a:pt x="1189356" y="1078741"/>
                </a:lnTo>
                <a:lnTo>
                  <a:pt x="1190632" y="1074276"/>
                </a:lnTo>
                <a:lnTo>
                  <a:pt x="1191588" y="1072043"/>
                </a:lnTo>
                <a:lnTo>
                  <a:pt x="1192864" y="1070130"/>
                </a:lnTo>
                <a:lnTo>
                  <a:pt x="1194140" y="1068535"/>
                </a:lnTo>
                <a:lnTo>
                  <a:pt x="1195735" y="1066621"/>
                </a:lnTo>
                <a:lnTo>
                  <a:pt x="1257289" y="967433"/>
                </a:lnTo>
                <a:lnTo>
                  <a:pt x="1258884" y="965838"/>
                </a:lnTo>
                <a:lnTo>
                  <a:pt x="1261435" y="965200"/>
                </a:lnTo>
                <a:close/>
                <a:moveTo>
                  <a:pt x="346041" y="844550"/>
                </a:moveTo>
                <a:lnTo>
                  <a:pt x="350799" y="844550"/>
                </a:lnTo>
                <a:lnTo>
                  <a:pt x="658851" y="844550"/>
                </a:lnTo>
                <a:lnTo>
                  <a:pt x="663927" y="844550"/>
                </a:lnTo>
                <a:lnTo>
                  <a:pt x="669003" y="845185"/>
                </a:lnTo>
                <a:lnTo>
                  <a:pt x="673762" y="846773"/>
                </a:lnTo>
                <a:lnTo>
                  <a:pt x="678204" y="848043"/>
                </a:lnTo>
                <a:lnTo>
                  <a:pt x="682645" y="850265"/>
                </a:lnTo>
                <a:lnTo>
                  <a:pt x="686452" y="852805"/>
                </a:lnTo>
                <a:lnTo>
                  <a:pt x="690259" y="855345"/>
                </a:lnTo>
                <a:lnTo>
                  <a:pt x="693749" y="858838"/>
                </a:lnTo>
                <a:lnTo>
                  <a:pt x="697239" y="862330"/>
                </a:lnTo>
                <a:lnTo>
                  <a:pt x="699777" y="865823"/>
                </a:lnTo>
                <a:lnTo>
                  <a:pt x="702315" y="869950"/>
                </a:lnTo>
                <a:lnTo>
                  <a:pt x="704218" y="874395"/>
                </a:lnTo>
                <a:lnTo>
                  <a:pt x="705804" y="879158"/>
                </a:lnTo>
                <a:lnTo>
                  <a:pt x="707391" y="883920"/>
                </a:lnTo>
                <a:lnTo>
                  <a:pt x="708025" y="888683"/>
                </a:lnTo>
                <a:lnTo>
                  <a:pt x="708025" y="893763"/>
                </a:lnTo>
                <a:lnTo>
                  <a:pt x="708025" y="898843"/>
                </a:lnTo>
                <a:lnTo>
                  <a:pt x="707391" y="903605"/>
                </a:lnTo>
                <a:lnTo>
                  <a:pt x="705804" y="908368"/>
                </a:lnTo>
                <a:lnTo>
                  <a:pt x="704218" y="912495"/>
                </a:lnTo>
                <a:lnTo>
                  <a:pt x="702315" y="916940"/>
                </a:lnTo>
                <a:lnTo>
                  <a:pt x="699777" y="921068"/>
                </a:lnTo>
                <a:lnTo>
                  <a:pt x="697239" y="924878"/>
                </a:lnTo>
                <a:lnTo>
                  <a:pt x="693749" y="928370"/>
                </a:lnTo>
                <a:lnTo>
                  <a:pt x="690259" y="931545"/>
                </a:lnTo>
                <a:lnTo>
                  <a:pt x="686452" y="934403"/>
                </a:lnTo>
                <a:lnTo>
                  <a:pt x="682645" y="936943"/>
                </a:lnTo>
                <a:lnTo>
                  <a:pt x="678204" y="938848"/>
                </a:lnTo>
                <a:lnTo>
                  <a:pt x="673762" y="940753"/>
                </a:lnTo>
                <a:lnTo>
                  <a:pt x="669003" y="941705"/>
                </a:lnTo>
                <a:lnTo>
                  <a:pt x="663927" y="942658"/>
                </a:lnTo>
                <a:lnTo>
                  <a:pt x="658851" y="942975"/>
                </a:lnTo>
                <a:lnTo>
                  <a:pt x="350799" y="942975"/>
                </a:lnTo>
                <a:lnTo>
                  <a:pt x="346041" y="942658"/>
                </a:lnTo>
                <a:lnTo>
                  <a:pt x="340965" y="941705"/>
                </a:lnTo>
                <a:lnTo>
                  <a:pt x="336206" y="940753"/>
                </a:lnTo>
                <a:lnTo>
                  <a:pt x="331764" y="938848"/>
                </a:lnTo>
                <a:lnTo>
                  <a:pt x="327323" y="936943"/>
                </a:lnTo>
                <a:lnTo>
                  <a:pt x="323516" y="934403"/>
                </a:lnTo>
                <a:lnTo>
                  <a:pt x="319391" y="931545"/>
                </a:lnTo>
                <a:lnTo>
                  <a:pt x="316219" y="928370"/>
                </a:lnTo>
                <a:lnTo>
                  <a:pt x="312729" y="924878"/>
                </a:lnTo>
                <a:lnTo>
                  <a:pt x="309874" y="921068"/>
                </a:lnTo>
                <a:lnTo>
                  <a:pt x="307653" y="916940"/>
                </a:lnTo>
                <a:lnTo>
                  <a:pt x="305432" y="912495"/>
                </a:lnTo>
                <a:lnTo>
                  <a:pt x="303846" y="908368"/>
                </a:lnTo>
                <a:lnTo>
                  <a:pt x="302577" y="903605"/>
                </a:lnTo>
                <a:lnTo>
                  <a:pt x="301943" y="898843"/>
                </a:lnTo>
                <a:lnTo>
                  <a:pt x="301625" y="893763"/>
                </a:lnTo>
                <a:lnTo>
                  <a:pt x="301943" y="888683"/>
                </a:lnTo>
                <a:lnTo>
                  <a:pt x="302577" y="883920"/>
                </a:lnTo>
                <a:lnTo>
                  <a:pt x="303846" y="879158"/>
                </a:lnTo>
                <a:lnTo>
                  <a:pt x="305432" y="874395"/>
                </a:lnTo>
                <a:lnTo>
                  <a:pt x="307336" y="869950"/>
                </a:lnTo>
                <a:lnTo>
                  <a:pt x="309874" y="865823"/>
                </a:lnTo>
                <a:lnTo>
                  <a:pt x="312729" y="862330"/>
                </a:lnTo>
                <a:lnTo>
                  <a:pt x="316219" y="858838"/>
                </a:lnTo>
                <a:lnTo>
                  <a:pt x="319391" y="855345"/>
                </a:lnTo>
                <a:lnTo>
                  <a:pt x="323516" y="852805"/>
                </a:lnTo>
                <a:lnTo>
                  <a:pt x="327323" y="850265"/>
                </a:lnTo>
                <a:lnTo>
                  <a:pt x="331764" y="848043"/>
                </a:lnTo>
                <a:lnTo>
                  <a:pt x="336206" y="846773"/>
                </a:lnTo>
                <a:lnTo>
                  <a:pt x="340965" y="845185"/>
                </a:lnTo>
                <a:lnTo>
                  <a:pt x="346041" y="844550"/>
                </a:lnTo>
                <a:close/>
                <a:moveTo>
                  <a:pt x="344144" y="590550"/>
                </a:moveTo>
                <a:lnTo>
                  <a:pt x="960782" y="590550"/>
                </a:lnTo>
                <a:lnTo>
                  <a:pt x="966812" y="591185"/>
                </a:lnTo>
                <a:lnTo>
                  <a:pt x="973159" y="592138"/>
                </a:lnTo>
                <a:lnTo>
                  <a:pt x="978871" y="593725"/>
                </a:lnTo>
                <a:lnTo>
                  <a:pt x="984584" y="595630"/>
                </a:lnTo>
                <a:lnTo>
                  <a:pt x="990296" y="598488"/>
                </a:lnTo>
                <a:lnTo>
                  <a:pt x="995374" y="601345"/>
                </a:lnTo>
                <a:lnTo>
                  <a:pt x="1000135" y="604838"/>
                </a:lnTo>
                <a:lnTo>
                  <a:pt x="1004260" y="608965"/>
                </a:lnTo>
                <a:lnTo>
                  <a:pt x="1008386" y="613410"/>
                </a:lnTo>
                <a:lnTo>
                  <a:pt x="1011560" y="617855"/>
                </a:lnTo>
                <a:lnTo>
                  <a:pt x="1015051" y="623253"/>
                </a:lnTo>
                <a:lnTo>
                  <a:pt x="1017590" y="628650"/>
                </a:lnTo>
                <a:lnTo>
                  <a:pt x="1019811" y="634048"/>
                </a:lnTo>
                <a:lnTo>
                  <a:pt x="1021081" y="639763"/>
                </a:lnTo>
                <a:lnTo>
                  <a:pt x="1021715" y="646113"/>
                </a:lnTo>
                <a:lnTo>
                  <a:pt x="1022350" y="652145"/>
                </a:lnTo>
                <a:lnTo>
                  <a:pt x="1021715" y="658813"/>
                </a:lnTo>
                <a:lnTo>
                  <a:pt x="1021081" y="664528"/>
                </a:lnTo>
                <a:lnTo>
                  <a:pt x="1019811" y="670878"/>
                </a:lnTo>
                <a:lnTo>
                  <a:pt x="1017590" y="676275"/>
                </a:lnTo>
                <a:lnTo>
                  <a:pt x="1015051" y="681673"/>
                </a:lnTo>
                <a:lnTo>
                  <a:pt x="1011560" y="686753"/>
                </a:lnTo>
                <a:lnTo>
                  <a:pt x="1008386" y="691515"/>
                </a:lnTo>
                <a:lnTo>
                  <a:pt x="1004260" y="695960"/>
                </a:lnTo>
                <a:lnTo>
                  <a:pt x="1000135" y="700088"/>
                </a:lnTo>
                <a:lnTo>
                  <a:pt x="995374" y="703580"/>
                </a:lnTo>
                <a:lnTo>
                  <a:pt x="990296" y="706438"/>
                </a:lnTo>
                <a:lnTo>
                  <a:pt x="984584" y="708978"/>
                </a:lnTo>
                <a:lnTo>
                  <a:pt x="978871" y="711200"/>
                </a:lnTo>
                <a:lnTo>
                  <a:pt x="973159" y="712788"/>
                </a:lnTo>
                <a:lnTo>
                  <a:pt x="966812" y="713740"/>
                </a:lnTo>
                <a:lnTo>
                  <a:pt x="960782" y="714375"/>
                </a:lnTo>
                <a:lnTo>
                  <a:pt x="344144" y="714375"/>
                </a:lnTo>
                <a:lnTo>
                  <a:pt x="338114" y="713740"/>
                </a:lnTo>
                <a:lnTo>
                  <a:pt x="331767" y="712788"/>
                </a:lnTo>
                <a:lnTo>
                  <a:pt x="326054" y="711200"/>
                </a:lnTo>
                <a:lnTo>
                  <a:pt x="320342" y="708978"/>
                </a:lnTo>
                <a:lnTo>
                  <a:pt x="314946" y="706438"/>
                </a:lnTo>
                <a:lnTo>
                  <a:pt x="309869" y="703580"/>
                </a:lnTo>
                <a:lnTo>
                  <a:pt x="305108" y="700088"/>
                </a:lnTo>
                <a:lnTo>
                  <a:pt x="300982" y="695960"/>
                </a:lnTo>
                <a:lnTo>
                  <a:pt x="296857" y="691515"/>
                </a:lnTo>
                <a:lnTo>
                  <a:pt x="293366" y="686753"/>
                </a:lnTo>
                <a:lnTo>
                  <a:pt x="290192" y="681673"/>
                </a:lnTo>
                <a:lnTo>
                  <a:pt x="287653" y="676275"/>
                </a:lnTo>
                <a:lnTo>
                  <a:pt x="285432" y="670878"/>
                </a:lnTo>
                <a:lnTo>
                  <a:pt x="284162" y="664528"/>
                </a:lnTo>
                <a:lnTo>
                  <a:pt x="282893" y="658813"/>
                </a:lnTo>
                <a:lnTo>
                  <a:pt x="282575" y="652145"/>
                </a:lnTo>
                <a:lnTo>
                  <a:pt x="282893" y="646113"/>
                </a:lnTo>
                <a:lnTo>
                  <a:pt x="284162" y="639763"/>
                </a:lnTo>
                <a:lnTo>
                  <a:pt x="285432" y="634048"/>
                </a:lnTo>
                <a:lnTo>
                  <a:pt x="287653" y="628650"/>
                </a:lnTo>
                <a:lnTo>
                  <a:pt x="290192" y="623253"/>
                </a:lnTo>
                <a:lnTo>
                  <a:pt x="293366" y="617855"/>
                </a:lnTo>
                <a:lnTo>
                  <a:pt x="296857" y="613410"/>
                </a:lnTo>
                <a:lnTo>
                  <a:pt x="300982" y="608965"/>
                </a:lnTo>
                <a:lnTo>
                  <a:pt x="305108" y="604838"/>
                </a:lnTo>
                <a:lnTo>
                  <a:pt x="309869" y="601345"/>
                </a:lnTo>
                <a:lnTo>
                  <a:pt x="314946" y="598488"/>
                </a:lnTo>
                <a:lnTo>
                  <a:pt x="320342" y="595630"/>
                </a:lnTo>
                <a:lnTo>
                  <a:pt x="326054" y="593725"/>
                </a:lnTo>
                <a:lnTo>
                  <a:pt x="331767" y="592138"/>
                </a:lnTo>
                <a:lnTo>
                  <a:pt x="338114" y="591185"/>
                </a:lnTo>
                <a:lnTo>
                  <a:pt x="344144" y="590550"/>
                </a:lnTo>
                <a:close/>
                <a:moveTo>
                  <a:pt x="1750865" y="411163"/>
                </a:moveTo>
                <a:lnTo>
                  <a:pt x="1754043" y="411481"/>
                </a:lnTo>
                <a:lnTo>
                  <a:pt x="1757540" y="411798"/>
                </a:lnTo>
                <a:lnTo>
                  <a:pt x="1760718" y="413068"/>
                </a:lnTo>
                <a:lnTo>
                  <a:pt x="1764214" y="414021"/>
                </a:lnTo>
                <a:lnTo>
                  <a:pt x="1767710" y="414973"/>
                </a:lnTo>
                <a:lnTo>
                  <a:pt x="1770889" y="416878"/>
                </a:lnTo>
                <a:lnTo>
                  <a:pt x="1777563" y="421006"/>
                </a:lnTo>
                <a:lnTo>
                  <a:pt x="1784555" y="425768"/>
                </a:lnTo>
                <a:lnTo>
                  <a:pt x="1790912" y="431166"/>
                </a:lnTo>
                <a:lnTo>
                  <a:pt x="1797904" y="437198"/>
                </a:lnTo>
                <a:lnTo>
                  <a:pt x="1812207" y="451486"/>
                </a:lnTo>
                <a:lnTo>
                  <a:pt x="1827145" y="466408"/>
                </a:lnTo>
                <a:lnTo>
                  <a:pt x="1836680" y="476251"/>
                </a:lnTo>
                <a:lnTo>
                  <a:pt x="1851935" y="491173"/>
                </a:lnTo>
                <a:lnTo>
                  <a:pt x="1865920" y="505461"/>
                </a:lnTo>
                <a:lnTo>
                  <a:pt x="1872277" y="512446"/>
                </a:lnTo>
                <a:lnTo>
                  <a:pt x="1877680" y="519431"/>
                </a:lnTo>
                <a:lnTo>
                  <a:pt x="1882447" y="525781"/>
                </a:lnTo>
                <a:lnTo>
                  <a:pt x="1886579" y="532766"/>
                </a:lnTo>
                <a:lnTo>
                  <a:pt x="1888486" y="536258"/>
                </a:lnTo>
                <a:lnTo>
                  <a:pt x="1889439" y="539433"/>
                </a:lnTo>
                <a:lnTo>
                  <a:pt x="1891029" y="542608"/>
                </a:lnTo>
                <a:lnTo>
                  <a:pt x="1891664" y="546101"/>
                </a:lnTo>
                <a:lnTo>
                  <a:pt x="1891982" y="549593"/>
                </a:lnTo>
                <a:lnTo>
                  <a:pt x="1892300" y="552768"/>
                </a:lnTo>
                <a:lnTo>
                  <a:pt x="1892300" y="556261"/>
                </a:lnTo>
                <a:lnTo>
                  <a:pt x="1891664" y="559753"/>
                </a:lnTo>
                <a:lnTo>
                  <a:pt x="1891029" y="562928"/>
                </a:lnTo>
                <a:lnTo>
                  <a:pt x="1889757" y="566738"/>
                </a:lnTo>
                <a:lnTo>
                  <a:pt x="1888486" y="570231"/>
                </a:lnTo>
                <a:lnTo>
                  <a:pt x="1886261" y="574041"/>
                </a:lnTo>
                <a:lnTo>
                  <a:pt x="1884036" y="577533"/>
                </a:lnTo>
                <a:lnTo>
                  <a:pt x="1881176" y="581343"/>
                </a:lnTo>
                <a:lnTo>
                  <a:pt x="1877680" y="585153"/>
                </a:lnTo>
                <a:lnTo>
                  <a:pt x="1874184" y="588963"/>
                </a:lnTo>
                <a:lnTo>
                  <a:pt x="1476895" y="985838"/>
                </a:lnTo>
                <a:lnTo>
                  <a:pt x="1472763" y="989966"/>
                </a:lnTo>
                <a:lnTo>
                  <a:pt x="1468313" y="993458"/>
                </a:lnTo>
                <a:lnTo>
                  <a:pt x="1464182" y="996633"/>
                </a:lnTo>
                <a:lnTo>
                  <a:pt x="1459732" y="999808"/>
                </a:lnTo>
                <a:lnTo>
                  <a:pt x="1455282" y="1002348"/>
                </a:lnTo>
                <a:lnTo>
                  <a:pt x="1450515" y="1004888"/>
                </a:lnTo>
                <a:lnTo>
                  <a:pt x="1446065" y="1007111"/>
                </a:lnTo>
                <a:lnTo>
                  <a:pt x="1440980" y="1009016"/>
                </a:lnTo>
                <a:lnTo>
                  <a:pt x="1436212" y="1010921"/>
                </a:lnTo>
                <a:lnTo>
                  <a:pt x="1431445" y="1012826"/>
                </a:lnTo>
                <a:lnTo>
                  <a:pt x="1426360" y="1013778"/>
                </a:lnTo>
                <a:lnTo>
                  <a:pt x="1421274" y="1015366"/>
                </a:lnTo>
                <a:lnTo>
                  <a:pt x="1416507" y="1016001"/>
                </a:lnTo>
                <a:lnTo>
                  <a:pt x="1411422" y="1016953"/>
                </a:lnTo>
                <a:lnTo>
                  <a:pt x="1406336" y="1017271"/>
                </a:lnTo>
                <a:lnTo>
                  <a:pt x="1401569" y="1017588"/>
                </a:lnTo>
                <a:lnTo>
                  <a:pt x="1396484" y="1017588"/>
                </a:lnTo>
                <a:lnTo>
                  <a:pt x="1391716" y="1017271"/>
                </a:lnTo>
                <a:lnTo>
                  <a:pt x="1386949" y="1016953"/>
                </a:lnTo>
                <a:lnTo>
                  <a:pt x="1382499" y="1015683"/>
                </a:lnTo>
                <a:lnTo>
                  <a:pt x="1377731" y="1015048"/>
                </a:lnTo>
                <a:lnTo>
                  <a:pt x="1373282" y="1013461"/>
                </a:lnTo>
                <a:lnTo>
                  <a:pt x="1368832" y="1012191"/>
                </a:lnTo>
                <a:lnTo>
                  <a:pt x="1364700" y="1010286"/>
                </a:lnTo>
                <a:lnTo>
                  <a:pt x="1360886" y="1008063"/>
                </a:lnTo>
                <a:lnTo>
                  <a:pt x="1357072" y="1005523"/>
                </a:lnTo>
                <a:lnTo>
                  <a:pt x="1353576" y="1002983"/>
                </a:lnTo>
                <a:lnTo>
                  <a:pt x="1350080" y="1000126"/>
                </a:lnTo>
                <a:lnTo>
                  <a:pt x="1347220" y="996633"/>
                </a:lnTo>
                <a:lnTo>
                  <a:pt x="1344359" y="993458"/>
                </a:lnTo>
                <a:lnTo>
                  <a:pt x="1341817" y="989331"/>
                </a:lnTo>
                <a:lnTo>
                  <a:pt x="1339274" y="985521"/>
                </a:lnTo>
                <a:lnTo>
                  <a:pt x="1337367" y="981076"/>
                </a:lnTo>
                <a:lnTo>
                  <a:pt x="1335778" y="976313"/>
                </a:lnTo>
                <a:lnTo>
                  <a:pt x="1326561" y="967106"/>
                </a:lnTo>
                <a:lnTo>
                  <a:pt x="1322111" y="965518"/>
                </a:lnTo>
                <a:lnTo>
                  <a:pt x="1317979" y="963296"/>
                </a:lnTo>
                <a:lnTo>
                  <a:pt x="1314165" y="961073"/>
                </a:lnTo>
                <a:lnTo>
                  <a:pt x="1310351" y="958851"/>
                </a:lnTo>
                <a:lnTo>
                  <a:pt x="1307173" y="956311"/>
                </a:lnTo>
                <a:lnTo>
                  <a:pt x="1303995" y="953453"/>
                </a:lnTo>
                <a:lnTo>
                  <a:pt x="1301134" y="950913"/>
                </a:lnTo>
                <a:lnTo>
                  <a:pt x="1298274" y="948056"/>
                </a:lnTo>
                <a:lnTo>
                  <a:pt x="1295731" y="944563"/>
                </a:lnTo>
                <a:lnTo>
                  <a:pt x="1293824" y="941706"/>
                </a:lnTo>
                <a:lnTo>
                  <a:pt x="1291599" y="938531"/>
                </a:lnTo>
                <a:lnTo>
                  <a:pt x="1289692" y="935038"/>
                </a:lnTo>
                <a:lnTo>
                  <a:pt x="1288103" y="931546"/>
                </a:lnTo>
                <a:lnTo>
                  <a:pt x="1286832" y="928371"/>
                </a:lnTo>
                <a:lnTo>
                  <a:pt x="1284607" y="921068"/>
                </a:lnTo>
                <a:lnTo>
                  <a:pt x="1283336" y="913448"/>
                </a:lnTo>
                <a:lnTo>
                  <a:pt x="1282700" y="905511"/>
                </a:lnTo>
                <a:lnTo>
                  <a:pt x="1283018" y="897573"/>
                </a:lnTo>
                <a:lnTo>
                  <a:pt x="1283971" y="889953"/>
                </a:lnTo>
                <a:lnTo>
                  <a:pt x="1285560" y="882016"/>
                </a:lnTo>
                <a:lnTo>
                  <a:pt x="1287785" y="874078"/>
                </a:lnTo>
                <a:lnTo>
                  <a:pt x="1290646" y="866141"/>
                </a:lnTo>
                <a:lnTo>
                  <a:pt x="1294142" y="858521"/>
                </a:lnTo>
                <a:lnTo>
                  <a:pt x="1298909" y="849948"/>
                </a:lnTo>
                <a:lnTo>
                  <a:pt x="1304313" y="841376"/>
                </a:lnTo>
                <a:lnTo>
                  <a:pt x="1310351" y="833756"/>
                </a:lnTo>
                <a:lnTo>
                  <a:pt x="1317026" y="826136"/>
                </a:lnTo>
                <a:lnTo>
                  <a:pt x="1714315" y="429261"/>
                </a:lnTo>
                <a:lnTo>
                  <a:pt x="1718446" y="425768"/>
                </a:lnTo>
                <a:lnTo>
                  <a:pt x="1721943" y="422276"/>
                </a:lnTo>
                <a:lnTo>
                  <a:pt x="1726074" y="419736"/>
                </a:lnTo>
                <a:lnTo>
                  <a:pt x="1729571" y="417196"/>
                </a:lnTo>
                <a:lnTo>
                  <a:pt x="1733384" y="415608"/>
                </a:lnTo>
                <a:lnTo>
                  <a:pt x="1736881" y="414021"/>
                </a:lnTo>
                <a:lnTo>
                  <a:pt x="1740377" y="412433"/>
                </a:lnTo>
                <a:lnTo>
                  <a:pt x="1743873" y="411798"/>
                </a:lnTo>
                <a:lnTo>
                  <a:pt x="1747051" y="411481"/>
                </a:lnTo>
                <a:lnTo>
                  <a:pt x="1750865" y="411163"/>
                </a:lnTo>
                <a:close/>
                <a:moveTo>
                  <a:pt x="198373" y="319088"/>
                </a:moveTo>
                <a:lnTo>
                  <a:pt x="1557783" y="319088"/>
                </a:lnTo>
                <a:lnTo>
                  <a:pt x="1453042" y="423822"/>
                </a:lnTo>
                <a:lnTo>
                  <a:pt x="315492" y="423822"/>
                </a:lnTo>
                <a:lnTo>
                  <a:pt x="305336" y="424140"/>
                </a:lnTo>
                <a:lnTo>
                  <a:pt x="295179" y="424774"/>
                </a:lnTo>
                <a:lnTo>
                  <a:pt x="285340" y="426361"/>
                </a:lnTo>
                <a:lnTo>
                  <a:pt x="275500" y="427631"/>
                </a:lnTo>
                <a:lnTo>
                  <a:pt x="265979" y="429852"/>
                </a:lnTo>
                <a:lnTo>
                  <a:pt x="256457" y="433026"/>
                </a:lnTo>
                <a:lnTo>
                  <a:pt x="247570" y="435882"/>
                </a:lnTo>
                <a:lnTo>
                  <a:pt x="238365" y="439374"/>
                </a:lnTo>
                <a:lnTo>
                  <a:pt x="229478" y="443499"/>
                </a:lnTo>
                <a:lnTo>
                  <a:pt x="221226" y="447943"/>
                </a:lnTo>
                <a:lnTo>
                  <a:pt x="212973" y="452703"/>
                </a:lnTo>
                <a:lnTo>
                  <a:pt x="204721" y="457781"/>
                </a:lnTo>
                <a:lnTo>
                  <a:pt x="196786" y="463494"/>
                </a:lnTo>
                <a:lnTo>
                  <a:pt x="189486" y="469207"/>
                </a:lnTo>
                <a:lnTo>
                  <a:pt x="182186" y="475554"/>
                </a:lnTo>
                <a:lnTo>
                  <a:pt x="175203" y="481902"/>
                </a:lnTo>
                <a:lnTo>
                  <a:pt x="168855" y="488884"/>
                </a:lnTo>
                <a:lnTo>
                  <a:pt x="162507" y="496184"/>
                </a:lnTo>
                <a:lnTo>
                  <a:pt x="156794" y="503483"/>
                </a:lnTo>
                <a:lnTo>
                  <a:pt x="151398" y="511100"/>
                </a:lnTo>
                <a:lnTo>
                  <a:pt x="145685" y="519670"/>
                </a:lnTo>
                <a:lnTo>
                  <a:pt x="140924" y="527604"/>
                </a:lnTo>
                <a:lnTo>
                  <a:pt x="136798" y="536490"/>
                </a:lnTo>
                <a:lnTo>
                  <a:pt x="132672" y="545060"/>
                </a:lnTo>
                <a:lnTo>
                  <a:pt x="129498" y="554263"/>
                </a:lnTo>
                <a:lnTo>
                  <a:pt x="126007" y="563150"/>
                </a:lnTo>
                <a:lnTo>
                  <a:pt x="123468" y="572671"/>
                </a:lnTo>
                <a:lnTo>
                  <a:pt x="121246" y="582193"/>
                </a:lnTo>
                <a:lnTo>
                  <a:pt x="119659" y="592031"/>
                </a:lnTo>
                <a:lnTo>
                  <a:pt x="118072" y="601870"/>
                </a:lnTo>
                <a:lnTo>
                  <a:pt x="117437" y="612026"/>
                </a:lnTo>
                <a:lnTo>
                  <a:pt x="117437" y="622182"/>
                </a:lnTo>
                <a:lnTo>
                  <a:pt x="117437" y="1633658"/>
                </a:lnTo>
                <a:lnTo>
                  <a:pt x="117437" y="1643814"/>
                </a:lnTo>
                <a:lnTo>
                  <a:pt x="118072" y="1653970"/>
                </a:lnTo>
                <a:lnTo>
                  <a:pt x="119659" y="1663808"/>
                </a:lnTo>
                <a:lnTo>
                  <a:pt x="121246" y="1673647"/>
                </a:lnTo>
                <a:lnTo>
                  <a:pt x="123468" y="1683168"/>
                </a:lnTo>
                <a:lnTo>
                  <a:pt x="126007" y="1692689"/>
                </a:lnTo>
                <a:lnTo>
                  <a:pt x="129498" y="1701576"/>
                </a:lnTo>
                <a:lnTo>
                  <a:pt x="132672" y="1710780"/>
                </a:lnTo>
                <a:lnTo>
                  <a:pt x="136798" y="1719666"/>
                </a:lnTo>
                <a:lnTo>
                  <a:pt x="140924" y="1728235"/>
                </a:lnTo>
                <a:lnTo>
                  <a:pt x="145685" y="1736170"/>
                </a:lnTo>
                <a:lnTo>
                  <a:pt x="151398" y="1744739"/>
                </a:lnTo>
                <a:lnTo>
                  <a:pt x="156794" y="1752356"/>
                </a:lnTo>
                <a:lnTo>
                  <a:pt x="162507" y="1759656"/>
                </a:lnTo>
                <a:lnTo>
                  <a:pt x="168855" y="1766955"/>
                </a:lnTo>
                <a:lnTo>
                  <a:pt x="175203" y="1773938"/>
                </a:lnTo>
                <a:lnTo>
                  <a:pt x="182186" y="1780285"/>
                </a:lnTo>
                <a:lnTo>
                  <a:pt x="189486" y="1786633"/>
                </a:lnTo>
                <a:lnTo>
                  <a:pt x="196786" y="1792345"/>
                </a:lnTo>
                <a:lnTo>
                  <a:pt x="204721" y="1798375"/>
                </a:lnTo>
                <a:lnTo>
                  <a:pt x="212973" y="1803453"/>
                </a:lnTo>
                <a:lnTo>
                  <a:pt x="221226" y="1808214"/>
                </a:lnTo>
                <a:lnTo>
                  <a:pt x="229478" y="1812340"/>
                </a:lnTo>
                <a:lnTo>
                  <a:pt x="238365" y="1816466"/>
                </a:lnTo>
                <a:lnTo>
                  <a:pt x="247570" y="1819640"/>
                </a:lnTo>
                <a:lnTo>
                  <a:pt x="256457" y="1823131"/>
                </a:lnTo>
                <a:lnTo>
                  <a:pt x="265979" y="1825670"/>
                </a:lnTo>
                <a:lnTo>
                  <a:pt x="275500" y="1827891"/>
                </a:lnTo>
                <a:lnTo>
                  <a:pt x="285340" y="1829478"/>
                </a:lnTo>
                <a:lnTo>
                  <a:pt x="295179" y="1831065"/>
                </a:lnTo>
                <a:lnTo>
                  <a:pt x="305336" y="1831700"/>
                </a:lnTo>
                <a:lnTo>
                  <a:pt x="315492" y="1831700"/>
                </a:lnTo>
                <a:lnTo>
                  <a:pt x="1632371" y="1831700"/>
                </a:lnTo>
                <a:lnTo>
                  <a:pt x="1642527" y="1831700"/>
                </a:lnTo>
                <a:lnTo>
                  <a:pt x="1652367" y="1831065"/>
                </a:lnTo>
                <a:lnTo>
                  <a:pt x="1662523" y="1829478"/>
                </a:lnTo>
                <a:lnTo>
                  <a:pt x="1672045" y="1827891"/>
                </a:lnTo>
                <a:lnTo>
                  <a:pt x="1681885" y="1825670"/>
                </a:lnTo>
                <a:lnTo>
                  <a:pt x="1691089" y="1823131"/>
                </a:lnTo>
                <a:lnTo>
                  <a:pt x="1700611" y="1819640"/>
                </a:lnTo>
                <a:lnTo>
                  <a:pt x="1709181" y="1816466"/>
                </a:lnTo>
                <a:lnTo>
                  <a:pt x="1718385" y="1812340"/>
                </a:lnTo>
                <a:lnTo>
                  <a:pt x="1726637" y="1808214"/>
                </a:lnTo>
                <a:lnTo>
                  <a:pt x="1735207" y="1803453"/>
                </a:lnTo>
                <a:lnTo>
                  <a:pt x="1743142" y="1798375"/>
                </a:lnTo>
                <a:lnTo>
                  <a:pt x="1750760" y="1792345"/>
                </a:lnTo>
                <a:lnTo>
                  <a:pt x="1758377" y="1786633"/>
                </a:lnTo>
                <a:lnTo>
                  <a:pt x="1765677" y="1780285"/>
                </a:lnTo>
                <a:lnTo>
                  <a:pt x="1772660" y="1773938"/>
                </a:lnTo>
                <a:lnTo>
                  <a:pt x="1779325" y="1766955"/>
                </a:lnTo>
                <a:lnTo>
                  <a:pt x="1785356" y="1759973"/>
                </a:lnTo>
                <a:lnTo>
                  <a:pt x="1791069" y="1752356"/>
                </a:lnTo>
                <a:lnTo>
                  <a:pt x="1796782" y="1744739"/>
                </a:lnTo>
                <a:lnTo>
                  <a:pt x="1801861" y="1736805"/>
                </a:lnTo>
                <a:lnTo>
                  <a:pt x="1806621" y="1728235"/>
                </a:lnTo>
                <a:lnTo>
                  <a:pt x="1810748" y="1719666"/>
                </a:lnTo>
                <a:lnTo>
                  <a:pt x="1814874" y="1710780"/>
                </a:lnTo>
                <a:lnTo>
                  <a:pt x="1818683" y="1702211"/>
                </a:lnTo>
                <a:lnTo>
                  <a:pt x="1821857" y="1692689"/>
                </a:lnTo>
                <a:lnTo>
                  <a:pt x="1824396" y="1683168"/>
                </a:lnTo>
                <a:lnTo>
                  <a:pt x="1826617" y="1673647"/>
                </a:lnTo>
                <a:lnTo>
                  <a:pt x="1828522" y="1663808"/>
                </a:lnTo>
                <a:lnTo>
                  <a:pt x="1829474" y="1653970"/>
                </a:lnTo>
                <a:lnTo>
                  <a:pt x="1830109" y="1643814"/>
                </a:lnTo>
                <a:lnTo>
                  <a:pt x="1830426" y="1633658"/>
                </a:lnTo>
                <a:lnTo>
                  <a:pt x="1830426" y="1113162"/>
                </a:lnTo>
                <a:lnTo>
                  <a:pt x="1830426" y="773570"/>
                </a:lnTo>
                <a:lnTo>
                  <a:pt x="1947863" y="656458"/>
                </a:lnTo>
                <a:lnTo>
                  <a:pt x="1947863" y="1738391"/>
                </a:lnTo>
                <a:lnTo>
                  <a:pt x="1947546" y="1748865"/>
                </a:lnTo>
                <a:lnTo>
                  <a:pt x="1946911" y="1758704"/>
                </a:lnTo>
                <a:lnTo>
                  <a:pt x="1945324" y="1768860"/>
                </a:lnTo>
                <a:lnTo>
                  <a:pt x="1943419" y="1778063"/>
                </a:lnTo>
                <a:lnTo>
                  <a:pt x="1941198" y="1787902"/>
                </a:lnTo>
                <a:lnTo>
                  <a:pt x="1938659" y="1797423"/>
                </a:lnTo>
                <a:lnTo>
                  <a:pt x="1935802" y="1806627"/>
                </a:lnTo>
                <a:lnTo>
                  <a:pt x="1932311" y="1815831"/>
                </a:lnTo>
                <a:lnTo>
                  <a:pt x="1928184" y="1824400"/>
                </a:lnTo>
                <a:lnTo>
                  <a:pt x="1923741" y="1832969"/>
                </a:lnTo>
                <a:lnTo>
                  <a:pt x="1918980" y="1841221"/>
                </a:lnTo>
                <a:lnTo>
                  <a:pt x="1913902" y="1849156"/>
                </a:lnTo>
                <a:lnTo>
                  <a:pt x="1908188" y="1856773"/>
                </a:lnTo>
                <a:lnTo>
                  <a:pt x="1902475" y="1864707"/>
                </a:lnTo>
                <a:lnTo>
                  <a:pt x="1896127" y="1871689"/>
                </a:lnTo>
                <a:lnTo>
                  <a:pt x="1889462" y="1878671"/>
                </a:lnTo>
                <a:lnTo>
                  <a:pt x="1882797" y="1885336"/>
                </a:lnTo>
                <a:lnTo>
                  <a:pt x="1875497" y="1891366"/>
                </a:lnTo>
                <a:lnTo>
                  <a:pt x="1868197" y="1897397"/>
                </a:lnTo>
                <a:lnTo>
                  <a:pt x="1860579" y="1902792"/>
                </a:lnTo>
                <a:lnTo>
                  <a:pt x="1852327" y="1907870"/>
                </a:lnTo>
                <a:lnTo>
                  <a:pt x="1844074" y="1912631"/>
                </a:lnTo>
                <a:lnTo>
                  <a:pt x="1835187" y="1917074"/>
                </a:lnTo>
                <a:lnTo>
                  <a:pt x="1826617" y="1920882"/>
                </a:lnTo>
                <a:lnTo>
                  <a:pt x="1817413" y="1924691"/>
                </a:lnTo>
                <a:lnTo>
                  <a:pt x="1808209" y="1927865"/>
                </a:lnTo>
                <a:lnTo>
                  <a:pt x="1799004" y="1930404"/>
                </a:lnTo>
                <a:lnTo>
                  <a:pt x="1789482" y="1932625"/>
                </a:lnTo>
                <a:lnTo>
                  <a:pt x="1779643" y="1934530"/>
                </a:lnTo>
                <a:lnTo>
                  <a:pt x="1769803" y="1935482"/>
                </a:lnTo>
                <a:lnTo>
                  <a:pt x="1759647" y="1936434"/>
                </a:lnTo>
                <a:lnTo>
                  <a:pt x="1749173" y="1936751"/>
                </a:lnTo>
                <a:lnTo>
                  <a:pt x="198373" y="1936751"/>
                </a:lnTo>
                <a:lnTo>
                  <a:pt x="188216" y="1936434"/>
                </a:lnTo>
                <a:lnTo>
                  <a:pt x="178377" y="1935482"/>
                </a:lnTo>
                <a:lnTo>
                  <a:pt x="168538" y="1934530"/>
                </a:lnTo>
                <a:lnTo>
                  <a:pt x="158699" y="1932625"/>
                </a:lnTo>
                <a:lnTo>
                  <a:pt x="148859" y="1930404"/>
                </a:lnTo>
                <a:lnTo>
                  <a:pt x="139655" y="1927865"/>
                </a:lnTo>
                <a:lnTo>
                  <a:pt x="130133" y="1924691"/>
                </a:lnTo>
                <a:lnTo>
                  <a:pt x="121246" y="1920882"/>
                </a:lnTo>
                <a:lnTo>
                  <a:pt x="112359" y="1917074"/>
                </a:lnTo>
                <a:lnTo>
                  <a:pt x="103789" y="1912631"/>
                </a:lnTo>
                <a:lnTo>
                  <a:pt x="95537" y="1907870"/>
                </a:lnTo>
                <a:lnTo>
                  <a:pt x="87602" y="1902792"/>
                </a:lnTo>
                <a:lnTo>
                  <a:pt x="79984" y="1897397"/>
                </a:lnTo>
                <a:lnTo>
                  <a:pt x="72049" y="1891366"/>
                </a:lnTo>
                <a:lnTo>
                  <a:pt x="65067" y="1885336"/>
                </a:lnTo>
                <a:lnTo>
                  <a:pt x="58084" y="1878671"/>
                </a:lnTo>
                <a:lnTo>
                  <a:pt x="51418" y="1871689"/>
                </a:lnTo>
                <a:lnTo>
                  <a:pt x="45388" y="1864707"/>
                </a:lnTo>
                <a:lnTo>
                  <a:pt x="39357" y="1856773"/>
                </a:lnTo>
                <a:lnTo>
                  <a:pt x="33962" y="1849156"/>
                </a:lnTo>
                <a:lnTo>
                  <a:pt x="28883" y="1841221"/>
                </a:lnTo>
                <a:lnTo>
                  <a:pt x="24122" y="1832969"/>
                </a:lnTo>
                <a:lnTo>
                  <a:pt x="19679" y="1824400"/>
                </a:lnTo>
                <a:lnTo>
                  <a:pt x="15870" y="1815831"/>
                </a:lnTo>
                <a:lnTo>
                  <a:pt x="12061" y="1806627"/>
                </a:lnTo>
                <a:lnTo>
                  <a:pt x="8887" y="1797423"/>
                </a:lnTo>
                <a:lnTo>
                  <a:pt x="6348" y="1787902"/>
                </a:lnTo>
                <a:lnTo>
                  <a:pt x="4126" y="1778063"/>
                </a:lnTo>
                <a:lnTo>
                  <a:pt x="2222" y="1768860"/>
                </a:lnTo>
                <a:lnTo>
                  <a:pt x="1270" y="1758704"/>
                </a:lnTo>
                <a:lnTo>
                  <a:pt x="318" y="1748865"/>
                </a:lnTo>
                <a:lnTo>
                  <a:pt x="0" y="1738391"/>
                </a:lnTo>
                <a:lnTo>
                  <a:pt x="0" y="517448"/>
                </a:lnTo>
                <a:lnTo>
                  <a:pt x="318" y="507292"/>
                </a:lnTo>
                <a:lnTo>
                  <a:pt x="1270" y="497453"/>
                </a:lnTo>
                <a:lnTo>
                  <a:pt x="2222" y="487297"/>
                </a:lnTo>
                <a:lnTo>
                  <a:pt x="4126" y="477776"/>
                </a:lnTo>
                <a:lnTo>
                  <a:pt x="6348" y="467937"/>
                </a:lnTo>
                <a:lnTo>
                  <a:pt x="8887" y="458416"/>
                </a:lnTo>
                <a:lnTo>
                  <a:pt x="12061" y="449212"/>
                </a:lnTo>
                <a:lnTo>
                  <a:pt x="15870" y="440008"/>
                </a:lnTo>
                <a:lnTo>
                  <a:pt x="19679" y="431439"/>
                </a:lnTo>
                <a:lnTo>
                  <a:pt x="24122" y="423187"/>
                </a:lnTo>
                <a:lnTo>
                  <a:pt x="28883" y="414618"/>
                </a:lnTo>
                <a:lnTo>
                  <a:pt x="33962" y="406684"/>
                </a:lnTo>
                <a:lnTo>
                  <a:pt x="39357" y="399067"/>
                </a:lnTo>
                <a:lnTo>
                  <a:pt x="45388" y="391450"/>
                </a:lnTo>
                <a:lnTo>
                  <a:pt x="51418" y="384150"/>
                </a:lnTo>
                <a:lnTo>
                  <a:pt x="58084" y="377168"/>
                </a:lnTo>
                <a:lnTo>
                  <a:pt x="65067" y="370503"/>
                </a:lnTo>
                <a:lnTo>
                  <a:pt x="72049" y="364473"/>
                </a:lnTo>
                <a:lnTo>
                  <a:pt x="79984" y="358443"/>
                </a:lnTo>
                <a:lnTo>
                  <a:pt x="87602" y="353047"/>
                </a:lnTo>
                <a:lnTo>
                  <a:pt x="95537" y="347969"/>
                </a:lnTo>
                <a:lnTo>
                  <a:pt x="103789" y="343209"/>
                </a:lnTo>
                <a:lnTo>
                  <a:pt x="112359" y="338766"/>
                </a:lnTo>
                <a:lnTo>
                  <a:pt x="121246" y="334957"/>
                </a:lnTo>
                <a:lnTo>
                  <a:pt x="130133" y="331149"/>
                </a:lnTo>
                <a:lnTo>
                  <a:pt x="139655" y="328292"/>
                </a:lnTo>
                <a:lnTo>
                  <a:pt x="148859" y="325436"/>
                </a:lnTo>
                <a:lnTo>
                  <a:pt x="158699" y="323214"/>
                </a:lnTo>
                <a:lnTo>
                  <a:pt x="168538" y="321310"/>
                </a:lnTo>
                <a:lnTo>
                  <a:pt x="178377" y="320358"/>
                </a:lnTo>
                <a:lnTo>
                  <a:pt x="188216" y="319723"/>
                </a:lnTo>
                <a:lnTo>
                  <a:pt x="198373" y="319088"/>
                </a:lnTo>
                <a:close/>
                <a:moveTo>
                  <a:pt x="2076641" y="106363"/>
                </a:moveTo>
                <a:lnTo>
                  <a:pt x="2082030" y="106363"/>
                </a:lnTo>
                <a:lnTo>
                  <a:pt x="2087102" y="106363"/>
                </a:lnTo>
                <a:lnTo>
                  <a:pt x="2092174" y="106679"/>
                </a:lnTo>
                <a:lnTo>
                  <a:pt x="2097246" y="107313"/>
                </a:lnTo>
                <a:lnTo>
                  <a:pt x="2102318" y="108263"/>
                </a:lnTo>
                <a:lnTo>
                  <a:pt x="2107390" y="109213"/>
                </a:lnTo>
                <a:lnTo>
                  <a:pt x="2112145" y="110797"/>
                </a:lnTo>
                <a:lnTo>
                  <a:pt x="2117217" y="112064"/>
                </a:lnTo>
                <a:lnTo>
                  <a:pt x="2121972" y="113965"/>
                </a:lnTo>
                <a:lnTo>
                  <a:pt x="2126727" y="116182"/>
                </a:lnTo>
                <a:lnTo>
                  <a:pt x="2131482" y="118399"/>
                </a:lnTo>
                <a:lnTo>
                  <a:pt x="2136237" y="120933"/>
                </a:lnTo>
                <a:lnTo>
                  <a:pt x="2140358" y="123784"/>
                </a:lnTo>
                <a:lnTo>
                  <a:pt x="2144796" y="126634"/>
                </a:lnTo>
                <a:lnTo>
                  <a:pt x="2148916" y="130119"/>
                </a:lnTo>
                <a:lnTo>
                  <a:pt x="2153354" y="133603"/>
                </a:lnTo>
                <a:lnTo>
                  <a:pt x="2157158" y="137087"/>
                </a:lnTo>
                <a:lnTo>
                  <a:pt x="2166351" y="146589"/>
                </a:lnTo>
                <a:lnTo>
                  <a:pt x="2169838" y="150707"/>
                </a:lnTo>
                <a:lnTo>
                  <a:pt x="2173642" y="154825"/>
                </a:lnTo>
                <a:lnTo>
                  <a:pt x="2176812" y="158626"/>
                </a:lnTo>
                <a:lnTo>
                  <a:pt x="2179665" y="163060"/>
                </a:lnTo>
                <a:lnTo>
                  <a:pt x="2182835" y="167811"/>
                </a:lnTo>
                <a:lnTo>
                  <a:pt x="2185371" y="172246"/>
                </a:lnTo>
                <a:lnTo>
                  <a:pt x="2187273" y="176997"/>
                </a:lnTo>
                <a:lnTo>
                  <a:pt x="2189492" y="181748"/>
                </a:lnTo>
                <a:lnTo>
                  <a:pt x="2191394" y="186183"/>
                </a:lnTo>
                <a:lnTo>
                  <a:pt x="2192979" y="191567"/>
                </a:lnTo>
                <a:lnTo>
                  <a:pt x="2194247" y="196002"/>
                </a:lnTo>
                <a:lnTo>
                  <a:pt x="2195515" y="201387"/>
                </a:lnTo>
                <a:lnTo>
                  <a:pt x="2196149" y="206454"/>
                </a:lnTo>
                <a:lnTo>
                  <a:pt x="2196783" y="211522"/>
                </a:lnTo>
                <a:lnTo>
                  <a:pt x="2197100" y="216590"/>
                </a:lnTo>
                <a:lnTo>
                  <a:pt x="2197100" y="221658"/>
                </a:lnTo>
                <a:lnTo>
                  <a:pt x="2197100" y="226726"/>
                </a:lnTo>
                <a:lnTo>
                  <a:pt x="2196783" y="231794"/>
                </a:lnTo>
                <a:lnTo>
                  <a:pt x="2196149" y="236862"/>
                </a:lnTo>
                <a:lnTo>
                  <a:pt x="2195515" y="241613"/>
                </a:lnTo>
                <a:lnTo>
                  <a:pt x="2194247" y="246681"/>
                </a:lnTo>
                <a:lnTo>
                  <a:pt x="2192979" y="251749"/>
                </a:lnTo>
                <a:lnTo>
                  <a:pt x="2191394" y="256500"/>
                </a:lnTo>
                <a:lnTo>
                  <a:pt x="2189492" y="261251"/>
                </a:lnTo>
                <a:lnTo>
                  <a:pt x="2187273" y="266319"/>
                </a:lnTo>
                <a:lnTo>
                  <a:pt x="2185371" y="270754"/>
                </a:lnTo>
                <a:lnTo>
                  <a:pt x="2182835" y="275505"/>
                </a:lnTo>
                <a:lnTo>
                  <a:pt x="2179665" y="279623"/>
                </a:lnTo>
                <a:lnTo>
                  <a:pt x="2176812" y="284057"/>
                </a:lnTo>
                <a:lnTo>
                  <a:pt x="2173642" y="288492"/>
                </a:lnTo>
                <a:lnTo>
                  <a:pt x="2169838" y="292609"/>
                </a:lnTo>
                <a:lnTo>
                  <a:pt x="2166351" y="296410"/>
                </a:lnTo>
                <a:lnTo>
                  <a:pt x="1970764" y="491843"/>
                </a:lnTo>
                <a:lnTo>
                  <a:pt x="1967277" y="495010"/>
                </a:lnTo>
                <a:lnTo>
                  <a:pt x="1963473" y="498178"/>
                </a:lnTo>
                <a:lnTo>
                  <a:pt x="1959986" y="500712"/>
                </a:lnTo>
                <a:lnTo>
                  <a:pt x="1956816" y="502612"/>
                </a:lnTo>
                <a:lnTo>
                  <a:pt x="1953329" y="504513"/>
                </a:lnTo>
                <a:lnTo>
                  <a:pt x="1950476" y="505463"/>
                </a:lnTo>
                <a:lnTo>
                  <a:pt x="1947623" y="505780"/>
                </a:lnTo>
                <a:lnTo>
                  <a:pt x="1944771" y="506413"/>
                </a:lnTo>
                <a:lnTo>
                  <a:pt x="1941918" y="505780"/>
                </a:lnTo>
                <a:lnTo>
                  <a:pt x="1939382" y="505463"/>
                </a:lnTo>
                <a:lnTo>
                  <a:pt x="1936846" y="504513"/>
                </a:lnTo>
                <a:lnTo>
                  <a:pt x="1933993" y="502929"/>
                </a:lnTo>
                <a:lnTo>
                  <a:pt x="1931457" y="501662"/>
                </a:lnTo>
                <a:lnTo>
                  <a:pt x="1928921" y="499445"/>
                </a:lnTo>
                <a:lnTo>
                  <a:pt x="1924166" y="494694"/>
                </a:lnTo>
                <a:lnTo>
                  <a:pt x="1919094" y="489309"/>
                </a:lnTo>
                <a:lnTo>
                  <a:pt x="1914022" y="482657"/>
                </a:lnTo>
                <a:lnTo>
                  <a:pt x="1903561" y="467770"/>
                </a:lnTo>
                <a:lnTo>
                  <a:pt x="1897855" y="459852"/>
                </a:lnTo>
                <a:lnTo>
                  <a:pt x="1891515" y="451616"/>
                </a:lnTo>
                <a:lnTo>
                  <a:pt x="1884541" y="443698"/>
                </a:lnTo>
                <a:lnTo>
                  <a:pt x="1877250" y="435779"/>
                </a:lnTo>
                <a:lnTo>
                  <a:pt x="1868057" y="426277"/>
                </a:lnTo>
                <a:lnTo>
                  <a:pt x="1859815" y="418991"/>
                </a:lnTo>
                <a:lnTo>
                  <a:pt x="1851890" y="412023"/>
                </a:lnTo>
                <a:lnTo>
                  <a:pt x="1843966" y="406005"/>
                </a:lnTo>
                <a:lnTo>
                  <a:pt x="1836041" y="399987"/>
                </a:lnTo>
                <a:lnTo>
                  <a:pt x="1820825" y="389217"/>
                </a:lnTo>
                <a:lnTo>
                  <a:pt x="1814485" y="384466"/>
                </a:lnTo>
                <a:lnTo>
                  <a:pt x="1808462" y="379398"/>
                </a:lnTo>
                <a:lnTo>
                  <a:pt x="1804024" y="374647"/>
                </a:lnTo>
                <a:lnTo>
                  <a:pt x="1802122" y="372113"/>
                </a:lnTo>
                <a:lnTo>
                  <a:pt x="1800220" y="369579"/>
                </a:lnTo>
                <a:lnTo>
                  <a:pt x="1798635" y="367045"/>
                </a:lnTo>
                <a:lnTo>
                  <a:pt x="1798001" y="364511"/>
                </a:lnTo>
                <a:lnTo>
                  <a:pt x="1797367" y="361660"/>
                </a:lnTo>
                <a:lnTo>
                  <a:pt x="1797050" y="359126"/>
                </a:lnTo>
                <a:lnTo>
                  <a:pt x="1797367" y="355959"/>
                </a:lnTo>
                <a:lnTo>
                  <a:pt x="1797684" y="353108"/>
                </a:lnTo>
                <a:lnTo>
                  <a:pt x="1798635" y="349941"/>
                </a:lnTo>
                <a:lnTo>
                  <a:pt x="1800220" y="346773"/>
                </a:lnTo>
                <a:lnTo>
                  <a:pt x="1802439" y="343289"/>
                </a:lnTo>
                <a:lnTo>
                  <a:pt x="1804975" y="340122"/>
                </a:lnTo>
                <a:lnTo>
                  <a:pt x="1807828" y="336637"/>
                </a:lnTo>
                <a:lnTo>
                  <a:pt x="1811632" y="332520"/>
                </a:lnTo>
                <a:lnTo>
                  <a:pt x="2006902" y="137087"/>
                </a:lnTo>
                <a:lnTo>
                  <a:pt x="2011023" y="133603"/>
                </a:lnTo>
                <a:lnTo>
                  <a:pt x="2014827" y="130119"/>
                </a:lnTo>
                <a:lnTo>
                  <a:pt x="2019265" y="126634"/>
                </a:lnTo>
                <a:lnTo>
                  <a:pt x="2023703" y="123784"/>
                </a:lnTo>
                <a:lnTo>
                  <a:pt x="2028141" y="120933"/>
                </a:lnTo>
                <a:lnTo>
                  <a:pt x="2032896" y="118399"/>
                </a:lnTo>
                <a:lnTo>
                  <a:pt x="2037017" y="116182"/>
                </a:lnTo>
                <a:lnTo>
                  <a:pt x="2041772" y="113965"/>
                </a:lnTo>
                <a:lnTo>
                  <a:pt x="2046843" y="112064"/>
                </a:lnTo>
                <a:lnTo>
                  <a:pt x="2051598" y="110797"/>
                </a:lnTo>
                <a:lnTo>
                  <a:pt x="2056670" y="109213"/>
                </a:lnTo>
                <a:lnTo>
                  <a:pt x="2061425" y="108263"/>
                </a:lnTo>
                <a:lnTo>
                  <a:pt x="2066497" y="107313"/>
                </a:lnTo>
                <a:lnTo>
                  <a:pt x="2071569" y="106679"/>
                </a:lnTo>
                <a:lnTo>
                  <a:pt x="2076641" y="106363"/>
                </a:lnTo>
                <a:close/>
                <a:moveTo>
                  <a:pt x="2213628" y="19050"/>
                </a:moveTo>
                <a:lnTo>
                  <a:pt x="2219371" y="19369"/>
                </a:lnTo>
                <a:lnTo>
                  <a:pt x="2225751" y="20007"/>
                </a:lnTo>
                <a:lnTo>
                  <a:pt x="2231493" y="21602"/>
                </a:lnTo>
                <a:lnTo>
                  <a:pt x="2237236" y="23516"/>
                </a:lnTo>
                <a:lnTo>
                  <a:pt x="2242978" y="26387"/>
                </a:lnTo>
                <a:lnTo>
                  <a:pt x="2248401" y="29258"/>
                </a:lnTo>
                <a:lnTo>
                  <a:pt x="2253506" y="33087"/>
                </a:lnTo>
                <a:lnTo>
                  <a:pt x="2258291" y="37234"/>
                </a:lnTo>
                <a:lnTo>
                  <a:pt x="2262757" y="42019"/>
                </a:lnTo>
                <a:lnTo>
                  <a:pt x="2266266" y="47123"/>
                </a:lnTo>
                <a:lnTo>
                  <a:pt x="2269457" y="52547"/>
                </a:lnTo>
                <a:lnTo>
                  <a:pt x="2272009" y="58608"/>
                </a:lnTo>
                <a:lnTo>
                  <a:pt x="2273923" y="64350"/>
                </a:lnTo>
                <a:lnTo>
                  <a:pt x="2275518" y="70412"/>
                </a:lnTo>
                <a:lnTo>
                  <a:pt x="2276475" y="76154"/>
                </a:lnTo>
                <a:lnTo>
                  <a:pt x="2276475" y="82216"/>
                </a:lnTo>
                <a:lnTo>
                  <a:pt x="2276475" y="88277"/>
                </a:lnTo>
                <a:lnTo>
                  <a:pt x="2275518" y="94338"/>
                </a:lnTo>
                <a:lnTo>
                  <a:pt x="2273923" y="100400"/>
                </a:lnTo>
                <a:lnTo>
                  <a:pt x="2272009" y="106142"/>
                </a:lnTo>
                <a:lnTo>
                  <a:pt x="2269457" y="111565"/>
                </a:lnTo>
                <a:lnTo>
                  <a:pt x="2266266" y="117308"/>
                </a:lnTo>
                <a:lnTo>
                  <a:pt x="2262757" y="122412"/>
                </a:lnTo>
                <a:lnTo>
                  <a:pt x="2258291" y="126878"/>
                </a:lnTo>
                <a:lnTo>
                  <a:pt x="2241064" y="144105"/>
                </a:lnTo>
                <a:lnTo>
                  <a:pt x="2236598" y="148253"/>
                </a:lnTo>
                <a:lnTo>
                  <a:pt x="2232769" y="150805"/>
                </a:lnTo>
                <a:lnTo>
                  <a:pt x="2230855" y="151443"/>
                </a:lnTo>
                <a:lnTo>
                  <a:pt x="2228941" y="152400"/>
                </a:lnTo>
                <a:lnTo>
                  <a:pt x="2227346" y="152400"/>
                </a:lnTo>
                <a:lnTo>
                  <a:pt x="2225751" y="152400"/>
                </a:lnTo>
                <a:lnTo>
                  <a:pt x="2224156" y="152081"/>
                </a:lnTo>
                <a:lnTo>
                  <a:pt x="2222880" y="151443"/>
                </a:lnTo>
                <a:lnTo>
                  <a:pt x="2220009" y="149848"/>
                </a:lnTo>
                <a:lnTo>
                  <a:pt x="2217456" y="147295"/>
                </a:lnTo>
                <a:lnTo>
                  <a:pt x="2214904" y="143786"/>
                </a:lnTo>
                <a:lnTo>
                  <a:pt x="2212352" y="140277"/>
                </a:lnTo>
                <a:lnTo>
                  <a:pt x="2209800" y="135811"/>
                </a:lnTo>
                <a:lnTo>
                  <a:pt x="2204058" y="126240"/>
                </a:lnTo>
                <a:lnTo>
                  <a:pt x="2201186" y="121455"/>
                </a:lnTo>
                <a:lnTo>
                  <a:pt x="2197358" y="116351"/>
                </a:lnTo>
                <a:lnTo>
                  <a:pt x="2193530" y="111246"/>
                </a:lnTo>
                <a:lnTo>
                  <a:pt x="2189064" y="106461"/>
                </a:lnTo>
                <a:lnTo>
                  <a:pt x="2184278" y="101995"/>
                </a:lnTo>
                <a:lnTo>
                  <a:pt x="2179493" y="98167"/>
                </a:lnTo>
                <a:lnTo>
                  <a:pt x="2174389" y="94657"/>
                </a:lnTo>
                <a:lnTo>
                  <a:pt x="2169285" y="91467"/>
                </a:lnTo>
                <a:lnTo>
                  <a:pt x="2159714" y="85725"/>
                </a:lnTo>
                <a:lnTo>
                  <a:pt x="2155248" y="83173"/>
                </a:lnTo>
                <a:lnTo>
                  <a:pt x="2151739" y="80620"/>
                </a:lnTo>
                <a:lnTo>
                  <a:pt x="2148229" y="78068"/>
                </a:lnTo>
                <a:lnTo>
                  <a:pt x="2145677" y="75516"/>
                </a:lnTo>
                <a:lnTo>
                  <a:pt x="2144082" y="72964"/>
                </a:lnTo>
                <a:lnTo>
                  <a:pt x="2143763" y="71369"/>
                </a:lnTo>
                <a:lnTo>
                  <a:pt x="2143125" y="69774"/>
                </a:lnTo>
                <a:lnTo>
                  <a:pt x="2143125" y="68179"/>
                </a:lnTo>
                <a:lnTo>
                  <a:pt x="2143763" y="66584"/>
                </a:lnTo>
                <a:lnTo>
                  <a:pt x="2144082" y="64669"/>
                </a:lnTo>
                <a:lnTo>
                  <a:pt x="2144720" y="63074"/>
                </a:lnTo>
                <a:lnTo>
                  <a:pt x="2147591" y="59246"/>
                </a:lnTo>
                <a:lnTo>
                  <a:pt x="2151419" y="54780"/>
                </a:lnTo>
                <a:lnTo>
                  <a:pt x="2168647" y="37234"/>
                </a:lnTo>
                <a:lnTo>
                  <a:pt x="2173751" y="33087"/>
                </a:lnTo>
                <a:lnTo>
                  <a:pt x="2178855" y="29258"/>
                </a:lnTo>
                <a:lnTo>
                  <a:pt x="2183959" y="26387"/>
                </a:lnTo>
                <a:lnTo>
                  <a:pt x="2189702" y="23516"/>
                </a:lnTo>
                <a:lnTo>
                  <a:pt x="2195125" y="21602"/>
                </a:lnTo>
                <a:lnTo>
                  <a:pt x="2201506" y="20007"/>
                </a:lnTo>
                <a:lnTo>
                  <a:pt x="2207248" y="19369"/>
                </a:lnTo>
                <a:lnTo>
                  <a:pt x="2213628" y="19050"/>
                </a:lnTo>
                <a:close/>
                <a:moveTo>
                  <a:pt x="1985550" y="0"/>
                </a:moveTo>
                <a:lnTo>
                  <a:pt x="1989686" y="0"/>
                </a:lnTo>
                <a:lnTo>
                  <a:pt x="1993822" y="0"/>
                </a:lnTo>
                <a:lnTo>
                  <a:pt x="1997640" y="634"/>
                </a:lnTo>
                <a:lnTo>
                  <a:pt x="2001776" y="1903"/>
                </a:lnTo>
                <a:lnTo>
                  <a:pt x="2005594" y="2855"/>
                </a:lnTo>
                <a:lnTo>
                  <a:pt x="2009411" y="4759"/>
                </a:lnTo>
                <a:lnTo>
                  <a:pt x="2012911" y="6980"/>
                </a:lnTo>
                <a:lnTo>
                  <a:pt x="2016411" y="9518"/>
                </a:lnTo>
                <a:lnTo>
                  <a:pt x="2019592" y="12374"/>
                </a:lnTo>
                <a:lnTo>
                  <a:pt x="2022456" y="15229"/>
                </a:lnTo>
                <a:lnTo>
                  <a:pt x="2025001" y="19037"/>
                </a:lnTo>
                <a:lnTo>
                  <a:pt x="2026910" y="22210"/>
                </a:lnTo>
                <a:lnTo>
                  <a:pt x="2028819" y="26334"/>
                </a:lnTo>
                <a:lnTo>
                  <a:pt x="2030091" y="29824"/>
                </a:lnTo>
                <a:lnTo>
                  <a:pt x="2031364" y="33949"/>
                </a:lnTo>
                <a:lnTo>
                  <a:pt x="2031682" y="37757"/>
                </a:lnTo>
                <a:lnTo>
                  <a:pt x="2032000" y="41881"/>
                </a:lnTo>
                <a:lnTo>
                  <a:pt x="2031682" y="46006"/>
                </a:lnTo>
                <a:lnTo>
                  <a:pt x="2031046" y="49813"/>
                </a:lnTo>
                <a:lnTo>
                  <a:pt x="2030091" y="53938"/>
                </a:lnTo>
                <a:lnTo>
                  <a:pt x="2028819" y="57745"/>
                </a:lnTo>
                <a:lnTo>
                  <a:pt x="2026910" y="61553"/>
                </a:lnTo>
                <a:lnTo>
                  <a:pt x="2025001" y="65043"/>
                </a:lnTo>
                <a:lnTo>
                  <a:pt x="2022456" y="68533"/>
                </a:lnTo>
                <a:lnTo>
                  <a:pt x="2019592" y="71706"/>
                </a:lnTo>
                <a:lnTo>
                  <a:pt x="1637177" y="453081"/>
                </a:lnTo>
                <a:lnTo>
                  <a:pt x="1633995" y="455937"/>
                </a:lnTo>
                <a:lnTo>
                  <a:pt x="1630814" y="458158"/>
                </a:lnTo>
                <a:lnTo>
                  <a:pt x="1626996" y="460379"/>
                </a:lnTo>
                <a:lnTo>
                  <a:pt x="1623496" y="462283"/>
                </a:lnTo>
                <a:lnTo>
                  <a:pt x="1619360" y="463552"/>
                </a:lnTo>
                <a:lnTo>
                  <a:pt x="1615224" y="464186"/>
                </a:lnTo>
                <a:lnTo>
                  <a:pt x="1611407" y="465138"/>
                </a:lnTo>
                <a:lnTo>
                  <a:pt x="1607271" y="465138"/>
                </a:lnTo>
                <a:lnTo>
                  <a:pt x="1603135" y="465138"/>
                </a:lnTo>
                <a:lnTo>
                  <a:pt x="1599317" y="464186"/>
                </a:lnTo>
                <a:lnTo>
                  <a:pt x="1595181" y="463552"/>
                </a:lnTo>
                <a:lnTo>
                  <a:pt x="1591681" y="462283"/>
                </a:lnTo>
                <a:lnTo>
                  <a:pt x="1587864" y="460379"/>
                </a:lnTo>
                <a:lnTo>
                  <a:pt x="1584364" y="458158"/>
                </a:lnTo>
                <a:lnTo>
                  <a:pt x="1580864" y="455937"/>
                </a:lnTo>
                <a:lnTo>
                  <a:pt x="1577683" y="453081"/>
                </a:lnTo>
                <a:lnTo>
                  <a:pt x="1574819" y="449591"/>
                </a:lnTo>
                <a:lnTo>
                  <a:pt x="1572274" y="446418"/>
                </a:lnTo>
                <a:lnTo>
                  <a:pt x="1570047" y="442928"/>
                </a:lnTo>
                <a:lnTo>
                  <a:pt x="1568138" y="439121"/>
                </a:lnTo>
                <a:lnTo>
                  <a:pt x="1567184" y="435314"/>
                </a:lnTo>
                <a:lnTo>
                  <a:pt x="1565911" y="431189"/>
                </a:lnTo>
                <a:lnTo>
                  <a:pt x="1565275" y="427381"/>
                </a:lnTo>
                <a:lnTo>
                  <a:pt x="1565275" y="423257"/>
                </a:lnTo>
                <a:lnTo>
                  <a:pt x="1565275" y="419132"/>
                </a:lnTo>
                <a:lnTo>
                  <a:pt x="1565911" y="415007"/>
                </a:lnTo>
                <a:lnTo>
                  <a:pt x="1567184" y="411517"/>
                </a:lnTo>
                <a:lnTo>
                  <a:pt x="1568138" y="407393"/>
                </a:lnTo>
                <a:lnTo>
                  <a:pt x="1570047" y="403902"/>
                </a:lnTo>
                <a:lnTo>
                  <a:pt x="1572274" y="400095"/>
                </a:lnTo>
                <a:lnTo>
                  <a:pt x="1574819" y="396922"/>
                </a:lnTo>
                <a:lnTo>
                  <a:pt x="1577683" y="393749"/>
                </a:lnTo>
                <a:lnTo>
                  <a:pt x="1960098" y="12374"/>
                </a:lnTo>
                <a:lnTo>
                  <a:pt x="1962962" y="9518"/>
                </a:lnTo>
                <a:lnTo>
                  <a:pt x="1966779" y="6980"/>
                </a:lnTo>
                <a:lnTo>
                  <a:pt x="1970279" y="4759"/>
                </a:lnTo>
                <a:lnTo>
                  <a:pt x="1974097" y="2855"/>
                </a:lnTo>
                <a:lnTo>
                  <a:pt x="1977596" y="1903"/>
                </a:lnTo>
                <a:lnTo>
                  <a:pt x="1981732" y="634"/>
                </a:lnTo>
                <a:lnTo>
                  <a:pt x="1985550" y="0"/>
                </a:lnTo>
                <a:close/>
              </a:path>
            </a:pathLst>
          </a:custGeom>
          <a:solidFill>
            <a:schemeClr val="accent1"/>
          </a:solidFill>
          <a:ln>
            <a:noFill/>
          </a:ln>
          <a:extLst/>
        </p:spPr>
        <p:txBody>
          <a:bodyPr lIns="125496" tIns="62748" rIns="125496" bIns="62748" anchor="ctr">
            <a:scene3d>
              <a:camera prst="orthographicFront"/>
              <a:lightRig rig="threePt" dir="t"/>
            </a:scene3d>
            <a:sp3d contourW="12700">
              <a:contourClr>
                <a:srgbClr val="FFFFFF"/>
              </a:contourClr>
            </a:sp3d>
          </a:bodyPr>
          <a:lstStyle/>
          <a:p>
            <a:pPr algn="ctr">
              <a:defRPr/>
            </a:pPr>
            <a:endParaRPr lang="zh-CN" altLang="en-US" sz="2471" dirty="0">
              <a:solidFill>
                <a:srgbClr val="FFFFFF"/>
              </a:solidFill>
              <a:ea typeface="微软雅黑" pitchFamily="34" charset="-122"/>
            </a:endParaRPr>
          </a:p>
        </p:txBody>
      </p:sp>
      <p:sp>
        <p:nvSpPr>
          <p:cNvPr id="94" name="KSO_Shape"/>
          <p:cNvSpPr>
            <a:spLocks/>
          </p:cNvSpPr>
          <p:nvPr/>
        </p:nvSpPr>
        <p:spPr bwMode="auto">
          <a:xfrm>
            <a:off x="6762243" y="3916656"/>
            <a:ext cx="714629" cy="716081"/>
          </a:xfrm>
          <a:custGeom>
            <a:avLst/>
            <a:gdLst>
              <a:gd name="T0" fmla="*/ 923363 w 1752600"/>
              <a:gd name="T1" fmla="*/ 1417153 h 1754188"/>
              <a:gd name="T2" fmla="*/ 958587 w 1752600"/>
              <a:gd name="T3" fmla="*/ 1476612 h 1754188"/>
              <a:gd name="T4" fmla="*/ 945181 w 1752600"/>
              <a:gd name="T5" fmla="*/ 1530763 h 1754188"/>
              <a:gd name="T6" fmla="*/ 886299 w 1752600"/>
              <a:gd name="T7" fmla="*/ 1566067 h 1754188"/>
              <a:gd name="T8" fmla="*/ 832675 w 1752600"/>
              <a:gd name="T9" fmla="*/ 1552795 h 1754188"/>
              <a:gd name="T10" fmla="*/ 797714 w 1752600"/>
              <a:gd name="T11" fmla="*/ 1493335 h 1754188"/>
              <a:gd name="T12" fmla="*/ 810857 w 1752600"/>
              <a:gd name="T13" fmla="*/ 1439185 h 1754188"/>
              <a:gd name="T14" fmla="*/ 869739 w 1752600"/>
              <a:gd name="T15" fmla="*/ 1403616 h 1754188"/>
              <a:gd name="T16" fmla="*/ 1526266 w 1752600"/>
              <a:gd name="T17" fmla="*/ 809406 h 1754188"/>
              <a:gd name="T18" fmla="*/ 1561836 w 1752600"/>
              <a:gd name="T19" fmla="*/ 868866 h 1754188"/>
              <a:gd name="T20" fmla="*/ 1548298 w 1752600"/>
              <a:gd name="T21" fmla="*/ 923016 h 1754188"/>
              <a:gd name="T22" fmla="*/ 1488839 w 1752600"/>
              <a:gd name="T23" fmla="*/ 958586 h 1754188"/>
              <a:gd name="T24" fmla="*/ 1434954 w 1752600"/>
              <a:gd name="T25" fmla="*/ 945048 h 1754188"/>
              <a:gd name="T26" fmla="*/ 1399385 w 1752600"/>
              <a:gd name="T27" fmla="*/ 885589 h 1754188"/>
              <a:gd name="T28" fmla="*/ 1412922 w 1752600"/>
              <a:gd name="T29" fmla="*/ 831438 h 1754188"/>
              <a:gd name="T30" fmla="*/ 1472116 w 1752600"/>
              <a:gd name="T31" fmla="*/ 795869 h 1754188"/>
              <a:gd name="T32" fmla="*/ 931422 w 1752600"/>
              <a:gd name="T33" fmla="*/ 210375 h 1754188"/>
              <a:gd name="T34" fmla="*/ 985331 w 1752600"/>
              <a:gd name="T35" fmla="*/ 812351 h 1754188"/>
              <a:gd name="T36" fmla="*/ 997223 w 1752600"/>
              <a:gd name="T37" fmla="*/ 915108 h 1754188"/>
              <a:gd name="T38" fmla="*/ 946749 w 1752600"/>
              <a:gd name="T39" fmla="*/ 982906 h 1754188"/>
              <a:gd name="T40" fmla="*/ 857693 w 1752600"/>
              <a:gd name="T41" fmla="*/ 1003564 h 1754188"/>
              <a:gd name="T42" fmla="*/ 763351 w 1752600"/>
              <a:gd name="T43" fmla="*/ 937354 h 1754188"/>
              <a:gd name="T44" fmla="*/ 353480 w 1752600"/>
              <a:gd name="T45" fmla="*/ 893921 h 1754188"/>
              <a:gd name="T46" fmla="*/ 383342 w 1752600"/>
              <a:gd name="T47" fmla="*/ 820296 h 1754188"/>
              <a:gd name="T48" fmla="*/ 815147 w 1752600"/>
              <a:gd name="T49" fmla="*/ 764945 h 1754188"/>
              <a:gd name="T50" fmla="*/ 858486 w 1752600"/>
              <a:gd name="T51" fmla="*/ 180713 h 1754188"/>
              <a:gd name="T52" fmla="*/ 670516 w 1752600"/>
              <a:gd name="T53" fmla="*/ 152975 h 1754188"/>
              <a:gd name="T54" fmla="*/ 441192 w 1752600"/>
              <a:gd name="T55" fmla="*/ 263340 h 1754188"/>
              <a:gd name="T56" fmla="*/ 263181 w 1752600"/>
              <a:gd name="T57" fmla="*/ 441458 h 1754188"/>
              <a:gd name="T58" fmla="*/ 152883 w 1752600"/>
              <a:gd name="T59" fmla="*/ 670921 h 1754188"/>
              <a:gd name="T60" fmla="*/ 126168 w 1752600"/>
              <a:gd name="T61" fmla="*/ 934791 h 1754188"/>
              <a:gd name="T62" fmla="*/ 190707 w 1752600"/>
              <a:gd name="T63" fmla="*/ 1186485 h 1754188"/>
              <a:gd name="T64" fmla="*/ 332216 w 1752600"/>
              <a:gd name="T65" fmla="*/ 1396099 h 1754188"/>
              <a:gd name="T66" fmla="*/ 534297 w 1752600"/>
              <a:gd name="T67" fmla="*/ 1547221 h 1754188"/>
              <a:gd name="T68" fmla="*/ 780550 w 1752600"/>
              <a:gd name="T69" fmla="*/ 1623709 h 1754188"/>
              <a:gd name="T70" fmla="*/ 1045847 w 1752600"/>
              <a:gd name="T71" fmla="*/ 1610476 h 1754188"/>
              <a:gd name="T72" fmla="*/ 1281255 w 1752600"/>
              <a:gd name="T73" fmla="*/ 1511227 h 1754188"/>
              <a:gd name="T74" fmla="*/ 1467730 w 1752600"/>
              <a:gd name="T75" fmla="*/ 1341578 h 1754188"/>
              <a:gd name="T76" fmla="*/ 1588873 w 1752600"/>
              <a:gd name="T77" fmla="*/ 1118202 h 1754188"/>
              <a:gd name="T78" fmla="*/ 1628019 w 1752600"/>
              <a:gd name="T79" fmla="*/ 857509 h 1754188"/>
              <a:gd name="T80" fmla="*/ 1576176 w 1752600"/>
              <a:gd name="T81" fmla="*/ 601315 h 1754188"/>
              <a:gd name="T82" fmla="*/ 1444718 w 1752600"/>
              <a:gd name="T83" fmla="*/ 384820 h 1754188"/>
              <a:gd name="T84" fmla="*/ 1250573 w 1752600"/>
              <a:gd name="T85" fmla="*/ 224170 h 1754188"/>
              <a:gd name="T86" fmla="*/ 1009345 w 1752600"/>
              <a:gd name="T87" fmla="*/ 136037 h 1754188"/>
              <a:gd name="T88" fmla="*/ 987656 w 1752600"/>
              <a:gd name="T89" fmla="*/ 7146 h 1754188"/>
              <a:gd name="T90" fmla="*/ 1274907 w 1752600"/>
              <a:gd name="T91" fmla="*/ 96337 h 1754188"/>
              <a:gd name="T92" fmla="*/ 1510315 w 1752600"/>
              <a:gd name="T93" fmla="*/ 272074 h 1754188"/>
              <a:gd name="T94" fmla="*/ 1675101 w 1752600"/>
              <a:gd name="T95" fmla="*/ 516358 h 1754188"/>
              <a:gd name="T96" fmla="*/ 1749955 w 1752600"/>
              <a:gd name="T97" fmla="*/ 809605 h 1754188"/>
              <a:gd name="T98" fmla="*/ 1719273 w 1752600"/>
              <a:gd name="T99" fmla="*/ 1116879 h 1754188"/>
              <a:gd name="T100" fmla="*/ 1590724 w 1752600"/>
              <a:gd name="T101" fmla="*/ 1384453 h 1754188"/>
              <a:gd name="T102" fmla="*/ 1383353 w 1752600"/>
              <a:gd name="T103" fmla="*/ 1591949 h 1754188"/>
              <a:gd name="T104" fmla="*/ 1115940 w 1752600"/>
              <a:gd name="T105" fmla="*/ 1720576 h 1754188"/>
              <a:gd name="T106" fmla="*/ 809116 w 1752600"/>
              <a:gd name="T107" fmla="*/ 1751277 h 1754188"/>
              <a:gd name="T108" fmla="*/ 516046 w 1752600"/>
              <a:gd name="T109" fmla="*/ 1676377 h 1754188"/>
              <a:gd name="T110" fmla="*/ 271909 w 1752600"/>
              <a:gd name="T111" fmla="*/ 1511492 h 1754188"/>
              <a:gd name="T112" fmla="*/ 95750 w 1752600"/>
              <a:gd name="T113" fmla="*/ 1275941 h 1754188"/>
              <a:gd name="T114" fmla="*/ 6877 w 1752600"/>
              <a:gd name="T115" fmla="*/ 988782 h 1754188"/>
              <a:gd name="T116" fmla="*/ 22483 w 1752600"/>
              <a:gd name="T117" fmla="*/ 679126 h 1754188"/>
              <a:gd name="T118" fmla="*/ 138071 w 1752600"/>
              <a:gd name="T119" fmla="*/ 404935 h 1754188"/>
              <a:gd name="T120" fmla="*/ 335655 w 1752600"/>
              <a:gd name="T121" fmla="*/ 187117 h 1754188"/>
              <a:gd name="T122" fmla="*/ 595662 w 1752600"/>
              <a:gd name="T123" fmla="*/ 46051 h 1754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752600" h="1754188">
                <a:moveTo>
                  <a:pt x="873945" y="1403350"/>
                </a:moveTo>
                <a:lnTo>
                  <a:pt x="877888" y="1403350"/>
                </a:lnTo>
                <a:lnTo>
                  <a:pt x="882356" y="1403350"/>
                </a:lnTo>
                <a:lnTo>
                  <a:pt x="886299" y="1403616"/>
                </a:lnTo>
                <a:lnTo>
                  <a:pt x="890505" y="1404146"/>
                </a:lnTo>
                <a:lnTo>
                  <a:pt x="894448" y="1404943"/>
                </a:lnTo>
                <a:lnTo>
                  <a:pt x="898128" y="1405739"/>
                </a:lnTo>
                <a:lnTo>
                  <a:pt x="901808" y="1406801"/>
                </a:lnTo>
                <a:lnTo>
                  <a:pt x="906014" y="1408393"/>
                </a:lnTo>
                <a:lnTo>
                  <a:pt x="909432" y="1409455"/>
                </a:lnTo>
                <a:lnTo>
                  <a:pt x="913112" y="1411048"/>
                </a:lnTo>
                <a:lnTo>
                  <a:pt x="916529" y="1412906"/>
                </a:lnTo>
                <a:lnTo>
                  <a:pt x="919946" y="1415030"/>
                </a:lnTo>
                <a:lnTo>
                  <a:pt x="923363" y="1417153"/>
                </a:lnTo>
                <a:lnTo>
                  <a:pt x="929672" y="1421931"/>
                </a:lnTo>
                <a:lnTo>
                  <a:pt x="935192" y="1427240"/>
                </a:lnTo>
                <a:lnTo>
                  <a:pt x="940450" y="1432814"/>
                </a:lnTo>
                <a:lnTo>
                  <a:pt x="945181" y="1439185"/>
                </a:lnTo>
                <a:lnTo>
                  <a:pt x="947284" y="1442636"/>
                </a:lnTo>
                <a:lnTo>
                  <a:pt x="949124" y="1446086"/>
                </a:lnTo>
                <a:lnTo>
                  <a:pt x="951227" y="1449537"/>
                </a:lnTo>
                <a:lnTo>
                  <a:pt x="952804" y="1452988"/>
                </a:lnTo>
                <a:lnTo>
                  <a:pt x="953856" y="1456704"/>
                </a:lnTo>
                <a:lnTo>
                  <a:pt x="955433" y="1460420"/>
                </a:lnTo>
                <a:lnTo>
                  <a:pt x="956484" y="1464667"/>
                </a:lnTo>
                <a:lnTo>
                  <a:pt x="957273" y="1468384"/>
                </a:lnTo>
                <a:lnTo>
                  <a:pt x="958062" y="1472365"/>
                </a:lnTo>
                <a:lnTo>
                  <a:pt x="958587" y="1476612"/>
                </a:lnTo>
                <a:lnTo>
                  <a:pt x="958850" y="1480594"/>
                </a:lnTo>
                <a:lnTo>
                  <a:pt x="958850" y="1485107"/>
                </a:lnTo>
                <a:lnTo>
                  <a:pt x="958850" y="1489088"/>
                </a:lnTo>
                <a:lnTo>
                  <a:pt x="958587" y="1493335"/>
                </a:lnTo>
                <a:lnTo>
                  <a:pt x="958062" y="1497317"/>
                </a:lnTo>
                <a:lnTo>
                  <a:pt x="957273" y="1501299"/>
                </a:lnTo>
                <a:lnTo>
                  <a:pt x="956484" y="1505546"/>
                </a:lnTo>
                <a:lnTo>
                  <a:pt x="955433" y="1509262"/>
                </a:lnTo>
                <a:lnTo>
                  <a:pt x="953856" y="1512978"/>
                </a:lnTo>
                <a:lnTo>
                  <a:pt x="952804" y="1516694"/>
                </a:lnTo>
                <a:lnTo>
                  <a:pt x="951227" y="1520145"/>
                </a:lnTo>
                <a:lnTo>
                  <a:pt x="949124" y="1524127"/>
                </a:lnTo>
                <a:lnTo>
                  <a:pt x="947284" y="1527312"/>
                </a:lnTo>
                <a:lnTo>
                  <a:pt x="945181" y="1530763"/>
                </a:lnTo>
                <a:lnTo>
                  <a:pt x="940450" y="1536868"/>
                </a:lnTo>
                <a:lnTo>
                  <a:pt x="935192" y="1542973"/>
                </a:lnTo>
                <a:lnTo>
                  <a:pt x="929672" y="1548017"/>
                </a:lnTo>
                <a:lnTo>
                  <a:pt x="923363" y="1552795"/>
                </a:lnTo>
                <a:lnTo>
                  <a:pt x="919946" y="1554918"/>
                </a:lnTo>
                <a:lnTo>
                  <a:pt x="916529" y="1556776"/>
                </a:lnTo>
                <a:lnTo>
                  <a:pt x="913112" y="1558634"/>
                </a:lnTo>
                <a:lnTo>
                  <a:pt x="909432" y="1560227"/>
                </a:lnTo>
                <a:lnTo>
                  <a:pt x="906014" y="1561820"/>
                </a:lnTo>
                <a:lnTo>
                  <a:pt x="901808" y="1563147"/>
                </a:lnTo>
                <a:lnTo>
                  <a:pt x="898128" y="1564209"/>
                </a:lnTo>
                <a:lnTo>
                  <a:pt x="894448" y="1565005"/>
                </a:lnTo>
                <a:lnTo>
                  <a:pt x="890505" y="1565801"/>
                </a:lnTo>
                <a:lnTo>
                  <a:pt x="886299" y="1566067"/>
                </a:lnTo>
                <a:lnTo>
                  <a:pt x="882356" y="1566598"/>
                </a:lnTo>
                <a:lnTo>
                  <a:pt x="877888" y="1566863"/>
                </a:lnTo>
                <a:lnTo>
                  <a:pt x="873945" y="1566598"/>
                </a:lnTo>
                <a:lnTo>
                  <a:pt x="869739" y="1566067"/>
                </a:lnTo>
                <a:lnTo>
                  <a:pt x="865796" y="1565801"/>
                </a:lnTo>
                <a:lnTo>
                  <a:pt x="861853" y="1565005"/>
                </a:lnTo>
                <a:lnTo>
                  <a:pt x="857647" y="1564209"/>
                </a:lnTo>
                <a:lnTo>
                  <a:pt x="853967" y="1563147"/>
                </a:lnTo>
                <a:lnTo>
                  <a:pt x="850287" y="1561820"/>
                </a:lnTo>
                <a:lnTo>
                  <a:pt x="846607" y="1560227"/>
                </a:lnTo>
                <a:lnTo>
                  <a:pt x="842664" y="1558634"/>
                </a:lnTo>
                <a:lnTo>
                  <a:pt x="839247" y="1556776"/>
                </a:lnTo>
                <a:lnTo>
                  <a:pt x="835829" y="1554918"/>
                </a:lnTo>
                <a:lnTo>
                  <a:pt x="832675" y="1552795"/>
                </a:lnTo>
                <a:lnTo>
                  <a:pt x="826629" y="1548017"/>
                </a:lnTo>
                <a:lnTo>
                  <a:pt x="820583" y="1542973"/>
                </a:lnTo>
                <a:lnTo>
                  <a:pt x="815589" y="1536868"/>
                </a:lnTo>
                <a:lnTo>
                  <a:pt x="810857" y="1530763"/>
                </a:lnTo>
                <a:lnTo>
                  <a:pt x="808754" y="1527312"/>
                </a:lnTo>
                <a:lnTo>
                  <a:pt x="806914" y="1524127"/>
                </a:lnTo>
                <a:lnTo>
                  <a:pt x="805074" y="1520145"/>
                </a:lnTo>
                <a:lnTo>
                  <a:pt x="803497" y="1516694"/>
                </a:lnTo>
                <a:lnTo>
                  <a:pt x="801920" y="1512978"/>
                </a:lnTo>
                <a:lnTo>
                  <a:pt x="800605" y="1509262"/>
                </a:lnTo>
                <a:lnTo>
                  <a:pt x="799554" y="1505546"/>
                </a:lnTo>
                <a:lnTo>
                  <a:pt x="798765" y="1501299"/>
                </a:lnTo>
                <a:lnTo>
                  <a:pt x="797977" y="1497317"/>
                </a:lnTo>
                <a:lnTo>
                  <a:pt x="797714" y="1493335"/>
                </a:lnTo>
                <a:lnTo>
                  <a:pt x="797188" y="1489088"/>
                </a:lnTo>
                <a:lnTo>
                  <a:pt x="796925" y="1485107"/>
                </a:lnTo>
                <a:lnTo>
                  <a:pt x="797188" y="1480594"/>
                </a:lnTo>
                <a:lnTo>
                  <a:pt x="797714" y="1476612"/>
                </a:lnTo>
                <a:lnTo>
                  <a:pt x="797977" y="1472365"/>
                </a:lnTo>
                <a:lnTo>
                  <a:pt x="798765" y="1468384"/>
                </a:lnTo>
                <a:lnTo>
                  <a:pt x="799554" y="1464667"/>
                </a:lnTo>
                <a:lnTo>
                  <a:pt x="800605" y="1460420"/>
                </a:lnTo>
                <a:lnTo>
                  <a:pt x="801920" y="1456704"/>
                </a:lnTo>
                <a:lnTo>
                  <a:pt x="803497" y="1452988"/>
                </a:lnTo>
                <a:lnTo>
                  <a:pt x="805074" y="1449537"/>
                </a:lnTo>
                <a:lnTo>
                  <a:pt x="806914" y="1446086"/>
                </a:lnTo>
                <a:lnTo>
                  <a:pt x="808754" y="1442636"/>
                </a:lnTo>
                <a:lnTo>
                  <a:pt x="810857" y="1439185"/>
                </a:lnTo>
                <a:lnTo>
                  <a:pt x="815589" y="1432814"/>
                </a:lnTo>
                <a:lnTo>
                  <a:pt x="820583" y="1427240"/>
                </a:lnTo>
                <a:lnTo>
                  <a:pt x="826629" y="1421931"/>
                </a:lnTo>
                <a:lnTo>
                  <a:pt x="832675" y="1417153"/>
                </a:lnTo>
                <a:lnTo>
                  <a:pt x="835829" y="1415030"/>
                </a:lnTo>
                <a:lnTo>
                  <a:pt x="839247" y="1412906"/>
                </a:lnTo>
                <a:lnTo>
                  <a:pt x="842664" y="1411048"/>
                </a:lnTo>
                <a:lnTo>
                  <a:pt x="846607" y="1409455"/>
                </a:lnTo>
                <a:lnTo>
                  <a:pt x="850287" y="1408393"/>
                </a:lnTo>
                <a:lnTo>
                  <a:pt x="853967" y="1406801"/>
                </a:lnTo>
                <a:lnTo>
                  <a:pt x="857647" y="1405739"/>
                </a:lnTo>
                <a:lnTo>
                  <a:pt x="861853" y="1404943"/>
                </a:lnTo>
                <a:lnTo>
                  <a:pt x="865796" y="1404146"/>
                </a:lnTo>
                <a:lnTo>
                  <a:pt x="869739" y="1403616"/>
                </a:lnTo>
                <a:lnTo>
                  <a:pt x="873945" y="1403350"/>
                </a:lnTo>
                <a:close/>
                <a:moveTo>
                  <a:pt x="1480345" y="795338"/>
                </a:moveTo>
                <a:lnTo>
                  <a:pt x="1484857" y="795603"/>
                </a:lnTo>
                <a:lnTo>
                  <a:pt x="1488839" y="795869"/>
                </a:lnTo>
                <a:lnTo>
                  <a:pt x="1493086" y="796134"/>
                </a:lnTo>
                <a:lnTo>
                  <a:pt x="1497068" y="797196"/>
                </a:lnTo>
                <a:lnTo>
                  <a:pt x="1500784" y="797727"/>
                </a:lnTo>
                <a:lnTo>
                  <a:pt x="1505031" y="799054"/>
                </a:lnTo>
                <a:lnTo>
                  <a:pt x="1508747" y="800381"/>
                </a:lnTo>
                <a:lnTo>
                  <a:pt x="1512198" y="801974"/>
                </a:lnTo>
                <a:lnTo>
                  <a:pt x="1515914" y="803567"/>
                </a:lnTo>
                <a:lnTo>
                  <a:pt x="1519365" y="805425"/>
                </a:lnTo>
                <a:lnTo>
                  <a:pt x="1522816" y="807283"/>
                </a:lnTo>
                <a:lnTo>
                  <a:pt x="1526266" y="809406"/>
                </a:lnTo>
                <a:lnTo>
                  <a:pt x="1532637" y="814184"/>
                </a:lnTo>
                <a:lnTo>
                  <a:pt x="1538211" y="819228"/>
                </a:lnTo>
                <a:lnTo>
                  <a:pt x="1543520" y="825068"/>
                </a:lnTo>
                <a:lnTo>
                  <a:pt x="1548298" y="831438"/>
                </a:lnTo>
                <a:lnTo>
                  <a:pt x="1550422" y="834624"/>
                </a:lnTo>
                <a:lnTo>
                  <a:pt x="1552545" y="838074"/>
                </a:lnTo>
                <a:lnTo>
                  <a:pt x="1554403" y="841791"/>
                </a:lnTo>
                <a:lnTo>
                  <a:pt x="1555996" y="845241"/>
                </a:lnTo>
                <a:lnTo>
                  <a:pt x="1557589" y="848958"/>
                </a:lnTo>
                <a:lnTo>
                  <a:pt x="1558650" y="852939"/>
                </a:lnTo>
                <a:lnTo>
                  <a:pt x="1559712" y="856655"/>
                </a:lnTo>
                <a:lnTo>
                  <a:pt x="1560509" y="860637"/>
                </a:lnTo>
                <a:lnTo>
                  <a:pt x="1561305" y="864884"/>
                </a:lnTo>
                <a:lnTo>
                  <a:pt x="1561836" y="868866"/>
                </a:lnTo>
                <a:lnTo>
                  <a:pt x="1562101" y="872847"/>
                </a:lnTo>
                <a:lnTo>
                  <a:pt x="1562101" y="877094"/>
                </a:lnTo>
                <a:lnTo>
                  <a:pt x="1562101" y="881342"/>
                </a:lnTo>
                <a:lnTo>
                  <a:pt x="1561836" y="885589"/>
                </a:lnTo>
                <a:lnTo>
                  <a:pt x="1561305" y="889570"/>
                </a:lnTo>
                <a:lnTo>
                  <a:pt x="1560509" y="893817"/>
                </a:lnTo>
                <a:lnTo>
                  <a:pt x="1559712" y="897534"/>
                </a:lnTo>
                <a:lnTo>
                  <a:pt x="1558650" y="901515"/>
                </a:lnTo>
                <a:lnTo>
                  <a:pt x="1557589" y="905497"/>
                </a:lnTo>
                <a:lnTo>
                  <a:pt x="1555996" y="908948"/>
                </a:lnTo>
                <a:lnTo>
                  <a:pt x="1554403" y="912664"/>
                </a:lnTo>
                <a:lnTo>
                  <a:pt x="1552545" y="916115"/>
                </a:lnTo>
                <a:lnTo>
                  <a:pt x="1550422" y="919565"/>
                </a:lnTo>
                <a:lnTo>
                  <a:pt x="1548298" y="923016"/>
                </a:lnTo>
                <a:lnTo>
                  <a:pt x="1543520" y="929387"/>
                </a:lnTo>
                <a:lnTo>
                  <a:pt x="1538211" y="934961"/>
                </a:lnTo>
                <a:lnTo>
                  <a:pt x="1532637" y="940270"/>
                </a:lnTo>
                <a:lnTo>
                  <a:pt x="1526266" y="945048"/>
                </a:lnTo>
                <a:lnTo>
                  <a:pt x="1522816" y="947171"/>
                </a:lnTo>
                <a:lnTo>
                  <a:pt x="1519365" y="949030"/>
                </a:lnTo>
                <a:lnTo>
                  <a:pt x="1515914" y="950888"/>
                </a:lnTo>
                <a:lnTo>
                  <a:pt x="1512198" y="952480"/>
                </a:lnTo>
                <a:lnTo>
                  <a:pt x="1508747" y="953808"/>
                </a:lnTo>
                <a:lnTo>
                  <a:pt x="1505031" y="955400"/>
                </a:lnTo>
                <a:lnTo>
                  <a:pt x="1500784" y="956197"/>
                </a:lnTo>
                <a:lnTo>
                  <a:pt x="1497068" y="957258"/>
                </a:lnTo>
                <a:lnTo>
                  <a:pt x="1493086" y="957789"/>
                </a:lnTo>
                <a:lnTo>
                  <a:pt x="1488839" y="958586"/>
                </a:lnTo>
                <a:lnTo>
                  <a:pt x="1484857" y="958851"/>
                </a:lnTo>
                <a:lnTo>
                  <a:pt x="1480345" y="958851"/>
                </a:lnTo>
                <a:lnTo>
                  <a:pt x="1476363" y="958851"/>
                </a:lnTo>
                <a:lnTo>
                  <a:pt x="1472116" y="958586"/>
                </a:lnTo>
                <a:lnTo>
                  <a:pt x="1468134" y="957789"/>
                </a:lnTo>
                <a:lnTo>
                  <a:pt x="1464153" y="957258"/>
                </a:lnTo>
                <a:lnTo>
                  <a:pt x="1459906" y="956197"/>
                </a:lnTo>
                <a:lnTo>
                  <a:pt x="1456189" y="955400"/>
                </a:lnTo>
                <a:lnTo>
                  <a:pt x="1452473" y="953808"/>
                </a:lnTo>
                <a:lnTo>
                  <a:pt x="1448757" y="952480"/>
                </a:lnTo>
                <a:lnTo>
                  <a:pt x="1445306" y="950888"/>
                </a:lnTo>
                <a:lnTo>
                  <a:pt x="1441325" y="949030"/>
                </a:lnTo>
                <a:lnTo>
                  <a:pt x="1437874" y="947171"/>
                </a:lnTo>
                <a:lnTo>
                  <a:pt x="1434954" y="945048"/>
                </a:lnTo>
                <a:lnTo>
                  <a:pt x="1428583" y="940270"/>
                </a:lnTo>
                <a:lnTo>
                  <a:pt x="1422478" y="934961"/>
                </a:lnTo>
                <a:lnTo>
                  <a:pt x="1417435" y="929387"/>
                </a:lnTo>
                <a:lnTo>
                  <a:pt x="1412922" y="923016"/>
                </a:lnTo>
                <a:lnTo>
                  <a:pt x="1410533" y="919565"/>
                </a:lnTo>
                <a:lnTo>
                  <a:pt x="1408675" y="916115"/>
                </a:lnTo>
                <a:lnTo>
                  <a:pt x="1406817" y="912664"/>
                </a:lnTo>
                <a:lnTo>
                  <a:pt x="1405224" y="908948"/>
                </a:lnTo>
                <a:lnTo>
                  <a:pt x="1403632" y="905497"/>
                </a:lnTo>
                <a:lnTo>
                  <a:pt x="1402304" y="901515"/>
                </a:lnTo>
                <a:lnTo>
                  <a:pt x="1401243" y="897534"/>
                </a:lnTo>
                <a:lnTo>
                  <a:pt x="1400446" y="893817"/>
                </a:lnTo>
                <a:lnTo>
                  <a:pt x="1399650" y="889570"/>
                </a:lnTo>
                <a:lnTo>
                  <a:pt x="1399385" y="885589"/>
                </a:lnTo>
                <a:lnTo>
                  <a:pt x="1398854" y="881342"/>
                </a:lnTo>
                <a:lnTo>
                  <a:pt x="1398588" y="877094"/>
                </a:lnTo>
                <a:lnTo>
                  <a:pt x="1398854" y="872847"/>
                </a:lnTo>
                <a:lnTo>
                  <a:pt x="1399385" y="868866"/>
                </a:lnTo>
                <a:lnTo>
                  <a:pt x="1399650" y="864884"/>
                </a:lnTo>
                <a:lnTo>
                  <a:pt x="1400446" y="860637"/>
                </a:lnTo>
                <a:lnTo>
                  <a:pt x="1401243" y="856655"/>
                </a:lnTo>
                <a:lnTo>
                  <a:pt x="1402304" y="852939"/>
                </a:lnTo>
                <a:lnTo>
                  <a:pt x="1403632" y="848958"/>
                </a:lnTo>
                <a:lnTo>
                  <a:pt x="1405224" y="845241"/>
                </a:lnTo>
                <a:lnTo>
                  <a:pt x="1406817" y="841791"/>
                </a:lnTo>
                <a:lnTo>
                  <a:pt x="1408675" y="838074"/>
                </a:lnTo>
                <a:lnTo>
                  <a:pt x="1410533" y="834624"/>
                </a:lnTo>
                <a:lnTo>
                  <a:pt x="1412922" y="831438"/>
                </a:lnTo>
                <a:lnTo>
                  <a:pt x="1417435" y="825068"/>
                </a:lnTo>
                <a:lnTo>
                  <a:pt x="1422478" y="819228"/>
                </a:lnTo>
                <a:lnTo>
                  <a:pt x="1428583" y="814184"/>
                </a:lnTo>
                <a:lnTo>
                  <a:pt x="1434954" y="809406"/>
                </a:lnTo>
                <a:lnTo>
                  <a:pt x="1437874" y="807283"/>
                </a:lnTo>
                <a:lnTo>
                  <a:pt x="1441325" y="805425"/>
                </a:lnTo>
                <a:lnTo>
                  <a:pt x="1445306" y="803567"/>
                </a:lnTo>
                <a:lnTo>
                  <a:pt x="1448757" y="801974"/>
                </a:lnTo>
                <a:lnTo>
                  <a:pt x="1452473" y="800381"/>
                </a:lnTo>
                <a:lnTo>
                  <a:pt x="1456189" y="799054"/>
                </a:lnTo>
                <a:lnTo>
                  <a:pt x="1459906" y="797727"/>
                </a:lnTo>
                <a:lnTo>
                  <a:pt x="1464153" y="797196"/>
                </a:lnTo>
                <a:lnTo>
                  <a:pt x="1468134" y="796134"/>
                </a:lnTo>
                <a:lnTo>
                  <a:pt x="1472116" y="795869"/>
                </a:lnTo>
                <a:lnTo>
                  <a:pt x="1476363" y="795603"/>
                </a:lnTo>
                <a:lnTo>
                  <a:pt x="1480345" y="795338"/>
                </a:lnTo>
                <a:close/>
                <a:moveTo>
                  <a:pt x="876984" y="177800"/>
                </a:moveTo>
                <a:lnTo>
                  <a:pt x="883326" y="178065"/>
                </a:lnTo>
                <a:lnTo>
                  <a:pt x="889669" y="179124"/>
                </a:lnTo>
                <a:lnTo>
                  <a:pt x="895482" y="180713"/>
                </a:lnTo>
                <a:lnTo>
                  <a:pt x="901032" y="182832"/>
                </a:lnTo>
                <a:lnTo>
                  <a:pt x="906581" y="185215"/>
                </a:lnTo>
                <a:lnTo>
                  <a:pt x="911867" y="188393"/>
                </a:lnTo>
                <a:lnTo>
                  <a:pt x="916359" y="191836"/>
                </a:lnTo>
                <a:lnTo>
                  <a:pt x="920851" y="196074"/>
                </a:lnTo>
                <a:lnTo>
                  <a:pt x="924815" y="200311"/>
                </a:lnTo>
                <a:lnTo>
                  <a:pt x="928251" y="205078"/>
                </a:lnTo>
                <a:lnTo>
                  <a:pt x="931422" y="210375"/>
                </a:lnTo>
                <a:lnTo>
                  <a:pt x="934065" y="215672"/>
                </a:lnTo>
                <a:lnTo>
                  <a:pt x="936179" y="221498"/>
                </a:lnTo>
                <a:lnTo>
                  <a:pt x="937764" y="227325"/>
                </a:lnTo>
                <a:lnTo>
                  <a:pt x="938821" y="233681"/>
                </a:lnTo>
                <a:lnTo>
                  <a:pt x="939086" y="240037"/>
                </a:lnTo>
                <a:lnTo>
                  <a:pt x="939086" y="766534"/>
                </a:lnTo>
                <a:lnTo>
                  <a:pt x="945956" y="770772"/>
                </a:lnTo>
                <a:lnTo>
                  <a:pt x="952827" y="775539"/>
                </a:lnTo>
                <a:lnTo>
                  <a:pt x="959169" y="780835"/>
                </a:lnTo>
                <a:lnTo>
                  <a:pt x="964983" y="786397"/>
                </a:lnTo>
                <a:lnTo>
                  <a:pt x="971061" y="792488"/>
                </a:lnTo>
                <a:lnTo>
                  <a:pt x="976082" y="798844"/>
                </a:lnTo>
                <a:lnTo>
                  <a:pt x="980839" y="805465"/>
                </a:lnTo>
                <a:lnTo>
                  <a:pt x="985331" y="812351"/>
                </a:lnTo>
                <a:lnTo>
                  <a:pt x="989295" y="819502"/>
                </a:lnTo>
                <a:lnTo>
                  <a:pt x="992995" y="826917"/>
                </a:lnTo>
                <a:lnTo>
                  <a:pt x="995902" y="834862"/>
                </a:lnTo>
                <a:lnTo>
                  <a:pt x="998545" y="843072"/>
                </a:lnTo>
                <a:lnTo>
                  <a:pt x="1000394" y="851282"/>
                </a:lnTo>
                <a:lnTo>
                  <a:pt x="1001980" y="859757"/>
                </a:lnTo>
                <a:lnTo>
                  <a:pt x="1002773" y="868497"/>
                </a:lnTo>
                <a:lnTo>
                  <a:pt x="1003301" y="877236"/>
                </a:lnTo>
                <a:lnTo>
                  <a:pt x="1002773" y="883857"/>
                </a:lnTo>
                <a:lnTo>
                  <a:pt x="1002244" y="889948"/>
                </a:lnTo>
                <a:lnTo>
                  <a:pt x="1001716" y="896569"/>
                </a:lnTo>
                <a:lnTo>
                  <a:pt x="1000394" y="902925"/>
                </a:lnTo>
                <a:lnTo>
                  <a:pt x="999073" y="909017"/>
                </a:lnTo>
                <a:lnTo>
                  <a:pt x="997223" y="915108"/>
                </a:lnTo>
                <a:lnTo>
                  <a:pt x="995373" y="921199"/>
                </a:lnTo>
                <a:lnTo>
                  <a:pt x="993259" y="926761"/>
                </a:lnTo>
                <a:lnTo>
                  <a:pt x="990352" y="932322"/>
                </a:lnTo>
                <a:lnTo>
                  <a:pt x="987445" y="938149"/>
                </a:lnTo>
                <a:lnTo>
                  <a:pt x="984803" y="943446"/>
                </a:lnTo>
                <a:lnTo>
                  <a:pt x="981367" y="948478"/>
                </a:lnTo>
                <a:lnTo>
                  <a:pt x="977932" y="953509"/>
                </a:lnTo>
                <a:lnTo>
                  <a:pt x="973968" y="958541"/>
                </a:lnTo>
                <a:lnTo>
                  <a:pt x="970004" y="962779"/>
                </a:lnTo>
                <a:lnTo>
                  <a:pt x="965512" y="967281"/>
                </a:lnTo>
                <a:lnTo>
                  <a:pt x="961284" y="971783"/>
                </a:lnTo>
                <a:lnTo>
                  <a:pt x="956527" y="975756"/>
                </a:lnTo>
                <a:lnTo>
                  <a:pt x="951770" y="979464"/>
                </a:lnTo>
                <a:lnTo>
                  <a:pt x="946749" y="982906"/>
                </a:lnTo>
                <a:lnTo>
                  <a:pt x="941728" y="986349"/>
                </a:lnTo>
                <a:lnTo>
                  <a:pt x="936443" y="989527"/>
                </a:lnTo>
                <a:lnTo>
                  <a:pt x="930893" y="992441"/>
                </a:lnTo>
                <a:lnTo>
                  <a:pt x="925344" y="994824"/>
                </a:lnTo>
                <a:lnTo>
                  <a:pt x="919530" y="996943"/>
                </a:lnTo>
                <a:lnTo>
                  <a:pt x="913716" y="999062"/>
                </a:lnTo>
                <a:lnTo>
                  <a:pt x="907374" y="1000915"/>
                </a:lnTo>
                <a:lnTo>
                  <a:pt x="901560" y="1001975"/>
                </a:lnTo>
                <a:lnTo>
                  <a:pt x="895218" y="1003299"/>
                </a:lnTo>
                <a:lnTo>
                  <a:pt x="888611" y="1004358"/>
                </a:lnTo>
                <a:lnTo>
                  <a:pt x="882269" y="1004623"/>
                </a:lnTo>
                <a:lnTo>
                  <a:pt x="875663" y="1004888"/>
                </a:lnTo>
                <a:lnTo>
                  <a:pt x="866678" y="1004623"/>
                </a:lnTo>
                <a:lnTo>
                  <a:pt x="857693" y="1003564"/>
                </a:lnTo>
                <a:lnTo>
                  <a:pt x="849236" y="1001975"/>
                </a:lnTo>
                <a:lnTo>
                  <a:pt x="840780" y="999856"/>
                </a:lnTo>
                <a:lnTo>
                  <a:pt x="832324" y="997473"/>
                </a:lnTo>
                <a:lnTo>
                  <a:pt x="824396" y="994030"/>
                </a:lnTo>
                <a:lnTo>
                  <a:pt x="816732" y="990587"/>
                </a:lnTo>
                <a:lnTo>
                  <a:pt x="809333" y="986084"/>
                </a:lnTo>
                <a:lnTo>
                  <a:pt x="802198" y="981317"/>
                </a:lnTo>
                <a:lnTo>
                  <a:pt x="795591" y="976286"/>
                </a:lnTo>
                <a:lnTo>
                  <a:pt x="788984" y="970724"/>
                </a:lnTo>
                <a:lnTo>
                  <a:pt x="783170" y="964633"/>
                </a:lnTo>
                <a:lnTo>
                  <a:pt x="777357" y="958541"/>
                </a:lnTo>
                <a:lnTo>
                  <a:pt x="772600" y="951920"/>
                </a:lnTo>
                <a:lnTo>
                  <a:pt x="767843" y="944770"/>
                </a:lnTo>
                <a:lnTo>
                  <a:pt x="763351" y="937354"/>
                </a:lnTo>
                <a:lnTo>
                  <a:pt x="413204" y="937354"/>
                </a:lnTo>
                <a:lnTo>
                  <a:pt x="406597" y="937090"/>
                </a:lnTo>
                <a:lnTo>
                  <a:pt x="400519" y="936295"/>
                </a:lnTo>
                <a:lnTo>
                  <a:pt x="394705" y="934706"/>
                </a:lnTo>
                <a:lnTo>
                  <a:pt x="388627" y="932322"/>
                </a:lnTo>
                <a:lnTo>
                  <a:pt x="383342" y="929939"/>
                </a:lnTo>
                <a:lnTo>
                  <a:pt x="378321" y="926761"/>
                </a:lnTo>
                <a:lnTo>
                  <a:pt x="373564" y="923053"/>
                </a:lnTo>
                <a:lnTo>
                  <a:pt x="368808" y="919345"/>
                </a:lnTo>
                <a:lnTo>
                  <a:pt x="365108" y="914843"/>
                </a:lnTo>
                <a:lnTo>
                  <a:pt x="361408" y="909811"/>
                </a:lnTo>
                <a:lnTo>
                  <a:pt x="358237" y="904779"/>
                </a:lnTo>
                <a:lnTo>
                  <a:pt x="355859" y="899483"/>
                </a:lnTo>
                <a:lnTo>
                  <a:pt x="353480" y="893921"/>
                </a:lnTo>
                <a:lnTo>
                  <a:pt x="352159" y="887830"/>
                </a:lnTo>
                <a:lnTo>
                  <a:pt x="351102" y="881474"/>
                </a:lnTo>
                <a:lnTo>
                  <a:pt x="350838" y="875382"/>
                </a:lnTo>
                <a:lnTo>
                  <a:pt x="351102" y="868761"/>
                </a:lnTo>
                <a:lnTo>
                  <a:pt x="352159" y="862670"/>
                </a:lnTo>
                <a:lnTo>
                  <a:pt x="353480" y="856844"/>
                </a:lnTo>
                <a:lnTo>
                  <a:pt x="355859" y="850752"/>
                </a:lnTo>
                <a:lnTo>
                  <a:pt x="358237" y="845456"/>
                </a:lnTo>
                <a:lnTo>
                  <a:pt x="361408" y="840424"/>
                </a:lnTo>
                <a:lnTo>
                  <a:pt x="365108" y="835392"/>
                </a:lnTo>
                <a:lnTo>
                  <a:pt x="368808" y="831154"/>
                </a:lnTo>
                <a:lnTo>
                  <a:pt x="373564" y="827447"/>
                </a:lnTo>
                <a:lnTo>
                  <a:pt x="378321" y="823474"/>
                </a:lnTo>
                <a:lnTo>
                  <a:pt x="383342" y="820296"/>
                </a:lnTo>
                <a:lnTo>
                  <a:pt x="388627" y="817913"/>
                </a:lnTo>
                <a:lnTo>
                  <a:pt x="394705" y="815794"/>
                </a:lnTo>
                <a:lnTo>
                  <a:pt x="400519" y="814205"/>
                </a:lnTo>
                <a:lnTo>
                  <a:pt x="406597" y="813146"/>
                </a:lnTo>
                <a:lnTo>
                  <a:pt x="413204" y="812881"/>
                </a:lnTo>
                <a:lnTo>
                  <a:pt x="765465" y="812881"/>
                </a:lnTo>
                <a:lnTo>
                  <a:pt x="770222" y="805730"/>
                </a:lnTo>
                <a:lnTo>
                  <a:pt x="775507" y="798579"/>
                </a:lnTo>
                <a:lnTo>
                  <a:pt x="780792" y="791959"/>
                </a:lnTo>
                <a:lnTo>
                  <a:pt x="786870" y="785602"/>
                </a:lnTo>
                <a:lnTo>
                  <a:pt x="793477" y="779511"/>
                </a:lnTo>
                <a:lnTo>
                  <a:pt x="800348" y="774214"/>
                </a:lnTo>
                <a:lnTo>
                  <a:pt x="807483" y="769183"/>
                </a:lnTo>
                <a:lnTo>
                  <a:pt x="815147" y="764945"/>
                </a:lnTo>
                <a:lnTo>
                  <a:pt x="815147" y="240037"/>
                </a:lnTo>
                <a:lnTo>
                  <a:pt x="815411" y="233681"/>
                </a:lnTo>
                <a:lnTo>
                  <a:pt x="816204" y="227325"/>
                </a:lnTo>
                <a:lnTo>
                  <a:pt x="817789" y="221498"/>
                </a:lnTo>
                <a:lnTo>
                  <a:pt x="819639" y="215672"/>
                </a:lnTo>
                <a:lnTo>
                  <a:pt x="822546" y="210375"/>
                </a:lnTo>
                <a:lnTo>
                  <a:pt x="825717" y="205078"/>
                </a:lnTo>
                <a:lnTo>
                  <a:pt x="829153" y="200311"/>
                </a:lnTo>
                <a:lnTo>
                  <a:pt x="833116" y="196074"/>
                </a:lnTo>
                <a:lnTo>
                  <a:pt x="837609" y="191836"/>
                </a:lnTo>
                <a:lnTo>
                  <a:pt x="842366" y="188393"/>
                </a:lnTo>
                <a:lnTo>
                  <a:pt x="847387" y="185215"/>
                </a:lnTo>
                <a:lnTo>
                  <a:pt x="852936" y="182832"/>
                </a:lnTo>
                <a:lnTo>
                  <a:pt x="858486" y="180713"/>
                </a:lnTo>
                <a:lnTo>
                  <a:pt x="864564" y="179124"/>
                </a:lnTo>
                <a:lnTo>
                  <a:pt x="870642" y="178065"/>
                </a:lnTo>
                <a:lnTo>
                  <a:pt x="876984" y="177800"/>
                </a:lnTo>
                <a:close/>
                <a:moveTo>
                  <a:pt x="856991" y="124392"/>
                </a:moveTo>
                <a:lnTo>
                  <a:pt x="837683" y="125450"/>
                </a:lnTo>
                <a:lnTo>
                  <a:pt x="818374" y="126774"/>
                </a:lnTo>
                <a:lnTo>
                  <a:pt x="799594" y="128362"/>
                </a:lnTo>
                <a:lnTo>
                  <a:pt x="780550" y="130479"/>
                </a:lnTo>
                <a:lnTo>
                  <a:pt x="762034" y="132861"/>
                </a:lnTo>
                <a:lnTo>
                  <a:pt x="743255" y="136037"/>
                </a:lnTo>
                <a:lnTo>
                  <a:pt x="725004" y="139478"/>
                </a:lnTo>
                <a:lnTo>
                  <a:pt x="706489" y="143712"/>
                </a:lnTo>
                <a:lnTo>
                  <a:pt x="688502" y="147947"/>
                </a:lnTo>
                <a:lnTo>
                  <a:pt x="670516" y="152975"/>
                </a:lnTo>
                <a:lnTo>
                  <a:pt x="653059" y="158269"/>
                </a:lnTo>
                <a:lnTo>
                  <a:pt x="635337" y="164091"/>
                </a:lnTo>
                <a:lnTo>
                  <a:pt x="617880" y="169914"/>
                </a:lnTo>
                <a:lnTo>
                  <a:pt x="600687" y="176530"/>
                </a:lnTo>
                <a:lnTo>
                  <a:pt x="583759" y="183412"/>
                </a:lnTo>
                <a:lnTo>
                  <a:pt x="567095" y="191087"/>
                </a:lnTo>
                <a:lnTo>
                  <a:pt x="550432" y="198762"/>
                </a:lnTo>
                <a:lnTo>
                  <a:pt x="534297" y="206967"/>
                </a:lnTo>
                <a:lnTo>
                  <a:pt x="517898" y="215436"/>
                </a:lnTo>
                <a:lnTo>
                  <a:pt x="502292" y="224170"/>
                </a:lnTo>
                <a:lnTo>
                  <a:pt x="486686" y="233698"/>
                </a:lnTo>
                <a:lnTo>
                  <a:pt x="471345" y="242961"/>
                </a:lnTo>
                <a:lnTo>
                  <a:pt x="456268" y="253018"/>
                </a:lnTo>
                <a:lnTo>
                  <a:pt x="441192" y="263340"/>
                </a:lnTo>
                <a:lnTo>
                  <a:pt x="426379" y="274191"/>
                </a:lnTo>
                <a:lnTo>
                  <a:pt x="412361" y="285042"/>
                </a:lnTo>
                <a:lnTo>
                  <a:pt x="398342" y="296423"/>
                </a:lnTo>
                <a:lnTo>
                  <a:pt x="384588" y="308333"/>
                </a:lnTo>
                <a:lnTo>
                  <a:pt x="371098" y="320243"/>
                </a:lnTo>
                <a:lnTo>
                  <a:pt x="357608" y="332417"/>
                </a:lnTo>
                <a:lnTo>
                  <a:pt x="344648" y="344856"/>
                </a:lnTo>
                <a:lnTo>
                  <a:pt x="332216" y="358089"/>
                </a:lnTo>
                <a:lnTo>
                  <a:pt x="319784" y="371323"/>
                </a:lnTo>
                <a:lnTo>
                  <a:pt x="307617" y="384820"/>
                </a:lnTo>
                <a:lnTo>
                  <a:pt x="295979" y="398583"/>
                </a:lnTo>
                <a:lnTo>
                  <a:pt x="284870" y="412610"/>
                </a:lnTo>
                <a:lnTo>
                  <a:pt x="273761" y="427167"/>
                </a:lnTo>
                <a:lnTo>
                  <a:pt x="263181" y="441458"/>
                </a:lnTo>
                <a:lnTo>
                  <a:pt x="252865" y="456544"/>
                </a:lnTo>
                <a:lnTo>
                  <a:pt x="242814" y="471630"/>
                </a:lnTo>
                <a:lnTo>
                  <a:pt x="233027" y="486980"/>
                </a:lnTo>
                <a:lnTo>
                  <a:pt x="224034" y="502596"/>
                </a:lnTo>
                <a:lnTo>
                  <a:pt x="215041" y="518740"/>
                </a:lnTo>
                <a:lnTo>
                  <a:pt x="206577" y="534620"/>
                </a:lnTo>
                <a:lnTo>
                  <a:pt x="198377" y="551029"/>
                </a:lnTo>
                <a:lnTo>
                  <a:pt x="190707" y="567438"/>
                </a:lnTo>
                <a:lnTo>
                  <a:pt x="183301" y="584112"/>
                </a:lnTo>
                <a:lnTo>
                  <a:pt x="176424" y="601315"/>
                </a:lnTo>
                <a:lnTo>
                  <a:pt x="169811" y="618253"/>
                </a:lnTo>
                <a:lnTo>
                  <a:pt x="163992" y="635986"/>
                </a:lnTo>
                <a:lnTo>
                  <a:pt x="157908" y="653454"/>
                </a:lnTo>
                <a:lnTo>
                  <a:pt x="152883" y="670921"/>
                </a:lnTo>
                <a:lnTo>
                  <a:pt x="147857" y="689183"/>
                </a:lnTo>
                <a:lnTo>
                  <a:pt x="143625" y="707180"/>
                </a:lnTo>
                <a:lnTo>
                  <a:pt x="139393" y="725707"/>
                </a:lnTo>
                <a:lnTo>
                  <a:pt x="135955" y="743704"/>
                </a:lnTo>
                <a:lnTo>
                  <a:pt x="132781" y="762495"/>
                </a:lnTo>
                <a:lnTo>
                  <a:pt x="130400" y="781551"/>
                </a:lnTo>
                <a:lnTo>
                  <a:pt x="128019" y="800342"/>
                </a:lnTo>
                <a:lnTo>
                  <a:pt x="126168" y="819133"/>
                </a:lnTo>
                <a:lnTo>
                  <a:pt x="125110" y="838189"/>
                </a:lnTo>
                <a:lnTo>
                  <a:pt x="124316" y="857509"/>
                </a:lnTo>
                <a:lnTo>
                  <a:pt x="124052" y="877094"/>
                </a:lnTo>
                <a:lnTo>
                  <a:pt x="124316" y="896414"/>
                </a:lnTo>
                <a:lnTo>
                  <a:pt x="125110" y="915735"/>
                </a:lnTo>
                <a:lnTo>
                  <a:pt x="126168" y="934791"/>
                </a:lnTo>
                <a:lnTo>
                  <a:pt x="128019" y="953846"/>
                </a:lnTo>
                <a:lnTo>
                  <a:pt x="130400" y="972637"/>
                </a:lnTo>
                <a:lnTo>
                  <a:pt x="132781" y="991428"/>
                </a:lnTo>
                <a:lnTo>
                  <a:pt x="135955" y="1009955"/>
                </a:lnTo>
                <a:lnTo>
                  <a:pt x="139393" y="1028481"/>
                </a:lnTo>
                <a:lnTo>
                  <a:pt x="143625" y="1046743"/>
                </a:lnTo>
                <a:lnTo>
                  <a:pt x="147857" y="1065005"/>
                </a:lnTo>
                <a:lnTo>
                  <a:pt x="152883" y="1082737"/>
                </a:lnTo>
                <a:lnTo>
                  <a:pt x="157908" y="1100734"/>
                </a:lnTo>
                <a:lnTo>
                  <a:pt x="163992" y="1118202"/>
                </a:lnTo>
                <a:lnTo>
                  <a:pt x="169811" y="1135405"/>
                </a:lnTo>
                <a:lnTo>
                  <a:pt x="176424" y="1152608"/>
                </a:lnTo>
                <a:lnTo>
                  <a:pt x="183301" y="1169547"/>
                </a:lnTo>
                <a:lnTo>
                  <a:pt x="190707" y="1186485"/>
                </a:lnTo>
                <a:lnTo>
                  <a:pt x="198377" y="1203159"/>
                </a:lnTo>
                <a:lnTo>
                  <a:pt x="206577" y="1219568"/>
                </a:lnTo>
                <a:lnTo>
                  <a:pt x="215041" y="1235448"/>
                </a:lnTo>
                <a:lnTo>
                  <a:pt x="224034" y="1251592"/>
                </a:lnTo>
                <a:lnTo>
                  <a:pt x="233027" y="1267208"/>
                </a:lnTo>
                <a:lnTo>
                  <a:pt x="242814" y="1282558"/>
                </a:lnTo>
                <a:lnTo>
                  <a:pt x="252865" y="1297644"/>
                </a:lnTo>
                <a:lnTo>
                  <a:pt x="263181" y="1312200"/>
                </a:lnTo>
                <a:lnTo>
                  <a:pt x="273761" y="1327021"/>
                </a:lnTo>
                <a:lnTo>
                  <a:pt x="284870" y="1341578"/>
                </a:lnTo>
                <a:lnTo>
                  <a:pt x="295979" y="1355605"/>
                </a:lnTo>
                <a:lnTo>
                  <a:pt x="307617" y="1369368"/>
                </a:lnTo>
                <a:lnTo>
                  <a:pt x="319784" y="1382865"/>
                </a:lnTo>
                <a:lnTo>
                  <a:pt x="332216" y="1396099"/>
                </a:lnTo>
                <a:lnTo>
                  <a:pt x="344648" y="1408803"/>
                </a:lnTo>
                <a:lnTo>
                  <a:pt x="357608" y="1421771"/>
                </a:lnTo>
                <a:lnTo>
                  <a:pt x="371098" y="1433946"/>
                </a:lnTo>
                <a:lnTo>
                  <a:pt x="384588" y="1445855"/>
                </a:lnTo>
                <a:lnTo>
                  <a:pt x="398342" y="1457501"/>
                </a:lnTo>
                <a:lnTo>
                  <a:pt x="412361" y="1469146"/>
                </a:lnTo>
                <a:lnTo>
                  <a:pt x="426379" y="1479997"/>
                </a:lnTo>
                <a:lnTo>
                  <a:pt x="441192" y="1490848"/>
                </a:lnTo>
                <a:lnTo>
                  <a:pt x="456268" y="1501170"/>
                </a:lnTo>
                <a:lnTo>
                  <a:pt x="471345" y="1511227"/>
                </a:lnTo>
                <a:lnTo>
                  <a:pt x="486686" y="1520490"/>
                </a:lnTo>
                <a:lnTo>
                  <a:pt x="502292" y="1530018"/>
                </a:lnTo>
                <a:lnTo>
                  <a:pt x="517898" y="1538752"/>
                </a:lnTo>
                <a:lnTo>
                  <a:pt x="534297" y="1547221"/>
                </a:lnTo>
                <a:lnTo>
                  <a:pt x="550432" y="1555426"/>
                </a:lnTo>
                <a:lnTo>
                  <a:pt x="567095" y="1563101"/>
                </a:lnTo>
                <a:lnTo>
                  <a:pt x="583759" y="1570512"/>
                </a:lnTo>
                <a:lnTo>
                  <a:pt x="600687" y="1577393"/>
                </a:lnTo>
                <a:lnTo>
                  <a:pt x="617880" y="1583745"/>
                </a:lnTo>
                <a:lnTo>
                  <a:pt x="635337" y="1590097"/>
                </a:lnTo>
                <a:lnTo>
                  <a:pt x="653059" y="1595655"/>
                </a:lnTo>
                <a:lnTo>
                  <a:pt x="670516" y="1601213"/>
                </a:lnTo>
                <a:lnTo>
                  <a:pt x="688502" y="1605712"/>
                </a:lnTo>
                <a:lnTo>
                  <a:pt x="706489" y="1610476"/>
                </a:lnTo>
                <a:lnTo>
                  <a:pt x="725004" y="1614181"/>
                </a:lnTo>
                <a:lnTo>
                  <a:pt x="743255" y="1618151"/>
                </a:lnTo>
                <a:lnTo>
                  <a:pt x="762034" y="1620798"/>
                </a:lnTo>
                <a:lnTo>
                  <a:pt x="780550" y="1623709"/>
                </a:lnTo>
                <a:lnTo>
                  <a:pt x="799594" y="1625826"/>
                </a:lnTo>
                <a:lnTo>
                  <a:pt x="818374" y="1627414"/>
                </a:lnTo>
                <a:lnTo>
                  <a:pt x="837683" y="1628738"/>
                </a:lnTo>
                <a:lnTo>
                  <a:pt x="856991" y="1629267"/>
                </a:lnTo>
                <a:lnTo>
                  <a:pt x="876300" y="1629532"/>
                </a:lnTo>
                <a:lnTo>
                  <a:pt x="895873" y="1629267"/>
                </a:lnTo>
                <a:lnTo>
                  <a:pt x="914918" y="1628738"/>
                </a:lnTo>
                <a:lnTo>
                  <a:pt x="933962" y="1627414"/>
                </a:lnTo>
                <a:lnTo>
                  <a:pt x="953271" y="1625826"/>
                </a:lnTo>
                <a:lnTo>
                  <a:pt x="972050" y="1623709"/>
                </a:lnTo>
                <a:lnTo>
                  <a:pt x="990830" y="1620798"/>
                </a:lnTo>
                <a:lnTo>
                  <a:pt x="1009345" y="1618151"/>
                </a:lnTo>
                <a:lnTo>
                  <a:pt x="1027861" y="1614181"/>
                </a:lnTo>
                <a:lnTo>
                  <a:pt x="1045847" y="1610476"/>
                </a:lnTo>
                <a:lnTo>
                  <a:pt x="1064098" y="1605712"/>
                </a:lnTo>
                <a:lnTo>
                  <a:pt x="1082084" y="1601213"/>
                </a:lnTo>
                <a:lnTo>
                  <a:pt x="1099806" y="1595655"/>
                </a:lnTo>
                <a:lnTo>
                  <a:pt x="1117263" y="1590097"/>
                </a:lnTo>
                <a:lnTo>
                  <a:pt x="1134720" y="1583745"/>
                </a:lnTo>
                <a:lnTo>
                  <a:pt x="1151913" y="1577393"/>
                </a:lnTo>
                <a:lnTo>
                  <a:pt x="1168841" y="1570512"/>
                </a:lnTo>
                <a:lnTo>
                  <a:pt x="1185769" y="1563101"/>
                </a:lnTo>
                <a:lnTo>
                  <a:pt x="1201904" y="1555426"/>
                </a:lnTo>
                <a:lnTo>
                  <a:pt x="1218568" y="1547221"/>
                </a:lnTo>
                <a:lnTo>
                  <a:pt x="1234702" y="1538752"/>
                </a:lnTo>
                <a:lnTo>
                  <a:pt x="1250573" y="1530018"/>
                </a:lnTo>
                <a:lnTo>
                  <a:pt x="1265914" y="1520490"/>
                </a:lnTo>
                <a:lnTo>
                  <a:pt x="1281255" y="1511227"/>
                </a:lnTo>
                <a:lnTo>
                  <a:pt x="1296596" y="1501170"/>
                </a:lnTo>
                <a:lnTo>
                  <a:pt x="1311408" y="1490848"/>
                </a:lnTo>
                <a:lnTo>
                  <a:pt x="1325956" y="1479997"/>
                </a:lnTo>
                <a:lnTo>
                  <a:pt x="1340504" y="1469146"/>
                </a:lnTo>
                <a:lnTo>
                  <a:pt x="1354522" y="1457501"/>
                </a:lnTo>
                <a:lnTo>
                  <a:pt x="1368277" y="1445855"/>
                </a:lnTo>
                <a:lnTo>
                  <a:pt x="1381766" y="1433946"/>
                </a:lnTo>
                <a:lnTo>
                  <a:pt x="1394991" y="1421771"/>
                </a:lnTo>
                <a:lnTo>
                  <a:pt x="1407952" y="1408803"/>
                </a:lnTo>
                <a:lnTo>
                  <a:pt x="1420384" y="1396099"/>
                </a:lnTo>
                <a:lnTo>
                  <a:pt x="1432815" y="1382865"/>
                </a:lnTo>
                <a:lnTo>
                  <a:pt x="1444718" y="1369368"/>
                </a:lnTo>
                <a:lnTo>
                  <a:pt x="1456356" y="1355605"/>
                </a:lnTo>
                <a:lnTo>
                  <a:pt x="1467730" y="1341578"/>
                </a:lnTo>
                <a:lnTo>
                  <a:pt x="1479104" y="1327021"/>
                </a:lnTo>
                <a:lnTo>
                  <a:pt x="1489684" y="1312200"/>
                </a:lnTo>
                <a:lnTo>
                  <a:pt x="1499735" y="1297644"/>
                </a:lnTo>
                <a:lnTo>
                  <a:pt x="1509786" y="1282558"/>
                </a:lnTo>
                <a:lnTo>
                  <a:pt x="1519308" y="1267208"/>
                </a:lnTo>
                <a:lnTo>
                  <a:pt x="1528830" y="1251592"/>
                </a:lnTo>
                <a:lnTo>
                  <a:pt x="1537559" y="1235448"/>
                </a:lnTo>
                <a:lnTo>
                  <a:pt x="1546023" y="1219568"/>
                </a:lnTo>
                <a:lnTo>
                  <a:pt x="1554223" y="1203159"/>
                </a:lnTo>
                <a:lnTo>
                  <a:pt x="1561893" y="1186485"/>
                </a:lnTo>
                <a:lnTo>
                  <a:pt x="1569299" y="1169547"/>
                </a:lnTo>
                <a:lnTo>
                  <a:pt x="1576176" y="1152608"/>
                </a:lnTo>
                <a:lnTo>
                  <a:pt x="1582789" y="1135405"/>
                </a:lnTo>
                <a:lnTo>
                  <a:pt x="1588873" y="1118202"/>
                </a:lnTo>
                <a:lnTo>
                  <a:pt x="1594692" y="1100734"/>
                </a:lnTo>
                <a:lnTo>
                  <a:pt x="1599982" y="1082737"/>
                </a:lnTo>
                <a:lnTo>
                  <a:pt x="1604743" y="1065005"/>
                </a:lnTo>
                <a:lnTo>
                  <a:pt x="1608975" y="1046743"/>
                </a:lnTo>
                <a:lnTo>
                  <a:pt x="1613207" y="1028481"/>
                </a:lnTo>
                <a:lnTo>
                  <a:pt x="1616645" y="1009955"/>
                </a:lnTo>
                <a:lnTo>
                  <a:pt x="1619555" y="991428"/>
                </a:lnTo>
                <a:lnTo>
                  <a:pt x="1622464" y="972637"/>
                </a:lnTo>
                <a:lnTo>
                  <a:pt x="1624581" y="953846"/>
                </a:lnTo>
                <a:lnTo>
                  <a:pt x="1626168" y="934791"/>
                </a:lnTo>
                <a:lnTo>
                  <a:pt x="1627490" y="915735"/>
                </a:lnTo>
                <a:lnTo>
                  <a:pt x="1628019" y="896414"/>
                </a:lnTo>
                <a:lnTo>
                  <a:pt x="1628548" y="877094"/>
                </a:lnTo>
                <a:lnTo>
                  <a:pt x="1628019" y="857509"/>
                </a:lnTo>
                <a:lnTo>
                  <a:pt x="1627490" y="838189"/>
                </a:lnTo>
                <a:lnTo>
                  <a:pt x="1626168" y="819133"/>
                </a:lnTo>
                <a:lnTo>
                  <a:pt x="1624581" y="800342"/>
                </a:lnTo>
                <a:lnTo>
                  <a:pt x="1622464" y="781551"/>
                </a:lnTo>
                <a:lnTo>
                  <a:pt x="1619555" y="762495"/>
                </a:lnTo>
                <a:lnTo>
                  <a:pt x="1616645" y="743704"/>
                </a:lnTo>
                <a:lnTo>
                  <a:pt x="1613207" y="725707"/>
                </a:lnTo>
                <a:lnTo>
                  <a:pt x="1608975" y="707180"/>
                </a:lnTo>
                <a:lnTo>
                  <a:pt x="1604743" y="689183"/>
                </a:lnTo>
                <a:lnTo>
                  <a:pt x="1599982" y="670921"/>
                </a:lnTo>
                <a:lnTo>
                  <a:pt x="1594692" y="653454"/>
                </a:lnTo>
                <a:lnTo>
                  <a:pt x="1588873" y="635986"/>
                </a:lnTo>
                <a:lnTo>
                  <a:pt x="1582789" y="618253"/>
                </a:lnTo>
                <a:lnTo>
                  <a:pt x="1576176" y="601315"/>
                </a:lnTo>
                <a:lnTo>
                  <a:pt x="1569299" y="584112"/>
                </a:lnTo>
                <a:lnTo>
                  <a:pt x="1561893" y="567438"/>
                </a:lnTo>
                <a:lnTo>
                  <a:pt x="1554223" y="551029"/>
                </a:lnTo>
                <a:lnTo>
                  <a:pt x="1546023" y="534620"/>
                </a:lnTo>
                <a:lnTo>
                  <a:pt x="1537559" y="518740"/>
                </a:lnTo>
                <a:lnTo>
                  <a:pt x="1528830" y="502596"/>
                </a:lnTo>
                <a:lnTo>
                  <a:pt x="1519308" y="486980"/>
                </a:lnTo>
                <a:lnTo>
                  <a:pt x="1509786" y="471630"/>
                </a:lnTo>
                <a:lnTo>
                  <a:pt x="1499735" y="456544"/>
                </a:lnTo>
                <a:lnTo>
                  <a:pt x="1489684" y="441458"/>
                </a:lnTo>
                <a:lnTo>
                  <a:pt x="1479104" y="427167"/>
                </a:lnTo>
                <a:lnTo>
                  <a:pt x="1467730" y="412610"/>
                </a:lnTo>
                <a:lnTo>
                  <a:pt x="1456356" y="398583"/>
                </a:lnTo>
                <a:lnTo>
                  <a:pt x="1444718" y="384820"/>
                </a:lnTo>
                <a:lnTo>
                  <a:pt x="1432815" y="371323"/>
                </a:lnTo>
                <a:lnTo>
                  <a:pt x="1420384" y="358089"/>
                </a:lnTo>
                <a:lnTo>
                  <a:pt x="1407952" y="344856"/>
                </a:lnTo>
                <a:lnTo>
                  <a:pt x="1394991" y="332417"/>
                </a:lnTo>
                <a:lnTo>
                  <a:pt x="1381766" y="320243"/>
                </a:lnTo>
                <a:lnTo>
                  <a:pt x="1368277" y="308333"/>
                </a:lnTo>
                <a:lnTo>
                  <a:pt x="1354522" y="296423"/>
                </a:lnTo>
                <a:lnTo>
                  <a:pt x="1340504" y="285042"/>
                </a:lnTo>
                <a:lnTo>
                  <a:pt x="1325956" y="274191"/>
                </a:lnTo>
                <a:lnTo>
                  <a:pt x="1311408" y="263340"/>
                </a:lnTo>
                <a:lnTo>
                  <a:pt x="1296596" y="253018"/>
                </a:lnTo>
                <a:lnTo>
                  <a:pt x="1281255" y="242961"/>
                </a:lnTo>
                <a:lnTo>
                  <a:pt x="1265914" y="233698"/>
                </a:lnTo>
                <a:lnTo>
                  <a:pt x="1250573" y="224170"/>
                </a:lnTo>
                <a:lnTo>
                  <a:pt x="1234702" y="215436"/>
                </a:lnTo>
                <a:lnTo>
                  <a:pt x="1218568" y="206967"/>
                </a:lnTo>
                <a:lnTo>
                  <a:pt x="1201904" y="198762"/>
                </a:lnTo>
                <a:lnTo>
                  <a:pt x="1185769" y="191087"/>
                </a:lnTo>
                <a:lnTo>
                  <a:pt x="1168841" y="183412"/>
                </a:lnTo>
                <a:lnTo>
                  <a:pt x="1151913" y="176530"/>
                </a:lnTo>
                <a:lnTo>
                  <a:pt x="1134720" y="169914"/>
                </a:lnTo>
                <a:lnTo>
                  <a:pt x="1117263" y="164091"/>
                </a:lnTo>
                <a:lnTo>
                  <a:pt x="1099806" y="158269"/>
                </a:lnTo>
                <a:lnTo>
                  <a:pt x="1082084" y="152975"/>
                </a:lnTo>
                <a:lnTo>
                  <a:pt x="1064098" y="147947"/>
                </a:lnTo>
                <a:lnTo>
                  <a:pt x="1045847" y="143712"/>
                </a:lnTo>
                <a:lnTo>
                  <a:pt x="1027861" y="139478"/>
                </a:lnTo>
                <a:lnTo>
                  <a:pt x="1009345" y="136037"/>
                </a:lnTo>
                <a:lnTo>
                  <a:pt x="990830" y="132861"/>
                </a:lnTo>
                <a:lnTo>
                  <a:pt x="972050" y="130479"/>
                </a:lnTo>
                <a:lnTo>
                  <a:pt x="953271" y="128362"/>
                </a:lnTo>
                <a:lnTo>
                  <a:pt x="933962" y="126774"/>
                </a:lnTo>
                <a:lnTo>
                  <a:pt x="914918" y="125450"/>
                </a:lnTo>
                <a:lnTo>
                  <a:pt x="895873" y="124392"/>
                </a:lnTo>
                <a:lnTo>
                  <a:pt x="876300" y="124392"/>
                </a:lnTo>
                <a:lnTo>
                  <a:pt x="856991" y="124392"/>
                </a:lnTo>
                <a:close/>
                <a:moveTo>
                  <a:pt x="876300" y="0"/>
                </a:moveTo>
                <a:lnTo>
                  <a:pt x="899048" y="265"/>
                </a:lnTo>
                <a:lnTo>
                  <a:pt x="921266" y="1323"/>
                </a:lnTo>
                <a:lnTo>
                  <a:pt x="943749" y="2382"/>
                </a:lnTo>
                <a:lnTo>
                  <a:pt x="965702" y="4764"/>
                </a:lnTo>
                <a:lnTo>
                  <a:pt x="987656" y="7146"/>
                </a:lnTo>
                <a:lnTo>
                  <a:pt x="1009610" y="10057"/>
                </a:lnTo>
                <a:lnTo>
                  <a:pt x="1031299" y="13763"/>
                </a:lnTo>
                <a:lnTo>
                  <a:pt x="1052724" y="17997"/>
                </a:lnTo>
                <a:lnTo>
                  <a:pt x="1074149" y="22496"/>
                </a:lnTo>
                <a:lnTo>
                  <a:pt x="1095045" y="27525"/>
                </a:lnTo>
                <a:lnTo>
                  <a:pt x="1115940" y="33348"/>
                </a:lnTo>
                <a:lnTo>
                  <a:pt x="1136572" y="39435"/>
                </a:lnTo>
                <a:lnTo>
                  <a:pt x="1157203" y="46051"/>
                </a:lnTo>
                <a:lnTo>
                  <a:pt x="1177305" y="53197"/>
                </a:lnTo>
                <a:lnTo>
                  <a:pt x="1197407" y="60873"/>
                </a:lnTo>
                <a:lnTo>
                  <a:pt x="1216981" y="69077"/>
                </a:lnTo>
                <a:lnTo>
                  <a:pt x="1236818" y="77811"/>
                </a:lnTo>
                <a:lnTo>
                  <a:pt x="1255863" y="86545"/>
                </a:lnTo>
                <a:lnTo>
                  <a:pt x="1274907" y="96337"/>
                </a:lnTo>
                <a:lnTo>
                  <a:pt x="1293687" y="105865"/>
                </a:lnTo>
                <a:lnTo>
                  <a:pt x="1312202" y="116452"/>
                </a:lnTo>
                <a:lnTo>
                  <a:pt x="1330453" y="127303"/>
                </a:lnTo>
                <a:lnTo>
                  <a:pt x="1348439" y="138154"/>
                </a:lnTo>
                <a:lnTo>
                  <a:pt x="1365896" y="149799"/>
                </a:lnTo>
                <a:lnTo>
                  <a:pt x="1383353" y="162239"/>
                </a:lnTo>
                <a:lnTo>
                  <a:pt x="1400282" y="174413"/>
                </a:lnTo>
                <a:lnTo>
                  <a:pt x="1416945" y="187117"/>
                </a:lnTo>
                <a:lnTo>
                  <a:pt x="1433609" y="200615"/>
                </a:lnTo>
                <a:lnTo>
                  <a:pt x="1449479" y="214113"/>
                </a:lnTo>
                <a:lnTo>
                  <a:pt x="1465085" y="228404"/>
                </a:lnTo>
                <a:lnTo>
                  <a:pt x="1480426" y="242432"/>
                </a:lnTo>
                <a:lnTo>
                  <a:pt x="1495503" y="257253"/>
                </a:lnTo>
                <a:lnTo>
                  <a:pt x="1510315" y="272074"/>
                </a:lnTo>
                <a:lnTo>
                  <a:pt x="1524863" y="287424"/>
                </a:lnTo>
                <a:lnTo>
                  <a:pt x="1538881" y="303569"/>
                </a:lnTo>
                <a:lnTo>
                  <a:pt x="1552371" y="319449"/>
                </a:lnTo>
                <a:lnTo>
                  <a:pt x="1565596" y="335858"/>
                </a:lnTo>
                <a:lnTo>
                  <a:pt x="1578292" y="352796"/>
                </a:lnTo>
                <a:lnTo>
                  <a:pt x="1590724" y="369735"/>
                </a:lnTo>
                <a:lnTo>
                  <a:pt x="1602627" y="386938"/>
                </a:lnTo>
                <a:lnTo>
                  <a:pt x="1614265" y="404935"/>
                </a:lnTo>
                <a:lnTo>
                  <a:pt x="1625639" y="422667"/>
                </a:lnTo>
                <a:lnTo>
                  <a:pt x="1636219" y="440929"/>
                </a:lnTo>
                <a:lnTo>
                  <a:pt x="1646534" y="459455"/>
                </a:lnTo>
                <a:lnTo>
                  <a:pt x="1656585" y="478247"/>
                </a:lnTo>
                <a:lnTo>
                  <a:pt x="1666108" y="497038"/>
                </a:lnTo>
                <a:lnTo>
                  <a:pt x="1675101" y="516358"/>
                </a:lnTo>
                <a:lnTo>
                  <a:pt x="1683565" y="535943"/>
                </a:lnTo>
                <a:lnTo>
                  <a:pt x="1691764" y="555528"/>
                </a:lnTo>
                <a:lnTo>
                  <a:pt x="1699170" y="575643"/>
                </a:lnTo>
                <a:lnTo>
                  <a:pt x="1706577" y="596022"/>
                </a:lnTo>
                <a:lnTo>
                  <a:pt x="1712925" y="616401"/>
                </a:lnTo>
                <a:lnTo>
                  <a:pt x="1719273" y="637309"/>
                </a:lnTo>
                <a:lnTo>
                  <a:pt x="1725092" y="658218"/>
                </a:lnTo>
                <a:lnTo>
                  <a:pt x="1730382" y="679126"/>
                </a:lnTo>
                <a:lnTo>
                  <a:pt x="1734614" y="700564"/>
                </a:lnTo>
                <a:lnTo>
                  <a:pt x="1739111" y="721737"/>
                </a:lnTo>
                <a:lnTo>
                  <a:pt x="1742549" y="743439"/>
                </a:lnTo>
                <a:lnTo>
                  <a:pt x="1745723" y="765406"/>
                </a:lnTo>
                <a:lnTo>
                  <a:pt x="1748104" y="787373"/>
                </a:lnTo>
                <a:lnTo>
                  <a:pt x="1749955" y="809605"/>
                </a:lnTo>
                <a:lnTo>
                  <a:pt x="1751542" y="831837"/>
                </a:lnTo>
                <a:lnTo>
                  <a:pt x="1752336" y="854598"/>
                </a:lnTo>
                <a:lnTo>
                  <a:pt x="1752600" y="877094"/>
                </a:lnTo>
                <a:lnTo>
                  <a:pt x="1752336" y="899590"/>
                </a:lnTo>
                <a:lnTo>
                  <a:pt x="1751542" y="922351"/>
                </a:lnTo>
                <a:lnTo>
                  <a:pt x="1749955" y="944583"/>
                </a:lnTo>
                <a:lnTo>
                  <a:pt x="1748104" y="966550"/>
                </a:lnTo>
                <a:lnTo>
                  <a:pt x="1745723" y="988782"/>
                </a:lnTo>
                <a:lnTo>
                  <a:pt x="1742549" y="1010220"/>
                </a:lnTo>
                <a:lnTo>
                  <a:pt x="1739111" y="1031922"/>
                </a:lnTo>
                <a:lnTo>
                  <a:pt x="1734614" y="1053624"/>
                </a:lnTo>
                <a:lnTo>
                  <a:pt x="1730382" y="1075062"/>
                </a:lnTo>
                <a:lnTo>
                  <a:pt x="1725092" y="1095970"/>
                </a:lnTo>
                <a:lnTo>
                  <a:pt x="1719273" y="1116879"/>
                </a:lnTo>
                <a:lnTo>
                  <a:pt x="1712925" y="1137523"/>
                </a:lnTo>
                <a:lnTo>
                  <a:pt x="1706577" y="1157902"/>
                </a:lnTo>
                <a:lnTo>
                  <a:pt x="1699170" y="1178016"/>
                </a:lnTo>
                <a:lnTo>
                  <a:pt x="1691764" y="1198130"/>
                </a:lnTo>
                <a:lnTo>
                  <a:pt x="1683565" y="1217980"/>
                </a:lnTo>
                <a:lnTo>
                  <a:pt x="1675101" y="1237565"/>
                </a:lnTo>
                <a:lnTo>
                  <a:pt x="1666108" y="1256886"/>
                </a:lnTo>
                <a:lnTo>
                  <a:pt x="1656585" y="1275941"/>
                </a:lnTo>
                <a:lnTo>
                  <a:pt x="1646534" y="1294733"/>
                </a:lnTo>
                <a:lnTo>
                  <a:pt x="1636219" y="1313259"/>
                </a:lnTo>
                <a:lnTo>
                  <a:pt x="1625639" y="1331521"/>
                </a:lnTo>
                <a:lnTo>
                  <a:pt x="1614265" y="1349253"/>
                </a:lnTo>
                <a:lnTo>
                  <a:pt x="1602627" y="1366986"/>
                </a:lnTo>
                <a:lnTo>
                  <a:pt x="1590724" y="1384453"/>
                </a:lnTo>
                <a:lnTo>
                  <a:pt x="1578292" y="1401392"/>
                </a:lnTo>
                <a:lnTo>
                  <a:pt x="1565596" y="1418066"/>
                </a:lnTo>
                <a:lnTo>
                  <a:pt x="1552371" y="1434475"/>
                </a:lnTo>
                <a:lnTo>
                  <a:pt x="1538881" y="1450619"/>
                </a:lnTo>
                <a:lnTo>
                  <a:pt x="1524863" y="1466234"/>
                </a:lnTo>
                <a:lnTo>
                  <a:pt x="1510315" y="1481585"/>
                </a:lnTo>
                <a:lnTo>
                  <a:pt x="1495503" y="1496671"/>
                </a:lnTo>
                <a:lnTo>
                  <a:pt x="1480426" y="1511492"/>
                </a:lnTo>
                <a:lnTo>
                  <a:pt x="1465085" y="1525784"/>
                </a:lnTo>
                <a:lnTo>
                  <a:pt x="1449479" y="1540075"/>
                </a:lnTo>
                <a:lnTo>
                  <a:pt x="1433609" y="1553573"/>
                </a:lnTo>
                <a:lnTo>
                  <a:pt x="1416945" y="1566542"/>
                </a:lnTo>
                <a:lnTo>
                  <a:pt x="1400282" y="1579510"/>
                </a:lnTo>
                <a:lnTo>
                  <a:pt x="1383353" y="1591949"/>
                </a:lnTo>
                <a:lnTo>
                  <a:pt x="1365896" y="1603859"/>
                </a:lnTo>
                <a:lnTo>
                  <a:pt x="1348439" y="1615505"/>
                </a:lnTo>
                <a:lnTo>
                  <a:pt x="1330453" y="1626885"/>
                </a:lnTo>
                <a:lnTo>
                  <a:pt x="1312202" y="1637472"/>
                </a:lnTo>
                <a:lnTo>
                  <a:pt x="1293687" y="1647793"/>
                </a:lnTo>
                <a:lnTo>
                  <a:pt x="1274907" y="1657851"/>
                </a:lnTo>
                <a:lnTo>
                  <a:pt x="1255863" y="1667379"/>
                </a:lnTo>
                <a:lnTo>
                  <a:pt x="1236818" y="1676377"/>
                </a:lnTo>
                <a:lnTo>
                  <a:pt x="1216981" y="1684846"/>
                </a:lnTo>
                <a:lnTo>
                  <a:pt x="1197407" y="1693051"/>
                </a:lnTo>
                <a:lnTo>
                  <a:pt x="1177305" y="1700726"/>
                </a:lnTo>
                <a:lnTo>
                  <a:pt x="1157203" y="1707607"/>
                </a:lnTo>
                <a:lnTo>
                  <a:pt x="1136572" y="1714753"/>
                </a:lnTo>
                <a:lnTo>
                  <a:pt x="1115940" y="1720576"/>
                </a:lnTo>
                <a:lnTo>
                  <a:pt x="1095045" y="1726134"/>
                </a:lnTo>
                <a:lnTo>
                  <a:pt x="1074149" y="1731427"/>
                </a:lnTo>
                <a:lnTo>
                  <a:pt x="1052724" y="1736191"/>
                </a:lnTo>
                <a:lnTo>
                  <a:pt x="1031299" y="1740426"/>
                </a:lnTo>
                <a:lnTo>
                  <a:pt x="1009610" y="1743866"/>
                </a:lnTo>
                <a:lnTo>
                  <a:pt x="987656" y="1747042"/>
                </a:lnTo>
                <a:lnTo>
                  <a:pt x="965702" y="1749424"/>
                </a:lnTo>
                <a:lnTo>
                  <a:pt x="943749" y="1751277"/>
                </a:lnTo>
                <a:lnTo>
                  <a:pt x="921266" y="1752865"/>
                </a:lnTo>
                <a:lnTo>
                  <a:pt x="899048" y="1753923"/>
                </a:lnTo>
                <a:lnTo>
                  <a:pt x="876300" y="1754188"/>
                </a:lnTo>
                <a:lnTo>
                  <a:pt x="853817" y="1753923"/>
                </a:lnTo>
                <a:lnTo>
                  <a:pt x="831335" y="1752865"/>
                </a:lnTo>
                <a:lnTo>
                  <a:pt x="809116" y="1751277"/>
                </a:lnTo>
                <a:lnTo>
                  <a:pt x="786898" y="1749424"/>
                </a:lnTo>
                <a:lnTo>
                  <a:pt x="764944" y="1747042"/>
                </a:lnTo>
                <a:lnTo>
                  <a:pt x="742990" y="1743866"/>
                </a:lnTo>
                <a:lnTo>
                  <a:pt x="721301" y="1740426"/>
                </a:lnTo>
                <a:lnTo>
                  <a:pt x="699876" y="1736191"/>
                </a:lnTo>
                <a:lnTo>
                  <a:pt x="678716" y="1731427"/>
                </a:lnTo>
                <a:lnTo>
                  <a:pt x="657820" y="1726134"/>
                </a:lnTo>
                <a:lnTo>
                  <a:pt x="636660" y="1720576"/>
                </a:lnTo>
                <a:lnTo>
                  <a:pt x="616028" y="1714753"/>
                </a:lnTo>
                <a:lnTo>
                  <a:pt x="595662" y="1707607"/>
                </a:lnTo>
                <a:lnTo>
                  <a:pt x="575295" y="1700726"/>
                </a:lnTo>
                <a:lnTo>
                  <a:pt x="555193" y="1693051"/>
                </a:lnTo>
                <a:lnTo>
                  <a:pt x="535619" y="1684846"/>
                </a:lnTo>
                <a:lnTo>
                  <a:pt x="516046" y="1676377"/>
                </a:lnTo>
                <a:lnTo>
                  <a:pt x="496737" y="1667379"/>
                </a:lnTo>
                <a:lnTo>
                  <a:pt x="477958" y="1657851"/>
                </a:lnTo>
                <a:lnTo>
                  <a:pt x="458913" y="1647793"/>
                </a:lnTo>
                <a:lnTo>
                  <a:pt x="440663" y="1637472"/>
                </a:lnTo>
                <a:lnTo>
                  <a:pt x="422412" y="1626885"/>
                </a:lnTo>
                <a:lnTo>
                  <a:pt x="404161" y="1615505"/>
                </a:lnTo>
                <a:lnTo>
                  <a:pt x="386704" y="1603859"/>
                </a:lnTo>
                <a:lnTo>
                  <a:pt x="369511" y="1591949"/>
                </a:lnTo>
                <a:lnTo>
                  <a:pt x="352318" y="1579510"/>
                </a:lnTo>
                <a:lnTo>
                  <a:pt x="335655" y="1566542"/>
                </a:lnTo>
                <a:lnTo>
                  <a:pt x="319255" y="1553573"/>
                </a:lnTo>
                <a:lnTo>
                  <a:pt x="303121" y="1540075"/>
                </a:lnTo>
                <a:lnTo>
                  <a:pt x="287251" y="1525784"/>
                </a:lnTo>
                <a:lnTo>
                  <a:pt x="271909" y="1511492"/>
                </a:lnTo>
                <a:lnTo>
                  <a:pt x="256833" y="1496671"/>
                </a:lnTo>
                <a:lnTo>
                  <a:pt x="242285" y="1481585"/>
                </a:lnTo>
                <a:lnTo>
                  <a:pt x="227737" y="1466234"/>
                </a:lnTo>
                <a:lnTo>
                  <a:pt x="213983" y="1450619"/>
                </a:lnTo>
                <a:lnTo>
                  <a:pt x="200229" y="1434475"/>
                </a:lnTo>
                <a:lnTo>
                  <a:pt x="187004" y="1418066"/>
                </a:lnTo>
                <a:lnTo>
                  <a:pt x="174308" y="1401392"/>
                </a:lnTo>
                <a:lnTo>
                  <a:pt x="161876" y="1384453"/>
                </a:lnTo>
                <a:lnTo>
                  <a:pt x="149709" y="1366986"/>
                </a:lnTo>
                <a:lnTo>
                  <a:pt x="138071" y="1349253"/>
                </a:lnTo>
                <a:lnTo>
                  <a:pt x="126961" y="1331521"/>
                </a:lnTo>
                <a:lnTo>
                  <a:pt x="116117" y="1313259"/>
                </a:lnTo>
                <a:lnTo>
                  <a:pt x="105801" y="1294733"/>
                </a:lnTo>
                <a:lnTo>
                  <a:pt x="95750" y="1275941"/>
                </a:lnTo>
                <a:lnTo>
                  <a:pt x="86492" y="1256886"/>
                </a:lnTo>
                <a:lnTo>
                  <a:pt x="77499" y="1237565"/>
                </a:lnTo>
                <a:lnTo>
                  <a:pt x="69035" y="1217980"/>
                </a:lnTo>
                <a:lnTo>
                  <a:pt x="60836" y="1198130"/>
                </a:lnTo>
                <a:lnTo>
                  <a:pt x="53165" y="1178016"/>
                </a:lnTo>
                <a:lnTo>
                  <a:pt x="46023" y="1157902"/>
                </a:lnTo>
                <a:lnTo>
                  <a:pt x="39411" y="1137523"/>
                </a:lnTo>
                <a:lnTo>
                  <a:pt x="33327" y="1116879"/>
                </a:lnTo>
                <a:lnTo>
                  <a:pt x="27508" y="1095970"/>
                </a:lnTo>
                <a:lnTo>
                  <a:pt x="22483" y="1075062"/>
                </a:lnTo>
                <a:lnTo>
                  <a:pt x="17721" y="1053624"/>
                </a:lnTo>
                <a:lnTo>
                  <a:pt x="13754" y="1031922"/>
                </a:lnTo>
                <a:lnTo>
                  <a:pt x="10051" y="1010220"/>
                </a:lnTo>
                <a:lnTo>
                  <a:pt x="6877" y="988782"/>
                </a:lnTo>
                <a:lnTo>
                  <a:pt x="4496" y="966550"/>
                </a:lnTo>
                <a:lnTo>
                  <a:pt x="2380" y="944583"/>
                </a:lnTo>
                <a:lnTo>
                  <a:pt x="1322" y="922351"/>
                </a:lnTo>
                <a:lnTo>
                  <a:pt x="264" y="899590"/>
                </a:lnTo>
                <a:lnTo>
                  <a:pt x="0" y="877094"/>
                </a:lnTo>
                <a:lnTo>
                  <a:pt x="264" y="854598"/>
                </a:lnTo>
                <a:lnTo>
                  <a:pt x="1322" y="831837"/>
                </a:lnTo>
                <a:lnTo>
                  <a:pt x="2380" y="809605"/>
                </a:lnTo>
                <a:lnTo>
                  <a:pt x="4496" y="787373"/>
                </a:lnTo>
                <a:lnTo>
                  <a:pt x="6877" y="765406"/>
                </a:lnTo>
                <a:lnTo>
                  <a:pt x="10051" y="743439"/>
                </a:lnTo>
                <a:lnTo>
                  <a:pt x="13754" y="721737"/>
                </a:lnTo>
                <a:lnTo>
                  <a:pt x="17721" y="700564"/>
                </a:lnTo>
                <a:lnTo>
                  <a:pt x="22483" y="679126"/>
                </a:lnTo>
                <a:lnTo>
                  <a:pt x="27508" y="658218"/>
                </a:lnTo>
                <a:lnTo>
                  <a:pt x="33327" y="637309"/>
                </a:lnTo>
                <a:lnTo>
                  <a:pt x="39411" y="616401"/>
                </a:lnTo>
                <a:lnTo>
                  <a:pt x="46023" y="596022"/>
                </a:lnTo>
                <a:lnTo>
                  <a:pt x="53165" y="575643"/>
                </a:lnTo>
                <a:lnTo>
                  <a:pt x="60836" y="555528"/>
                </a:lnTo>
                <a:lnTo>
                  <a:pt x="69035" y="535943"/>
                </a:lnTo>
                <a:lnTo>
                  <a:pt x="77499" y="516358"/>
                </a:lnTo>
                <a:lnTo>
                  <a:pt x="86492" y="497038"/>
                </a:lnTo>
                <a:lnTo>
                  <a:pt x="95750" y="478247"/>
                </a:lnTo>
                <a:lnTo>
                  <a:pt x="105801" y="459455"/>
                </a:lnTo>
                <a:lnTo>
                  <a:pt x="116117" y="440929"/>
                </a:lnTo>
                <a:lnTo>
                  <a:pt x="126961" y="422667"/>
                </a:lnTo>
                <a:lnTo>
                  <a:pt x="138071" y="404935"/>
                </a:lnTo>
                <a:lnTo>
                  <a:pt x="149709" y="386938"/>
                </a:lnTo>
                <a:lnTo>
                  <a:pt x="161876" y="369735"/>
                </a:lnTo>
                <a:lnTo>
                  <a:pt x="174308" y="352796"/>
                </a:lnTo>
                <a:lnTo>
                  <a:pt x="187004" y="335858"/>
                </a:lnTo>
                <a:lnTo>
                  <a:pt x="200229" y="319449"/>
                </a:lnTo>
                <a:lnTo>
                  <a:pt x="213983" y="303569"/>
                </a:lnTo>
                <a:lnTo>
                  <a:pt x="227737" y="287424"/>
                </a:lnTo>
                <a:lnTo>
                  <a:pt x="242285" y="272074"/>
                </a:lnTo>
                <a:lnTo>
                  <a:pt x="256833" y="257253"/>
                </a:lnTo>
                <a:lnTo>
                  <a:pt x="271909" y="242432"/>
                </a:lnTo>
                <a:lnTo>
                  <a:pt x="287251" y="228404"/>
                </a:lnTo>
                <a:lnTo>
                  <a:pt x="303121" y="214113"/>
                </a:lnTo>
                <a:lnTo>
                  <a:pt x="319255" y="200615"/>
                </a:lnTo>
                <a:lnTo>
                  <a:pt x="335655" y="187117"/>
                </a:lnTo>
                <a:lnTo>
                  <a:pt x="352318" y="174413"/>
                </a:lnTo>
                <a:lnTo>
                  <a:pt x="369511" y="162239"/>
                </a:lnTo>
                <a:lnTo>
                  <a:pt x="386704" y="149799"/>
                </a:lnTo>
                <a:lnTo>
                  <a:pt x="404161" y="138154"/>
                </a:lnTo>
                <a:lnTo>
                  <a:pt x="422412" y="127303"/>
                </a:lnTo>
                <a:lnTo>
                  <a:pt x="440663" y="116452"/>
                </a:lnTo>
                <a:lnTo>
                  <a:pt x="458913" y="105865"/>
                </a:lnTo>
                <a:lnTo>
                  <a:pt x="477958" y="96337"/>
                </a:lnTo>
                <a:lnTo>
                  <a:pt x="496737" y="86545"/>
                </a:lnTo>
                <a:lnTo>
                  <a:pt x="516046" y="77811"/>
                </a:lnTo>
                <a:lnTo>
                  <a:pt x="535619" y="69077"/>
                </a:lnTo>
                <a:lnTo>
                  <a:pt x="555193" y="60873"/>
                </a:lnTo>
                <a:lnTo>
                  <a:pt x="575295" y="53197"/>
                </a:lnTo>
                <a:lnTo>
                  <a:pt x="595662" y="46051"/>
                </a:lnTo>
                <a:lnTo>
                  <a:pt x="616028" y="39435"/>
                </a:lnTo>
                <a:lnTo>
                  <a:pt x="636660" y="33348"/>
                </a:lnTo>
                <a:lnTo>
                  <a:pt x="657820" y="27525"/>
                </a:lnTo>
                <a:lnTo>
                  <a:pt x="678716" y="22496"/>
                </a:lnTo>
                <a:lnTo>
                  <a:pt x="699876" y="17997"/>
                </a:lnTo>
                <a:lnTo>
                  <a:pt x="721301" y="13763"/>
                </a:lnTo>
                <a:lnTo>
                  <a:pt x="742990" y="10057"/>
                </a:lnTo>
                <a:lnTo>
                  <a:pt x="764944" y="7146"/>
                </a:lnTo>
                <a:lnTo>
                  <a:pt x="786898" y="4764"/>
                </a:lnTo>
                <a:lnTo>
                  <a:pt x="809116" y="2382"/>
                </a:lnTo>
                <a:lnTo>
                  <a:pt x="831335" y="1323"/>
                </a:lnTo>
                <a:lnTo>
                  <a:pt x="853817" y="265"/>
                </a:lnTo>
                <a:lnTo>
                  <a:pt x="876300" y="0"/>
                </a:lnTo>
                <a:close/>
              </a:path>
            </a:pathLst>
          </a:custGeom>
          <a:solidFill>
            <a:schemeClr val="bg1"/>
          </a:solidFill>
          <a:ln>
            <a:noFill/>
          </a:ln>
          <a:extLst/>
        </p:spPr>
        <p:txBody>
          <a:bodyPr lIns="125496" tIns="62748" rIns="125496" bIns="62748" anchor="ctr">
            <a:scene3d>
              <a:camera prst="orthographicFront"/>
              <a:lightRig rig="threePt" dir="t"/>
            </a:scene3d>
            <a:sp3d>
              <a:contourClr>
                <a:srgbClr val="FFFFFF"/>
              </a:contourClr>
            </a:sp3d>
          </a:bodyPr>
          <a:lstStyle/>
          <a:p>
            <a:pPr algn="ctr">
              <a:defRPr/>
            </a:pPr>
            <a:endParaRPr lang="zh-CN" altLang="en-US" sz="2471" dirty="0">
              <a:solidFill>
                <a:srgbClr val="FFFFFF"/>
              </a:solidFill>
              <a:ea typeface="微软雅黑" pitchFamily="34" charset="-122"/>
            </a:endParaRPr>
          </a:p>
        </p:txBody>
      </p:sp>
      <p:sp>
        <p:nvSpPr>
          <p:cNvPr id="95" name="KSO_Shape"/>
          <p:cNvSpPr>
            <a:spLocks/>
          </p:cNvSpPr>
          <p:nvPr/>
        </p:nvSpPr>
        <p:spPr bwMode="auto">
          <a:xfrm>
            <a:off x="5987082" y="5439623"/>
            <a:ext cx="709879" cy="611899"/>
          </a:xfrm>
          <a:custGeom>
            <a:avLst/>
            <a:gdLst>
              <a:gd name="T0" fmla="*/ 838518 w 3856038"/>
              <a:gd name="T1" fmla="*/ 3035936 h 3319463"/>
              <a:gd name="T2" fmla="*/ 807086 w 3856038"/>
              <a:gd name="T3" fmla="*/ 3078481 h 3319463"/>
              <a:gd name="T4" fmla="*/ 345758 w 3856038"/>
              <a:gd name="T5" fmla="*/ 3083244 h 3319463"/>
              <a:gd name="T6" fmla="*/ 306705 w 3856038"/>
              <a:gd name="T7" fmla="*/ 3047684 h 3319463"/>
              <a:gd name="T8" fmla="*/ 1938189 w 3856038"/>
              <a:gd name="T9" fmla="*/ 1874411 h 3319463"/>
              <a:gd name="T10" fmla="*/ 2032113 w 3856038"/>
              <a:gd name="T11" fmla="*/ 1927728 h 3319463"/>
              <a:gd name="T12" fmla="*/ 2127625 w 3856038"/>
              <a:gd name="T13" fmla="*/ 1936931 h 3319463"/>
              <a:gd name="T14" fmla="*/ 2209174 w 3856038"/>
              <a:gd name="T15" fmla="*/ 1913446 h 3319463"/>
              <a:gd name="T16" fmla="*/ 2208222 w 3856038"/>
              <a:gd name="T17" fmla="*/ 3063251 h 3319463"/>
              <a:gd name="T18" fmla="*/ 2159673 w 3856038"/>
              <a:gd name="T19" fmla="*/ 3086101 h 3319463"/>
              <a:gd name="T20" fmla="*/ 1703060 w 3856038"/>
              <a:gd name="T21" fmla="*/ 3067694 h 3319463"/>
              <a:gd name="T22" fmla="*/ 1684338 w 3856038"/>
              <a:gd name="T23" fmla="*/ 1620838 h 3319463"/>
              <a:gd name="T24" fmla="*/ 1517659 w 3856038"/>
              <a:gd name="T25" fmla="*/ 3063249 h 3319463"/>
              <a:gd name="T26" fmla="*/ 1469110 w 3856038"/>
              <a:gd name="T27" fmla="*/ 3086100 h 3319463"/>
              <a:gd name="T28" fmla="*/ 1012179 w 3856038"/>
              <a:gd name="T29" fmla="*/ 3067693 h 3319463"/>
              <a:gd name="T30" fmla="*/ 993775 w 3856038"/>
              <a:gd name="T31" fmla="*/ 2030516 h 3319463"/>
              <a:gd name="T32" fmla="*/ 2903512 w 3856038"/>
              <a:gd name="T33" fmla="*/ 3058483 h 3319463"/>
              <a:gd name="T34" fmla="*/ 2858002 w 3856038"/>
              <a:gd name="T35" fmla="*/ 3085784 h 3319463"/>
              <a:gd name="T36" fmla="*/ 2397814 w 3856038"/>
              <a:gd name="T37" fmla="*/ 3071816 h 3319463"/>
              <a:gd name="T38" fmla="*/ 2374900 w 3856038"/>
              <a:gd name="T39" fmla="*/ 3023247 h 3319463"/>
              <a:gd name="T40" fmla="*/ 3393565 w 3856038"/>
              <a:gd name="T41" fmla="*/ 829618 h 3319463"/>
              <a:gd name="T42" fmla="*/ 3441797 w 3856038"/>
              <a:gd name="T43" fmla="*/ 916284 h 3319463"/>
              <a:gd name="T44" fmla="*/ 3518904 w 3856038"/>
              <a:gd name="T45" fmla="*/ 976601 h 3319463"/>
              <a:gd name="T46" fmla="*/ 3605213 w 3856038"/>
              <a:gd name="T47" fmla="*/ 3023244 h 3319463"/>
              <a:gd name="T48" fmla="*/ 3582367 w 3856038"/>
              <a:gd name="T49" fmla="*/ 3071815 h 3319463"/>
              <a:gd name="T50" fmla="*/ 3123532 w 3856038"/>
              <a:gd name="T51" fmla="*/ 3085783 h 3319463"/>
              <a:gd name="T52" fmla="*/ 3077839 w 3856038"/>
              <a:gd name="T53" fmla="*/ 3058481 h 3319463"/>
              <a:gd name="T54" fmla="*/ 3032368 w 3856038"/>
              <a:gd name="T55" fmla="*/ 0 h 3319463"/>
              <a:gd name="T56" fmla="*/ 3669057 w 3856038"/>
              <a:gd name="T57" fmla="*/ 6984 h 3319463"/>
              <a:gd name="T58" fmla="*/ 3714445 w 3856038"/>
              <a:gd name="T59" fmla="*/ 35552 h 3319463"/>
              <a:gd name="T60" fmla="*/ 3742692 w 3856038"/>
              <a:gd name="T61" fmla="*/ 80308 h 3319463"/>
              <a:gd name="T62" fmla="*/ 3749358 w 3856038"/>
              <a:gd name="T63" fmla="*/ 717377 h 3319463"/>
              <a:gd name="T64" fmla="*/ 3735075 w 3856038"/>
              <a:gd name="T65" fmla="*/ 769117 h 3319463"/>
              <a:gd name="T66" fmla="*/ 3700797 w 3856038"/>
              <a:gd name="T67" fmla="*/ 808795 h 3319463"/>
              <a:gd name="T68" fmla="*/ 3652870 w 3856038"/>
              <a:gd name="T69" fmla="*/ 830698 h 3319463"/>
              <a:gd name="T70" fmla="*/ 3597644 w 3856038"/>
              <a:gd name="T71" fmla="*/ 829110 h 3319463"/>
              <a:gd name="T72" fmla="*/ 3550670 w 3856038"/>
              <a:gd name="T73" fmla="*/ 804986 h 3319463"/>
              <a:gd name="T74" fmla="*/ 3518296 w 3856038"/>
              <a:gd name="T75" fmla="*/ 764039 h 3319463"/>
              <a:gd name="T76" fmla="*/ 3506552 w 3856038"/>
              <a:gd name="T77" fmla="*/ 711346 h 3319463"/>
              <a:gd name="T78" fmla="*/ 2155095 w 3856038"/>
              <a:gd name="T79" fmla="*/ 1756621 h 3319463"/>
              <a:gd name="T80" fmla="*/ 2103678 w 3856038"/>
              <a:gd name="T81" fmla="*/ 1768049 h 3319463"/>
              <a:gd name="T82" fmla="*/ 2052577 w 3856038"/>
              <a:gd name="T83" fmla="*/ 1756621 h 3319463"/>
              <a:gd name="T84" fmla="*/ 207257 w 3856038"/>
              <a:gd name="T85" fmla="*/ 2594619 h 3319463"/>
              <a:gd name="T86" fmla="*/ 161553 w 3856038"/>
              <a:gd name="T87" fmla="*/ 2623505 h 3319463"/>
              <a:gd name="T88" fmla="*/ 109818 w 3856038"/>
              <a:gd name="T89" fmla="*/ 2629853 h 3319463"/>
              <a:gd name="T90" fmla="*/ 59670 w 3856038"/>
              <a:gd name="T91" fmla="*/ 2613665 h 3319463"/>
              <a:gd name="T92" fmla="*/ 19996 w 3856038"/>
              <a:gd name="T93" fmla="*/ 2575574 h 3319463"/>
              <a:gd name="T94" fmla="*/ 952 w 3856038"/>
              <a:gd name="T95" fmla="*/ 2526056 h 3319463"/>
              <a:gd name="T96" fmla="*/ 5078 w 3856038"/>
              <a:gd name="T97" fmla="*/ 2473998 h 3319463"/>
              <a:gd name="T98" fmla="*/ 31105 w 3856038"/>
              <a:gd name="T99" fmla="*/ 2427337 h 3319463"/>
              <a:gd name="T100" fmla="*/ 1492697 w 3856038"/>
              <a:gd name="T101" fmla="*/ 975760 h 3319463"/>
              <a:gd name="T102" fmla="*/ 1543797 w 3856038"/>
              <a:gd name="T103" fmla="*/ 964333 h 3319463"/>
              <a:gd name="T104" fmla="*/ 1595215 w 3856038"/>
              <a:gd name="T105" fmla="*/ 975760 h 3319463"/>
              <a:gd name="T106" fmla="*/ 3334526 w 3856038"/>
              <a:gd name="T107" fmla="*/ 243464 h 3319463"/>
              <a:gd name="T108" fmla="*/ 2991107 w 3856038"/>
              <a:gd name="T109" fmla="*/ 233624 h 3319463"/>
              <a:gd name="T110" fmla="*/ 2948576 w 3856038"/>
              <a:gd name="T111" fmla="*/ 203151 h 3319463"/>
              <a:gd name="T112" fmla="*/ 2922550 w 3856038"/>
              <a:gd name="T113" fmla="*/ 157760 h 3319463"/>
              <a:gd name="T114" fmla="*/ 2918424 w 3856038"/>
              <a:gd name="T115" fmla="*/ 102845 h 3319463"/>
              <a:gd name="T116" fmla="*/ 2937468 w 3856038"/>
              <a:gd name="T117" fmla="*/ 53645 h 3319463"/>
              <a:gd name="T118" fmla="*/ 2975555 w 3856038"/>
              <a:gd name="T119" fmla="*/ 17459 h 3319463"/>
              <a:gd name="T120" fmla="*/ 3026338 w 3856038"/>
              <a:gd name="T121" fmla="*/ 318 h 33194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3856038" h="3319463">
                <a:moveTo>
                  <a:pt x="50800" y="3187700"/>
                </a:moveTo>
                <a:lnTo>
                  <a:pt x="3856038" y="3187700"/>
                </a:lnTo>
                <a:lnTo>
                  <a:pt x="3856038" y="3319463"/>
                </a:lnTo>
                <a:lnTo>
                  <a:pt x="50800" y="3319463"/>
                </a:lnTo>
                <a:lnTo>
                  <a:pt x="50800" y="3187700"/>
                </a:lnTo>
                <a:close/>
                <a:moveTo>
                  <a:pt x="839788" y="2182813"/>
                </a:moveTo>
                <a:lnTo>
                  <a:pt x="839788" y="3023236"/>
                </a:lnTo>
                <a:lnTo>
                  <a:pt x="839471" y="3029586"/>
                </a:lnTo>
                <a:lnTo>
                  <a:pt x="838518" y="3035936"/>
                </a:lnTo>
                <a:lnTo>
                  <a:pt x="837248" y="3041969"/>
                </a:lnTo>
                <a:lnTo>
                  <a:pt x="834708" y="3047684"/>
                </a:lnTo>
                <a:lnTo>
                  <a:pt x="832486" y="3053399"/>
                </a:lnTo>
                <a:lnTo>
                  <a:pt x="829311" y="3058479"/>
                </a:lnTo>
                <a:lnTo>
                  <a:pt x="825501" y="3063241"/>
                </a:lnTo>
                <a:lnTo>
                  <a:pt x="821373" y="3067686"/>
                </a:lnTo>
                <a:lnTo>
                  <a:pt x="816928" y="3071814"/>
                </a:lnTo>
                <a:lnTo>
                  <a:pt x="812166" y="3075306"/>
                </a:lnTo>
                <a:lnTo>
                  <a:pt x="807086" y="3078481"/>
                </a:lnTo>
                <a:lnTo>
                  <a:pt x="801688" y="3081339"/>
                </a:lnTo>
                <a:lnTo>
                  <a:pt x="795656" y="3083244"/>
                </a:lnTo>
                <a:lnTo>
                  <a:pt x="789623" y="3084831"/>
                </a:lnTo>
                <a:lnTo>
                  <a:pt x="783591" y="3085784"/>
                </a:lnTo>
                <a:lnTo>
                  <a:pt x="777241" y="3086101"/>
                </a:lnTo>
                <a:lnTo>
                  <a:pt x="364173" y="3086101"/>
                </a:lnTo>
                <a:lnTo>
                  <a:pt x="357823" y="3085784"/>
                </a:lnTo>
                <a:lnTo>
                  <a:pt x="351473" y="3084831"/>
                </a:lnTo>
                <a:lnTo>
                  <a:pt x="345758" y="3083244"/>
                </a:lnTo>
                <a:lnTo>
                  <a:pt x="339725" y="3081339"/>
                </a:lnTo>
                <a:lnTo>
                  <a:pt x="334328" y="3078481"/>
                </a:lnTo>
                <a:lnTo>
                  <a:pt x="329248" y="3075306"/>
                </a:lnTo>
                <a:lnTo>
                  <a:pt x="324485" y="3071814"/>
                </a:lnTo>
                <a:lnTo>
                  <a:pt x="320040" y="3067686"/>
                </a:lnTo>
                <a:lnTo>
                  <a:pt x="315595" y="3063241"/>
                </a:lnTo>
                <a:lnTo>
                  <a:pt x="312103" y="3058479"/>
                </a:lnTo>
                <a:lnTo>
                  <a:pt x="308928" y="3053399"/>
                </a:lnTo>
                <a:lnTo>
                  <a:pt x="306705" y="3047684"/>
                </a:lnTo>
                <a:lnTo>
                  <a:pt x="304165" y="3041969"/>
                </a:lnTo>
                <a:lnTo>
                  <a:pt x="302578" y="3035936"/>
                </a:lnTo>
                <a:lnTo>
                  <a:pt x="301943" y="3029586"/>
                </a:lnTo>
                <a:lnTo>
                  <a:pt x="301625" y="3023236"/>
                </a:lnTo>
                <a:lnTo>
                  <a:pt x="301625" y="2721293"/>
                </a:lnTo>
                <a:lnTo>
                  <a:pt x="839788" y="2182813"/>
                </a:lnTo>
                <a:close/>
                <a:moveTo>
                  <a:pt x="1684338" y="1620838"/>
                </a:moveTo>
                <a:lnTo>
                  <a:pt x="1929304" y="1865842"/>
                </a:lnTo>
                <a:lnTo>
                  <a:pt x="1938189" y="1874411"/>
                </a:lnTo>
                <a:lnTo>
                  <a:pt x="1947708" y="1882345"/>
                </a:lnTo>
                <a:lnTo>
                  <a:pt x="1957227" y="1889644"/>
                </a:lnTo>
                <a:lnTo>
                  <a:pt x="1967064" y="1896944"/>
                </a:lnTo>
                <a:lnTo>
                  <a:pt x="1977218" y="1903291"/>
                </a:lnTo>
                <a:lnTo>
                  <a:pt x="1987690" y="1909003"/>
                </a:lnTo>
                <a:lnTo>
                  <a:pt x="1998478" y="1914716"/>
                </a:lnTo>
                <a:lnTo>
                  <a:pt x="2009267" y="1919476"/>
                </a:lnTo>
                <a:lnTo>
                  <a:pt x="2020690" y="1923602"/>
                </a:lnTo>
                <a:lnTo>
                  <a:pt x="2032113" y="1927728"/>
                </a:lnTo>
                <a:lnTo>
                  <a:pt x="2043537" y="1930901"/>
                </a:lnTo>
                <a:lnTo>
                  <a:pt x="2055277" y="1933440"/>
                </a:lnTo>
                <a:lnTo>
                  <a:pt x="2067335" y="1935344"/>
                </a:lnTo>
                <a:lnTo>
                  <a:pt x="2079393" y="1936931"/>
                </a:lnTo>
                <a:lnTo>
                  <a:pt x="2091768" y="1937883"/>
                </a:lnTo>
                <a:lnTo>
                  <a:pt x="2103826" y="1938201"/>
                </a:lnTo>
                <a:lnTo>
                  <a:pt x="2111759" y="1937883"/>
                </a:lnTo>
                <a:lnTo>
                  <a:pt x="2119692" y="1937566"/>
                </a:lnTo>
                <a:lnTo>
                  <a:pt x="2127625" y="1936931"/>
                </a:lnTo>
                <a:lnTo>
                  <a:pt x="2135240" y="1935979"/>
                </a:lnTo>
                <a:lnTo>
                  <a:pt x="2142856" y="1934710"/>
                </a:lnTo>
                <a:lnTo>
                  <a:pt x="2150788" y="1933440"/>
                </a:lnTo>
                <a:lnTo>
                  <a:pt x="2158404" y="1931536"/>
                </a:lnTo>
                <a:lnTo>
                  <a:pt x="2165702" y="1929949"/>
                </a:lnTo>
                <a:lnTo>
                  <a:pt x="2173318" y="1927728"/>
                </a:lnTo>
                <a:lnTo>
                  <a:pt x="2180299" y="1925189"/>
                </a:lnTo>
                <a:lnTo>
                  <a:pt x="2194895" y="1919794"/>
                </a:lnTo>
                <a:lnTo>
                  <a:pt x="2209174" y="1913446"/>
                </a:lnTo>
                <a:lnTo>
                  <a:pt x="2222501" y="1906782"/>
                </a:lnTo>
                <a:lnTo>
                  <a:pt x="2222501" y="3023263"/>
                </a:lnTo>
                <a:lnTo>
                  <a:pt x="2222501" y="3029611"/>
                </a:lnTo>
                <a:lnTo>
                  <a:pt x="2221232" y="3035958"/>
                </a:lnTo>
                <a:lnTo>
                  <a:pt x="2219645" y="3041988"/>
                </a:lnTo>
                <a:lnTo>
                  <a:pt x="2217742" y="3047700"/>
                </a:lnTo>
                <a:lnTo>
                  <a:pt x="2214886" y="3053413"/>
                </a:lnTo>
                <a:lnTo>
                  <a:pt x="2211713" y="3058491"/>
                </a:lnTo>
                <a:lnTo>
                  <a:pt x="2208222" y="3063251"/>
                </a:lnTo>
                <a:lnTo>
                  <a:pt x="2204414" y="3067694"/>
                </a:lnTo>
                <a:lnTo>
                  <a:pt x="2199655" y="3071820"/>
                </a:lnTo>
                <a:lnTo>
                  <a:pt x="2194895" y="3075311"/>
                </a:lnTo>
                <a:lnTo>
                  <a:pt x="2189818" y="3078484"/>
                </a:lnTo>
                <a:lnTo>
                  <a:pt x="2184424" y="3081341"/>
                </a:lnTo>
                <a:lnTo>
                  <a:pt x="2178712" y="3083245"/>
                </a:lnTo>
                <a:lnTo>
                  <a:pt x="2172366" y="3084832"/>
                </a:lnTo>
                <a:lnTo>
                  <a:pt x="2166654" y="3085784"/>
                </a:lnTo>
                <a:lnTo>
                  <a:pt x="2159673" y="3086101"/>
                </a:lnTo>
                <a:lnTo>
                  <a:pt x="1747166" y="3086101"/>
                </a:lnTo>
                <a:lnTo>
                  <a:pt x="1740820" y="3085784"/>
                </a:lnTo>
                <a:lnTo>
                  <a:pt x="1734474" y="3084832"/>
                </a:lnTo>
                <a:lnTo>
                  <a:pt x="1728445" y="3083245"/>
                </a:lnTo>
                <a:lnTo>
                  <a:pt x="1723050" y="3081341"/>
                </a:lnTo>
                <a:lnTo>
                  <a:pt x="1717656" y="3078484"/>
                </a:lnTo>
                <a:lnTo>
                  <a:pt x="1712579" y="3075311"/>
                </a:lnTo>
                <a:lnTo>
                  <a:pt x="1707185" y="3071820"/>
                </a:lnTo>
                <a:lnTo>
                  <a:pt x="1703060" y="3067694"/>
                </a:lnTo>
                <a:lnTo>
                  <a:pt x="1698935" y="3063251"/>
                </a:lnTo>
                <a:lnTo>
                  <a:pt x="1695444" y="3058491"/>
                </a:lnTo>
                <a:lnTo>
                  <a:pt x="1692271" y="3053413"/>
                </a:lnTo>
                <a:lnTo>
                  <a:pt x="1689415" y="3047700"/>
                </a:lnTo>
                <a:lnTo>
                  <a:pt x="1687511" y="3041988"/>
                </a:lnTo>
                <a:lnTo>
                  <a:pt x="1685925" y="3035958"/>
                </a:lnTo>
                <a:lnTo>
                  <a:pt x="1684973" y="3029611"/>
                </a:lnTo>
                <a:lnTo>
                  <a:pt x="1684338" y="3023263"/>
                </a:lnTo>
                <a:lnTo>
                  <a:pt x="1684338" y="1620838"/>
                </a:lnTo>
                <a:close/>
                <a:moveTo>
                  <a:pt x="1531938" y="1492251"/>
                </a:moveTo>
                <a:lnTo>
                  <a:pt x="1531938" y="3023260"/>
                </a:lnTo>
                <a:lnTo>
                  <a:pt x="1531304" y="3029608"/>
                </a:lnTo>
                <a:lnTo>
                  <a:pt x="1530669" y="3035955"/>
                </a:lnTo>
                <a:lnTo>
                  <a:pt x="1529082" y="3041985"/>
                </a:lnTo>
                <a:lnTo>
                  <a:pt x="1527178" y="3047698"/>
                </a:lnTo>
                <a:lnTo>
                  <a:pt x="1524323" y="3053411"/>
                </a:lnTo>
                <a:lnTo>
                  <a:pt x="1521150" y="3058489"/>
                </a:lnTo>
                <a:lnTo>
                  <a:pt x="1517659" y="3063249"/>
                </a:lnTo>
                <a:lnTo>
                  <a:pt x="1513217" y="3067693"/>
                </a:lnTo>
                <a:lnTo>
                  <a:pt x="1509092" y="3071818"/>
                </a:lnTo>
                <a:lnTo>
                  <a:pt x="1504332" y="3075309"/>
                </a:lnTo>
                <a:lnTo>
                  <a:pt x="1498938" y="3078483"/>
                </a:lnTo>
                <a:lnTo>
                  <a:pt x="1493543" y="3081340"/>
                </a:lnTo>
                <a:lnTo>
                  <a:pt x="1487514" y="3083244"/>
                </a:lnTo>
                <a:lnTo>
                  <a:pt x="1481803" y="3084831"/>
                </a:lnTo>
                <a:lnTo>
                  <a:pt x="1475456" y="3085783"/>
                </a:lnTo>
                <a:lnTo>
                  <a:pt x="1469110" y="3086100"/>
                </a:lnTo>
                <a:lnTo>
                  <a:pt x="1056286" y="3086100"/>
                </a:lnTo>
                <a:lnTo>
                  <a:pt x="1050257" y="3085783"/>
                </a:lnTo>
                <a:lnTo>
                  <a:pt x="1043911" y="3084831"/>
                </a:lnTo>
                <a:lnTo>
                  <a:pt x="1037882" y="3083244"/>
                </a:lnTo>
                <a:lnTo>
                  <a:pt x="1031853" y="3081340"/>
                </a:lnTo>
                <a:lnTo>
                  <a:pt x="1026776" y="3078483"/>
                </a:lnTo>
                <a:lnTo>
                  <a:pt x="1021381" y="3075309"/>
                </a:lnTo>
                <a:lnTo>
                  <a:pt x="1016622" y="3071818"/>
                </a:lnTo>
                <a:lnTo>
                  <a:pt x="1012179" y="3067693"/>
                </a:lnTo>
                <a:lnTo>
                  <a:pt x="1008372" y="3063249"/>
                </a:lnTo>
                <a:lnTo>
                  <a:pt x="1004246" y="3058489"/>
                </a:lnTo>
                <a:lnTo>
                  <a:pt x="1001391" y="3053411"/>
                </a:lnTo>
                <a:lnTo>
                  <a:pt x="998852" y="3047698"/>
                </a:lnTo>
                <a:lnTo>
                  <a:pt x="996631" y="3041985"/>
                </a:lnTo>
                <a:lnTo>
                  <a:pt x="995044" y="3035955"/>
                </a:lnTo>
                <a:lnTo>
                  <a:pt x="994092" y="3029608"/>
                </a:lnTo>
                <a:lnTo>
                  <a:pt x="993775" y="3023260"/>
                </a:lnTo>
                <a:lnTo>
                  <a:pt x="993775" y="2030516"/>
                </a:lnTo>
                <a:lnTo>
                  <a:pt x="1531938" y="1492251"/>
                </a:lnTo>
                <a:close/>
                <a:moveTo>
                  <a:pt x="2914650" y="1230313"/>
                </a:moveTo>
                <a:lnTo>
                  <a:pt x="2914650" y="3023247"/>
                </a:lnTo>
                <a:lnTo>
                  <a:pt x="2914014" y="3029596"/>
                </a:lnTo>
                <a:lnTo>
                  <a:pt x="2913059" y="3035945"/>
                </a:lnTo>
                <a:lnTo>
                  <a:pt x="2911468" y="3041976"/>
                </a:lnTo>
                <a:lnTo>
                  <a:pt x="2909240" y="3047690"/>
                </a:lnTo>
                <a:lnTo>
                  <a:pt x="2906694" y="3053404"/>
                </a:lnTo>
                <a:lnTo>
                  <a:pt x="2903512" y="3058483"/>
                </a:lnTo>
                <a:lnTo>
                  <a:pt x="2900011" y="3063245"/>
                </a:lnTo>
                <a:lnTo>
                  <a:pt x="2895874" y="3067689"/>
                </a:lnTo>
                <a:lnTo>
                  <a:pt x="2891736" y="3071816"/>
                </a:lnTo>
                <a:lnTo>
                  <a:pt x="2886326" y="3075308"/>
                </a:lnTo>
                <a:lnTo>
                  <a:pt x="2881234" y="3078482"/>
                </a:lnTo>
                <a:lnTo>
                  <a:pt x="2875824" y="3081340"/>
                </a:lnTo>
                <a:lnTo>
                  <a:pt x="2870414" y="3083244"/>
                </a:lnTo>
                <a:lnTo>
                  <a:pt x="2864367" y="3084831"/>
                </a:lnTo>
                <a:lnTo>
                  <a:pt x="2858002" y="3085784"/>
                </a:lnTo>
                <a:lnTo>
                  <a:pt x="2851637" y="3086101"/>
                </a:lnTo>
                <a:lnTo>
                  <a:pt x="2437914" y="3086101"/>
                </a:lnTo>
                <a:lnTo>
                  <a:pt x="2430912" y="3085784"/>
                </a:lnTo>
                <a:lnTo>
                  <a:pt x="2425184" y="3084831"/>
                </a:lnTo>
                <a:lnTo>
                  <a:pt x="2418819" y="3083244"/>
                </a:lnTo>
                <a:lnTo>
                  <a:pt x="2413090" y="3081340"/>
                </a:lnTo>
                <a:lnTo>
                  <a:pt x="2407680" y="3078482"/>
                </a:lnTo>
                <a:lnTo>
                  <a:pt x="2402588" y="3075308"/>
                </a:lnTo>
                <a:lnTo>
                  <a:pt x="2397814" y="3071816"/>
                </a:lnTo>
                <a:lnTo>
                  <a:pt x="2393040" y="3067689"/>
                </a:lnTo>
                <a:lnTo>
                  <a:pt x="2389221" y="3063245"/>
                </a:lnTo>
                <a:lnTo>
                  <a:pt x="2385721" y="3058483"/>
                </a:lnTo>
                <a:lnTo>
                  <a:pt x="2382538" y="3053404"/>
                </a:lnTo>
                <a:lnTo>
                  <a:pt x="2379674" y="3047690"/>
                </a:lnTo>
                <a:lnTo>
                  <a:pt x="2377764" y="3041976"/>
                </a:lnTo>
                <a:lnTo>
                  <a:pt x="2376173" y="3035945"/>
                </a:lnTo>
                <a:lnTo>
                  <a:pt x="2374900" y="3029596"/>
                </a:lnTo>
                <a:lnTo>
                  <a:pt x="2374900" y="3023247"/>
                </a:lnTo>
                <a:lnTo>
                  <a:pt x="2374900" y="1768701"/>
                </a:lnTo>
                <a:lnTo>
                  <a:pt x="2914650" y="1230313"/>
                </a:lnTo>
                <a:close/>
                <a:moveTo>
                  <a:pt x="3382142" y="762000"/>
                </a:moveTo>
                <a:lnTo>
                  <a:pt x="3382777" y="774063"/>
                </a:lnTo>
                <a:lnTo>
                  <a:pt x="3384046" y="785492"/>
                </a:lnTo>
                <a:lnTo>
                  <a:pt x="3385633" y="796920"/>
                </a:lnTo>
                <a:lnTo>
                  <a:pt x="3387536" y="808031"/>
                </a:lnTo>
                <a:lnTo>
                  <a:pt x="3390392" y="818825"/>
                </a:lnTo>
                <a:lnTo>
                  <a:pt x="3393565" y="829618"/>
                </a:lnTo>
                <a:lnTo>
                  <a:pt x="3397056" y="840094"/>
                </a:lnTo>
                <a:lnTo>
                  <a:pt x="3401181" y="850888"/>
                </a:lnTo>
                <a:lnTo>
                  <a:pt x="3405623" y="860729"/>
                </a:lnTo>
                <a:lnTo>
                  <a:pt x="3410383" y="870570"/>
                </a:lnTo>
                <a:lnTo>
                  <a:pt x="3416095" y="880411"/>
                </a:lnTo>
                <a:lnTo>
                  <a:pt x="3421806" y="889935"/>
                </a:lnTo>
                <a:lnTo>
                  <a:pt x="3427835" y="899141"/>
                </a:lnTo>
                <a:lnTo>
                  <a:pt x="3434499" y="907713"/>
                </a:lnTo>
                <a:lnTo>
                  <a:pt x="3441797" y="916284"/>
                </a:lnTo>
                <a:lnTo>
                  <a:pt x="3448778" y="924220"/>
                </a:lnTo>
                <a:lnTo>
                  <a:pt x="3456711" y="932157"/>
                </a:lnTo>
                <a:lnTo>
                  <a:pt x="3464644" y="939776"/>
                </a:lnTo>
                <a:lnTo>
                  <a:pt x="3472894" y="946760"/>
                </a:lnTo>
                <a:lnTo>
                  <a:pt x="3481461" y="953426"/>
                </a:lnTo>
                <a:lnTo>
                  <a:pt x="3490663" y="960093"/>
                </a:lnTo>
                <a:lnTo>
                  <a:pt x="3499548" y="966125"/>
                </a:lnTo>
                <a:lnTo>
                  <a:pt x="3509067" y="971521"/>
                </a:lnTo>
                <a:lnTo>
                  <a:pt x="3518904" y="976601"/>
                </a:lnTo>
                <a:lnTo>
                  <a:pt x="3529058" y="981363"/>
                </a:lnTo>
                <a:lnTo>
                  <a:pt x="3539529" y="985807"/>
                </a:lnTo>
                <a:lnTo>
                  <a:pt x="3549683" y="989616"/>
                </a:lnTo>
                <a:lnTo>
                  <a:pt x="3560155" y="992791"/>
                </a:lnTo>
                <a:lnTo>
                  <a:pt x="3571261" y="995966"/>
                </a:lnTo>
                <a:lnTo>
                  <a:pt x="3582367" y="998505"/>
                </a:lnTo>
                <a:lnTo>
                  <a:pt x="3593790" y="1000093"/>
                </a:lnTo>
                <a:lnTo>
                  <a:pt x="3605213" y="1001680"/>
                </a:lnTo>
                <a:lnTo>
                  <a:pt x="3605213" y="3023244"/>
                </a:lnTo>
                <a:lnTo>
                  <a:pt x="3604896" y="3029593"/>
                </a:lnTo>
                <a:lnTo>
                  <a:pt x="3603944" y="3035942"/>
                </a:lnTo>
                <a:lnTo>
                  <a:pt x="3602357" y="3041974"/>
                </a:lnTo>
                <a:lnTo>
                  <a:pt x="3600136" y="3047688"/>
                </a:lnTo>
                <a:lnTo>
                  <a:pt x="3597598" y="3053402"/>
                </a:lnTo>
                <a:lnTo>
                  <a:pt x="3594425" y="3058481"/>
                </a:lnTo>
                <a:lnTo>
                  <a:pt x="3590617" y="3063243"/>
                </a:lnTo>
                <a:lnTo>
                  <a:pt x="3586809" y="3067688"/>
                </a:lnTo>
                <a:lnTo>
                  <a:pt x="3582367" y="3071815"/>
                </a:lnTo>
                <a:lnTo>
                  <a:pt x="3577607" y="3075307"/>
                </a:lnTo>
                <a:lnTo>
                  <a:pt x="3572213" y="3078481"/>
                </a:lnTo>
                <a:lnTo>
                  <a:pt x="3567136" y="3081338"/>
                </a:lnTo>
                <a:lnTo>
                  <a:pt x="3561107" y="3083243"/>
                </a:lnTo>
                <a:lnTo>
                  <a:pt x="3555078" y="3084830"/>
                </a:lnTo>
                <a:lnTo>
                  <a:pt x="3548732" y="3085783"/>
                </a:lnTo>
                <a:lnTo>
                  <a:pt x="3542703" y="3086100"/>
                </a:lnTo>
                <a:lnTo>
                  <a:pt x="3129878" y="3086100"/>
                </a:lnTo>
                <a:lnTo>
                  <a:pt x="3123532" y="3085783"/>
                </a:lnTo>
                <a:lnTo>
                  <a:pt x="3117186" y="3084830"/>
                </a:lnTo>
                <a:lnTo>
                  <a:pt x="3111474" y="3083243"/>
                </a:lnTo>
                <a:lnTo>
                  <a:pt x="3105445" y="3081338"/>
                </a:lnTo>
                <a:lnTo>
                  <a:pt x="3099733" y="3078481"/>
                </a:lnTo>
                <a:lnTo>
                  <a:pt x="3094656" y="3075307"/>
                </a:lnTo>
                <a:lnTo>
                  <a:pt x="3089897" y="3071815"/>
                </a:lnTo>
                <a:lnTo>
                  <a:pt x="3085454" y="3067688"/>
                </a:lnTo>
                <a:lnTo>
                  <a:pt x="3081329" y="3063243"/>
                </a:lnTo>
                <a:lnTo>
                  <a:pt x="3077839" y="3058481"/>
                </a:lnTo>
                <a:lnTo>
                  <a:pt x="3074666" y="3053402"/>
                </a:lnTo>
                <a:lnTo>
                  <a:pt x="3071810" y="3047688"/>
                </a:lnTo>
                <a:lnTo>
                  <a:pt x="3069906" y="3041974"/>
                </a:lnTo>
                <a:lnTo>
                  <a:pt x="3068320" y="3035942"/>
                </a:lnTo>
                <a:lnTo>
                  <a:pt x="3067685" y="3029593"/>
                </a:lnTo>
                <a:lnTo>
                  <a:pt x="3067050" y="3023244"/>
                </a:lnTo>
                <a:lnTo>
                  <a:pt x="3067050" y="1077552"/>
                </a:lnTo>
                <a:lnTo>
                  <a:pt x="3382142" y="762000"/>
                </a:lnTo>
                <a:close/>
                <a:moveTo>
                  <a:pt x="3032368" y="0"/>
                </a:moveTo>
                <a:lnTo>
                  <a:pt x="3038399" y="0"/>
                </a:lnTo>
                <a:lnTo>
                  <a:pt x="3628114" y="0"/>
                </a:lnTo>
                <a:lnTo>
                  <a:pt x="3634144" y="0"/>
                </a:lnTo>
                <a:lnTo>
                  <a:pt x="3640175" y="318"/>
                </a:lnTo>
                <a:lnTo>
                  <a:pt x="3646205" y="1270"/>
                </a:lnTo>
                <a:lnTo>
                  <a:pt x="3651918" y="2222"/>
                </a:lnTo>
                <a:lnTo>
                  <a:pt x="3657631" y="3492"/>
                </a:lnTo>
                <a:lnTo>
                  <a:pt x="3663344" y="5079"/>
                </a:lnTo>
                <a:lnTo>
                  <a:pt x="3669057" y="6984"/>
                </a:lnTo>
                <a:lnTo>
                  <a:pt x="3674453" y="9206"/>
                </a:lnTo>
                <a:lnTo>
                  <a:pt x="3680166" y="11428"/>
                </a:lnTo>
                <a:lnTo>
                  <a:pt x="3685562" y="14284"/>
                </a:lnTo>
                <a:lnTo>
                  <a:pt x="3690640" y="17459"/>
                </a:lnTo>
                <a:lnTo>
                  <a:pt x="3695718" y="20633"/>
                </a:lnTo>
                <a:lnTo>
                  <a:pt x="3700479" y="23807"/>
                </a:lnTo>
                <a:lnTo>
                  <a:pt x="3705240" y="27616"/>
                </a:lnTo>
                <a:lnTo>
                  <a:pt x="3710001" y="31425"/>
                </a:lnTo>
                <a:lnTo>
                  <a:pt x="3714445" y="35552"/>
                </a:lnTo>
                <a:lnTo>
                  <a:pt x="3718253" y="39678"/>
                </a:lnTo>
                <a:lnTo>
                  <a:pt x="3722062" y="44440"/>
                </a:lnTo>
                <a:lnTo>
                  <a:pt x="3725871" y="49201"/>
                </a:lnTo>
                <a:lnTo>
                  <a:pt x="3729362" y="53962"/>
                </a:lnTo>
                <a:lnTo>
                  <a:pt x="3732536" y="59041"/>
                </a:lnTo>
                <a:lnTo>
                  <a:pt x="3735075" y="64437"/>
                </a:lnTo>
                <a:lnTo>
                  <a:pt x="3737932" y="69516"/>
                </a:lnTo>
                <a:lnTo>
                  <a:pt x="3740471" y="74912"/>
                </a:lnTo>
                <a:lnTo>
                  <a:pt x="3742692" y="80308"/>
                </a:lnTo>
                <a:lnTo>
                  <a:pt x="3744279" y="86339"/>
                </a:lnTo>
                <a:lnTo>
                  <a:pt x="3745866" y="91736"/>
                </a:lnTo>
                <a:lnTo>
                  <a:pt x="3747453" y="97767"/>
                </a:lnTo>
                <a:lnTo>
                  <a:pt x="3748088" y="103798"/>
                </a:lnTo>
                <a:lnTo>
                  <a:pt x="3749040" y="109511"/>
                </a:lnTo>
                <a:lnTo>
                  <a:pt x="3749358" y="115542"/>
                </a:lnTo>
                <a:lnTo>
                  <a:pt x="3749675" y="121573"/>
                </a:lnTo>
                <a:lnTo>
                  <a:pt x="3749675" y="711346"/>
                </a:lnTo>
                <a:lnTo>
                  <a:pt x="3749358" y="717377"/>
                </a:lnTo>
                <a:lnTo>
                  <a:pt x="3749040" y="723726"/>
                </a:lnTo>
                <a:lnTo>
                  <a:pt x="3748088" y="729757"/>
                </a:lnTo>
                <a:lnTo>
                  <a:pt x="3747453" y="735788"/>
                </a:lnTo>
                <a:lnTo>
                  <a:pt x="3745866" y="741819"/>
                </a:lnTo>
                <a:lnTo>
                  <a:pt x="3744279" y="747215"/>
                </a:lnTo>
                <a:lnTo>
                  <a:pt x="3742375" y="753246"/>
                </a:lnTo>
                <a:lnTo>
                  <a:pt x="3740471" y="758642"/>
                </a:lnTo>
                <a:lnTo>
                  <a:pt x="3737614" y="764039"/>
                </a:lnTo>
                <a:lnTo>
                  <a:pt x="3735075" y="769117"/>
                </a:lnTo>
                <a:lnTo>
                  <a:pt x="3732219" y="774196"/>
                </a:lnTo>
                <a:lnTo>
                  <a:pt x="3729045" y="779275"/>
                </a:lnTo>
                <a:lnTo>
                  <a:pt x="3725871" y="784036"/>
                </a:lnTo>
                <a:lnTo>
                  <a:pt x="3721745" y="788798"/>
                </a:lnTo>
                <a:lnTo>
                  <a:pt x="3718253" y="793242"/>
                </a:lnTo>
                <a:lnTo>
                  <a:pt x="3714445" y="797368"/>
                </a:lnTo>
                <a:lnTo>
                  <a:pt x="3710001" y="801495"/>
                </a:lnTo>
                <a:lnTo>
                  <a:pt x="3705558" y="804986"/>
                </a:lnTo>
                <a:lnTo>
                  <a:pt x="3700797" y="808795"/>
                </a:lnTo>
                <a:lnTo>
                  <a:pt x="3696036" y="811970"/>
                </a:lnTo>
                <a:lnTo>
                  <a:pt x="3690958" y="815144"/>
                </a:lnTo>
                <a:lnTo>
                  <a:pt x="3685879" y="818318"/>
                </a:lnTo>
                <a:lnTo>
                  <a:pt x="3680801" y="820857"/>
                </a:lnTo>
                <a:lnTo>
                  <a:pt x="3675405" y="823397"/>
                </a:lnTo>
                <a:lnTo>
                  <a:pt x="3669692" y="825301"/>
                </a:lnTo>
                <a:lnTo>
                  <a:pt x="3664297" y="827523"/>
                </a:lnTo>
                <a:lnTo>
                  <a:pt x="3658583" y="829110"/>
                </a:lnTo>
                <a:lnTo>
                  <a:pt x="3652870" y="830698"/>
                </a:lnTo>
                <a:lnTo>
                  <a:pt x="3646523" y="831332"/>
                </a:lnTo>
                <a:lnTo>
                  <a:pt x="3640492" y="832285"/>
                </a:lnTo>
                <a:lnTo>
                  <a:pt x="3634144" y="832919"/>
                </a:lnTo>
                <a:lnTo>
                  <a:pt x="3628114" y="832919"/>
                </a:lnTo>
                <a:lnTo>
                  <a:pt x="3622083" y="832919"/>
                </a:lnTo>
                <a:lnTo>
                  <a:pt x="3615735" y="832285"/>
                </a:lnTo>
                <a:lnTo>
                  <a:pt x="3609705" y="831332"/>
                </a:lnTo>
                <a:lnTo>
                  <a:pt x="3603675" y="830698"/>
                </a:lnTo>
                <a:lnTo>
                  <a:pt x="3597644" y="829110"/>
                </a:lnTo>
                <a:lnTo>
                  <a:pt x="3592248" y="827523"/>
                </a:lnTo>
                <a:lnTo>
                  <a:pt x="3586218" y="825301"/>
                </a:lnTo>
                <a:lnTo>
                  <a:pt x="3580822" y="823397"/>
                </a:lnTo>
                <a:lnTo>
                  <a:pt x="3575427" y="820857"/>
                </a:lnTo>
                <a:lnTo>
                  <a:pt x="3570031" y="818318"/>
                </a:lnTo>
                <a:lnTo>
                  <a:pt x="3565270" y="815144"/>
                </a:lnTo>
                <a:lnTo>
                  <a:pt x="3560192" y="811970"/>
                </a:lnTo>
                <a:lnTo>
                  <a:pt x="3555431" y="808795"/>
                </a:lnTo>
                <a:lnTo>
                  <a:pt x="3550670" y="804986"/>
                </a:lnTo>
                <a:lnTo>
                  <a:pt x="3546227" y="801495"/>
                </a:lnTo>
                <a:lnTo>
                  <a:pt x="3542100" y="797368"/>
                </a:lnTo>
                <a:lnTo>
                  <a:pt x="3537974" y="793242"/>
                </a:lnTo>
                <a:lnTo>
                  <a:pt x="3534166" y="788798"/>
                </a:lnTo>
                <a:lnTo>
                  <a:pt x="3530674" y="784036"/>
                </a:lnTo>
                <a:lnTo>
                  <a:pt x="3527500" y="779275"/>
                </a:lnTo>
                <a:lnTo>
                  <a:pt x="3524326" y="774196"/>
                </a:lnTo>
                <a:lnTo>
                  <a:pt x="3521153" y="769117"/>
                </a:lnTo>
                <a:lnTo>
                  <a:pt x="3518296" y="764039"/>
                </a:lnTo>
                <a:lnTo>
                  <a:pt x="3516074" y="758642"/>
                </a:lnTo>
                <a:lnTo>
                  <a:pt x="3514170" y="753246"/>
                </a:lnTo>
                <a:lnTo>
                  <a:pt x="3511948" y="747215"/>
                </a:lnTo>
                <a:lnTo>
                  <a:pt x="3510361" y="741819"/>
                </a:lnTo>
                <a:lnTo>
                  <a:pt x="3508774" y="735788"/>
                </a:lnTo>
                <a:lnTo>
                  <a:pt x="3508139" y="729757"/>
                </a:lnTo>
                <a:lnTo>
                  <a:pt x="3507187" y="723726"/>
                </a:lnTo>
                <a:lnTo>
                  <a:pt x="3506552" y="717377"/>
                </a:lnTo>
                <a:lnTo>
                  <a:pt x="3506552" y="711346"/>
                </a:lnTo>
                <a:lnTo>
                  <a:pt x="3506552" y="415190"/>
                </a:lnTo>
                <a:lnTo>
                  <a:pt x="2189691" y="1732180"/>
                </a:lnTo>
                <a:lnTo>
                  <a:pt x="2185247" y="1736624"/>
                </a:lnTo>
                <a:lnTo>
                  <a:pt x="2180487" y="1740433"/>
                </a:lnTo>
                <a:lnTo>
                  <a:pt x="2175726" y="1744242"/>
                </a:lnTo>
                <a:lnTo>
                  <a:pt x="2170647" y="1748051"/>
                </a:lnTo>
                <a:lnTo>
                  <a:pt x="2165569" y="1750908"/>
                </a:lnTo>
                <a:lnTo>
                  <a:pt x="2160491" y="1753765"/>
                </a:lnTo>
                <a:lnTo>
                  <a:pt x="2155095" y="1756621"/>
                </a:lnTo>
                <a:lnTo>
                  <a:pt x="2149382" y="1758843"/>
                </a:lnTo>
                <a:lnTo>
                  <a:pt x="2143986" y="1761065"/>
                </a:lnTo>
                <a:lnTo>
                  <a:pt x="2138273" y="1762970"/>
                </a:lnTo>
                <a:lnTo>
                  <a:pt x="2132878" y="1764557"/>
                </a:lnTo>
                <a:lnTo>
                  <a:pt x="2126847" y="1765509"/>
                </a:lnTo>
                <a:lnTo>
                  <a:pt x="2121452" y="1766461"/>
                </a:lnTo>
                <a:lnTo>
                  <a:pt x="2115421" y="1767096"/>
                </a:lnTo>
                <a:lnTo>
                  <a:pt x="2109708" y="1767731"/>
                </a:lnTo>
                <a:lnTo>
                  <a:pt x="2103678" y="1768049"/>
                </a:lnTo>
                <a:lnTo>
                  <a:pt x="2098282" y="1767731"/>
                </a:lnTo>
                <a:lnTo>
                  <a:pt x="2092252" y="1767096"/>
                </a:lnTo>
                <a:lnTo>
                  <a:pt x="2086221" y="1766461"/>
                </a:lnTo>
                <a:lnTo>
                  <a:pt x="2080508" y="1765509"/>
                </a:lnTo>
                <a:lnTo>
                  <a:pt x="2074795" y="1764557"/>
                </a:lnTo>
                <a:lnTo>
                  <a:pt x="2069399" y="1762970"/>
                </a:lnTo>
                <a:lnTo>
                  <a:pt x="2063369" y="1761065"/>
                </a:lnTo>
                <a:lnTo>
                  <a:pt x="2057973" y="1758843"/>
                </a:lnTo>
                <a:lnTo>
                  <a:pt x="2052577" y="1756621"/>
                </a:lnTo>
                <a:lnTo>
                  <a:pt x="2047182" y="1753765"/>
                </a:lnTo>
                <a:lnTo>
                  <a:pt x="2042104" y="1750908"/>
                </a:lnTo>
                <a:lnTo>
                  <a:pt x="2037025" y="1748051"/>
                </a:lnTo>
                <a:lnTo>
                  <a:pt x="2031947" y="1744242"/>
                </a:lnTo>
                <a:lnTo>
                  <a:pt x="2027186" y="1740433"/>
                </a:lnTo>
                <a:lnTo>
                  <a:pt x="2022425" y="1736624"/>
                </a:lnTo>
                <a:lnTo>
                  <a:pt x="2017664" y="1732180"/>
                </a:lnTo>
                <a:lnTo>
                  <a:pt x="1543797" y="1257949"/>
                </a:lnTo>
                <a:lnTo>
                  <a:pt x="207257" y="2594619"/>
                </a:lnTo>
                <a:lnTo>
                  <a:pt x="202814" y="2599063"/>
                </a:lnTo>
                <a:lnTo>
                  <a:pt x="198053" y="2602872"/>
                </a:lnTo>
                <a:lnTo>
                  <a:pt x="193292" y="2606999"/>
                </a:lnTo>
                <a:lnTo>
                  <a:pt x="188214" y="2610490"/>
                </a:lnTo>
                <a:lnTo>
                  <a:pt x="183136" y="2613665"/>
                </a:lnTo>
                <a:lnTo>
                  <a:pt x="178057" y="2616204"/>
                </a:lnTo>
                <a:lnTo>
                  <a:pt x="172662" y="2619061"/>
                </a:lnTo>
                <a:lnTo>
                  <a:pt x="166949" y="2621600"/>
                </a:lnTo>
                <a:lnTo>
                  <a:pt x="161553" y="2623505"/>
                </a:lnTo>
                <a:lnTo>
                  <a:pt x="155840" y="2625409"/>
                </a:lnTo>
                <a:lnTo>
                  <a:pt x="150444" y="2626996"/>
                </a:lnTo>
                <a:lnTo>
                  <a:pt x="144414" y="2628266"/>
                </a:lnTo>
                <a:lnTo>
                  <a:pt x="139018" y="2628901"/>
                </a:lnTo>
                <a:lnTo>
                  <a:pt x="132988" y="2629853"/>
                </a:lnTo>
                <a:lnTo>
                  <a:pt x="127275" y="2630171"/>
                </a:lnTo>
                <a:lnTo>
                  <a:pt x="121244" y="2630488"/>
                </a:lnTo>
                <a:lnTo>
                  <a:pt x="115214" y="2630171"/>
                </a:lnTo>
                <a:lnTo>
                  <a:pt x="109818" y="2629853"/>
                </a:lnTo>
                <a:lnTo>
                  <a:pt x="103787" y="2628901"/>
                </a:lnTo>
                <a:lnTo>
                  <a:pt x="98074" y="2628266"/>
                </a:lnTo>
                <a:lnTo>
                  <a:pt x="92361" y="2626996"/>
                </a:lnTo>
                <a:lnTo>
                  <a:pt x="86648" y="2625409"/>
                </a:lnTo>
                <a:lnTo>
                  <a:pt x="80935" y="2623505"/>
                </a:lnTo>
                <a:lnTo>
                  <a:pt x="75540" y="2621600"/>
                </a:lnTo>
                <a:lnTo>
                  <a:pt x="70144" y="2619061"/>
                </a:lnTo>
                <a:lnTo>
                  <a:pt x="64748" y="2616204"/>
                </a:lnTo>
                <a:lnTo>
                  <a:pt x="59670" y="2613665"/>
                </a:lnTo>
                <a:lnTo>
                  <a:pt x="54592" y="2610490"/>
                </a:lnTo>
                <a:lnTo>
                  <a:pt x="49513" y="2606999"/>
                </a:lnTo>
                <a:lnTo>
                  <a:pt x="44752" y="2602872"/>
                </a:lnTo>
                <a:lnTo>
                  <a:pt x="39992" y="2599063"/>
                </a:lnTo>
                <a:lnTo>
                  <a:pt x="35231" y="2594619"/>
                </a:lnTo>
                <a:lnTo>
                  <a:pt x="31105" y="2590175"/>
                </a:lnTo>
                <a:lnTo>
                  <a:pt x="26978" y="2585731"/>
                </a:lnTo>
                <a:lnTo>
                  <a:pt x="23170" y="2580335"/>
                </a:lnTo>
                <a:lnTo>
                  <a:pt x="19996" y="2575574"/>
                </a:lnTo>
                <a:lnTo>
                  <a:pt x="16822" y="2570495"/>
                </a:lnTo>
                <a:lnTo>
                  <a:pt x="13648" y="2565099"/>
                </a:lnTo>
                <a:lnTo>
                  <a:pt x="10791" y="2560020"/>
                </a:lnTo>
                <a:lnTo>
                  <a:pt x="8570" y="2554307"/>
                </a:lnTo>
                <a:lnTo>
                  <a:pt x="6665" y="2548910"/>
                </a:lnTo>
                <a:lnTo>
                  <a:pt x="5078" y="2543514"/>
                </a:lnTo>
                <a:lnTo>
                  <a:pt x="3491" y="2537483"/>
                </a:lnTo>
                <a:lnTo>
                  <a:pt x="2222" y="2532087"/>
                </a:lnTo>
                <a:lnTo>
                  <a:pt x="952" y="2526056"/>
                </a:lnTo>
                <a:lnTo>
                  <a:pt x="318" y="2520660"/>
                </a:lnTo>
                <a:lnTo>
                  <a:pt x="0" y="2514629"/>
                </a:lnTo>
                <a:lnTo>
                  <a:pt x="0" y="2508598"/>
                </a:lnTo>
                <a:lnTo>
                  <a:pt x="0" y="2502884"/>
                </a:lnTo>
                <a:lnTo>
                  <a:pt x="318" y="2497170"/>
                </a:lnTo>
                <a:lnTo>
                  <a:pt x="952" y="2491457"/>
                </a:lnTo>
                <a:lnTo>
                  <a:pt x="2222" y="2485426"/>
                </a:lnTo>
                <a:lnTo>
                  <a:pt x="3491" y="2480029"/>
                </a:lnTo>
                <a:lnTo>
                  <a:pt x="5078" y="2473998"/>
                </a:lnTo>
                <a:lnTo>
                  <a:pt x="6665" y="2468285"/>
                </a:lnTo>
                <a:lnTo>
                  <a:pt x="8570" y="2462889"/>
                </a:lnTo>
                <a:lnTo>
                  <a:pt x="10791" y="2457492"/>
                </a:lnTo>
                <a:lnTo>
                  <a:pt x="13648" y="2452414"/>
                </a:lnTo>
                <a:lnTo>
                  <a:pt x="16822" y="2446700"/>
                </a:lnTo>
                <a:lnTo>
                  <a:pt x="19996" y="2441621"/>
                </a:lnTo>
                <a:lnTo>
                  <a:pt x="23487" y="2436860"/>
                </a:lnTo>
                <a:lnTo>
                  <a:pt x="26978" y="2431781"/>
                </a:lnTo>
                <a:lnTo>
                  <a:pt x="31105" y="2427337"/>
                </a:lnTo>
                <a:lnTo>
                  <a:pt x="35231" y="2422576"/>
                </a:lnTo>
                <a:lnTo>
                  <a:pt x="1457784" y="1000202"/>
                </a:lnTo>
                <a:lnTo>
                  <a:pt x="1462227" y="995758"/>
                </a:lnTo>
                <a:lnTo>
                  <a:pt x="1466988" y="991631"/>
                </a:lnTo>
                <a:lnTo>
                  <a:pt x="1471749" y="987822"/>
                </a:lnTo>
                <a:lnTo>
                  <a:pt x="1476827" y="984330"/>
                </a:lnTo>
                <a:lnTo>
                  <a:pt x="1481906" y="981156"/>
                </a:lnTo>
                <a:lnTo>
                  <a:pt x="1486984" y="978617"/>
                </a:lnTo>
                <a:lnTo>
                  <a:pt x="1492697" y="975760"/>
                </a:lnTo>
                <a:lnTo>
                  <a:pt x="1498093" y="973221"/>
                </a:lnTo>
                <a:lnTo>
                  <a:pt x="1503488" y="971316"/>
                </a:lnTo>
                <a:lnTo>
                  <a:pt x="1509202" y="969411"/>
                </a:lnTo>
                <a:lnTo>
                  <a:pt x="1514597" y="967824"/>
                </a:lnTo>
                <a:lnTo>
                  <a:pt x="1520628" y="966555"/>
                </a:lnTo>
                <a:lnTo>
                  <a:pt x="1526023" y="965602"/>
                </a:lnTo>
                <a:lnTo>
                  <a:pt x="1532054" y="964968"/>
                </a:lnTo>
                <a:lnTo>
                  <a:pt x="1537767" y="964650"/>
                </a:lnTo>
                <a:lnTo>
                  <a:pt x="1543797" y="964333"/>
                </a:lnTo>
                <a:lnTo>
                  <a:pt x="1549828" y="964650"/>
                </a:lnTo>
                <a:lnTo>
                  <a:pt x="1555223" y="964968"/>
                </a:lnTo>
                <a:lnTo>
                  <a:pt x="1561254" y="965602"/>
                </a:lnTo>
                <a:lnTo>
                  <a:pt x="1566967" y="966555"/>
                </a:lnTo>
                <a:lnTo>
                  <a:pt x="1572680" y="967824"/>
                </a:lnTo>
                <a:lnTo>
                  <a:pt x="1578393" y="969411"/>
                </a:lnTo>
                <a:lnTo>
                  <a:pt x="1584106" y="971316"/>
                </a:lnTo>
                <a:lnTo>
                  <a:pt x="1589502" y="973221"/>
                </a:lnTo>
                <a:lnTo>
                  <a:pt x="1595215" y="975760"/>
                </a:lnTo>
                <a:lnTo>
                  <a:pt x="1600293" y="978617"/>
                </a:lnTo>
                <a:lnTo>
                  <a:pt x="1605371" y="981156"/>
                </a:lnTo>
                <a:lnTo>
                  <a:pt x="1610450" y="984330"/>
                </a:lnTo>
                <a:lnTo>
                  <a:pt x="1615528" y="987822"/>
                </a:lnTo>
                <a:lnTo>
                  <a:pt x="1620289" y="991631"/>
                </a:lnTo>
                <a:lnTo>
                  <a:pt x="1625050" y="995758"/>
                </a:lnTo>
                <a:lnTo>
                  <a:pt x="1629811" y="1000202"/>
                </a:lnTo>
                <a:lnTo>
                  <a:pt x="2103678" y="1474115"/>
                </a:lnTo>
                <a:lnTo>
                  <a:pt x="3334526" y="243464"/>
                </a:lnTo>
                <a:lnTo>
                  <a:pt x="3038399" y="243464"/>
                </a:lnTo>
                <a:lnTo>
                  <a:pt x="3032368" y="242829"/>
                </a:lnTo>
                <a:lnTo>
                  <a:pt x="3026338" y="242512"/>
                </a:lnTo>
                <a:lnTo>
                  <a:pt x="3019990" y="241877"/>
                </a:lnTo>
                <a:lnTo>
                  <a:pt x="3013959" y="240607"/>
                </a:lnTo>
                <a:lnTo>
                  <a:pt x="3008246" y="239338"/>
                </a:lnTo>
                <a:lnTo>
                  <a:pt x="3002216" y="237750"/>
                </a:lnTo>
                <a:lnTo>
                  <a:pt x="2996820" y="235846"/>
                </a:lnTo>
                <a:lnTo>
                  <a:pt x="2991107" y="233624"/>
                </a:lnTo>
                <a:lnTo>
                  <a:pt x="2985711" y="231085"/>
                </a:lnTo>
                <a:lnTo>
                  <a:pt x="2980633" y="228228"/>
                </a:lnTo>
                <a:lnTo>
                  <a:pt x="2975555" y="225688"/>
                </a:lnTo>
                <a:lnTo>
                  <a:pt x="2970794" y="222514"/>
                </a:lnTo>
                <a:lnTo>
                  <a:pt x="2966033" y="219022"/>
                </a:lnTo>
                <a:lnTo>
                  <a:pt x="2961272" y="215213"/>
                </a:lnTo>
                <a:lnTo>
                  <a:pt x="2956829" y="211404"/>
                </a:lnTo>
                <a:lnTo>
                  <a:pt x="2952703" y="207595"/>
                </a:lnTo>
                <a:lnTo>
                  <a:pt x="2948576" y="203151"/>
                </a:lnTo>
                <a:lnTo>
                  <a:pt x="2944768" y="198707"/>
                </a:lnTo>
                <a:lnTo>
                  <a:pt x="2941276" y="194581"/>
                </a:lnTo>
                <a:lnTo>
                  <a:pt x="2937468" y="189820"/>
                </a:lnTo>
                <a:lnTo>
                  <a:pt x="2934294" y="184423"/>
                </a:lnTo>
                <a:lnTo>
                  <a:pt x="2931755" y="179345"/>
                </a:lnTo>
                <a:lnTo>
                  <a:pt x="2928898" y="174266"/>
                </a:lnTo>
                <a:lnTo>
                  <a:pt x="2926676" y="168870"/>
                </a:lnTo>
                <a:lnTo>
                  <a:pt x="2924137" y="163156"/>
                </a:lnTo>
                <a:lnTo>
                  <a:pt x="2922550" y="157760"/>
                </a:lnTo>
                <a:lnTo>
                  <a:pt x="2920646" y="151729"/>
                </a:lnTo>
                <a:lnTo>
                  <a:pt x="2919376" y="146015"/>
                </a:lnTo>
                <a:lnTo>
                  <a:pt x="2918424" y="139984"/>
                </a:lnTo>
                <a:lnTo>
                  <a:pt x="2917472" y="133953"/>
                </a:lnTo>
                <a:lnTo>
                  <a:pt x="2917155" y="127922"/>
                </a:lnTo>
                <a:lnTo>
                  <a:pt x="2917155" y="121573"/>
                </a:lnTo>
                <a:lnTo>
                  <a:pt x="2917155" y="115225"/>
                </a:lnTo>
                <a:lnTo>
                  <a:pt x="2917472" y="109194"/>
                </a:lnTo>
                <a:lnTo>
                  <a:pt x="2918424" y="102845"/>
                </a:lnTo>
                <a:lnTo>
                  <a:pt x="2919376" y="97132"/>
                </a:lnTo>
                <a:lnTo>
                  <a:pt x="2920646" y="91101"/>
                </a:lnTo>
                <a:lnTo>
                  <a:pt x="2922550" y="85070"/>
                </a:lnTo>
                <a:lnTo>
                  <a:pt x="2924137" y="79674"/>
                </a:lnTo>
                <a:lnTo>
                  <a:pt x="2926676" y="74277"/>
                </a:lnTo>
                <a:lnTo>
                  <a:pt x="2928898" y="68564"/>
                </a:lnTo>
                <a:lnTo>
                  <a:pt x="2931755" y="63485"/>
                </a:lnTo>
                <a:lnTo>
                  <a:pt x="2934294" y="58406"/>
                </a:lnTo>
                <a:lnTo>
                  <a:pt x="2937468" y="53645"/>
                </a:lnTo>
                <a:lnTo>
                  <a:pt x="2941276" y="48883"/>
                </a:lnTo>
                <a:lnTo>
                  <a:pt x="2944768" y="44122"/>
                </a:lnTo>
                <a:lnTo>
                  <a:pt x="2948576" y="39678"/>
                </a:lnTo>
                <a:lnTo>
                  <a:pt x="2952703" y="35552"/>
                </a:lnTo>
                <a:lnTo>
                  <a:pt x="2956829" y="31425"/>
                </a:lnTo>
                <a:lnTo>
                  <a:pt x="2961272" y="27616"/>
                </a:lnTo>
                <a:lnTo>
                  <a:pt x="2966033" y="24124"/>
                </a:lnTo>
                <a:lnTo>
                  <a:pt x="2970794" y="20633"/>
                </a:lnTo>
                <a:lnTo>
                  <a:pt x="2975555" y="17459"/>
                </a:lnTo>
                <a:lnTo>
                  <a:pt x="2980633" y="14602"/>
                </a:lnTo>
                <a:lnTo>
                  <a:pt x="2985711" y="11745"/>
                </a:lnTo>
                <a:lnTo>
                  <a:pt x="2991107" y="9523"/>
                </a:lnTo>
                <a:lnTo>
                  <a:pt x="2996820" y="6984"/>
                </a:lnTo>
                <a:lnTo>
                  <a:pt x="3002216" y="5397"/>
                </a:lnTo>
                <a:lnTo>
                  <a:pt x="3008246" y="3492"/>
                </a:lnTo>
                <a:lnTo>
                  <a:pt x="3013959" y="2222"/>
                </a:lnTo>
                <a:lnTo>
                  <a:pt x="3019990" y="1270"/>
                </a:lnTo>
                <a:lnTo>
                  <a:pt x="3026338" y="318"/>
                </a:lnTo>
                <a:lnTo>
                  <a:pt x="3032368" y="0"/>
                </a:lnTo>
                <a:close/>
              </a:path>
            </a:pathLst>
          </a:custGeom>
          <a:solidFill>
            <a:schemeClr val="accent3"/>
          </a:solidFill>
          <a:ln>
            <a:noFill/>
          </a:ln>
          <a:extLst/>
        </p:spPr>
        <p:txBody>
          <a:bodyPr lIns="125496" tIns="62748" rIns="125496" bIns="62748" anchor="ctr">
            <a:scene3d>
              <a:camera prst="orthographicFront"/>
              <a:lightRig rig="threePt" dir="t"/>
            </a:scene3d>
            <a:sp3d>
              <a:contourClr>
                <a:srgbClr val="FFFFFF"/>
              </a:contourClr>
            </a:sp3d>
          </a:bodyPr>
          <a:lstStyle/>
          <a:p>
            <a:pPr algn="ctr">
              <a:defRPr/>
            </a:pPr>
            <a:endParaRPr lang="zh-CN" altLang="en-US" sz="2471" dirty="0">
              <a:solidFill>
                <a:srgbClr val="FFFFFF"/>
              </a:solidFill>
              <a:ea typeface="微软雅黑" pitchFamily="34" charset="-122"/>
            </a:endParaRPr>
          </a:p>
        </p:txBody>
      </p:sp>
      <p:sp>
        <p:nvSpPr>
          <p:cNvPr id="96" name="KSO_Shape"/>
          <p:cNvSpPr>
            <a:spLocks/>
          </p:cNvSpPr>
          <p:nvPr/>
        </p:nvSpPr>
        <p:spPr bwMode="auto">
          <a:xfrm>
            <a:off x="7534877" y="2529429"/>
            <a:ext cx="819463" cy="562902"/>
          </a:xfrm>
          <a:custGeom>
            <a:avLst/>
            <a:gdLst>
              <a:gd name="T0" fmla="*/ 2147483646 w 112"/>
              <a:gd name="T1" fmla="*/ 2147483646 h 77"/>
              <a:gd name="T2" fmla="*/ 2147483646 w 112"/>
              <a:gd name="T3" fmla="*/ 2147483646 h 77"/>
              <a:gd name="T4" fmla="*/ 2147483646 w 112"/>
              <a:gd name="T5" fmla="*/ 2147483646 h 77"/>
              <a:gd name="T6" fmla="*/ 2147483646 w 112"/>
              <a:gd name="T7" fmla="*/ 2147483646 h 77"/>
              <a:gd name="T8" fmla="*/ 2147483646 w 112"/>
              <a:gd name="T9" fmla="*/ 2147483646 h 77"/>
              <a:gd name="T10" fmla="*/ 0 w 112"/>
              <a:gd name="T11" fmla="*/ 2147483646 h 77"/>
              <a:gd name="T12" fmla="*/ 2147483646 w 112"/>
              <a:gd name="T13" fmla="*/ 2147483646 h 77"/>
              <a:gd name="T14" fmla="*/ 2147483646 w 112"/>
              <a:gd name="T15" fmla="*/ 2147483646 h 77"/>
              <a:gd name="T16" fmla="*/ 2147483646 w 112"/>
              <a:gd name="T17" fmla="*/ 2147483646 h 77"/>
              <a:gd name="T18" fmla="*/ 2147483646 w 112"/>
              <a:gd name="T19" fmla="*/ 2147483646 h 77"/>
              <a:gd name="T20" fmla="*/ 2147483646 w 112"/>
              <a:gd name="T21" fmla="*/ 2147483646 h 77"/>
              <a:gd name="T22" fmla="*/ 2147483646 w 112"/>
              <a:gd name="T23" fmla="*/ 2147483646 h 77"/>
              <a:gd name="T24" fmla="*/ 2147483646 w 112"/>
              <a:gd name="T25" fmla="*/ 2147483646 h 77"/>
              <a:gd name="T26" fmla="*/ 2147483646 w 112"/>
              <a:gd name="T27" fmla="*/ 2147483646 h 77"/>
              <a:gd name="T28" fmla="*/ 2147483646 w 112"/>
              <a:gd name="T29" fmla="*/ 2147483646 h 77"/>
              <a:gd name="T30" fmla="*/ 2147483646 w 112"/>
              <a:gd name="T31" fmla="*/ 2147483646 h 77"/>
              <a:gd name="T32" fmla="*/ 2147483646 w 112"/>
              <a:gd name="T33" fmla="*/ 2147483646 h 77"/>
              <a:gd name="T34" fmla="*/ 2147483646 w 112"/>
              <a:gd name="T35" fmla="*/ 2147483646 h 77"/>
              <a:gd name="T36" fmla="*/ 2147483646 w 112"/>
              <a:gd name="T37" fmla="*/ 2147483646 h 77"/>
              <a:gd name="T38" fmla="*/ 2147483646 w 112"/>
              <a:gd name="T39" fmla="*/ 2147483646 h 77"/>
              <a:gd name="T40" fmla="*/ 2147483646 w 112"/>
              <a:gd name="T41" fmla="*/ 2147483646 h 77"/>
              <a:gd name="T42" fmla="*/ 2147483646 w 112"/>
              <a:gd name="T43" fmla="*/ 2147483646 h 77"/>
              <a:gd name="T44" fmla="*/ 2147483646 w 112"/>
              <a:gd name="T45" fmla="*/ 2147483646 h 77"/>
              <a:gd name="T46" fmla="*/ 2147483646 w 112"/>
              <a:gd name="T47" fmla="*/ 2147483646 h 77"/>
              <a:gd name="T48" fmla="*/ 2147483646 w 112"/>
              <a:gd name="T49" fmla="*/ 2147483646 h 77"/>
              <a:gd name="T50" fmla="*/ 2147483646 w 112"/>
              <a:gd name="T51" fmla="*/ 2147483646 h 77"/>
              <a:gd name="T52" fmla="*/ 2147483646 w 112"/>
              <a:gd name="T53" fmla="*/ 2147483646 h 77"/>
              <a:gd name="T54" fmla="*/ 2147483646 w 112"/>
              <a:gd name="T55" fmla="*/ 2147483646 h 77"/>
              <a:gd name="T56" fmla="*/ 2147483646 w 112"/>
              <a:gd name="T57" fmla="*/ 2147483646 h 77"/>
              <a:gd name="T58" fmla="*/ 2147483646 w 112"/>
              <a:gd name="T59" fmla="*/ 2147483646 h 77"/>
              <a:gd name="T60" fmla="*/ 2147483646 w 112"/>
              <a:gd name="T61" fmla="*/ 2147483646 h 77"/>
              <a:gd name="T62" fmla="*/ 2147483646 w 112"/>
              <a:gd name="T63" fmla="*/ 2147483646 h 77"/>
              <a:gd name="T64" fmla="*/ 2147483646 w 112"/>
              <a:gd name="T65" fmla="*/ 2147483646 h 77"/>
              <a:gd name="T66" fmla="*/ 2147483646 w 112"/>
              <a:gd name="T67" fmla="*/ 2147483646 h 77"/>
              <a:gd name="T68" fmla="*/ 2147483646 w 112"/>
              <a:gd name="T69" fmla="*/ 2147483646 h 77"/>
              <a:gd name="T70" fmla="*/ 2147483646 w 112"/>
              <a:gd name="T71" fmla="*/ 2147483646 h 77"/>
              <a:gd name="T72" fmla="*/ 2147483646 w 112"/>
              <a:gd name="T73" fmla="*/ 2147483646 h 77"/>
              <a:gd name="T74" fmla="*/ 2147483646 w 112"/>
              <a:gd name="T75" fmla="*/ 2147483646 h 77"/>
              <a:gd name="T76" fmla="*/ 2147483646 w 112"/>
              <a:gd name="T77" fmla="*/ 2147483646 h 77"/>
              <a:gd name="T78" fmla="*/ 2147483646 w 112"/>
              <a:gd name="T79" fmla="*/ 2147483646 h 77"/>
              <a:gd name="T80" fmla="*/ 2147483646 w 112"/>
              <a:gd name="T81" fmla="*/ 2147483646 h 77"/>
              <a:gd name="T82" fmla="*/ 2147483646 w 112"/>
              <a:gd name="T83" fmla="*/ 2147483646 h 77"/>
              <a:gd name="T84" fmla="*/ 2147483646 w 112"/>
              <a:gd name="T85" fmla="*/ 2147483646 h 77"/>
              <a:gd name="T86" fmla="*/ 2147483646 w 112"/>
              <a:gd name="T87" fmla="*/ 2147483646 h 77"/>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112" h="77">
                <a:moveTo>
                  <a:pt x="56" y="0"/>
                </a:moveTo>
                <a:cubicBezTo>
                  <a:pt x="62" y="0"/>
                  <a:pt x="66" y="4"/>
                  <a:pt x="66" y="10"/>
                </a:cubicBezTo>
                <a:cubicBezTo>
                  <a:pt x="66" y="15"/>
                  <a:pt x="62" y="20"/>
                  <a:pt x="56" y="20"/>
                </a:cubicBezTo>
                <a:cubicBezTo>
                  <a:pt x="51" y="20"/>
                  <a:pt x="46" y="15"/>
                  <a:pt x="46" y="10"/>
                </a:cubicBezTo>
                <a:cubicBezTo>
                  <a:pt x="46" y="4"/>
                  <a:pt x="51" y="0"/>
                  <a:pt x="56" y="0"/>
                </a:cubicBezTo>
                <a:close/>
                <a:moveTo>
                  <a:pt x="15" y="49"/>
                </a:moveTo>
                <a:cubicBezTo>
                  <a:pt x="15" y="66"/>
                  <a:pt x="15" y="66"/>
                  <a:pt x="15" y="66"/>
                </a:cubicBezTo>
                <a:cubicBezTo>
                  <a:pt x="10" y="66"/>
                  <a:pt x="10" y="66"/>
                  <a:pt x="10" y="66"/>
                </a:cubicBezTo>
                <a:cubicBezTo>
                  <a:pt x="10" y="52"/>
                  <a:pt x="10" y="52"/>
                  <a:pt x="10" y="52"/>
                </a:cubicBezTo>
                <a:cubicBezTo>
                  <a:pt x="9" y="52"/>
                  <a:pt x="9" y="52"/>
                  <a:pt x="9" y="52"/>
                </a:cubicBezTo>
                <a:cubicBezTo>
                  <a:pt x="9" y="66"/>
                  <a:pt x="9" y="66"/>
                  <a:pt x="9" y="66"/>
                </a:cubicBezTo>
                <a:cubicBezTo>
                  <a:pt x="4" y="66"/>
                  <a:pt x="4" y="66"/>
                  <a:pt x="4" y="66"/>
                </a:cubicBezTo>
                <a:cubicBezTo>
                  <a:pt x="4" y="49"/>
                  <a:pt x="4" y="49"/>
                  <a:pt x="4" y="49"/>
                </a:cubicBezTo>
                <a:cubicBezTo>
                  <a:pt x="4" y="46"/>
                  <a:pt x="4" y="46"/>
                  <a:pt x="4" y="46"/>
                </a:cubicBezTo>
                <a:cubicBezTo>
                  <a:pt x="4" y="37"/>
                  <a:pt x="4" y="37"/>
                  <a:pt x="4" y="37"/>
                </a:cubicBezTo>
                <a:cubicBezTo>
                  <a:pt x="4" y="37"/>
                  <a:pt x="4" y="37"/>
                  <a:pt x="4" y="37"/>
                </a:cubicBezTo>
                <a:cubicBezTo>
                  <a:pt x="4" y="46"/>
                  <a:pt x="4" y="46"/>
                  <a:pt x="4" y="46"/>
                </a:cubicBezTo>
                <a:cubicBezTo>
                  <a:pt x="0" y="46"/>
                  <a:pt x="0" y="46"/>
                  <a:pt x="0" y="46"/>
                </a:cubicBezTo>
                <a:cubicBezTo>
                  <a:pt x="0" y="33"/>
                  <a:pt x="0" y="33"/>
                  <a:pt x="0" y="33"/>
                </a:cubicBezTo>
                <a:cubicBezTo>
                  <a:pt x="0" y="31"/>
                  <a:pt x="1" y="29"/>
                  <a:pt x="4" y="29"/>
                </a:cubicBezTo>
                <a:cubicBezTo>
                  <a:pt x="13" y="29"/>
                  <a:pt x="13" y="29"/>
                  <a:pt x="13" y="29"/>
                </a:cubicBezTo>
                <a:cubicBezTo>
                  <a:pt x="13" y="30"/>
                  <a:pt x="13" y="30"/>
                  <a:pt x="13" y="31"/>
                </a:cubicBezTo>
                <a:cubicBezTo>
                  <a:pt x="13" y="49"/>
                  <a:pt x="13" y="49"/>
                  <a:pt x="13" y="49"/>
                </a:cubicBezTo>
                <a:cubicBezTo>
                  <a:pt x="15" y="49"/>
                  <a:pt x="15" y="49"/>
                  <a:pt x="15" y="49"/>
                </a:cubicBezTo>
                <a:close/>
                <a:moveTo>
                  <a:pt x="10" y="15"/>
                </a:moveTo>
                <a:cubicBezTo>
                  <a:pt x="13" y="15"/>
                  <a:pt x="16" y="18"/>
                  <a:pt x="16" y="22"/>
                </a:cubicBezTo>
                <a:cubicBezTo>
                  <a:pt x="16" y="23"/>
                  <a:pt x="16" y="24"/>
                  <a:pt x="15" y="25"/>
                </a:cubicBezTo>
                <a:cubicBezTo>
                  <a:pt x="15" y="26"/>
                  <a:pt x="15" y="26"/>
                  <a:pt x="14" y="26"/>
                </a:cubicBezTo>
                <a:cubicBezTo>
                  <a:pt x="13" y="27"/>
                  <a:pt x="12" y="28"/>
                  <a:pt x="10" y="28"/>
                </a:cubicBezTo>
                <a:cubicBezTo>
                  <a:pt x="6" y="28"/>
                  <a:pt x="3" y="25"/>
                  <a:pt x="3" y="22"/>
                </a:cubicBezTo>
                <a:cubicBezTo>
                  <a:pt x="3" y="18"/>
                  <a:pt x="6" y="15"/>
                  <a:pt x="10" y="15"/>
                </a:cubicBezTo>
                <a:close/>
                <a:moveTo>
                  <a:pt x="96" y="49"/>
                </a:moveTo>
                <a:cubicBezTo>
                  <a:pt x="96" y="66"/>
                  <a:pt x="96" y="66"/>
                  <a:pt x="96" y="66"/>
                </a:cubicBezTo>
                <a:cubicBezTo>
                  <a:pt x="101" y="66"/>
                  <a:pt x="101" y="66"/>
                  <a:pt x="101" y="66"/>
                </a:cubicBezTo>
                <a:cubicBezTo>
                  <a:pt x="101" y="52"/>
                  <a:pt x="101" y="52"/>
                  <a:pt x="101" y="52"/>
                </a:cubicBezTo>
                <a:cubicBezTo>
                  <a:pt x="102" y="52"/>
                  <a:pt x="102" y="52"/>
                  <a:pt x="102" y="52"/>
                </a:cubicBezTo>
                <a:cubicBezTo>
                  <a:pt x="102" y="66"/>
                  <a:pt x="102" y="66"/>
                  <a:pt x="102" y="66"/>
                </a:cubicBezTo>
                <a:cubicBezTo>
                  <a:pt x="107" y="66"/>
                  <a:pt x="107" y="66"/>
                  <a:pt x="107" y="66"/>
                </a:cubicBezTo>
                <a:cubicBezTo>
                  <a:pt x="107" y="49"/>
                  <a:pt x="107" y="49"/>
                  <a:pt x="107" y="49"/>
                </a:cubicBezTo>
                <a:cubicBezTo>
                  <a:pt x="107" y="46"/>
                  <a:pt x="107" y="46"/>
                  <a:pt x="107" y="46"/>
                </a:cubicBezTo>
                <a:cubicBezTo>
                  <a:pt x="107" y="37"/>
                  <a:pt x="107" y="37"/>
                  <a:pt x="107" y="37"/>
                </a:cubicBezTo>
                <a:cubicBezTo>
                  <a:pt x="107" y="37"/>
                  <a:pt x="107" y="37"/>
                  <a:pt x="107" y="37"/>
                </a:cubicBezTo>
                <a:cubicBezTo>
                  <a:pt x="107" y="46"/>
                  <a:pt x="107" y="46"/>
                  <a:pt x="107" y="46"/>
                </a:cubicBezTo>
                <a:cubicBezTo>
                  <a:pt x="112" y="46"/>
                  <a:pt x="112" y="46"/>
                  <a:pt x="112" y="46"/>
                </a:cubicBezTo>
                <a:cubicBezTo>
                  <a:pt x="112" y="33"/>
                  <a:pt x="112" y="33"/>
                  <a:pt x="112" y="33"/>
                </a:cubicBezTo>
                <a:cubicBezTo>
                  <a:pt x="112" y="31"/>
                  <a:pt x="110" y="29"/>
                  <a:pt x="107" y="29"/>
                </a:cubicBezTo>
                <a:cubicBezTo>
                  <a:pt x="98" y="29"/>
                  <a:pt x="98" y="29"/>
                  <a:pt x="98" y="29"/>
                </a:cubicBezTo>
                <a:cubicBezTo>
                  <a:pt x="98" y="30"/>
                  <a:pt x="98" y="30"/>
                  <a:pt x="98" y="31"/>
                </a:cubicBezTo>
                <a:cubicBezTo>
                  <a:pt x="98" y="49"/>
                  <a:pt x="98" y="49"/>
                  <a:pt x="98" y="49"/>
                </a:cubicBezTo>
                <a:cubicBezTo>
                  <a:pt x="96" y="49"/>
                  <a:pt x="96" y="49"/>
                  <a:pt x="96" y="49"/>
                </a:cubicBezTo>
                <a:close/>
                <a:moveTo>
                  <a:pt x="101" y="15"/>
                </a:moveTo>
                <a:cubicBezTo>
                  <a:pt x="98" y="15"/>
                  <a:pt x="95" y="18"/>
                  <a:pt x="95" y="22"/>
                </a:cubicBezTo>
                <a:cubicBezTo>
                  <a:pt x="95" y="23"/>
                  <a:pt x="95" y="24"/>
                  <a:pt x="96" y="25"/>
                </a:cubicBezTo>
                <a:cubicBezTo>
                  <a:pt x="96" y="26"/>
                  <a:pt x="97" y="26"/>
                  <a:pt x="97" y="26"/>
                </a:cubicBezTo>
                <a:cubicBezTo>
                  <a:pt x="98" y="27"/>
                  <a:pt x="100" y="28"/>
                  <a:pt x="101" y="28"/>
                </a:cubicBezTo>
                <a:cubicBezTo>
                  <a:pt x="105" y="28"/>
                  <a:pt x="108" y="25"/>
                  <a:pt x="108" y="22"/>
                </a:cubicBezTo>
                <a:cubicBezTo>
                  <a:pt x="108" y="18"/>
                  <a:pt x="105" y="15"/>
                  <a:pt x="101" y="15"/>
                </a:cubicBezTo>
                <a:close/>
                <a:moveTo>
                  <a:pt x="75" y="51"/>
                </a:moveTo>
                <a:cubicBezTo>
                  <a:pt x="75" y="72"/>
                  <a:pt x="75" y="72"/>
                  <a:pt x="75" y="72"/>
                </a:cubicBezTo>
                <a:cubicBezTo>
                  <a:pt x="80" y="72"/>
                  <a:pt x="80" y="72"/>
                  <a:pt x="80" y="72"/>
                </a:cubicBezTo>
                <a:cubicBezTo>
                  <a:pt x="80" y="54"/>
                  <a:pt x="80" y="54"/>
                  <a:pt x="80" y="54"/>
                </a:cubicBezTo>
                <a:cubicBezTo>
                  <a:pt x="82" y="54"/>
                  <a:pt x="82" y="54"/>
                  <a:pt x="82" y="54"/>
                </a:cubicBezTo>
                <a:cubicBezTo>
                  <a:pt x="82" y="72"/>
                  <a:pt x="82" y="72"/>
                  <a:pt x="82" y="72"/>
                </a:cubicBezTo>
                <a:cubicBezTo>
                  <a:pt x="87" y="72"/>
                  <a:pt x="87" y="72"/>
                  <a:pt x="87" y="72"/>
                </a:cubicBezTo>
                <a:cubicBezTo>
                  <a:pt x="87" y="51"/>
                  <a:pt x="87" y="51"/>
                  <a:pt x="87" y="51"/>
                </a:cubicBezTo>
                <a:cubicBezTo>
                  <a:pt x="87" y="47"/>
                  <a:pt x="87" y="47"/>
                  <a:pt x="87" y="47"/>
                </a:cubicBezTo>
                <a:cubicBezTo>
                  <a:pt x="87" y="36"/>
                  <a:pt x="87" y="36"/>
                  <a:pt x="87" y="36"/>
                </a:cubicBezTo>
                <a:cubicBezTo>
                  <a:pt x="88" y="36"/>
                  <a:pt x="88" y="36"/>
                  <a:pt x="88" y="36"/>
                </a:cubicBezTo>
                <a:cubicBezTo>
                  <a:pt x="88" y="47"/>
                  <a:pt x="88" y="47"/>
                  <a:pt x="88" y="47"/>
                </a:cubicBezTo>
                <a:cubicBezTo>
                  <a:pt x="94" y="47"/>
                  <a:pt x="94" y="47"/>
                  <a:pt x="94" y="47"/>
                </a:cubicBezTo>
                <a:cubicBezTo>
                  <a:pt x="94" y="31"/>
                  <a:pt x="94" y="31"/>
                  <a:pt x="94" y="31"/>
                </a:cubicBezTo>
                <a:cubicBezTo>
                  <a:pt x="94" y="28"/>
                  <a:pt x="91" y="26"/>
                  <a:pt x="88" y="26"/>
                </a:cubicBezTo>
                <a:cubicBezTo>
                  <a:pt x="77" y="26"/>
                  <a:pt x="77" y="26"/>
                  <a:pt x="77" y="26"/>
                </a:cubicBezTo>
                <a:cubicBezTo>
                  <a:pt x="77" y="27"/>
                  <a:pt x="77" y="28"/>
                  <a:pt x="77" y="28"/>
                </a:cubicBezTo>
                <a:cubicBezTo>
                  <a:pt x="77" y="51"/>
                  <a:pt x="77" y="51"/>
                  <a:pt x="77" y="51"/>
                </a:cubicBezTo>
                <a:cubicBezTo>
                  <a:pt x="75" y="51"/>
                  <a:pt x="75" y="51"/>
                  <a:pt x="75" y="51"/>
                </a:cubicBezTo>
                <a:close/>
                <a:moveTo>
                  <a:pt x="65" y="47"/>
                </a:moveTo>
                <a:cubicBezTo>
                  <a:pt x="65" y="32"/>
                  <a:pt x="65" y="32"/>
                  <a:pt x="65" y="32"/>
                </a:cubicBezTo>
                <a:cubicBezTo>
                  <a:pt x="64" y="32"/>
                  <a:pt x="64" y="32"/>
                  <a:pt x="64" y="32"/>
                </a:cubicBezTo>
                <a:cubicBezTo>
                  <a:pt x="64" y="47"/>
                  <a:pt x="64" y="47"/>
                  <a:pt x="64" y="47"/>
                </a:cubicBezTo>
                <a:cubicBezTo>
                  <a:pt x="64" y="50"/>
                  <a:pt x="64" y="50"/>
                  <a:pt x="64" y="50"/>
                </a:cubicBezTo>
                <a:cubicBezTo>
                  <a:pt x="64" y="77"/>
                  <a:pt x="64" y="77"/>
                  <a:pt x="64" y="77"/>
                </a:cubicBezTo>
                <a:cubicBezTo>
                  <a:pt x="57" y="77"/>
                  <a:pt x="57" y="77"/>
                  <a:pt x="57" y="77"/>
                </a:cubicBezTo>
                <a:cubicBezTo>
                  <a:pt x="57" y="55"/>
                  <a:pt x="57" y="55"/>
                  <a:pt x="57" y="55"/>
                </a:cubicBezTo>
                <a:cubicBezTo>
                  <a:pt x="55" y="55"/>
                  <a:pt x="55" y="55"/>
                  <a:pt x="55" y="55"/>
                </a:cubicBezTo>
                <a:cubicBezTo>
                  <a:pt x="55" y="77"/>
                  <a:pt x="55" y="77"/>
                  <a:pt x="55" y="77"/>
                </a:cubicBezTo>
                <a:cubicBezTo>
                  <a:pt x="48" y="77"/>
                  <a:pt x="48" y="77"/>
                  <a:pt x="48" y="77"/>
                </a:cubicBezTo>
                <a:cubicBezTo>
                  <a:pt x="48" y="50"/>
                  <a:pt x="48" y="50"/>
                  <a:pt x="48" y="50"/>
                </a:cubicBezTo>
                <a:cubicBezTo>
                  <a:pt x="48" y="47"/>
                  <a:pt x="48" y="47"/>
                  <a:pt x="48" y="47"/>
                </a:cubicBezTo>
                <a:cubicBezTo>
                  <a:pt x="48" y="32"/>
                  <a:pt x="48" y="32"/>
                  <a:pt x="48" y="32"/>
                </a:cubicBezTo>
                <a:cubicBezTo>
                  <a:pt x="47" y="32"/>
                  <a:pt x="47" y="32"/>
                  <a:pt x="47" y="32"/>
                </a:cubicBezTo>
                <a:cubicBezTo>
                  <a:pt x="47" y="47"/>
                  <a:pt x="47" y="47"/>
                  <a:pt x="47" y="47"/>
                </a:cubicBezTo>
                <a:cubicBezTo>
                  <a:pt x="41" y="47"/>
                  <a:pt x="41" y="47"/>
                  <a:pt x="41" y="47"/>
                </a:cubicBezTo>
                <a:cubicBezTo>
                  <a:pt x="41" y="27"/>
                  <a:pt x="41" y="27"/>
                  <a:pt x="41" y="27"/>
                </a:cubicBezTo>
                <a:cubicBezTo>
                  <a:pt x="41" y="24"/>
                  <a:pt x="44" y="21"/>
                  <a:pt x="47" y="21"/>
                </a:cubicBezTo>
                <a:cubicBezTo>
                  <a:pt x="66" y="21"/>
                  <a:pt x="46" y="21"/>
                  <a:pt x="65" y="21"/>
                </a:cubicBezTo>
                <a:cubicBezTo>
                  <a:pt x="69" y="21"/>
                  <a:pt x="71" y="24"/>
                  <a:pt x="71" y="27"/>
                </a:cubicBezTo>
                <a:cubicBezTo>
                  <a:pt x="71" y="47"/>
                  <a:pt x="71" y="47"/>
                  <a:pt x="71" y="47"/>
                </a:cubicBezTo>
                <a:cubicBezTo>
                  <a:pt x="70" y="47"/>
                  <a:pt x="68" y="47"/>
                  <a:pt x="65" y="47"/>
                </a:cubicBezTo>
                <a:close/>
                <a:moveTo>
                  <a:pt x="37" y="51"/>
                </a:moveTo>
                <a:cubicBezTo>
                  <a:pt x="37" y="72"/>
                  <a:pt x="37" y="72"/>
                  <a:pt x="37" y="72"/>
                </a:cubicBezTo>
                <a:cubicBezTo>
                  <a:pt x="31" y="72"/>
                  <a:pt x="31" y="72"/>
                  <a:pt x="31" y="72"/>
                </a:cubicBezTo>
                <a:cubicBezTo>
                  <a:pt x="31" y="54"/>
                  <a:pt x="31" y="54"/>
                  <a:pt x="31" y="54"/>
                </a:cubicBezTo>
                <a:cubicBezTo>
                  <a:pt x="30" y="54"/>
                  <a:pt x="30" y="54"/>
                  <a:pt x="30" y="54"/>
                </a:cubicBezTo>
                <a:cubicBezTo>
                  <a:pt x="30" y="72"/>
                  <a:pt x="30" y="72"/>
                  <a:pt x="30" y="72"/>
                </a:cubicBezTo>
                <a:cubicBezTo>
                  <a:pt x="24" y="72"/>
                  <a:pt x="24" y="72"/>
                  <a:pt x="24" y="72"/>
                </a:cubicBezTo>
                <a:cubicBezTo>
                  <a:pt x="24" y="51"/>
                  <a:pt x="24" y="51"/>
                  <a:pt x="24" y="51"/>
                </a:cubicBezTo>
                <a:cubicBezTo>
                  <a:pt x="24" y="47"/>
                  <a:pt x="24" y="47"/>
                  <a:pt x="24" y="47"/>
                </a:cubicBezTo>
                <a:cubicBezTo>
                  <a:pt x="24" y="36"/>
                  <a:pt x="24" y="36"/>
                  <a:pt x="24" y="36"/>
                </a:cubicBezTo>
                <a:cubicBezTo>
                  <a:pt x="23" y="36"/>
                  <a:pt x="23" y="36"/>
                  <a:pt x="23" y="36"/>
                </a:cubicBezTo>
                <a:cubicBezTo>
                  <a:pt x="23" y="47"/>
                  <a:pt x="23" y="47"/>
                  <a:pt x="23" y="47"/>
                </a:cubicBezTo>
                <a:cubicBezTo>
                  <a:pt x="18" y="47"/>
                  <a:pt x="18" y="47"/>
                  <a:pt x="18" y="47"/>
                </a:cubicBezTo>
                <a:cubicBezTo>
                  <a:pt x="18" y="31"/>
                  <a:pt x="18" y="31"/>
                  <a:pt x="18" y="31"/>
                </a:cubicBezTo>
                <a:cubicBezTo>
                  <a:pt x="18" y="28"/>
                  <a:pt x="20" y="26"/>
                  <a:pt x="23" y="26"/>
                </a:cubicBezTo>
                <a:cubicBezTo>
                  <a:pt x="35" y="26"/>
                  <a:pt x="35" y="26"/>
                  <a:pt x="35" y="26"/>
                </a:cubicBezTo>
                <a:cubicBezTo>
                  <a:pt x="35" y="27"/>
                  <a:pt x="35" y="28"/>
                  <a:pt x="35" y="28"/>
                </a:cubicBezTo>
                <a:cubicBezTo>
                  <a:pt x="35" y="51"/>
                  <a:pt x="35" y="51"/>
                  <a:pt x="35" y="51"/>
                </a:cubicBezTo>
                <a:cubicBezTo>
                  <a:pt x="37" y="51"/>
                  <a:pt x="37" y="51"/>
                  <a:pt x="37" y="51"/>
                </a:cubicBezTo>
                <a:close/>
                <a:moveTo>
                  <a:pt x="31" y="9"/>
                </a:moveTo>
                <a:cubicBezTo>
                  <a:pt x="35" y="9"/>
                  <a:pt x="39" y="12"/>
                  <a:pt x="39" y="17"/>
                </a:cubicBezTo>
                <a:cubicBezTo>
                  <a:pt x="39" y="19"/>
                  <a:pt x="38" y="20"/>
                  <a:pt x="37" y="22"/>
                </a:cubicBezTo>
                <a:cubicBezTo>
                  <a:pt x="37" y="22"/>
                  <a:pt x="37" y="22"/>
                  <a:pt x="37" y="23"/>
                </a:cubicBezTo>
                <a:cubicBezTo>
                  <a:pt x="35" y="24"/>
                  <a:pt x="33" y="25"/>
                  <a:pt x="31" y="25"/>
                </a:cubicBezTo>
                <a:cubicBezTo>
                  <a:pt x="26" y="25"/>
                  <a:pt x="22" y="21"/>
                  <a:pt x="22" y="17"/>
                </a:cubicBezTo>
                <a:cubicBezTo>
                  <a:pt x="22" y="12"/>
                  <a:pt x="26" y="9"/>
                  <a:pt x="31" y="9"/>
                </a:cubicBezTo>
                <a:close/>
                <a:moveTo>
                  <a:pt x="81" y="9"/>
                </a:moveTo>
                <a:cubicBezTo>
                  <a:pt x="76" y="9"/>
                  <a:pt x="73" y="12"/>
                  <a:pt x="73" y="17"/>
                </a:cubicBezTo>
                <a:cubicBezTo>
                  <a:pt x="73" y="19"/>
                  <a:pt x="73" y="20"/>
                  <a:pt x="74" y="22"/>
                </a:cubicBezTo>
                <a:cubicBezTo>
                  <a:pt x="75" y="22"/>
                  <a:pt x="75" y="22"/>
                  <a:pt x="75" y="23"/>
                </a:cubicBezTo>
                <a:cubicBezTo>
                  <a:pt x="77" y="24"/>
                  <a:pt x="79" y="25"/>
                  <a:pt x="81" y="25"/>
                </a:cubicBezTo>
                <a:cubicBezTo>
                  <a:pt x="85" y="25"/>
                  <a:pt x="89" y="21"/>
                  <a:pt x="89" y="17"/>
                </a:cubicBezTo>
                <a:cubicBezTo>
                  <a:pt x="89" y="12"/>
                  <a:pt x="85" y="9"/>
                  <a:pt x="81" y="9"/>
                </a:cubicBezTo>
                <a:close/>
              </a:path>
            </a:pathLst>
          </a:custGeom>
          <a:solidFill>
            <a:schemeClr val="bg1"/>
          </a:solidFill>
          <a:ln>
            <a:noFill/>
          </a:ln>
          <a:extLst/>
        </p:spPr>
        <p:txBody>
          <a:bodyPr lIns="125496" tIns="62748" rIns="125496" bIns="62748" anchor="ctr">
            <a:scene3d>
              <a:camera prst="orthographicFront"/>
              <a:lightRig rig="threePt" dir="t"/>
            </a:scene3d>
            <a:sp3d contourW="12700">
              <a:contourClr>
                <a:srgbClr val="FFFFFF"/>
              </a:contourClr>
            </a:sp3d>
          </a:bodyPr>
          <a:lstStyle/>
          <a:p>
            <a:pPr algn="ctr">
              <a:defRPr/>
            </a:pPr>
            <a:endParaRPr lang="zh-CN" altLang="en-US" sz="2471" dirty="0">
              <a:solidFill>
                <a:srgbClr val="FFFFFF"/>
              </a:solidFill>
              <a:ea typeface="微软雅黑" pitchFamily="34" charset="-122"/>
            </a:endParaRPr>
          </a:p>
        </p:txBody>
      </p:sp>
      <p:sp>
        <p:nvSpPr>
          <p:cNvPr id="97" name="KSO_Shape"/>
          <p:cNvSpPr>
            <a:spLocks/>
          </p:cNvSpPr>
          <p:nvPr/>
        </p:nvSpPr>
        <p:spPr bwMode="auto">
          <a:xfrm>
            <a:off x="8316603" y="3897780"/>
            <a:ext cx="717654" cy="710734"/>
          </a:xfrm>
          <a:custGeom>
            <a:avLst/>
            <a:gdLst>
              <a:gd name="T0" fmla="*/ 615878 w 2390775"/>
              <a:gd name="T1" fmla="*/ 1467970 h 2365376"/>
              <a:gd name="T2" fmla="*/ 587250 w 2390775"/>
              <a:gd name="T3" fmla="*/ 1401697 h 2365376"/>
              <a:gd name="T4" fmla="*/ 1282649 w 2390775"/>
              <a:gd name="T5" fmla="*/ 1393474 h 2365376"/>
              <a:gd name="T6" fmla="*/ 1180915 w 2390775"/>
              <a:gd name="T7" fmla="*/ 1446870 h 2365376"/>
              <a:gd name="T8" fmla="*/ 1210073 w 2390775"/>
              <a:gd name="T9" fmla="*/ 1382167 h 2365376"/>
              <a:gd name="T10" fmla="*/ 653657 w 2390775"/>
              <a:gd name="T11" fmla="*/ 1314699 h 2365376"/>
              <a:gd name="T12" fmla="*/ 646041 w 2390775"/>
              <a:gd name="T13" fmla="*/ 1180275 h 2365376"/>
              <a:gd name="T14" fmla="*/ 589870 w 2390775"/>
              <a:gd name="T15" fmla="*/ 1105327 h 2365376"/>
              <a:gd name="T16" fmla="*/ 599516 w 2390775"/>
              <a:gd name="T17" fmla="*/ 1141280 h 2365376"/>
              <a:gd name="T18" fmla="*/ 579914 w 2390775"/>
              <a:gd name="T19" fmla="*/ 1158779 h 2365376"/>
              <a:gd name="T20" fmla="*/ 541333 w 2390775"/>
              <a:gd name="T21" fmla="*/ 1105965 h 2365376"/>
              <a:gd name="T22" fmla="*/ 1137260 w 2390775"/>
              <a:gd name="T23" fmla="*/ 1009231 h 2365376"/>
              <a:gd name="T24" fmla="*/ 1143562 w 2390775"/>
              <a:gd name="T25" fmla="*/ 1026145 h 2365376"/>
              <a:gd name="T26" fmla="*/ 1096615 w 2390775"/>
              <a:gd name="T27" fmla="*/ 1069549 h 2365376"/>
              <a:gd name="T28" fmla="*/ 1102602 w 2390775"/>
              <a:gd name="T29" fmla="*/ 1001572 h 2365376"/>
              <a:gd name="T30" fmla="*/ 972739 w 2390775"/>
              <a:gd name="T31" fmla="*/ 835988 h 2365376"/>
              <a:gd name="T32" fmla="*/ 989500 w 2390775"/>
              <a:gd name="T33" fmla="*/ 1138672 h 2365376"/>
              <a:gd name="T34" fmla="*/ 639427 w 2390775"/>
              <a:gd name="T35" fmla="*/ 1423644 h 2365376"/>
              <a:gd name="T36" fmla="*/ 599898 w 2390775"/>
              <a:gd name="T37" fmla="*/ 1003302 h 2365376"/>
              <a:gd name="T38" fmla="*/ 529694 w 2390775"/>
              <a:gd name="T39" fmla="*/ 1090596 h 2365376"/>
              <a:gd name="T40" fmla="*/ 602428 w 2390775"/>
              <a:gd name="T41" fmla="*/ 868249 h 2365376"/>
              <a:gd name="T42" fmla="*/ 861740 w 2390775"/>
              <a:gd name="T43" fmla="*/ 924231 h 2365376"/>
              <a:gd name="T44" fmla="*/ 755609 w 2390775"/>
              <a:gd name="T45" fmla="*/ 542052 h 2365376"/>
              <a:gd name="T46" fmla="*/ 929665 w 2390775"/>
              <a:gd name="T47" fmla="*/ 525915 h 2365376"/>
              <a:gd name="T48" fmla="*/ 909019 w 2390775"/>
              <a:gd name="T49" fmla="*/ 571798 h 2365376"/>
              <a:gd name="T50" fmla="*/ 936652 w 2390775"/>
              <a:gd name="T51" fmla="*/ 586353 h 2365376"/>
              <a:gd name="T52" fmla="*/ 928394 w 2390775"/>
              <a:gd name="T53" fmla="*/ 688879 h 2365376"/>
              <a:gd name="T54" fmla="*/ 840414 w 2390775"/>
              <a:gd name="T55" fmla="*/ 772101 h 2365376"/>
              <a:gd name="T56" fmla="*/ 742269 w 2390775"/>
              <a:gd name="T57" fmla="*/ 675588 h 2365376"/>
              <a:gd name="T58" fmla="*/ 738139 w 2390775"/>
              <a:gd name="T59" fmla="*/ 608504 h 2365376"/>
              <a:gd name="T60" fmla="*/ 761643 w 2390775"/>
              <a:gd name="T61" fmla="*/ 510093 h 2365376"/>
              <a:gd name="T62" fmla="*/ 617010 w 2390775"/>
              <a:gd name="T63" fmla="*/ 449064 h 2365376"/>
              <a:gd name="T64" fmla="*/ 350272 w 2390775"/>
              <a:gd name="T65" fmla="*/ 638327 h 2365376"/>
              <a:gd name="T66" fmla="*/ 215163 w 2390775"/>
              <a:gd name="T67" fmla="*/ 939947 h 2365376"/>
              <a:gd name="T68" fmla="*/ 256613 w 2390775"/>
              <a:gd name="T69" fmla="*/ 1277331 h 2365376"/>
              <a:gd name="T70" fmla="*/ 458486 w 2390775"/>
              <a:gd name="T71" fmla="*/ 1534008 h 2365376"/>
              <a:gd name="T72" fmla="*/ 767308 w 2390775"/>
              <a:gd name="T73" fmla="*/ 1655225 h 2365376"/>
              <a:gd name="T74" fmla="*/ 1101127 w 2390775"/>
              <a:gd name="T75" fmla="*/ 1596674 h 2365376"/>
              <a:gd name="T76" fmla="*/ 1347614 w 2390775"/>
              <a:gd name="T77" fmla="*/ 1383040 h 2365376"/>
              <a:gd name="T78" fmla="*/ 1453614 w 2390775"/>
              <a:gd name="T79" fmla="*/ 1066861 h 2365376"/>
              <a:gd name="T80" fmla="*/ 1378939 w 2390775"/>
              <a:gd name="T81" fmla="*/ 738024 h 2365376"/>
              <a:gd name="T82" fmla="*/ 1153652 w 2390775"/>
              <a:gd name="T83" fmla="*/ 501602 h 2365376"/>
              <a:gd name="T84" fmla="*/ 831224 w 2390775"/>
              <a:gd name="T85" fmla="*/ 411085 h 2365376"/>
              <a:gd name="T86" fmla="*/ 989432 w 2390775"/>
              <a:gd name="T87" fmla="*/ 315187 h 2365376"/>
              <a:gd name="T88" fmla="*/ 1471649 w 2390775"/>
              <a:gd name="T89" fmla="*/ 671876 h 2365376"/>
              <a:gd name="T90" fmla="*/ 1554866 w 2390775"/>
              <a:gd name="T91" fmla="*/ 1171938 h 2365376"/>
              <a:gd name="T92" fmla="*/ 1239716 w 2390775"/>
              <a:gd name="T93" fmla="*/ 1647313 h 2365376"/>
              <a:gd name="T94" fmla="*/ 646121 w 2390775"/>
              <a:gd name="T95" fmla="*/ 1748275 h 2365376"/>
              <a:gd name="T96" fmla="*/ 110112 w 2390775"/>
              <a:gd name="T97" fmla="*/ 1186813 h 2365376"/>
              <a:gd name="T98" fmla="*/ 251551 w 2390775"/>
              <a:gd name="T99" fmla="*/ 580725 h 2365376"/>
              <a:gd name="T100" fmla="*/ 1549044 w 2390775"/>
              <a:gd name="T101" fmla="*/ 160116 h 2365376"/>
              <a:gd name="T102" fmla="*/ 1461002 w 2390775"/>
              <a:gd name="T103" fmla="*/ 284475 h 2365376"/>
              <a:gd name="T104" fmla="*/ 1550307 w 2390775"/>
              <a:gd name="T105" fmla="*/ 426554 h 2365376"/>
              <a:gd name="T106" fmla="*/ 1719764 w 2390775"/>
              <a:gd name="T107" fmla="*/ 380038 h 2365376"/>
              <a:gd name="T108" fmla="*/ 1735543 w 2390775"/>
              <a:gd name="T109" fmla="*/ 232579 h 2365376"/>
              <a:gd name="T110" fmla="*/ 1705909 w 2390775"/>
              <a:gd name="T111" fmla="*/ 94508 h 2365376"/>
              <a:gd name="T112" fmla="*/ 1774050 w 2390775"/>
              <a:gd name="T113" fmla="*/ 148403 h 2365376"/>
              <a:gd name="T114" fmla="*/ 1781614 w 2390775"/>
              <a:gd name="T115" fmla="*/ 428769 h 2365376"/>
              <a:gd name="T116" fmla="*/ 1600166 w 2390775"/>
              <a:gd name="T117" fmla="*/ 516104 h 2365376"/>
              <a:gd name="T118" fmla="*/ 1452167 w 2390775"/>
              <a:gd name="T119" fmla="*/ 455349 h 2365376"/>
              <a:gd name="T120" fmla="*/ 1310478 w 2390775"/>
              <a:gd name="T121" fmla="*/ 259477 h 2365376"/>
              <a:gd name="T122" fmla="*/ 1562614 w 2390775"/>
              <a:gd name="T123" fmla="*/ 74046 h 236537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390775" h="2365376">
                <a:moveTo>
                  <a:pt x="761351" y="1739900"/>
                </a:moveTo>
                <a:lnTo>
                  <a:pt x="791690" y="1805294"/>
                </a:lnTo>
                <a:lnTo>
                  <a:pt x="794883" y="1808051"/>
                </a:lnTo>
                <a:lnTo>
                  <a:pt x="797278" y="1811991"/>
                </a:lnTo>
                <a:lnTo>
                  <a:pt x="800871" y="1817112"/>
                </a:lnTo>
                <a:lnTo>
                  <a:pt x="803266" y="1822233"/>
                </a:lnTo>
                <a:lnTo>
                  <a:pt x="804065" y="1825384"/>
                </a:lnTo>
                <a:lnTo>
                  <a:pt x="804863" y="1828536"/>
                </a:lnTo>
                <a:lnTo>
                  <a:pt x="804863" y="1831687"/>
                </a:lnTo>
                <a:lnTo>
                  <a:pt x="804863" y="1834839"/>
                </a:lnTo>
                <a:lnTo>
                  <a:pt x="804065" y="1837990"/>
                </a:lnTo>
                <a:lnTo>
                  <a:pt x="802867" y="1841142"/>
                </a:lnTo>
                <a:lnTo>
                  <a:pt x="801670" y="1842718"/>
                </a:lnTo>
                <a:lnTo>
                  <a:pt x="799674" y="1844687"/>
                </a:lnTo>
                <a:lnTo>
                  <a:pt x="797278" y="1845475"/>
                </a:lnTo>
                <a:lnTo>
                  <a:pt x="794484" y="1845869"/>
                </a:lnTo>
                <a:lnTo>
                  <a:pt x="790891" y="1846263"/>
                </a:lnTo>
                <a:lnTo>
                  <a:pt x="787698" y="1845869"/>
                </a:lnTo>
                <a:lnTo>
                  <a:pt x="784105" y="1845475"/>
                </a:lnTo>
                <a:lnTo>
                  <a:pt x="780512" y="1844293"/>
                </a:lnTo>
                <a:lnTo>
                  <a:pt x="776520" y="1842718"/>
                </a:lnTo>
                <a:lnTo>
                  <a:pt x="772927" y="1841142"/>
                </a:lnTo>
                <a:lnTo>
                  <a:pt x="768935" y="1839172"/>
                </a:lnTo>
                <a:lnTo>
                  <a:pt x="765343" y="1836809"/>
                </a:lnTo>
                <a:lnTo>
                  <a:pt x="761750" y="1834051"/>
                </a:lnTo>
                <a:lnTo>
                  <a:pt x="758955" y="1831294"/>
                </a:lnTo>
                <a:lnTo>
                  <a:pt x="756161" y="1827748"/>
                </a:lnTo>
                <a:lnTo>
                  <a:pt x="754165" y="1824597"/>
                </a:lnTo>
                <a:lnTo>
                  <a:pt x="748975" y="1815536"/>
                </a:lnTo>
                <a:lnTo>
                  <a:pt x="745782" y="1808839"/>
                </a:lnTo>
                <a:lnTo>
                  <a:pt x="743387" y="1803718"/>
                </a:lnTo>
                <a:lnTo>
                  <a:pt x="742588" y="1799385"/>
                </a:lnTo>
                <a:lnTo>
                  <a:pt x="742588" y="1795051"/>
                </a:lnTo>
                <a:lnTo>
                  <a:pt x="743387" y="1790718"/>
                </a:lnTo>
                <a:lnTo>
                  <a:pt x="746181" y="1778112"/>
                </a:lnTo>
                <a:lnTo>
                  <a:pt x="746979" y="1774173"/>
                </a:lnTo>
                <a:lnTo>
                  <a:pt x="746979" y="1772203"/>
                </a:lnTo>
                <a:lnTo>
                  <a:pt x="746181" y="1771021"/>
                </a:lnTo>
                <a:lnTo>
                  <a:pt x="745383" y="1770627"/>
                </a:lnTo>
                <a:lnTo>
                  <a:pt x="742987" y="1770627"/>
                </a:lnTo>
                <a:lnTo>
                  <a:pt x="742189" y="1770233"/>
                </a:lnTo>
                <a:lnTo>
                  <a:pt x="741790" y="1769839"/>
                </a:lnTo>
                <a:lnTo>
                  <a:pt x="738596" y="1761961"/>
                </a:lnTo>
                <a:lnTo>
                  <a:pt x="736999" y="1758021"/>
                </a:lnTo>
                <a:lnTo>
                  <a:pt x="736600" y="1756052"/>
                </a:lnTo>
                <a:lnTo>
                  <a:pt x="736600" y="1754476"/>
                </a:lnTo>
                <a:lnTo>
                  <a:pt x="742189" y="1750536"/>
                </a:lnTo>
                <a:lnTo>
                  <a:pt x="747379" y="1747385"/>
                </a:lnTo>
                <a:lnTo>
                  <a:pt x="750971" y="1745021"/>
                </a:lnTo>
                <a:lnTo>
                  <a:pt x="754165" y="1743839"/>
                </a:lnTo>
                <a:lnTo>
                  <a:pt x="758556" y="1741870"/>
                </a:lnTo>
                <a:lnTo>
                  <a:pt x="759754" y="1741870"/>
                </a:lnTo>
                <a:lnTo>
                  <a:pt x="761351" y="1739900"/>
                </a:lnTo>
                <a:close/>
                <a:moveTo>
                  <a:pt x="1554438" y="1730375"/>
                </a:moveTo>
                <a:lnTo>
                  <a:pt x="1565575" y="1730375"/>
                </a:lnTo>
                <a:lnTo>
                  <a:pt x="1575916" y="1730375"/>
                </a:lnTo>
                <a:lnTo>
                  <a:pt x="1586258" y="1731163"/>
                </a:lnTo>
                <a:lnTo>
                  <a:pt x="1591031" y="1731951"/>
                </a:lnTo>
                <a:lnTo>
                  <a:pt x="1595008" y="1733133"/>
                </a:lnTo>
                <a:lnTo>
                  <a:pt x="1598986" y="1734314"/>
                </a:lnTo>
                <a:lnTo>
                  <a:pt x="1602168" y="1735890"/>
                </a:lnTo>
                <a:lnTo>
                  <a:pt x="1605350" y="1737860"/>
                </a:lnTo>
                <a:lnTo>
                  <a:pt x="1607339" y="1739830"/>
                </a:lnTo>
                <a:lnTo>
                  <a:pt x="1608929" y="1741799"/>
                </a:lnTo>
                <a:lnTo>
                  <a:pt x="1609725" y="1744951"/>
                </a:lnTo>
                <a:lnTo>
                  <a:pt x="1609725" y="1747708"/>
                </a:lnTo>
                <a:lnTo>
                  <a:pt x="1608929" y="1751648"/>
                </a:lnTo>
                <a:lnTo>
                  <a:pt x="1607339" y="1755193"/>
                </a:lnTo>
                <a:lnTo>
                  <a:pt x="1604554" y="1759920"/>
                </a:lnTo>
                <a:lnTo>
                  <a:pt x="1600577" y="1764648"/>
                </a:lnTo>
                <a:lnTo>
                  <a:pt x="1595804" y="1769769"/>
                </a:lnTo>
                <a:lnTo>
                  <a:pt x="1589042" y="1776072"/>
                </a:lnTo>
                <a:lnTo>
                  <a:pt x="1582678" y="1781193"/>
                </a:lnTo>
                <a:lnTo>
                  <a:pt x="1576314" y="1786314"/>
                </a:lnTo>
                <a:lnTo>
                  <a:pt x="1570348" y="1790647"/>
                </a:lnTo>
                <a:lnTo>
                  <a:pt x="1563586" y="1794193"/>
                </a:lnTo>
                <a:lnTo>
                  <a:pt x="1557222" y="1797738"/>
                </a:lnTo>
                <a:lnTo>
                  <a:pt x="1550461" y="1800496"/>
                </a:lnTo>
                <a:lnTo>
                  <a:pt x="1544097" y="1802466"/>
                </a:lnTo>
                <a:lnTo>
                  <a:pt x="1537733" y="1804829"/>
                </a:lnTo>
                <a:lnTo>
                  <a:pt x="1530971" y="1806799"/>
                </a:lnTo>
                <a:lnTo>
                  <a:pt x="1524607" y="1807981"/>
                </a:lnTo>
                <a:lnTo>
                  <a:pt x="1518243" y="1809163"/>
                </a:lnTo>
                <a:lnTo>
                  <a:pt x="1505117" y="1811132"/>
                </a:lnTo>
                <a:lnTo>
                  <a:pt x="1491992" y="1812314"/>
                </a:lnTo>
                <a:lnTo>
                  <a:pt x="1486026" y="1813102"/>
                </a:lnTo>
                <a:lnTo>
                  <a:pt x="1483241" y="1813890"/>
                </a:lnTo>
                <a:lnTo>
                  <a:pt x="1482048" y="1814678"/>
                </a:lnTo>
                <a:lnTo>
                  <a:pt x="1481253" y="1815072"/>
                </a:lnTo>
                <a:lnTo>
                  <a:pt x="1480855" y="1815859"/>
                </a:lnTo>
                <a:lnTo>
                  <a:pt x="1480855" y="1817041"/>
                </a:lnTo>
                <a:lnTo>
                  <a:pt x="1481253" y="1818617"/>
                </a:lnTo>
                <a:lnTo>
                  <a:pt x="1482048" y="1819799"/>
                </a:lnTo>
                <a:lnTo>
                  <a:pt x="1482048" y="1821375"/>
                </a:lnTo>
                <a:lnTo>
                  <a:pt x="1482048" y="1821769"/>
                </a:lnTo>
                <a:lnTo>
                  <a:pt x="1480855" y="1822556"/>
                </a:lnTo>
                <a:lnTo>
                  <a:pt x="1471309" y="1830829"/>
                </a:lnTo>
                <a:lnTo>
                  <a:pt x="1465343" y="1834375"/>
                </a:lnTo>
                <a:lnTo>
                  <a:pt x="1463354" y="1835556"/>
                </a:lnTo>
                <a:lnTo>
                  <a:pt x="1461365" y="1836738"/>
                </a:lnTo>
                <a:lnTo>
                  <a:pt x="1452615" y="1830041"/>
                </a:lnTo>
                <a:lnTo>
                  <a:pt x="1445853" y="1824132"/>
                </a:lnTo>
                <a:lnTo>
                  <a:pt x="1440285" y="1819405"/>
                </a:lnTo>
                <a:lnTo>
                  <a:pt x="1437103" y="1815072"/>
                </a:lnTo>
                <a:lnTo>
                  <a:pt x="1434716" y="1812314"/>
                </a:lnTo>
                <a:lnTo>
                  <a:pt x="1433125" y="1810344"/>
                </a:lnTo>
                <a:lnTo>
                  <a:pt x="1432330" y="1808375"/>
                </a:lnTo>
                <a:lnTo>
                  <a:pt x="1428750" y="1806799"/>
                </a:lnTo>
                <a:lnTo>
                  <a:pt x="1512675" y="1734314"/>
                </a:lnTo>
                <a:lnTo>
                  <a:pt x="1518641" y="1733527"/>
                </a:lnTo>
                <a:lnTo>
                  <a:pt x="1533755" y="1731951"/>
                </a:lnTo>
                <a:lnTo>
                  <a:pt x="1543699" y="1731163"/>
                </a:lnTo>
                <a:lnTo>
                  <a:pt x="1554438" y="1730375"/>
                </a:lnTo>
                <a:close/>
                <a:moveTo>
                  <a:pt x="588962" y="1535113"/>
                </a:moveTo>
                <a:lnTo>
                  <a:pt x="694496" y="1535113"/>
                </a:lnTo>
                <a:lnTo>
                  <a:pt x="694496" y="1557872"/>
                </a:lnTo>
                <a:lnTo>
                  <a:pt x="694894" y="1558271"/>
                </a:lnTo>
                <a:lnTo>
                  <a:pt x="696885" y="1560268"/>
                </a:lnTo>
                <a:lnTo>
                  <a:pt x="698478" y="1560667"/>
                </a:lnTo>
                <a:lnTo>
                  <a:pt x="700469" y="1561466"/>
                </a:lnTo>
                <a:lnTo>
                  <a:pt x="704053" y="1561865"/>
                </a:lnTo>
                <a:lnTo>
                  <a:pt x="707239" y="1561865"/>
                </a:lnTo>
                <a:lnTo>
                  <a:pt x="711222" y="1561865"/>
                </a:lnTo>
                <a:lnTo>
                  <a:pt x="714407" y="1561466"/>
                </a:lnTo>
                <a:lnTo>
                  <a:pt x="716797" y="1560667"/>
                </a:lnTo>
                <a:lnTo>
                  <a:pt x="718390" y="1560268"/>
                </a:lnTo>
                <a:lnTo>
                  <a:pt x="720381" y="1558271"/>
                </a:lnTo>
                <a:lnTo>
                  <a:pt x="720779" y="1557872"/>
                </a:lnTo>
                <a:lnTo>
                  <a:pt x="720779" y="1535113"/>
                </a:lnTo>
                <a:lnTo>
                  <a:pt x="820737" y="1535113"/>
                </a:lnTo>
                <a:lnTo>
                  <a:pt x="820737" y="1644117"/>
                </a:lnTo>
                <a:lnTo>
                  <a:pt x="820339" y="1648908"/>
                </a:lnTo>
                <a:lnTo>
                  <a:pt x="819144" y="1652901"/>
                </a:lnTo>
                <a:lnTo>
                  <a:pt x="816755" y="1656894"/>
                </a:lnTo>
                <a:lnTo>
                  <a:pt x="814365" y="1660088"/>
                </a:lnTo>
                <a:lnTo>
                  <a:pt x="810781" y="1663283"/>
                </a:lnTo>
                <a:lnTo>
                  <a:pt x="806799" y="1665279"/>
                </a:lnTo>
                <a:lnTo>
                  <a:pt x="802418" y="1666477"/>
                </a:lnTo>
                <a:lnTo>
                  <a:pt x="797639" y="1666876"/>
                </a:lnTo>
                <a:lnTo>
                  <a:pt x="612060" y="1666876"/>
                </a:lnTo>
                <a:lnTo>
                  <a:pt x="607281" y="1666477"/>
                </a:lnTo>
                <a:lnTo>
                  <a:pt x="602901" y="1665279"/>
                </a:lnTo>
                <a:lnTo>
                  <a:pt x="598918" y="1663283"/>
                </a:lnTo>
                <a:lnTo>
                  <a:pt x="595732" y="1660088"/>
                </a:lnTo>
                <a:lnTo>
                  <a:pt x="592546" y="1656894"/>
                </a:lnTo>
                <a:lnTo>
                  <a:pt x="590555" y="1652901"/>
                </a:lnTo>
                <a:lnTo>
                  <a:pt x="589360" y="1648908"/>
                </a:lnTo>
                <a:lnTo>
                  <a:pt x="588962" y="1644117"/>
                </a:lnTo>
                <a:lnTo>
                  <a:pt x="588962" y="1535113"/>
                </a:lnTo>
                <a:close/>
                <a:moveTo>
                  <a:pt x="612060" y="1476375"/>
                </a:moveTo>
                <a:lnTo>
                  <a:pt x="797639" y="1476375"/>
                </a:lnTo>
                <a:lnTo>
                  <a:pt x="802418" y="1476769"/>
                </a:lnTo>
                <a:lnTo>
                  <a:pt x="806799" y="1477950"/>
                </a:lnTo>
                <a:lnTo>
                  <a:pt x="810781" y="1480312"/>
                </a:lnTo>
                <a:lnTo>
                  <a:pt x="814365" y="1483068"/>
                </a:lnTo>
                <a:lnTo>
                  <a:pt x="816755" y="1486611"/>
                </a:lnTo>
                <a:lnTo>
                  <a:pt x="819144" y="1490155"/>
                </a:lnTo>
                <a:lnTo>
                  <a:pt x="820339" y="1494485"/>
                </a:lnTo>
                <a:lnTo>
                  <a:pt x="820737" y="1498816"/>
                </a:lnTo>
                <a:lnTo>
                  <a:pt x="820737" y="1525588"/>
                </a:lnTo>
                <a:lnTo>
                  <a:pt x="588962" y="1525588"/>
                </a:lnTo>
                <a:lnTo>
                  <a:pt x="588962" y="1498816"/>
                </a:lnTo>
                <a:lnTo>
                  <a:pt x="589360" y="1494485"/>
                </a:lnTo>
                <a:lnTo>
                  <a:pt x="590555" y="1490155"/>
                </a:lnTo>
                <a:lnTo>
                  <a:pt x="592546" y="1486611"/>
                </a:lnTo>
                <a:lnTo>
                  <a:pt x="595732" y="1483068"/>
                </a:lnTo>
                <a:lnTo>
                  <a:pt x="598918" y="1480312"/>
                </a:lnTo>
                <a:lnTo>
                  <a:pt x="602901" y="1477950"/>
                </a:lnTo>
                <a:lnTo>
                  <a:pt x="607281" y="1476769"/>
                </a:lnTo>
                <a:lnTo>
                  <a:pt x="612060" y="1476375"/>
                </a:lnTo>
                <a:close/>
                <a:moveTo>
                  <a:pt x="725449" y="1381125"/>
                </a:moveTo>
                <a:lnTo>
                  <a:pt x="730525" y="1381524"/>
                </a:lnTo>
                <a:lnTo>
                  <a:pt x="732087" y="1381524"/>
                </a:lnTo>
                <a:lnTo>
                  <a:pt x="734430" y="1382322"/>
                </a:lnTo>
                <a:lnTo>
                  <a:pt x="737554" y="1384317"/>
                </a:lnTo>
                <a:lnTo>
                  <a:pt x="740287" y="1386312"/>
                </a:lnTo>
                <a:lnTo>
                  <a:pt x="743411" y="1389505"/>
                </a:lnTo>
                <a:lnTo>
                  <a:pt x="746535" y="1393096"/>
                </a:lnTo>
                <a:lnTo>
                  <a:pt x="749659" y="1397486"/>
                </a:lnTo>
                <a:lnTo>
                  <a:pt x="755906" y="1407063"/>
                </a:lnTo>
                <a:lnTo>
                  <a:pt x="761373" y="1417837"/>
                </a:lnTo>
                <a:lnTo>
                  <a:pt x="766059" y="1427813"/>
                </a:lnTo>
                <a:lnTo>
                  <a:pt x="769182" y="1437390"/>
                </a:lnTo>
                <a:lnTo>
                  <a:pt x="770744" y="1441780"/>
                </a:lnTo>
                <a:lnTo>
                  <a:pt x="771525" y="1445770"/>
                </a:lnTo>
                <a:lnTo>
                  <a:pt x="771525" y="1448164"/>
                </a:lnTo>
                <a:lnTo>
                  <a:pt x="771525" y="1450159"/>
                </a:lnTo>
                <a:lnTo>
                  <a:pt x="770744" y="1451357"/>
                </a:lnTo>
                <a:lnTo>
                  <a:pt x="769182" y="1452155"/>
                </a:lnTo>
                <a:lnTo>
                  <a:pt x="768011" y="1452155"/>
                </a:lnTo>
                <a:lnTo>
                  <a:pt x="766449" y="1450958"/>
                </a:lnTo>
                <a:lnTo>
                  <a:pt x="764887" y="1449760"/>
                </a:lnTo>
                <a:lnTo>
                  <a:pt x="762544" y="1448563"/>
                </a:lnTo>
                <a:lnTo>
                  <a:pt x="759030" y="1444174"/>
                </a:lnTo>
                <a:lnTo>
                  <a:pt x="755516" y="1439784"/>
                </a:lnTo>
                <a:lnTo>
                  <a:pt x="753173" y="1434996"/>
                </a:lnTo>
                <a:lnTo>
                  <a:pt x="752392" y="1433400"/>
                </a:lnTo>
                <a:lnTo>
                  <a:pt x="752392" y="1431404"/>
                </a:lnTo>
                <a:lnTo>
                  <a:pt x="752001" y="1428611"/>
                </a:lnTo>
                <a:lnTo>
                  <a:pt x="750830" y="1426616"/>
                </a:lnTo>
                <a:lnTo>
                  <a:pt x="748878" y="1425419"/>
                </a:lnTo>
                <a:lnTo>
                  <a:pt x="746925" y="1425020"/>
                </a:lnTo>
                <a:lnTo>
                  <a:pt x="746144" y="1425419"/>
                </a:lnTo>
                <a:lnTo>
                  <a:pt x="745363" y="1425818"/>
                </a:lnTo>
                <a:lnTo>
                  <a:pt x="744582" y="1426616"/>
                </a:lnTo>
                <a:lnTo>
                  <a:pt x="743411" y="1427414"/>
                </a:lnTo>
                <a:lnTo>
                  <a:pt x="742630" y="1428611"/>
                </a:lnTo>
                <a:lnTo>
                  <a:pt x="742240" y="1430207"/>
                </a:lnTo>
                <a:lnTo>
                  <a:pt x="741849" y="1432602"/>
                </a:lnTo>
                <a:lnTo>
                  <a:pt x="741849" y="1434597"/>
                </a:lnTo>
                <a:lnTo>
                  <a:pt x="741459" y="1439385"/>
                </a:lnTo>
                <a:lnTo>
                  <a:pt x="740678" y="1443376"/>
                </a:lnTo>
                <a:lnTo>
                  <a:pt x="739897" y="1445371"/>
                </a:lnTo>
                <a:lnTo>
                  <a:pt x="739116" y="1446967"/>
                </a:lnTo>
                <a:lnTo>
                  <a:pt x="737944" y="1448164"/>
                </a:lnTo>
                <a:lnTo>
                  <a:pt x="735992" y="1449361"/>
                </a:lnTo>
                <a:lnTo>
                  <a:pt x="734430" y="1450558"/>
                </a:lnTo>
                <a:lnTo>
                  <a:pt x="732868" y="1452155"/>
                </a:lnTo>
                <a:lnTo>
                  <a:pt x="730525" y="1452953"/>
                </a:lnTo>
                <a:lnTo>
                  <a:pt x="727792" y="1453352"/>
                </a:lnTo>
                <a:lnTo>
                  <a:pt x="721935" y="1454150"/>
                </a:lnTo>
                <a:lnTo>
                  <a:pt x="715297" y="1454150"/>
                </a:lnTo>
                <a:lnTo>
                  <a:pt x="712173" y="1453751"/>
                </a:lnTo>
                <a:lnTo>
                  <a:pt x="709049" y="1452953"/>
                </a:lnTo>
                <a:lnTo>
                  <a:pt x="706706" y="1452155"/>
                </a:lnTo>
                <a:lnTo>
                  <a:pt x="703973" y="1450558"/>
                </a:lnTo>
                <a:lnTo>
                  <a:pt x="701240" y="1448962"/>
                </a:lnTo>
                <a:lnTo>
                  <a:pt x="699287" y="1447366"/>
                </a:lnTo>
                <a:lnTo>
                  <a:pt x="694992" y="1442977"/>
                </a:lnTo>
                <a:lnTo>
                  <a:pt x="691478" y="1438188"/>
                </a:lnTo>
                <a:lnTo>
                  <a:pt x="687963" y="1432602"/>
                </a:lnTo>
                <a:lnTo>
                  <a:pt x="685230" y="1427015"/>
                </a:lnTo>
                <a:lnTo>
                  <a:pt x="682497" y="1421029"/>
                </a:lnTo>
                <a:lnTo>
                  <a:pt x="680544" y="1415044"/>
                </a:lnTo>
                <a:lnTo>
                  <a:pt x="678982" y="1409058"/>
                </a:lnTo>
                <a:lnTo>
                  <a:pt x="676249" y="1399082"/>
                </a:lnTo>
                <a:lnTo>
                  <a:pt x="675078" y="1392298"/>
                </a:lnTo>
                <a:lnTo>
                  <a:pt x="674687" y="1389106"/>
                </a:lnTo>
                <a:lnTo>
                  <a:pt x="674687" y="1388707"/>
                </a:lnTo>
                <a:lnTo>
                  <a:pt x="675078" y="1388308"/>
                </a:lnTo>
                <a:lnTo>
                  <a:pt x="676249" y="1387909"/>
                </a:lnTo>
                <a:lnTo>
                  <a:pt x="679373" y="1387111"/>
                </a:lnTo>
                <a:lnTo>
                  <a:pt x="683278" y="1385913"/>
                </a:lnTo>
                <a:lnTo>
                  <a:pt x="689525" y="1384716"/>
                </a:lnTo>
                <a:lnTo>
                  <a:pt x="698897" y="1383120"/>
                </a:lnTo>
                <a:lnTo>
                  <a:pt x="715297" y="1381524"/>
                </a:lnTo>
                <a:lnTo>
                  <a:pt x="725449" y="1381125"/>
                </a:lnTo>
                <a:close/>
                <a:moveTo>
                  <a:pt x="1433588" y="1247775"/>
                </a:moveTo>
                <a:lnTo>
                  <a:pt x="1439124" y="1247775"/>
                </a:lnTo>
                <a:lnTo>
                  <a:pt x="1444264" y="1248175"/>
                </a:lnTo>
                <a:lnTo>
                  <a:pt x="1448614" y="1248976"/>
                </a:lnTo>
                <a:lnTo>
                  <a:pt x="1451382" y="1249776"/>
                </a:lnTo>
                <a:lnTo>
                  <a:pt x="1453359" y="1250977"/>
                </a:lnTo>
                <a:lnTo>
                  <a:pt x="1454150" y="1252178"/>
                </a:lnTo>
                <a:lnTo>
                  <a:pt x="1454150" y="1253779"/>
                </a:lnTo>
                <a:lnTo>
                  <a:pt x="1453359" y="1255380"/>
                </a:lnTo>
                <a:lnTo>
                  <a:pt x="1452173" y="1256981"/>
                </a:lnTo>
                <a:lnTo>
                  <a:pt x="1450196" y="1258582"/>
                </a:lnTo>
                <a:lnTo>
                  <a:pt x="1447428" y="1260183"/>
                </a:lnTo>
                <a:lnTo>
                  <a:pt x="1441892" y="1262985"/>
                </a:lnTo>
                <a:lnTo>
                  <a:pt x="1435565" y="1264986"/>
                </a:lnTo>
                <a:lnTo>
                  <a:pt x="1432402" y="1265387"/>
                </a:lnTo>
                <a:lnTo>
                  <a:pt x="1429634" y="1265787"/>
                </a:lnTo>
                <a:lnTo>
                  <a:pt x="1427261" y="1265787"/>
                </a:lnTo>
                <a:lnTo>
                  <a:pt x="1425284" y="1265387"/>
                </a:lnTo>
                <a:lnTo>
                  <a:pt x="1423703" y="1264986"/>
                </a:lnTo>
                <a:lnTo>
                  <a:pt x="1422516" y="1264586"/>
                </a:lnTo>
                <a:lnTo>
                  <a:pt x="1420539" y="1264586"/>
                </a:lnTo>
                <a:lnTo>
                  <a:pt x="1419353" y="1264986"/>
                </a:lnTo>
                <a:lnTo>
                  <a:pt x="1418562" y="1265787"/>
                </a:lnTo>
                <a:lnTo>
                  <a:pt x="1417376" y="1266588"/>
                </a:lnTo>
                <a:lnTo>
                  <a:pt x="1416980" y="1267388"/>
                </a:lnTo>
                <a:lnTo>
                  <a:pt x="1416585" y="1268589"/>
                </a:lnTo>
                <a:lnTo>
                  <a:pt x="1416190" y="1269790"/>
                </a:lnTo>
                <a:lnTo>
                  <a:pt x="1416585" y="1270990"/>
                </a:lnTo>
                <a:lnTo>
                  <a:pt x="1416585" y="1272191"/>
                </a:lnTo>
                <a:lnTo>
                  <a:pt x="1417376" y="1273392"/>
                </a:lnTo>
                <a:lnTo>
                  <a:pt x="1418562" y="1274993"/>
                </a:lnTo>
                <a:lnTo>
                  <a:pt x="1419748" y="1276194"/>
                </a:lnTo>
                <a:lnTo>
                  <a:pt x="1422121" y="1277395"/>
                </a:lnTo>
                <a:lnTo>
                  <a:pt x="1424098" y="1278596"/>
                </a:lnTo>
                <a:lnTo>
                  <a:pt x="1428843" y="1280597"/>
                </a:lnTo>
                <a:lnTo>
                  <a:pt x="1430820" y="1282198"/>
                </a:lnTo>
                <a:lnTo>
                  <a:pt x="1432402" y="1283799"/>
                </a:lnTo>
                <a:lnTo>
                  <a:pt x="1433588" y="1285000"/>
                </a:lnTo>
                <a:lnTo>
                  <a:pt x="1435170" y="1287001"/>
                </a:lnTo>
                <a:lnTo>
                  <a:pt x="1436356" y="1289003"/>
                </a:lnTo>
                <a:lnTo>
                  <a:pt x="1436751" y="1291404"/>
                </a:lnTo>
                <a:lnTo>
                  <a:pt x="1437542" y="1293406"/>
                </a:lnTo>
                <a:lnTo>
                  <a:pt x="1437542" y="1296608"/>
                </a:lnTo>
                <a:lnTo>
                  <a:pt x="1437542" y="1299009"/>
                </a:lnTo>
                <a:lnTo>
                  <a:pt x="1437147" y="1302612"/>
                </a:lnTo>
                <a:lnTo>
                  <a:pt x="1436356" y="1305414"/>
                </a:lnTo>
                <a:lnTo>
                  <a:pt x="1435170" y="1309416"/>
                </a:lnTo>
                <a:lnTo>
                  <a:pt x="1431611" y="1317422"/>
                </a:lnTo>
                <a:lnTo>
                  <a:pt x="1430029" y="1320624"/>
                </a:lnTo>
                <a:lnTo>
                  <a:pt x="1428052" y="1323826"/>
                </a:lnTo>
                <a:lnTo>
                  <a:pt x="1425680" y="1326628"/>
                </a:lnTo>
                <a:lnTo>
                  <a:pt x="1423307" y="1328629"/>
                </a:lnTo>
                <a:lnTo>
                  <a:pt x="1420539" y="1331431"/>
                </a:lnTo>
                <a:lnTo>
                  <a:pt x="1417771" y="1333032"/>
                </a:lnTo>
                <a:lnTo>
                  <a:pt x="1414608" y="1334633"/>
                </a:lnTo>
                <a:lnTo>
                  <a:pt x="1411445" y="1336635"/>
                </a:lnTo>
                <a:lnTo>
                  <a:pt x="1404722" y="1338636"/>
                </a:lnTo>
                <a:lnTo>
                  <a:pt x="1397605" y="1340237"/>
                </a:lnTo>
                <a:lnTo>
                  <a:pt x="1390487" y="1341038"/>
                </a:lnTo>
                <a:lnTo>
                  <a:pt x="1383370" y="1341438"/>
                </a:lnTo>
                <a:lnTo>
                  <a:pt x="1376252" y="1341438"/>
                </a:lnTo>
                <a:lnTo>
                  <a:pt x="1369530" y="1341038"/>
                </a:lnTo>
                <a:lnTo>
                  <a:pt x="1358063" y="1339437"/>
                </a:lnTo>
                <a:lnTo>
                  <a:pt x="1350154" y="1338236"/>
                </a:lnTo>
                <a:lnTo>
                  <a:pt x="1347386" y="1337435"/>
                </a:lnTo>
                <a:lnTo>
                  <a:pt x="1347386" y="1337835"/>
                </a:lnTo>
                <a:lnTo>
                  <a:pt x="1346991" y="1337435"/>
                </a:lnTo>
                <a:lnTo>
                  <a:pt x="1346200" y="1337035"/>
                </a:lnTo>
                <a:lnTo>
                  <a:pt x="1346200" y="1334633"/>
                </a:lnTo>
                <a:lnTo>
                  <a:pt x="1346991" y="1331831"/>
                </a:lnTo>
                <a:lnTo>
                  <a:pt x="1347782" y="1326228"/>
                </a:lnTo>
                <a:lnTo>
                  <a:pt x="1349363" y="1318623"/>
                </a:lnTo>
                <a:lnTo>
                  <a:pt x="1351736" y="1307415"/>
                </a:lnTo>
                <a:lnTo>
                  <a:pt x="1355295" y="1296608"/>
                </a:lnTo>
                <a:lnTo>
                  <a:pt x="1357667" y="1287402"/>
                </a:lnTo>
                <a:lnTo>
                  <a:pt x="1361621" y="1275794"/>
                </a:lnTo>
                <a:lnTo>
                  <a:pt x="1363994" y="1270190"/>
                </a:lnTo>
                <a:lnTo>
                  <a:pt x="1364785" y="1268589"/>
                </a:lnTo>
                <a:lnTo>
                  <a:pt x="1366762" y="1265787"/>
                </a:lnTo>
                <a:lnTo>
                  <a:pt x="1369925" y="1262985"/>
                </a:lnTo>
                <a:lnTo>
                  <a:pt x="1373484" y="1260183"/>
                </a:lnTo>
                <a:lnTo>
                  <a:pt x="1378229" y="1258182"/>
                </a:lnTo>
                <a:lnTo>
                  <a:pt x="1383765" y="1256181"/>
                </a:lnTo>
                <a:lnTo>
                  <a:pt x="1389301" y="1253779"/>
                </a:lnTo>
                <a:lnTo>
                  <a:pt x="1395628" y="1252578"/>
                </a:lnTo>
                <a:lnTo>
                  <a:pt x="1401954" y="1250977"/>
                </a:lnTo>
                <a:lnTo>
                  <a:pt x="1415399" y="1248976"/>
                </a:lnTo>
                <a:lnTo>
                  <a:pt x="1428052" y="1248175"/>
                </a:lnTo>
                <a:lnTo>
                  <a:pt x="1433588" y="1247775"/>
                </a:lnTo>
                <a:close/>
                <a:moveTo>
                  <a:pt x="1155700" y="965200"/>
                </a:moveTo>
                <a:lnTo>
                  <a:pt x="1161653" y="965597"/>
                </a:lnTo>
                <a:lnTo>
                  <a:pt x="1167209" y="966787"/>
                </a:lnTo>
                <a:lnTo>
                  <a:pt x="1172766" y="968770"/>
                </a:lnTo>
                <a:lnTo>
                  <a:pt x="1177925" y="971944"/>
                </a:lnTo>
                <a:lnTo>
                  <a:pt x="1182687" y="975514"/>
                </a:lnTo>
                <a:lnTo>
                  <a:pt x="1187450" y="980274"/>
                </a:lnTo>
                <a:lnTo>
                  <a:pt x="1192213" y="985431"/>
                </a:lnTo>
                <a:lnTo>
                  <a:pt x="1196181" y="991381"/>
                </a:lnTo>
                <a:lnTo>
                  <a:pt x="1200150" y="998125"/>
                </a:lnTo>
                <a:lnTo>
                  <a:pt x="1204119" y="1005265"/>
                </a:lnTo>
                <a:lnTo>
                  <a:pt x="1207691" y="1012802"/>
                </a:lnTo>
                <a:lnTo>
                  <a:pt x="1211659" y="1021133"/>
                </a:lnTo>
                <a:lnTo>
                  <a:pt x="1214437" y="1029860"/>
                </a:lnTo>
                <a:lnTo>
                  <a:pt x="1217613" y="1038984"/>
                </a:lnTo>
                <a:lnTo>
                  <a:pt x="1220787" y="1048504"/>
                </a:lnTo>
                <a:lnTo>
                  <a:pt x="1225947" y="1068338"/>
                </a:lnTo>
                <a:lnTo>
                  <a:pt x="1230313" y="1089363"/>
                </a:lnTo>
                <a:lnTo>
                  <a:pt x="1234678" y="1111180"/>
                </a:lnTo>
                <a:lnTo>
                  <a:pt x="1237853" y="1133792"/>
                </a:lnTo>
                <a:lnTo>
                  <a:pt x="1241028" y="1155609"/>
                </a:lnTo>
                <a:lnTo>
                  <a:pt x="1243013" y="1177824"/>
                </a:lnTo>
                <a:lnTo>
                  <a:pt x="1245394" y="1198848"/>
                </a:lnTo>
                <a:lnTo>
                  <a:pt x="1246981" y="1219476"/>
                </a:lnTo>
                <a:lnTo>
                  <a:pt x="1246187" y="1186551"/>
                </a:lnTo>
                <a:lnTo>
                  <a:pt x="1342231" y="1244467"/>
                </a:lnTo>
                <a:lnTo>
                  <a:pt x="1323181" y="1340465"/>
                </a:lnTo>
                <a:lnTo>
                  <a:pt x="1248966" y="1309524"/>
                </a:lnTo>
                <a:lnTo>
                  <a:pt x="1245394" y="1284929"/>
                </a:lnTo>
                <a:lnTo>
                  <a:pt x="1239441" y="1242087"/>
                </a:lnTo>
                <a:lnTo>
                  <a:pt x="1231106" y="1373787"/>
                </a:lnTo>
                <a:lnTo>
                  <a:pt x="1230709" y="1379737"/>
                </a:lnTo>
                <a:lnTo>
                  <a:pt x="1230313" y="1386084"/>
                </a:lnTo>
                <a:lnTo>
                  <a:pt x="1230709" y="1392431"/>
                </a:lnTo>
                <a:lnTo>
                  <a:pt x="1232297" y="1399968"/>
                </a:lnTo>
                <a:lnTo>
                  <a:pt x="1234281" y="1407902"/>
                </a:lnTo>
                <a:lnTo>
                  <a:pt x="1237059" y="1417422"/>
                </a:lnTo>
                <a:lnTo>
                  <a:pt x="1241822" y="1428133"/>
                </a:lnTo>
                <a:lnTo>
                  <a:pt x="1247775" y="1440430"/>
                </a:lnTo>
                <a:lnTo>
                  <a:pt x="1231106" y="1440430"/>
                </a:lnTo>
                <a:lnTo>
                  <a:pt x="1242219" y="1446380"/>
                </a:lnTo>
                <a:lnTo>
                  <a:pt x="1256109" y="1453124"/>
                </a:lnTo>
                <a:lnTo>
                  <a:pt x="1287066" y="1467405"/>
                </a:lnTo>
                <a:lnTo>
                  <a:pt x="1313259" y="1479305"/>
                </a:lnTo>
                <a:lnTo>
                  <a:pt x="1323975" y="1483669"/>
                </a:lnTo>
                <a:lnTo>
                  <a:pt x="1501775" y="1720491"/>
                </a:lnTo>
                <a:lnTo>
                  <a:pt x="1401763" y="1798638"/>
                </a:lnTo>
                <a:lnTo>
                  <a:pt x="1210469" y="1576494"/>
                </a:lnTo>
                <a:lnTo>
                  <a:pt x="1080294" y="1561816"/>
                </a:lnTo>
                <a:lnTo>
                  <a:pt x="1080294" y="1563800"/>
                </a:lnTo>
                <a:lnTo>
                  <a:pt x="1080294" y="1567370"/>
                </a:lnTo>
                <a:lnTo>
                  <a:pt x="1079500" y="1575700"/>
                </a:lnTo>
                <a:lnTo>
                  <a:pt x="1077516" y="1587601"/>
                </a:lnTo>
                <a:lnTo>
                  <a:pt x="1074341" y="1601088"/>
                </a:lnTo>
                <a:lnTo>
                  <a:pt x="1066403" y="1633220"/>
                </a:lnTo>
                <a:lnTo>
                  <a:pt x="1056878" y="1669318"/>
                </a:lnTo>
                <a:lnTo>
                  <a:pt x="1046956" y="1703830"/>
                </a:lnTo>
                <a:lnTo>
                  <a:pt x="1038622" y="1733582"/>
                </a:lnTo>
                <a:lnTo>
                  <a:pt x="1030288" y="1762540"/>
                </a:lnTo>
                <a:lnTo>
                  <a:pt x="802481" y="1785548"/>
                </a:lnTo>
                <a:lnTo>
                  <a:pt x="770731" y="1731201"/>
                </a:lnTo>
                <a:lnTo>
                  <a:pt x="904081" y="1706210"/>
                </a:lnTo>
                <a:lnTo>
                  <a:pt x="903685" y="1489619"/>
                </a:lnTo>
                <a:lnTo>
                  <a:pt x="871935" y="1482479"/>
                </a:lnTo>
                <a:lnTo>
                  <a:pt x="869950" y="1471768"/>
                </a:lnTo>
                <a:lnTo>
                  <a:pt x="867966" y="1461851"/>
                </a:lnTo>
                <a:lnTo>
                  <a:pt x="866378" y="1453124"/>
                </a:lnTo>
                <a:lnTo>
                  <a:pt x="864791" y="1445190"/>
                </a:lnTo>
                <a:lnTo>
                  <a:pt x="863600" y="1428926"/>
                </a:lnTo>
                <a:lnTo>
                  <a:pt x="862806" y="1413455"/>
                </a:lnTo>
                <a:lnTo>
                  <a:pt x="862013" y="1373787"/>
                </a:lnTo>
                <a:lnTo>
                  <a:pt x="860822" y="1346812"/>
                </a:lnTo>
                <a:lnTo>
                  <a:pt x="858044" y="1312697"/>
                </a:lnTo>
                <a:lnTo>
                  <a:pt x="854472" y="1175444"/>
                </a:lnTo>
                <a:lnTo>
                  <a:pt x="843756" y="1181791"/>
                </a:lnTo>
                <a:lnTo>
                  <a:pt x="818753" y="1197658"/>
                </a:lnTo>
                <a:lnTo>
                  <a:pt x="802878" y="1208369"/>
                </a:lnTo>
                <a:lnTo>
                  <a:pt x="786606" y="1219476"/>
                </a:lnTo>
                <a:lnTo>
                  <a:pt x="770731" y="1230980"/>
                </a:lnTo>
                <a:lnTo>
                  <a:pt x="756841" y="1242087"/>
                </a:lnTo>
                <a:lnTo>
                  <a:pt x="754460" y="1250021"/>
                </a:lnTo>
                <a:lnTo>
                  <a:pt x="752872" y="1258351"/>
                </a:lnTo>
                <a:lnTo>
                  <a:pt x="752078" y="1266681"/>
                </a:lnTo>
                <a:lnTo>
                  <a:pt x="751285" y="1275805"/>
                </a:lnTo>
                <a:lnTo>
                  <a:pt x="751285" y="1284532"/>
                </a:lnTo>
                <a:lnTo>
                  <a:pt x="751681" y="1292863"/>
                </a:lnTo>
                <a:lnTo>
                  <a:pt x="752078" y="1301590"/>
                </a:lnTo>
                <a:lnTo>
                  <a:pt x="752872" y="1310317"/>
                </a:lnTo>
                <a:lnTo>
                  <a:pt x="754856" y="1325788"/>
                </a:lnTo>
                <a:lnTo>
                  <a:pt x="756444" y="1339275"/>
                </a:lnTo>
                <a:lnTo>
                  <a:pt x="758031" y="1350382"/>
                </a:lnTo>
                <a:lnTo>
                  <a:pt x="758031" y="1354349"/>
                </a:lnTo>
                <a:lnTo>
                  <a:pt x="756841" y="1357523"/>
                </a:lnTo>
                <a:lnTo>
                  <a:pt x="727869" y="1355539"/>
                </a:lnTo>
                <a:lnTo>
                  <a:pt x="715566" y="1354746"/>
                </a:lnTo>
                <a:lnTo>
                  <a:pt x="709613" y="1354746"/>
                </a:lnTo>
                <a:lnTo>
                  <a:pt x="704453" y="1355143"/>
                </a:lnTo>
                <a:lnTo>
                  <a:pt x="698897" y="1355539"/>
                </a:lnTo>
                <a:lnTo>
                  <a:pt x="693341" y="1356729"/>
                </a:lnTo>
                <a:lnTo>
                  <a:pt x="687785" y="1357919"/>
                </a:lnTo>
                <a:lnTo>
                  <a:pt x="682228" y="1359903"/>
                </a:lnTo>
                <a:lnTo>
                  <a:pt x="677069" y="1361886"/>
                </a:lnTo>
                <a:lnTo>
                  <a:pt x="671116" y="1364663"/>
                </a:lnTo>
                <a:lnTo>
                  <a:pt x="664766" y="1367836"/>
                </a:lnTo>
                <a:lnTo>
                  <a:pt x="658416" y="1372200"/>
                </a:lnTo>
                <a:lnTo>
                  <a:pt x="657225" y="1367043"/>
                </a:lnTo>
                <a:lnTo>
                  <a:pt x="655241" y="1361093"/>
                </a:lnTo>
                <a:lnTo>
                  <a:pt x="654050" y="1355143"/>
                </a:lnTo>
                <a:lnTo>
                  <a:pt x="653256" y="1348399"/>
                </a:lnTo>
                <a:lnTo>
                  <a:pt x="651669" y="1333325"/>
                </a:lnTo>
                <a:lnTo>
                  <a:pt x="650875" y="1316267"/>
                </a:lnTo>
                <a:lnTo>
                  <a:pt x="650875" y="1296830"/>
                </a:lnTo>
                <a:lnTo>
                  <a:pt x="651272" y="1274615"/>
                </a:lnTo>
                <a:lnTo>
                  <a:pt x="652066" y="1251211"/>
                </a:lnTo>
                <a:lnTo>
                  <a:pt x="653653" y="1225029"/>
                </a:lnTo>
                <a:lnTo>
                  <a:pt x="660797" y="1208369"/>
                </a:lnTo>
                <a:lnTo>
                  <a:pt x="667147" y="1194881"/>
                </a:lnTo>
                <a:lnTo>
                  <a:pt x="670322" y="1188931"/>
                </a:lnTo>
                <a:lnTo>
                  <a:pt x="673497" y="1183774"/>
                </a:lnTo>
                <a:lnTo>
                  <a:pt x="680244" y="1174254"/>
                </a:lnTo>
                <a:lnTo>
                  <a:pt x="687388" y="1164733"/>
                </a:lnTo>
                <a:lnTo>
                  <a:pt x="696119" y="1155213"/>
                </a:lnTo>
                <a:lnTo>
                  <a:pt x="706438" y="1143312"/>
                </a:lnTo>
                <a:lnTo>
                  <a:pt x="718741" y="1129031"/>
                </a:lnTo>
                <a:lnTo>
                  <a:pt x="738585" y="1108007"/>
                </a:lnTo>
                <a:lnTo>
                  <a:pt x="756047" y="1088966"/>
                </a:lnTo>
                <a:lnTo>
                  <a:pt x="785416" y="1057231"/>
                </a:lnTo>
                <a:lnTo>
                  <a:pt x="797719" y="1043744"/>
                </a:lnTo>
                <a:lnTo>
                  <a:pt x="809228" y="1032240"/>
                </a:lnTo>
                <a:lnTo>
                  <a:pt x="820738" y="1021926"/>
                </a:lnTo>
                <a:lnTo>
                  <a:pt x="831056" y="1012802"/>
                </a:lnTo>
                <a:lnTo>
                  <a:pt x="836613" y="1008439"/>
                </a:lnTo>
                <a:lnTo>
                  <a:pt x="842169" y="1004869"/>
                </a:lnTo>
                <a:lnTo>
                  <a:pt x="848122" y="1000902"/>
                </a:lnTo>
                <a:lnTo>
                  <a:pt x="854075" y="997331"/>
                </a:lnTo>
                <a:lnTo>
                  <a:pt x="860028" y="994555"/>
                </a:lnTo>
                <a:lnTo>
                  <a:pt x="866378" y="991381"/>
                </a:lnTo>
                <a:lnTo>
                  <a:pt x="873125" y="988208"/>
                </a:lnTo>
                <a:lnTo>
                  <a:pt x="880269" y="985828"/>
                </a:lnTo>
                <a:lnTo>
                  <a:pt x="895350" y="980274"/>
                </a:lnTo>
                <a:lnTo>
                  <a:pt x="912416" y="975117"/>
                </a:lnTo>
                <a:lnTo>
                  <a:pt x="932260" y="970753"/>
                </a:lnTo>
                <a:lnTo>
                  <a:pt x="954881" y="965597"/>
                </a:lnTo>
                <a:lnTo>
                  <a:pt x="963613" y="965993"/>
                </a:lnTo>
                <a:lnTo>
                  <a:pt x="979488" y="966787"/>
                </a:lnTo>
                <a:lnTo>
                  <a:pt x="1004491" y="968373"/>
                </a:lnTo>
                <a:lnTo>
                  <a:pt x="1089819" y="1240103"/>
                </a:lnTo>
                <a:lnTo>
                  <a:pt x="1081484" y="1159179"/>
                </a:lnTo>
                <a:lnTo>
                  <a:pt x="1077516" y="1013199"/>
                </a:lnTo>
                <a:lnTo>
                  <a:pt x="1071959" y="999315"/>
                </a:lnTo>
                <a:lnTo>
                  <a:pt x="1083072" y="980671"/>
                </a:lnTo>
                <a:lnTo>
                  <a:pt x="1107281" y="980671"/>
                </a:lnTo>
                <a:lnTo>
                  <a:pt x="1117600" y="999315"/>
                </a:lnTo>
                <a:lnTo>
                  <a:pt x="1112837" y="1015579"/>
                </a:lnTo>
                <a:lnTo>
                  <a:pt x="1142206" y="1228203"/>
                </a:lnTo>
                <a:lnTo>
                  <a:pt x="1137841" y="971944"/>
                </a:lnTo>
                <a:lnTo>
                  <a:pt x="1146572" y="967580"/>
                </a:lnTo>
                <a:lnTo>
                  <a:pt x="1148953" y="966390"/>
                </a:lnTo>
                <a:lnTo>
                  <a:pt x="1149350" y="965597"/>
                </a:lnTo>
                <a:lnTo>
                  <a:pt x="1155700" y="965200"/>
                </a:lnTo>
                <a:close/>
                <a:moveTo>
                  <a:pt x="931148" y="736601"/>
                </a:moveTo>
                <a:lnTo>
                  <a:pt x="929554" y="751285"/>
                </a:lnTo>
                <a:lnTo>
                  <a:pt x="928757" y="762794"/>
                </a:lnTo>
                <a:lnTo>
                  <a:pt x="929155" y="762794"/>
                </a:lnTo>
                <a:lnTo>
                  <a:pt x="929554" y="751285"/>
                </a:lnTo>
                <a:lnTo>
                  <a:pt x="930351" y="746126"/>
                </a:lnTo>
                <a:lnTo>
                  <a:pt x="931148" y="741363"/>
                </a:lnTo>
                <a:lnTo>
                  <a:pt x="931148" y="736601"/>
                </a:lnTo>
                <a:close/>
                <a:moveTo>
                  <a:pt x="949086" y="679054"/>
                </a:moveTo>
                <a:lnTo>
                  <a:pt x="948289" y="679847"/>
                </a:lnTo>
                <a:lnTo>
                  <a:pt x="945499" y="681435"/>
                </a:lnTo>
                <a:lnTo>
                  <a:pt x="943904" y="683419"/>
                </a:lnTo>
                <a:lnTo>
                  <a:pt x="941911" y="686991"/>
                </a:lnTo>
                <a:lnTo>
                  <a:pt x="945897" y="682625"/>
                </a:lnTo>
                <a:lnTo>
                  <a:pt x="948289" y="681038"/>
                </a:lnTo>
                <a:lnTo>
                  <a:pt x="950282" y="679054"/>
                </a:lnTo>
                <a:lnTo>
                  <a:pt x="949086" y="679054"/>
                </a:lnTo>
                <a:close/>
                <a:moveTo>
                  <a:pt x="1038375" y="620713"/>
                </a:moveTo>
                <a:lnTo>
                  <a:pt x="1049138" y="620713"/>
                </a:lnTo>
                <a:lnTo>
                  <a:pt x="1059502" y="621110"/>
                </a:lnTo>
                <a:lnTo>
                  <a:pt x="1069866" y="622300"/>
                </a:lnTo>
                <a:lnTo>
                  <a:pt x="1079432" y="623491"/>
                </a:lnTo>
                <a:lnTo>
                  <a:pt x="1088999" y="625872"/>
                </a:lnTo>
                <a:lnTo>
                  <a:pt x="1098167" y="627857"/>
                </a:lnTo>
                <a:lnTo>
                  <a:pt x="1106937" y="630238"/>
                </a:lnTo>
                <a:lnTo>
                  <a:pt x="1115307" y="633413"/>
                </a:lnTo>
                <a:lnTo>
                  <a:pt x="1123678" y="636191"/>
                </a:lnTo>
                <a:lnTo>
                  <a:pt x="1130853" y="639763"/>
                </a:lnTo>
                <a:lnTo>
                  <a:pt x="1138028" y="642938"/>
                </a:lnTo>
                <a:lnTo>
                  <a:pt x="1144805" y="646510"/>
                </a:lnTo>
                <a:lnTo>
                  <a:pt x="1156365" y="652860"/>
                </a:lnTo>
                <a:lnTo>
                  <a:pt x="1166729" y="659607"/>
                </a:lnTo>
                <a:lnTo>
                  <a:pt x="1174701" y="664766"/>
                </a:lnTo>
                <a:lnTo>
                  <a:pt x="1180680" y="669529"/>
                </a:lnTo>
                <a:lnTo>
                  <a:pt x="1185862" y="673497"/>
                </a:lnTo>
                <a:lnTo>
                  <a:pt x="1185862" y="676275"/>
                </a:lnTo>
                <a:lnTo>
                  <a:pt x="1185862" y="684213"/>
                </a:lnTo>
                <a:lnTo>
                  <a:pt x="1185065" y="688975"/>
                </a:lnTo>
                <a:lnTo>
                  <a:pt x="1183869" y="694532"/>
                </a:lnTo>
                <a:lnTo>
                  <a:pt x="1182274" y="700088"/>
                </a:lnTo>
                <a:lnTo>
                  <a:pt x="1180281" y="704850"/>
                </a:lnTo>
                <a:lnTo>
                  <a:pt x="1179086" y="707629"/>
                </a:lnTo>
                <a:lnTo>
                  <a:pt x="1177093" y="710010"/>
                </a:lnTo>
                <a:lnTo>
                  <a:pt x="1175498" y="711994"/>
                </a:lnTo>
                <a:lnTo>
                  <a:pt x="1173505" y="713979"/>
                </a:lnTo>
                <a:lnTo>
                  <a:pt x="1170715" y="715963"/>
                </a:lnTo>
                <a:lnTo>
                  <a:pt x="1168323" y="717154"/>
                </a:lnTo>
                <a:lnTo>
                  <a:pt x="1165533" y="718344"/>
                </a:lnTo>
                <a:lnTo>
                  <a:pt x="1161945" y="719138"/>
                </a:lnTo>
                <a:lnTo>
                  <a:pt x="1158756" y="719535"/>
                </a:lnTo>
                <a:lnTo>
                  <a:pt x="1154770" y="719535"/>
                </a:lnTo>
                <a:lnTo>
                  <a:pt x="1150784" y="719138"/>
                </a:lnTo>
                <a:lnTo>
                  <a:pt x="1146001" y="718344"/>
                </a:lnTo>
                <a:lnTo>
                  <a:pt x="1140819" y="717154"/>
                </a:lnTo>
                <a:lnTo>
                  <a:pt x="1135238" y="715566"/>
                </a:lnTo>
                <a:lnTo>
                  <a:pt x="1129259" y="712788"/>
                </a:lnTo>
                <a:lnTo>
                  <a:pt x="1123678" y="710010"/>
                </a:lnTo>
                <a:lnTo>
                  <a:pt x="1120091" y="708819"/>
                </a:lnTo>
                <a:lnTo>
                  <a:pt x="1114112" y="707629"/>
                </a:lnTo>
                <a:lnTo>
                  <a:pt x="1098964" y="704850"/>
                </a:lnTo>
                <a:lnTo>
                  <a:pt x="1083418" y="702072"/>
                </a:lnTo>
                <a:lnTo>
                  <a:pt x="1077439" y="700882"/>
                </a:lnTo>
                <a:lnTo>
                  <a:pt x="1073852" y="700088"/>
                </a:lnTo>
                <a:lnTo>
                  <a:pt x="1104545" y="714772"/>
                </a:lnTo>
                <a:lnTo>
                  <a:pt x="1118895" y="721122"/>
                </a:lnTo>
                <a:lnTo>
                  <a:pt x="1125671" y="723504"/>
                </a:lnTo>
                <a:lnTo>
                  <a:pt x="1132448" y="725885"/>
                </a:lnTo>
                <a:lnTo>
                  <a:pt x="1138826" y="728266"/>
                </a:lnTo>
                <a:lnTo>
                  <a:pt x="1144805" y="729457"/>
                </a:lnTo>
                <a:lnTo>
                  <a:pt x="1150784" y="730647"/>
                </a:lnTo>
                <a:lnTo>
                  <a:pt x="1155966" y="731044"/>
                </a:lnTo>
                <a:lnTo>
                  <a:pt x="1161148" y="730647"/>
                </a:lnTo>
                <a:lnTo>
                  <a:pt x="1165931" y="729457"/>
                </a:lnTo>
                <a:lnTo>
                  <a:pt x="1170316" y="727869"/>
                </a:lnTo>
                <a:lnTo>
                  <a:pt x="1174302" y="725091"/>
                </a:lnTo>
                <a:lnTo>
                  <a:pt x="1175498" y="735410"/>
                </a:lnTo>
                <a:lnTo>
                  <a:pt x="1175897" y="744935"/>
                </a:lnTo>
                <a:lnTo>
                  <a:pt x="1175498" y="753666"/>
                </a:lnTo>
                <a:lnTo>
                  <a:pt x="1175099" y="762397"/>
                </a:lnTo>
                <a:lnTo>
                  <a:pt x="1176694" y="761207"/>
                </a:lnTo>
                <a:lnTo>
                  <a:pt x="1177491" y="760413"/>
                </a:lnTo>
                <a:lnTo>
                  <a:pt x="1178687" y="760016"/>
                </a:lnTo>
                <a:lnTo>
                  <a:pt x="1179086" y="760413"/>
                </a:lnTo>
                <a:lnTo>
                  <a:pt x="1179484" y="761207"/>
                </a:lnTo>
                <a:lnTo>
                  <a:pt x="1179883" y="763985"/>
                </a:lnTo>
                <a:lnTo>
                  <a:pt x="1180281" y="767954"/>
                </a:lnTo>
                <a:lnTo>
                  <a:pt x="1180281" y="773113"/>
                </a:lnTo>
                <a:lnTo>
                  <a:pt x="1179086" y="785813"/>
                </a:lnTo>
                <a:lnTo>
                  <a:pt x="1177491" y="800498"/>
                </a:lnTo>
                <a:lnTo>
                  <a:pt x="1175498" y="814388"/>
                </a:lnTo>
                <a:lnTo>
                  <a:pt x="1173505" y="826294"/>
                </a:lnTo>
                <a:lnTo>
                  <a:pt x="1171911" y="833438"/>
                </a:lnTo>
                <a:lnTo>
                  <a:pt x="1170715" y="834629"/>
                </a:lnTo>
                <a:lnTo>
                  <a:pt x="1170316" y="834232"/>
                </a:lnTo>
                <a:lnTo>
                  <a:pt x="1169519" y="842169"/>
                </a:lnTo>
                <a:lnTo>
                  <a:pt x="1168323" y="849710"/>
                </a:lnTo>
                <a:lnTo>
                  <a:pt x="1166729" y="856854"/>
                </a:lnTo>
                <a:lnTo>
                  <a:pt x="1165134" y="863998"/>
                </a:lnTo>
                <a:lnTo>
                  <a:pt x="1162742" y="870744"/>
                </a:lnTo>
                <a:lnTo>
                  <a:pt x="1160351" y="877491"/>
                </a:lnTo>
                <a:lnTo>
                  <a:pt x="1157959" y="883841"/>
                </a:lnTo>
                <a:lnTo>
                  <a:pt x="1154770" y="890191"/>
                </a:lnTo>
                <a:lnTo>
                  <a:pt x="1151980" y="896541"/>
                </a:lnTo>
                <a:lnTo>
                  <a:pt x="1148791" y="902098"/>
                </a:lnTo>
                <a:lnTo>
                  <a:pt x="1145602" y="907654"/>
                </a:lnTo>
                <a:lnTo>
                  <a:pt x="1141616" y="913210"/>
                </a:lnTo>
                <a:lnTo>
                  <a:pt x="1138028" y="918370"/>
                </a:lnTo>
                <a:lnTo>
                  <a:pt x="1134042" y="923529"/>
                </a:lnTo>
                <a:lnTo>
                  <a:pt x="1126070" y="932260"/>
                </a:lnTo>
                <a:lnTo>
                  <a:pt x="1117699" y="940595"/>
                </a:lnTo>
                <a:lnTo>
                  <a:pt x="1108531" y="947738"/>
                </a:lnTo>
                <a:lnTo>
                  <a:pt x="1099762" y="954088"/>
                </a:lnTo>
                <a:lnTo>
                  <a:pt x="1090593" y="959248"/>
                </a:lnTo>
                <a:lnTo>
                  <a:pt x="1081027" y="963216"/>
                </a:lnTo>
                <a:lnTo>
                  <a:pt x="1077041" y="964804"/>
                </a:lnTo>
                <a:lnTo>
                  <a:pt x="1072257" y="966391"/>
                </a:lnTo>
                <a:lnTo>
                  <a:pt x="1067474" y="967185"/>
                </a:lnTo>
                <a:lnTo>
                  <a:pt x="1063488" y="967979"/>
                </a:lnTo>
                <a:lnTo>
                  <a:pt x="1059103" y="968376"/>
                </a:lnTo>
                <a:lnTo>
                  <a:pt x="1054719" y="968376"/>
                </a:lnTo>
                <a:lnTo>
                  <a:pt x="1051530" y="968376"/>
                </a:lnTo>
                <a:lnTo>
                  <a:pt x="1047543" y="967979"/>
                </a:lnTo>
                <a:lnTo>
                  <a:pt x="1043956" y="967185"/>
                </a:lnTo>
                <a:lnTo>
                  <a:pt x="1039970" y="965995"/>
                </a:lnTo>
                <a:lnTo>
                  <a:pt x="1031998" y="962820"/>
                </a:lnTo>
                <a:lnTo>
                  <a:pt x="1023627" y="958851"/>
                </a:lnTo>
                <a:lnTo>
                  <a:pt x="1014857" y="953295"/>
                </a:lnTo>
                <a:lnTo>
                  <a:pt x="1006088" y="947341"/>
                </a:lnTo>
                <a:lnTo>
                  <a:pt x="997318" y="939801"/>
                </a:lnTo>
                <a:lnTo>
                  <a:pt x="988549" y="931863"/>
                </a:lnTo>
                <a:lnTo>
                  <a:pt x="979779" y="922338"/>
                </a:lnTo>
                <a:lnTo>
                  <a:pt x="971807" y="912813"/>
                </a:lnTo>
                <a:lnTo>
                  <a:pt x="963835" y="902098"/>
                </a:lnTo>
                <a:lnTo>
                  <a:pt x="956660" y="890985"/>
                </a:lnTo>
                <a:lnTo>
                  <a:pt x="949883" y="878682"/>
                </a:lnTo>
                <a:lnTo>
                  <a:pt x="943904" y="865982"/>
                </a:lnTo>
                <a:lnTo>
                  <a:pt x="941512" y="859632"/>
                </a:lnTo>
                <a:lnTo>
                  <a:pt x="938722" y="852885"/>
                </a:lnTo>
                <a:lnTo>
                  <a:pt x="936729" y="846138"/>
                </a:lnTo>
                <a:lnTo>
                  <a:pt x="934736" y="839391"/>
                </a:lnTo>
                <a:lnTo>
                  <a:pt x="933540" y="843757"/>
                </a:lnTo>
                <a:lnTo>
                  <a:pt x="931547" y="847329"/>
                </a:lnTo>
                <a:lnTo>
                  <a:pt x="929554" y="849710"/>
                </a:lnTo>
                <a:lnTo>
                  <a:pt x="928757" y="850107"/>
                </a:lnTo>
                <a:lnTo>
                  <a:pt x="927960" y="850504"/>
                </a:lnTo>
                <a:lnTo>
                  <a:pt x="926764" y="850107"/>
                </a:lnTo>
                <a:lnTo>
                  <a:pt x="925568" y="849710"/>
                </a:lnTo>
                <a:lnTo>
                  <a:pt x="924372" y="848123"/>
                </a:lnTo>
                <a:lnTo>
                  <a:pt x="923575" y="846535"/>
                </a:lnTo>
                <a:lnTo>
                  <a:pt x="921582" y="842963"/>
                </a:lnTo>
                <a:lnTo>
                  <a:pt x="920386" y="837407"/>
                </a:lnTo>
                <a:lnTo>
                  <a:pt x="918791" y="831057"/>
                </a:lnTo>
                <a:lnTo>
                  <a:pt x="917596" y="823516"/>
                </a:lnTo>
                <a:lnTo>
                  <a:pt x="917197" y="815182"/>
                </a:lnTo>
                <a:lnTo>
                  <a:pt x="916798" y="806054"/>
                </a:lnTo>
                <a:lnTo>
                  <a:pt x="917197" y="798116"/>
                </a:lnTo>
                <a:lnTo>
                  <a:pt x="917596" y="790576"/>
                </a:lnTo>
                <a:lnTo>
                  <a:pt x="918393" y="783829"/>
                </a:lnTo>
                <a:lnTo>
                  <a:pt x="919987" y="777479"/>
                </a:lnTo>
                <a:lnTo>
                  <a:pt x="921183" y="772319"/>
                </a:lnTo>
                <a:lnTo>
                  <a:pt x="922379" y="767954"/>
                </a:lnTo>
                <a:lnTo>
                  <a:pt x="924372" y="764779"/>
                </a:lnTo>
                <a:lnTo>
                  <a:pt x="925169" y="763588"/>
                </a:lnTo>
                <a:lnTo>
                  <a:pt x="926365" y="763191"/>
                </a:lnTo>
                <a:lnTo>
                  <a:pt x="923176" y="759619"/>
                </a:lnTo>
                <a:lnTo>
                  <a:pt x="920785" y="756444"/>
                </a:lnTo>
                <a:lnTo>
                  <a:pt x="918393" y="752476"/>
                </a:lnTo>
                <a:lnTo>
                  <a:pt x="916798" y="748507"/>
                </a:lnTo>
                <a:lnTo>
                  <a:pt x="915204" y="744538"/>
                </a:lnTo>
                <a:lnTo>
                  <a:pt x="914407" y="739776"/>
                </a:lnTo>
                <a:lnTo>
                  <a:pt x="913609" y="735807"/>
                </a:lnTo>
                <a:lnTo>
                  <a:pt x="913211" y="731044"/>
                </a:lnTo>
                <a:lnTo>
                  <a:pt x="912812" y="727076"/>
                </a:lnTo>
                <a:lnTo>
                  <a:pt x="912812" y="721916"/>
                </a:lnTo>
                <a:lnTo>
                  <a:pt x="913609" y="712391"/>
                </a:lnTo>
                <a:lnTo>
                  <a:pt x="915204" y="703263"/>
                </a:lnTo>
                <a:lnTo>
                  <a:pt x="917197" y="694135"/>
                </a:lnTo>
                <a:lnTo>
                  <a:pt x="920386" y="685007"/>
                </a:lnTo>
                <a:lnTo>
                  <a:pt x="923575" y="676672"/>
                </a:lnTo>
                <a:lnTo>
                  <a:pt x="927162" y="668735"/>
                </a:lnTo>
                <a:lnTo>
                  <a:pt x="930750" y="661988"/>
                </a:lnTo>
                <a:lnTo>
                  <a:pt x="934337" y="656035"/>
                </a:lnTo>
                <a:lnTo>
                  <a:pt x="937526" y="651272"/>
                </a:lnTo>
                <a:lnTo>
                  <a:pt x="940715" y="647700"/>
                </a:lnTo>
                <a:lnTo>
                  <a:pt x="943107" y="646113"/>
                </a:lnTo>
                <a:lnTo>
                  <a:pt x="955862" y="639763"/>
                </a:lnTo>
                <a:lnTo>
                  <a:pt x="968219" y="634604"/>
                </a:lnTo>
                <a:lnTo>
                  <a:pt x="980178" y="630238"/>
                </a:lnTo>
                <a:lnTo>
                  <a:pt x="992535" y="627063"/>
                </a:lnTo>
                <a:lnTo>
                  <a:pt x="1004493" y="624285"/>
                </a:lnTo>
                <a:lnTo>
                  <a:pt x="1016053" y="622300"/>
                </a:lnTo>
                <a:lnTo>
                  <a:pt x="1027214" y="621110"/>
                </a:lnTo>
                <a:lnTo>
                  <a:pt x="1038375" y="620713"/>
                </a:lnTo>
                <a:close/>
                <a:moveTo>
                  <a:pt x="1043186" y="515586"/>
                </a:moveTo>
                <a:lnTo>
                  <a:pt x="1022934" y="515983"/>
                </a:lnTo>
                <a:lnTo>
                  <a:pt x="1002682" y="516777"/>
                </a:lnTo>
                <a:lnTo>
                  <a:pt x="982827" y="518364"/>
                </a:lnTo>
                <a:lnTo>
                  <a:pt x="962972" y="519952"/>
                </a:lnTo>
                <a:lnTo>
                  <a:pt x="943514" y="521937"/>
                </a:lnTo>
                <a:lnTo>
                  <a:pt x="924056" y="525113"/>
                </a:lnTo>
                <a:lnTo>
                  <a:pt x="904598" y="527891"/>
                </a:lnTo>
                <a:lnTo>
                  <a:pt x="885140" y="531861"/>
                </a:lnTo>
                <a:lnTo>
                  <a:pt x="866476" y="535830"/>
                </a:lnTo>
                <a:lnTo>
                  <a:pt x="847812" y="540594"/>
                </a:lnTo>
                <a:lnTo>
                  <a:pt x="829148" y="545754"/>
                </a:lnTo>
                <a:lnTo>
                  <a:pt x="810485" y="550914"/>
                </a:lnTo>
                <a:lnTo>
                  <a:pt x="792218" y="556869"/>
                </a:lnTo>
                <a:lnTo>
                  <a:pt x="774348" y="563220"/>
                </a:lnTo>
                <a:lnTo>
                  <a:pt x="756082" y="569968"/>
                </a:lnTo>
                <a:lnTo>
                  <a:pt x="738609" y="577113"/>
                </a:lnTo>
                <a:lnTo>
                  <a:pt x="721137" y="585449"/>
                </a:lnTo>
                <a:lnTo>
                  <a:pt x="704061" y="593388"/>
                </a:lnTo>
                <a:lnTo>
                  <a:pt x="686986" y="601724"/>
                </a:lnTo>
                <a:lnTo>
                  <a:pt x="670308" y="610457"/>
                </a:lnTo>
                <a:lnTo>
                  <a:pt x="653630" y="619587"/>
                </a:lnTo>
                <a:lnTo>
                  <a:pt x="637745" y="629114"/>
                </a:lnTo>
                <a:lnTo>
                  <a:pt x="621861" y="639037"/>
                </a:lnTo>
                <a:lnTo>
                  <a:pt x="605977" y="649755"/>
                </a:lnTo>
                <a:lnTo>
                  <a:pt x="590490" y="660473"/>
                </a:lnTo>
                <a:lnTo>
                  <a:pt x="575400" y="671190"/>
                </a:lnTo>
                <a:lnTo>
                  <a:pt x="559913" y="682702"/>
                </a:lnTo>
                <a:lnTo>
                  <a:pt x="545617" y="694610"/>
                </a:lnTo>
                <a:lnTo>
                  <a:pt x="531322" y="706519"/>
                </a:lnTo>
                <a:lnTo>
                  <a:pt x="517026" y="719221"/>
                </a:lnTo>
                <a:lnTo>
                  <a:pt x="503525" y="731924"/>
                </a:lnTo>
                <a:lnTo>
                  <a:pt x="490023" y="745023"/>
                </a:lnTo>
                <a:lnTo>
                  <a:pt x="476919" y="758520"/>
                </a:lnTo>
                <a:lnTo>
                  <a:pt x="464212" y="772413"/>
                </a:lnTo>
                <a:lnTo>
                  <a:pt x="451504" y="786306"/>
                </a:lnTo>
                <a:lnTo>
                  <a:pt x="439591" y="800596"/>
                </a:lnTo>
                <a:lnTo>
                  <a:pt x="427678" y="815680"/>
                </a:lnTo>
                <a:lnTo>
                  <a:pt x="416162" y="830368"/>
                </a:lnTo>
                <a:lnTo>
                  <a:pt x="405441" y="845452"/>
                </a:lnTo>
                <a:lnTo>
                  <a:pt x="394322" y="860933"/>
                </a:lnTo>
                <a:lnTo>
                  <a:pt x="383997" y="876811"/>
                </a:lnTo>
                <a:lnTo>
                  <a:pt x="374070" y="892689"/>
                </a:lnTo>
                <a:lnTo>
                  <a:pt x="364539" y="908964"/>
                </a:lnTo>
                <a:lnTo>
                  <a:pt x="355009" y="925636"/>
                </a:lnTo>
                <a:lnTo>
                  <a:pt x="346272" y="941911"/>
                </a:lnTo>
                <a:lnTo>
                  <a:pt x="337933" y="959377"/>
                </a:lnTo>
                <a:lnTo>
                  <a:pt x="329594" y="976048"/>
                </a:lnTo>
                <a:lnTo>
                  <a:pt x="322049" y="993911"/>
                </a:lnTo>
                <a:lnTo>
                  <a:pt x="314901" y="1011377"/>
                </a:lnTo>
                <a:lnTo>
                  <a:pt x="308151" y="1029240"/>
                </a:lnTo>
                <a:lnTo>
                  <a:pt x="301797" y="1047500"/>
                </a:lnTo>
                <a:lnTo>
                  <a:pt x="295840" y="1065362"/>
                </a:lnTo>
                <a:lnTo>
                  <a:pt x="290678" y="1084019"/>
                </a:lnTo>
                <a:lnTo>
                  <a:pt x="285516" y="1102676"/>
                </a:lnTo>
                <a:lnTo>
                  <a:pt x="280751" y="1121729"/>
                </a:lnTo>
                <a:lnTo>
                  <a:pt x="276780" y="1140783"/>
                </a:lnTo>
                <a:lnTo>
                  <a:pt x="272809" y="1159440"/>
                </a:lnTo>
                <a:lnTo>
                  <a:pt x="270029" y="1178890"/>
                </a:lnTo>
                <a:lnTo>
                  <a:pt x="266852" y="1198341"/>
                </a:lnTo>
                <a:lnTo>
                  <a:pt x="264867" y="1218188"/>
                </a:lnTo>
                <a:lnTo>
                  <a:pt x="263278" y="1237639"/>
                </a:lnTo>
                <a:lnTo>
                  <a:pt x="261690" y="1257883"/>
                </a:lnTo>
                <a:lnTo>
                  <a:pt x="260896" y="1277731"/>
                </a:lnTo>
                <a:lnTo>
                  <a:pt x="260498" y="1297975"/>
                </a:lnTo>
                <a:lnTo>
                  <a:pt x="260896" y="1318220"/>
                </a:lnTo>
                <a:lnTo>
                  <a:pt x="261690" y="1338067"/>
                </a:lnTo>
                <a:lnTo>
                  <a:pt x="263278" y="1357915"/>
                </a:lnTo>
                <a:lnTo>
                  <a:pt x="264867" y="1377763"/>
                </a:lnTo>
                <a:lnTo>
                  <a:pt x="266852" y="1397213"/>
                </a:lnTo>
                <a:lnTo>
                  <a:pt x="270029" y="1416664"/>
                </a:lnTo>
                <a:lnTo>
                  <a:pt x="272809" y="1436114"/>
                </a:lnTo>
                <a:lnTo>
                  <a:pt x="276780" y="1455168"/>
                </a:lnTo>
                <a:lnTo>
                  <a:pt x="280751" y="1474222"/>
                </a:lnTo>
                <a:lnTo>
                  <a:pt x="285516" y="1493275"/>
                </a:lnTo>
                <a:lnTo>
                  <a:pt x="290678" y="1511535"/>
                </a:lnTo>
                <a:lnTo>
                  <a:pt x="295840" y="1530192"/>
                </a:lnTo>
                <a:lnTo>
                  <a:pt x="301797" y="1548452"/>
                </a:lnTo>
                <a:lnTo>
                  <a:pt x="308151" y="1566314"/>
                </a:lnTo>
                <a:lnTo>
                  <a:pt x="314901" y="1584177"/>
                </a:lnTo>
                <a:lnTo>
                  <a:pt x="322049" y="1602040"/>
                </a:lnTo>
                <a:lnTo>
                  <a:pt x="329594" y="1619109"/>
                </a:lnTo>
                <a:lnTo>
                  <a:pt x="337933" y="1636575"/>
                </a:lnTo>
                <a:lnTo>
                  <a:pt x="346272" y="1653247"/>
                </a:lnTo>
                <a:lnTo>
                  <a:pt x="355009" y="1670316"/>
                </a:lnTo>
                <a:lnTo>
                  <a:pt x="364539" y="1686591"/>
                </a:lnTo>
                <a:lnTo>
                  <a:pt x="374070" y="1703262"/>
                </a:lnTo>
                <a:lnTo>
                  <a:pt x="383997" y="1719140"/>
                </a:lnTo>
                <a:lnTo>
                  <a:pt x="394322" y="1734622"/>
                </a:lnTo>
                <a:lnTo>
                  <a:pt x="405441" y="1750500"/>
                </a:lnTo>
                <a:lnTo>
                  <a:pt x="416162" y="1765584"/>
                </a:lnTo>
                <a:lnTo>
                  <a:pt x="427678" y="1780271"/>
                </a:lnTo>
                <a:lnTo>
                  <a:pt x="439591" y="1794958"/>
                </a:lnTo>
                <a:lnTo>
                  <a:pt x="451504" y="1809248"/>
                </a:lnTo>
                <a:lnTo>
                  <a:pt x="464212" y="1823142"/>
                </a:lnTo>
                <a:lnTo>
                  <a:pt x="476919" y="1837035"/>
                </a:lnTo>
                <a:lnTo>
                  <a:pt x="490023" y="1850531"/>
                </a:lnTo>
                <a:lnTo>
                  <a:pt x="503525" y="1863631"/>
                </a:lnTo>
                <a:lnTo>
                  <a:pt x="517026" y="1876333"/>
                </a:lnTo>
                <a:lnTo>
                  <a:pt x="531322" y="1889035"/>
                </a:lnTo>
                <a:lnTo>
                  <a:pt x="545617" y="1900944"/>
                </a:lnTo>
                <a:lnTo>
                  <a:pt x="559913" y="1912852"/>
                </a:lnTo>
                <a:lnTo>
                  <a:pt x="575400" y="1923967"/>
                </a:lnTo>
                <a:lnTo>
                  <a:pt x="590490" y="1935479"/>
                </a:lnTo>
                <a:lnTo>
                  <a:pt x="605977" y="1945799"/>
                </a:lnTo>
                <a:lnTo>
                  <a:pt x="621861" y="1956517"/>
                </a:lnTo>
                <a:lnTo>
                  <a:pt x="637745" y="1966044"/>
                </a:lnTo>
                <a:lnTo>
                  <a:pt x="653630" y="1975968"/>
                </a:lnTo>
                <a:lnTo>
                  <a:pt x="670308" y="1985097"/>
                </a:lnTo>
                <a:lnTo>
                  <a:pt x="686986" y="1994227"/>
                </a:lnTo>
                <a:lnTo>
                  <a:pt x="704061" y="2002563"/>
                </a:lnTo>
                <a:lnTo>
                  <a:pt x="721137" y="2010502"/>
                </a:lnTo>
                <a:lnTo>
                  <a:pt x="738609" y="2018044"/>
                </a:lnTo>
                <a:lnTo>
                  <a:pt x="756082" y="2025189"/>
                </a:lnTo>
                <a:lnTo>
                  <a:pt x="774348" y="2032335"/>
                </a:lnTo>
                <a:lnTo>
                  <a:pt x="792218" y="2038686"/>
                </a:lnTo>
                <a:lnTo>
                  <a:pt x="810485" y="2044640"/>
                </a:lnTo>
                <a:lnTo>
                  <a:pt x="829148" y="2050197"/>
                </a:lnTo>
                <a:lnTo>
                  <a:pt x="847812" y="2055358"/>
                </a:lnTo>
                <a:lnTo>
                  <a:pt x="866476" y="2059724"/>
                </a:lnTo>
                <a:lnTo>
                  <a:pt x="885140" y="2064091"/>
                </a:lnTo>
                <a:lnTo>
                  <a:pt x="904598" y="2067266"/>
                </a:lnTo>
                <a:lnTo>
                  <a:pt x="924056" y="2070839"/>
                </a:lnTo>
                <a:lnTo>
                  <a:pt x="943514" y="2073220"/>
                </a:lnTo>
                <a:lnTo>
                  <a:pt x="962972" y="2075999"/>
                </a:lnTo>
                <a:lnTo>
                  <a:pt x="982827" y="2077587"/>
                </a:lnTo>
                <a:lnTo>
                  <a:pt x="1002682" y="2078778"/>
                </a:lnTo>
                <a:lnTo>
                  <a:pt x="1022934" y="2079572"/>
                </a:lnTo>
                <a:lnTo>
                  <a:pt x="1043186" y="2079572"/>
                </a:lnTo>
                <a:lnTo>
                  <a:pt x="1063041" y="2079572"/>
                </a:lnTo>
                <a:lnTo>
                  <a:pt x="1083293" y="2078778"/>
                </a:lnTo>
                <a:lnTo>
                  <a:pt x="1103148" y="2077587"/>
                </a:lnTo>
                <a:lnTo>
                  <a:pt x="1122606" y="2075999"/>
                </a:lnTo>
                <a:lnTo>
                  <a:pt x="1142064" y="2073220"/>
                </a:lnTo>
                <a:lnTo>
                  <a:pt x="1161919" y="2070839"/>
                </a:lnTo>
                <a:lnTo>
                  <a:pt x="1180980" y="2067266"/>
                </a:lnTo>
                <a:lnTo>
                  <a:pt x="1200438" y="2064091"/>
                </a:lnTo>
                <a:lnTo>
                  <a:pt x="1219499" y="2059724"/>
                </a:lnTo>
                <a:lnTo>
                  <a:pt x="1237766" y="2055358"/>
                </a:lnTo>
                <a:lnTo>
                  <a:pt x="1256827" y="2050197"/>
                </a:lnTo>
                <a:lnTo>
                  <a:pt x="1275093" y="2044640"/>
                </a:lnTo>
                <a:lnTo>
                  <a:pt x="1293757" y="2038686"/>
                </a:lnTo>
                <a:lnTo>
                  <a:pt x="1311627" y="2032335"/>
                </a:lnTo>
                <a:lnTo>
                  <a:pt x="1329496" y="2025189"/>
                </a:lnTo>
                <a:lnTo>
                  <a:pt x="1347366" y="2018044"/>
                </a:lnTo>
                <a:lnTo>
                  <a:pt x="1364441" y="2010502"/>
                </a:lnTo>
                <a:lnTo>
                  <a:pt x="1381914" y="2002563"/>
                </a:lnTo>
                <a:lnTo>
                  <a:pt x="1398592" y="1994227"/>
                </a:lnTo>
                <a:lnTo>
                  <a:pt x="1415667" y="1985097"/>
                </a:lnTo>
                <a:lnTo>
                  <a:pt x="1431949" y="1975968"/>
                </a:lnTo>
                <a:lnTo>
                  <a:pt x="1447833" y="1966044"/>
                </a:lnTo>
                <a:lnTo>
                  <a:pt x="1464114" y="1956517"/>
                </a:lnTo>
                <a:lnTo>
                  <a:pt x="1479998" y="1945799"/>
                </a:lnTo>
                <a:lnTo>
                  <a:pt x="1495088" y="1935479"/>
                </a:lnTo>
                <a:lnTo>
                  <a:pt x="1510575" y="1923967"/>
                </a:lnTo>
                <a:lnTo>
                  <a:pt x="1525665" y="1912852"/>
                </a:lnTo>
                <a:lnTo>
                  <a:pt x="1539960" y="1900944"/>
                </a:lnTo>
                <a:lnTo>
                  <a:pt x="1554256" y="1889035"/>
                </a:lnTo>
                <a:lnTo>
                  <a:pt x="1568551" y="1876333"/>
                </a:lnTo>
                <a:lnTo>
                  <a:pt x="1582053" y="1863631"/>
                </a:lnTo>
                <a:lnTo>
                  <a:pt x="1595555" y="1850531"/>
                </a:lnTo>
                <a:lnTo>
                  <a:pt x="1608659" y="1837035"/>
                </a:lnTo>
                <a:lnTo>
                  <a:pt x="1621763" y="1823142"/>
                </a:lnTo>
                <a:lnTo>
                  <a:pt x="1634073" y="1809248"/>
                </a:lnTo>
                <a:lnTo>
                  <a:pt x="1646383" y="1794958"/>
                </a:lnTo>
                <a:lnTo>
                  <a:pt x="1657899" y="1780271"/>
                </a:lnTo>
                <a:lnTo>
                  <a:pt x="1669415" y="1765584"/>
                </a:lnTo>
                <a:lnTo>
                  <a:pt x="1680534" y="1750500"/>
                </a:lnTo>
                <a:lnTo>
                  <a:pt x="1691256" y="1734622"/>
                </a:lnTo>
                <a:lnTo>
                  <a:pt x="1701581" y="1719140"/>
                </a:lnTo>
                <a:lnTo>
                  <a:pt x="1711508" y="1703262"/>
                </a:lnTo>
                <a:lnTo>
                  <a:pt x="1721436" y="1686591"/>
                </a:lnTo>
                <a:lnTo>
                  <a:pt x="1730569" y="1670316"/>
                </a:lnTo>
                <a:lnTo>
                  <a:pt x="1739305" y="1653247"/>
                </a:lnTo>
                <a:lnTo>
                  <a:pt x="1748041" y="1636575"/>
                </a:lnTo>
                <a:lnTo>
                  <a:pt x="1755983" y="1619109"/>
                </a:lnTo>
                <a:lnTo>
                  <a:pt x="1763529" y="1602040"/>
                </a:lnTo>
                <a:lnTo>
                  <a:pt x="1770676" y="1584177"/>
                </a:lnTo>
                <a:lnTo>
                  <a:pt x="1777427" y="1566314"/>
                </a:lnTo>
                <a:lnTo>
                  <a:pt x="1783781" y="1548452"/>
                </a:lnTo>
                <a:lnTo>
                  <a:pt x="1789737" y="1530192"/>
                </a:lnTo>
                <a:lnTo>
                  <a:pt x="1795694" y="1511535"/>
                </a:lnTo>
                <a:lnTo>
                  <a:pt x="1800459" y="1493275"/>
                </a:lnTo>
                <a:lnTo>
                  <a:pt x="1804827" y="1474222"/>
                </a:lnTo>
                <a:lnTo>
                  <a:pt x="1809195" y="1455168"/>
                </a:lnTo>
                <a:lnTo>
                  <a:pt x="1812769" y="1436114"/>
                </a:lnTo>
                <a:lnTo>
                  <a:pt x="1816343" y="1416664"/>
                </a:lnTo>
                <a:lnTo>
                  <a:pt x="1818726" y="1397213"/>
                </a:lnTo>
                <a:lnTo>
                  <a:pt x="1820711" y="1377763"/>
                </a:lnTo>
                <a:lnTo>
                  <a:pt x="1823094" y="1357915"/>
                </a:lnTo>
                <a:lnTo>
                  <a:pt x="1824285" y="1338067"/>
                </a:lnTo>
                <a:lnTo>
                  <a:pt x="1824682" y="1318220"/>
                </a:lnTo>
                <a:lnTo>
                  <a:pt x="1825079" y="1297975"/>
                </a:lnTo>
                <a:lnTo>
                  <a:pt x="1824682" y="1277731"/>
                </a:lnTo>
                <a:lnTo>
                  <a:pt x="1824285" y="1257883"/>
                </a:lnTo>
                <a:lnTo>
                  <a:pt x="1823094" y="1237639"/>
                </a:lnTo>
                <a:lnTo>
                  <a:pt x="1820711" y="1218188"/>
                </a:lnTo>
                <a:lnTo>
                  <a:pt x="1818726" y="1198341"/>
                </a:lnTo>
                <a:lnTo>
                  <a:pt x="1816343" y="1178890"/>
                </a:lnTo>
                <a:lnTo>
                  <a:pt x="1812769" y="1159440"/>
                </a:lnTo>
                <a:lnTo>
                  <a:pt x="1809195" y="1140783"/>
                </a:lnTo>
                <a:lnTo>
                  <a:pt x="1804827" y="1121729"/>
                </a:lnTo>
                <a:lnTo>
                  <a:pt x="1800459" y="1102676"/>
                </a:lnTo>
                <a:lnTo>
                  <a:pt x="1795694" y="1084019"/>
                </a:lnTo>
                <a:lnTo>
                  <a:pt x="1789737" y="1065362"/>
                </a:lnTo>
                <a:lnTo>
                  <a:pt x="1783781" y="1047500"/>
                </a:lnTo>
                <a:lnTo>
                  <a:pt x="1777427" y="1029240"/>
                </a:lnTo>
                <a:lnTo>
                  <a:pt x="1770676" y="1011377"/>
                </a:lnTo>
                <a:lnTo>
                  <a:pt x="1763529" y="993911"/>
                </a:lnTo>
                <a:lnTo>
                  <a:pt x="1755983" y="976048"/>
                </a:lnTo>
                <a:lnTo>
                  <a:pt x="1748041" y="959377"/>
                </a:lnTo>
                <a:lnTo>
                  <a:pt x="1739305" y="941911"/>
                </a:lnTo>
                <a:lnTo>
                  <a:pt x="1730569" y="925636"/>
                </a:lnTo>
                <a:lnTo>
                  <a:pt x="1721436" y="908964"/>
                </a:lnTo>
                <a:lnTo>
                  <a:pt x="1711508" y="892689"/>
                </a:lnTo>
                <a:lnTo>
                  <a:pt x="1701581" y="876811"/>
                </a:lnTo>
                <a:lnTo>
                  <a:pt x="1691256" y="860933"/>
                </a:lnTo>
                <a:lnTo>
                  <a:pt x="1680534" y="845452"/>
                </a:lnTo>
                <a:lnTo>
                  <a:pt x="1669415" y="830368"/>
                </a:lnTo>
                <a:lnTo>
                  <a:pt x="1657899" y="815680"/>
                </a:lnTo>
                <a:lnTo>
                  <a:pt x="1646383" y="800596"/>
                </a:lnTo>
                <a:lnTo>
                  <a:pt x="1634073" y="786306"/>
                </a:lnTo>
                <a:lnTo>
                  <a:pt x="1621763" y="772413"/>
                </a:lnTo>
                <a:lnTo>
                  <a:pt x="1608659" y="758520"/>
                </a:lnTo>
                <a:lnTo>
                  <a:pt x="1595555" y="745023"/>
                </a:lnTo>
                <a:lnTo>
                  <a:pt x="1582053" y="731924"/>
                </a:lnTo>
                <a:lnTo>
                  <a:pt x="1568551" y="719221"/>
                </a:lnTo>
                <a:lnTo>
                  <a:pt x="1554256" y="706519"/>
                </a:lnTo>
                <a:lnTo>
                  <a:pt x="1539960" y="694610"/>
                </a:lnTo>
                <a:lnTo>
                  <a:pt x="1525665" y="682702"/>
                </a:lnTo>
                <a:lnTo>
                  <a:pt x="1510575" y="671190"/>
                </a:lnTo>
                <a:lnTo>
                  <a:pt x="1495088" y="660473"/>
                </a:lnTo>
                <a:lnTo>
                  <a:pt x="1479998" y="649755"/>
                </a:lnTo>
                <a:lnTo>
                  <a:pt x="1464114" y="639037"/>
                </a:lnTo>
                <a:lnTo>
                  <a:pt x="1447833" y="629114"/>
                </a:lnTo>
                <a:lnTo>
                  <a:pt x="1431949" y="619587"/>
                </a:lnTo>
                <a:lnTo>
                  <a:pt x="1415667" y="610457"/>
                </a:lnTo>
                <a:lnTo>
                  <a:pt x="1398592" y="601724"/>
                </a:lnTo>
                <a:lnTo>
                  <a:pt x="1381914" y="593388"/>
                </a:lnTo>
                <a:lnTo>
                  <a:pt x="1364441" y="585449"/>
                </a:lnTo>
                <a:lnTo>
                  <a:pt x="1347366" y="577113"/>
                </a:lnTo>
                <a:lnTo>
                  <a:pt x="1329496" y="569968"/>
                </a:lnTo>
                <a:lnTo>
                  <a:pt x="1311627" y="563220"/>
                </a:lnTo>
                <a:lnTo>
                  <a:pt x="1293757" y="556869"/>
                </a:lnTo>
                <a:lnTo>
                  <a:pt x="1275093" y="550914"/>
                </a:lnTo>
                <a:lnTo>
                  <a:pt x="1256827" y="545754"/>
                </a:lnTo>
                <a:lnTo>
                  <a:pt x="1237766" y="540594"/>
                </a:lnTo>
                <a:lnTo>
                  <a:pt x="1219499" y="535830"/>
                </a:lnTo>
                <a:lnTo>
                  <a:pt x="1200438" y="531861"/>
                </a:lnTo>
                <a:lnTo>
                  <a:pt x="1180980" y="527891"/>
                </a:lnTo>
                <a:lnTo>
                  <a:pt x="1161919" y="525113"/>
                </a:lnTo>
                <a:lnTo>
                  <a:pt x="1142064" y="521937"/>
                </a:lnTo>
                <a:lnTo>
                  <a:pt x="1122606" y="519952"/>
                </a:lnTo>
                <a:lnTo>
                  <a:pt x="1103148" y="518364"/>
                </a:lnTo>
                <a:lnTo>
                  <a:pt x="1083293" y="516777"/>
                </a:lnTo>
                <a:lnTo>
                  <a:pt x="1063041" y="515983"/>
                </a:lnTo>
                <a:lnTo>
                  <a:pt x="1043186" y="515586"/>
                </a:lnTo>
                <a:close/>
                <a:moveTo>
                  <a:pt x="803734" y="280988"/>
                </a:moveTo>
                <a:lnTo>
                  <a:pt x="862902" y="391340"/>
                </a:lnTo>
                <a:lnTo>
                  <a:pt x="884743" y="387371"/>
                </a:lnTo>
                <a:lnTo>
                  <a:pt x="906980" y="383798"/>
                </a:lnTo>
                <a:lnTo>
                  <a:pt x="929218" y="380622"/>
                </a:lnTo>
                <a:lnTo>
                  <a:pt x="951456" y="378241"/>
                </a:lnTo>
                <a:lnTo>
                  <a:pt x="974488" y="376256"/>
                </a:lnTo>
                <a:lnTo>
                  <a:pt x="997122" y="374668"/>
                </a:lnTo>
                <a:lnTo>
                  <a:pt x="1019757" y="373874"/>
                </a:lnTo>
                <a:lnTo>
                  <a:pt x="1043186" y="373477"/>
                </a:lnTo>
                <a:lnTo>
                  <a:pt x="1059865" y="373874"/>
                </a:lnTo>
                <a:lnTo>
                  <a:pt x="1076940" y="374271"/>
                </a:lnTo>
                <a:lnTo>
                  <a:pt x="1093618" y="375462"/>
                </a:lnTo>
                <a:lnTo>
                  <a:pt x="1110693" y="376256"/>
                </a:lnTo>
                <a:lnTo>
                  <a:pt x="1127372" y="377844"/>
                </a:lnTo>
                <a:lnTo>
                  <a:pt x="1144050" y="379432"/>
                </a:lnTo>
                <a:lnTo>
                  <a:pt x="1160331" y="381019"/>
                </a:lnTo>
                <a:lnTo>
                  <a:pt x="1176612" y="383798"/>
                </a:lnTo>
                <a:lnTo>
                  <a:pt x="1193291" y="386180"/>
                </a:lnTo>
                <a:lnTo>
                  <a:pt x="1209572" y="388958"/>
                </a:lnTo>
                <a:lnTo>
                  <a:pt x="1225853" y="392134"/>
                </a:lnTo>
                <a:lnTo>
                  <a:pt x="1241737" y="395310"/>
                </a:lnTo>
                <a:lnTo>
                  <a:pt x="1257621" y="399279"/>
                </a:lnTo>
                <a:lnTo>
                  <a:pt x="1273505" y="403249"/>
                </a:lnTo>
                <a:lnTo>
                  <a:pt x="1289389" y="407218"/>
                </a:lnTo>
                <a:lnTo>
                  <a:pt x="1304876" y="411982"/>
                </a:lnTo>
                <a:lnTo>
                  <a:pt x="1370398" y="304805"/>
                </a:lnTo>
                <a:lnTo>
                  <a:pt x="1611439" y="417142"/>
                </a:lnTo>
                <a:lnTo>
                  <a:pt x="1570140" y="539800"/>
                </a:lnTo>
                <a:lnTo>
                  <a:pt x="1592775" y="555678"/>
                </a:lnTo>
                <a:lnTo>
                  <a:pt x="1614615" y="572747"/>
                </a:lnTo>
                <a:lnTo>
                  <a:pt x="1636059" y="589815"/>
                </a:lnTo>
                <a:lnTo>
                  <a:pt x="1656708" y="608075"/>
                </a:lnTo>
                <a:lnTo>
                  <a:pt x="1676960" y="626732"/>
                </a:lnTo>
                <a:lnTo>
                  <a:pt x="1696815" y="645389"/>
                </a:lnTo>
                <a:lnTo>
                  <a:pt x="1715876" y="665236"/>
                </a:lnTo>
                <a:lnTo>
                  <a:pt x="1734540" y="685481"/>
                </a:lnTo>
                <a:lnTo>
                  <a:pt x="1752410" y="706519"/>
                </a:lnTo>
                <a:lnTo>
                  <a:pt x="1769882" y="728351"/>
                </a:lnTo>
                <a:lnTo>
                  <a:pt x="1786560" y="750184"/>
                </a:lnTo>
                <a:lnTo>
                  <a:pt x="1802841" y="772413"/>
                </a:lnTo>
                <a:lnTo>
                  <a:pt x="1818329" y="795436"/>
                </a:lnTo>
                <a:lnTo>
                  <a:pt x="1832624" y="818856"/>
                </a:lnTo>
                <a:lnTo>
                  <a:pt x="1846920" y="842673"/>
                </a:lnTo>
                <a:lnTo>
                  <a:pt x="1860024" y="866887"/>
                </a:lnTo>
                <a:lnTo>
                  <a:pt x="1994642" y="834337"/>
                </a:lnTo>
                <a:lnTo>
                  <a:pt x="2085975" y="1084019"/>
                </a:lnTo>
                <a:lnTo>
                  <a:pt x="1954931" y="1149516"/>
                </a:lnTo>
                <a:lnTo>
                  <a:pt x="1958108" y="1167776"/>
                </a:lnTo>
                <a:lnTo>
                  <a:pt x="1960491" y="1185638"/>
                </a:lnTo>
                <a:lnTo>
                  <a:pt x="1962476" y="1204295"/>
                </a:lnTo>
                <a:lnTo>
                  <a:pt x="1964462" y="1222952"/>
                </a:lnTo>
                <a:lnTo>
                  <a:pt x="1965653" y="1241212"/>
                </a:lnTo>
                <a:lnTo>
                  <a:pt x="1966447" y="1259868"/>
                </a:lnTo>
                <a:lnTo>
                  <a:pt x="1967242" y="1278922"/>
                </a:lnTo>
                <a:lnTo>
                  <a:pt x="1967242" y="1297975"/>
                </a:lnTo>
                <a:lnTo>
                  <a:pt x="1967242" y="1315441"/>
                </a:lnTo>
                <a:lnTo>
                  <a:pt x="1966845" y="1332907"/>
                </a:lnTo>
                <a:lnTo>
                  <a:pt x="1966050" y="1349976"/>
                </a:lnTo>
                <a:lnTo>
                  <a:pt x="1964859" y="1367839"/>
                </a:lnTo>
                <a:lnTo>
                  <a:pt x="1962873" y="1385305"/>
                </a:lnTo>
                <a:lnTo>
                  <a:pt x="1961285" y="1401977"/>
                </a:lnTo>
                <a:lnTo>
                  <a:pt x="1959300" y="1419442"/>
                </a:lnTo>
                <a:lnTo>
                  <a:pt x="1957314" y="1436114"/>
                </a:lnTo>
                <a:lnTo>
                  <a:pt x="1954137" y="1453183"/>
                </a:lnTo>
                <a:lnTo>
                  <a:pt x="1951357" y="1469855"/>
                </a:lnTo>
                <a:lnTo>
                  <a:pt x="1947784" y="1486527"/>
                </a:lnTo>
                <a:lnTo>
                  <a:pt x="1944210" y="1503199"/>
                </a:lnTo>
                <a:lnTo>
                  <a:pt x="1940239" y="1519871"/>
                </a:lnTo>
                <a:lnTo>
                  <a:pt x="1935871" y="1535749"/>
                </a:lnTo>
                <a:lnTo>
                  <a:pt x="1931899" y="1552024"/>
                </a:lnTo>
                <a:lnTo>
                  <a:pt x="1926737" y="1568299"/>
                </a:lnTo>
                <a:lnTo>
                  <a:pt x="2061355" y="1650468"/>
                </a:lnTo>
                <a:lnTo>
                  <a:pt x="1949372" y="1891020"/>
                </a:lnTo>
                <a:lnTo>
                  <a:pt x="1791723" y="1838623"/>
                </a:lnTo>
                <a:lnTo>
                  <a:pt x="1776633" y="1859264"/>
                </a:lnTo>
                <a:lnTo>
                  <a:pt x="1761146" y="1879112"/>
                </a:lnTo>
                <a:lnTo>
                  <a:pt x="1744468" y="1898165"/>
                </a:lnTo>
                <a:lnTo>
                  <a:pt x="1728186" y="1917219"/>
                </a:lnTo>
                <a:lnTo>
                  <a:pt x="1710714" y="1935876"/>
                </a:lnTo>
                <a:lnTo>
                  <a:pt x="1693241" y="1954135"/>
                </a:lnTo>
                <a:lnTo>
                  <a:pt x="1674975" y="1971204"/>
                </a:lnTo>
                <a:lnTo>
                  <a:pt x="1655914" y="1988670"/>
                </a:lnTo>
                <a:lnTo>
                  <a:pt x="1636853" y="2004945"/>
                </a:lnTo>
                <a:lnTo>
                  <a:pt x="1616998" y="2021220"/>
                </a:lnTo>
                <a:lnTo>
                  <a:pt x="1597143" y="2036701"/>
                </a:lnTo>
                <a:lnTo>
                  <a:pt x="1576494" y="2051388"/>
                </a:lnTo>
                <a:lnTo>
                  <a:pt x="1555844" y="2066075"/>
                </a:lnTo>
                <a:lnTo>
                  <a:pt x="1534401" y="2079572"/>
                </a:lnTo>
                <a:lnTo>
                  <a:pt x="1512957" y="2093068"/>
                </a:lnTo>
                <a:lnTo>
                  <a:pt x="1491117" y="2105770"/>
                </a:lnTo>
                <a:lnTo>
                  <a:pt x="1531621" y="2274474"/>
                </a:lnTo>
                <a:lnTo>
                  <a:pt x="1281844" y="2365376"/>
                </a:lnTo>
                <a:lnTo>
                  <a:pt x="1202821" y="2207787"/>
                </a:lnTo>
                <a:lnTo>
                  <a:pt x="1183363" y="2210962"/>
                </a:lnTo>
                <a:lnTo>
                  <a:pt x="1163508" y="2213741"/>
                </a:lnTo>
                <a:lnTo>
                  <a:pt x="1144050" y="2216123"/>
                </a:lnTo>
                <a:lnTo>
                  <a:pt x="1124195" y="2218504"/>
                </a:lnTo>
                <a:lnTo>
                  <a:pt x="1103943" y="2219695"/>
                </a:lnTo>
                <a:lnTo>
                  <a:pt x="1083690" y="2220886"/>
                </a:lnTo>
                <a:lnTo>
                  <a:pt x="1063438" y="2221680"/>
                </a:lnTo>
                <a:lnTo>
                  <a:pt x="1043186" y="2221680"/>
                </a:lnTo>
                <a:lnTo>
                  <a:pt x="1013007" y="2221283"/>
                </a:lnTo>
                <a:lnTo>
                  <a:pt x="983224" y="2220092"/>
                </a:lnTo>
                <a:lnTo>
                  <a:pt x="954235" y="2217711"/>
                </a:lnTo>
                <a:lnTo>
                  <a:pt x="924850" y="2214535"/>
                </a:lnTo>
                <a:lnTo>
                  <a:pt x="895862" y="2210565"/>
                </a:lnTo>
                <a:lnTo>
                  <a:pt x="867270" y="2205405"/>
                </a:lnTo>
                <a:lnTo>
                  <a:pt x="839076" y="2199451"/>
                </a:lnTo>
                <a:lnTo>
                  <a:pt x="810882" y="2192703"/>
                </a:lnTo>
                <a:lnTo>
                  <a:pt x="715180" y="2341162"/>
                </a:lnTo>
                <a:lnTo>
                  <a:pt x="474536" y="2229222"/>
                </a:lnTo>
                <a:lnTo>
                  <a:pt x="524968" y="2062900"/>
                </a:lnTo>
                <a:lnTo>
                  <a:pt x="504716" y="2049006"/>
                </a:lnTo>
                <a:lnTo>
                  <a:pt x="484464" y="2033525"/>
                </a:lnTo>
                <a:lnTo>
                  <a:pt x="465006" y="2018441"/>
                </a:lnTo>
                <a:lnTo>
                  <a:pt x="445945" y="2002960"/>
                </a:lnTo>
                <a:lnTo>
                  <a:pt x="427281" y="1986288"/>
                </a:lnTo>
                <a:lnTo>
                  <a:pt x="408617" y="1969616"/>
                </a:lnTo>
                <a:lnTo>
                  <a:pt x="390748" y="1952151"/>
                </a:lnTo>
                <a:lnTo>
                  <a:pt x="373672" y="1934685"/>
                </a:lnTo>
                <a:lnTo>
                  <a:pt x="356597" y="1916028"/>
                </a:lnTo>
                <a:lnTo>
                  <a:pt x="340316" y="1897371"/>
                </a:lnTo>
                <a:lnTo>
                  <a:pt x="324432" y="1878715"/>
                </a:lnTo>
                <a:lnTo>
                  <a:pt x="308548" y="1858867"/>
                </a:lnTo>
                <a:lnTo>
                  <a:pt x="293855" y="1839020"/>
                </a:lnTo>
                <a:lnTo>
                  <a:pt x="279559" y="1818775"/>
                </a:lnTo>
                <a:lnTo>
                  <a:pt x="265661" y="1797737"/>
                </a:lnTo>
                <a:lnTo>
                  <a:pt x="252556" y="1776301"/>
                </a:lnTo>
                <a:lnTo>
                  <a:pt x="91333" y="1811630"/>
                </a:lnTo>
                <a:lnTo>
                  <a:pt x="0" y="1562345"/>
                </a:lnTo>
                <a:lnTo>
                  <a:pt x="138191" y="1488512"/>
                </a:lnTo>
                <a:lnTo>
                  <a:pt x="133426" y="1465092"/>
                </a:lnTo>
                <a:lnTo>
                  <a:pt x="129852" y="1441672"/>
                </a:lnTo>
                <a:lnTo>
                  <a:pt x="126278" y="1418251"/>
                </a:lnTo>
                <a:lnTo>
                  <a:pt x="123498" y="1394434"/>
                </a:lnTo>
                <a:lnTo>
                  <a:pt x="121513" y="1370220"/>
                </a:lnTo>
                <a:lnTo>
                  <a:pt x="119527" y="1346403"/>
                </a:lnTo>
                <a:lnTo>
                  <a:pt x="118733" y="1322189"/>
                </a:lnTo>
                <a:lnTo>
                  <a:pt x="118336" y="1297975"/>
                </a:lnTo>
                <a:lnTo>
                  <a:pt x="118733" y="1269395"/>
                </a:lnTo>
                <a:lnTo>
                  <a:pt x="119924" y="1240418"/>
                </a:lnTo>
                <a:lnTo>
                  <a:pt x="122704" y="1211837"/>
                </a:lnTo>
                <a:lnTo>
                  <a:pt x="125484" y="1184051"/>
                </a:lnTo>
                <a:lnTo>
                  <a:pt x="129455" y="1155867"/>
                </a:lnTo>
                <a:lnTo>
                  <a:pt x="134220" y="1128478"/>
                </a:lnTo>
                <a:lnTo>
                  <a:pt x="139780" y="1101088"/>
                </a:lnTo>
                <a:lnTo>
                  <a:pt x="146133" y="1074095"/>
                </a:lnTo>
                <a:lnTo>
                  <a:pt x="24223" y="995896"/>
                </a:lnTo>
                <a:lnTo>
                  <a:pt x="136603" y="755344"/>
                </a:lnTo>
                <a:lnTo>
                  <a:pt x="268043" y="794642"/>
                </a:lnTo>
                <a:lnTo>
                  <a:pt x="283530" y="772016"/>
                </a:lnTo>
                <a:lnTo>
                  <a:pt x="299017" y="750184"/>
                </a:lnTo>
                <a:lnTo>
                  <a:pt x="315696" y="728351"/>
                </a:lnTo>
                <a:lnTo>
                  <a:pt x="332771" y="707313"/>
                </a:lnTo>
                <a:lnTo>
                  <a:pt x="350243" y="686274"/>
                </a:lnTo>
                <a:lnTo>
                  <a:pt x="368907" y="666824"/>
                </a:lnTo>
                <a:lnTo>
                  <a:pt x="387571" y="646976"/>
                </a:lnTo>
                <a:lnTo>
                  <a:pt x="407426" y="627923"/>
                </a:lnTo>
                <a:lnTo>
                  <a:pt x="427281" y="609266"/>
                </a:lnTo>
                <a:lnTo>
                  <a:pt x="447930" y="591403"/>
                </a:lnTo>
                <a:lnTo>
                  <a:pt x="468977" y="574334"/>
                </a:lnTo>
                <a:lnTo>
                  <a:pt x="490420" y="557662"/>
                </a:lnTo>
                <a:lnTo>
                  <a:pt x="512261" y="541784"/>
                </a:lnTo>
                <a:lnTo>
                  <a:pt x="535293" y="526303"/>
                </a:lnTo>
                <a:lnTo>
                  <a:pt x="557928" y="511616"/>
                </a:lnTo>
                <a:lnTo>
                  <a:pt x="581754" y="497723"/>
                </a:lnTo>
                <a:lnTo>
                  <a:pt x="554354" y="371890"/>
                </a:lnTo>
                <a:lnTo>
                  <a:pt x="803734" y="280988"/>
                </a:lnTo>
                <a:close/>
                <a:moveTo>
                  <a:pt x="2013752" y="186531"/>
                </a:moveTo>
                <a:lnTo>
                  <a:pt x="2001871" y="186928"/>
                </a:lnTo>
                <a:lnTo>
                  <a:pt x="1989594" y="188119"/>
                </a:lnTo>
                <a:lnTo>
                  <a:pt x="1978109" y="190103"/>
                </a:lnTo>
                <a:lnTo>
                  <a:pt x="1966624" y="192881"/>
                </a:lnTo>
                <a:lnTo>
                  <a:pt x="1955139" y="196453"/>
                </a:lnTo>
                <a:lnTo>
                  <a:pt x="1944050" y="200819"/>
                </a:lnTo>
                <a:lnTo>
                  <a:pt x="1932962" y="205978"/>
                </a:lnTo>
                <a:lnTo>
                  <a:pt x="1922269" y="211534"/>
                </a:lnTo>
                <a:lnTo>
                  <a:pt x="1914348" y="216297"/>
                </a:lnTo>
                <a:lnTo>
                  <a:pt x="1906823" y="221853"/>
                </a:lnTo>
                <a:lnTo>
                  <a:pt x="1899695" y="227409"/>
                </a:lnTo>
                <a:lnTo>
                  <a:pt x="1892962" y="233363"/>
                </a:lnTo>
                <a:lnTo>
                  <a:pt x="1886230" y="239713"/>
                </a:lnTo>
                <a:lnTo>
                  <a:pt x="1880289" y="246063"/>
                </a:lnTo>
                <a:lnTo>
                  <a:pt x="1874349" y="252809"/>
                </a:lnTo>
                <a:lnTo>
                  <a:pt x="1869200" y="259953"/>
                </a:lnTo>
                <a:lnTo>
                  <a:pt x="1864052" y="267097"/>
                </a:lnTo>
                <a:lnTo>
                  <a:pt x="1859300" y="274241"/>
                </a:lnTo>
                <a:lnTo>
                  <a:pt x="1855339" y="281781"/>
                </a:lnTo>
                <a:lnTo>
                  <a:pt x="1850983" y="289719"/>
                </a:lnTo>
                <a:lnTo>
                  <a:pt x="1847419" y="297656"/>
                </a:lnTo>
                <a:lnTo>
                  <a:pt x="1844646" y="305594"/>
                </a:lnTo>
                <a:lnTo>
                  <a:pt x="1841874" y="313928"/>
                </a:lnTo>
                <a:lnTo>
                  <a:pt x="1839102" y="322263"/>
                </a:lnTo>
                <a:lnTo>
                  <a:pt x="1837518" y="330597"/>
                </a:lnTo>
                <a:lnTo>
                  <a:pt x="1835934" y="339328"/>
                </a:lnTo>
                <a:lnTo>
                  <a:pt x="1834350" y="348059"/>
                </a:lnTo>
                <a:lnTo>
                  <a:pt x="1833557" y="356791"/>
                </a:lnTo>
                <a:lnTo>
                  <a:pt x="1833557" y="365125"/>
                </a:lnTo>
                <a:lnTo>
                  <a:pt x="1833557" y="373856"/>
                </a:lnTo>
                <a:lnTo>
                  <a:pt x="1833953" y="382984"/>
                </a:lnTo>
                <a:lnTo>
                  <a:pt x="1835142" y="391716"/>
                </a:lnTo>
                <a:lnTo>
                  <a:pt x="1836726" y="400050"/>
                </a:lnTo>
                <a:lnTo>
                  <a:pt x="1838310" y="409178"/>
                </a:lnTo>
                <a:lnTo>
                  <a:pt x="1840290" y="417513"/>
                </a:lnTo>
                <a:lnTo>
                  <a:pt x="1843458" y="426244"/>
                </a:lnTo>
                <a:lnTo>
                  <a:pt x="1846230" y="434578"/>
                </a:lnTo>
                <a:lnTo>
                  <a:pt x="1850191" y="443310"/>
                </a:lnTo>
                <a:lnTo>
                  <a:pt x="1853755" y="451247"/>
                </a:lnTo>
                <a:lnTo>
                  <a:pt x="1858507" y="459581"/>
                </a:lnTo>
                <a:lnTo>
                  <a:pt x="1864844" y="469503"/>
                </a:lnTo>
                <a:lnTo>
                  <a:pt x="1871973" y="479028"/>
                </a:lnTo>
                <a:lnTo>
                  <a:pt x="1879497" y="488156"/>
                </a:lnTo>
                <a:lnTo>
                  <a:pt x="1887418" y="496888"/>
                </a:lnTo>
                <a:lnTo>
                  <a:pt x="1896527" y="504428"/>
                </a:lnTo>
                <a:lnTo>
                  <a:pt x="1905239" y="511969"/>
                </a:lnTo>
                <a:lnTo>
                  <a:pt x="1914744" y="518716"/>
                </a:lnTo>
                <a:lnTo>
                  <a:pt x="1924645" y="524669"/>
                </a:lnTo>
                <a:lnTo>
                  <a:pt x="1934942" y="529828"/>
                </a:lnTo>
                <a:lnTo>
                  <a:pt x="1945635" y="534988"/>
                </a:lnTo>
                <a:lnTo>
                  <a:pt x="1956723" y="538956"/>
                </a:lnTo>
                <a:lnTo>
                  <a:pt x="1967812" y="542131"/>
                </a:lnTo>
                <a:lnTo>
                  <a:pt x="1979297" y="545306"/>
                </a:lnTo>
                <a:lnTo>
                  <a:pt x="1990782" y="546894"/>
                </a:lnTo>
                <a:lnTo>
                  <a:pt x="2002267" y="548085"/>
                </a:lnTo>
                <a:lnTo>
                  <a:pt x="2014544" y="548481"/>
                </a:lnTo>
                <a:lnTo>
                  <a:pt x="2026425" y="548085"/>
                </a:lnTo>
                <a:lnTo>
                  <a:pt x="2038306" y="546894"/>
                </a:lnTo>
                <a:lnTo>
                  <a:pt x="2049791" y="544910"/>
                </a:lnTo>
                <a:lnTo>
                  <a:pt x="2061672" y="542131"/>
                </a:lnTo>
                <a:lnTo>
                  <a:pt x="2073157" y="538560"/>
                </a:lnTo>
                <a:lnTo>
                  <a:pt x="2084246" y="534194"/>
                </a:lnTo>
                <a:lnTo>
                  <a:pt x="2095335" y="529035"/>
                </a:lnTo>
                <a:lnTo>
                  <a:pt x="2106028" y="523081"/>
                </a:lnTo>
                <a:lnTo>
                  <a:pt x="2113552" y="518716"/>
                </a:lnTo>
                <a:lnTo>
                  <a:pt x="2121077" y="513556"/>
                </a:lnTo>
                <a:lnTo>
                  <a:pt x="2128206" y="508000"/>
                </a:lnTo>
                <a:lnTo>
                  <a:pt x="2134938" y="502047"/>
                </a:lnTo>
                <a:lnTo>
                  <a:pt x="2141275" y="496491"/>
                </a:lnTo>
                <a:lnTo>
                  <a:pt x="2147215" y="490141"/>
                </a:lnTo>
                <a:lnTo>
                  <a:pt x="2153156" y="483394"/>
                </a:lnTo>
                <a:lnTo>
                  <a:pt x="2158304" y="476647"/>
                </a:lnTo>
                <a:lnTo>
                  <a:pt x="2163452" y="469503"/>
                </a:lnTo>
                <a:lnTo>
                  <a:pt x="2168601" y="461566"/>
                </a:lnTo>
                <a:lnTo>
                  <a:pt x="2172957" y="454025"/>
                </a:lnTo>
                <a:lnTo>
                  <a:pt x="2176917" y="446485"/>
                </a:lnTo>
                <a:lnTo>
                  <a:pt x="2180482" y="438150"/>
                </a:lnTo>
                <a:lnTo>
                  <a:pt x="2183650" y="430213"/>
                </a:lnTo>
                <a:lnTo>
                  <a:pt x="2186818" y="421481"/>
                </a:lnTo>
                <a:lnTo>
                  <a:pt x="2189195" y="412750"/>
                </a:lnTo>
                <a:lnTo>
                  <a:pt x="2191175" y="404019"/>
                </a:lnTo>
                <a:lnTo>
                  <a:pt x="2192363" y="395288"/>
                </a:lnTo>
                <a:lnTo>
                  <a:pt x="2193947" y="386159"/>
                </a:lnTo>
                <a:lnTo>
                  <a:pt x="2194739" y="377428"/>
                </a:lnTo>
                <a:lnTo>
                  <a:pt x="2194739" y="368697"/>
                </a:lnTo>
                <a:lnTo>
                  <a:pt x="2194739" y="359569"/>
                </a:lnTo>
                <a:lnTo>
                  <a:pt x="2194343" y="351234"/>
                </a:lnTo>
                <a:lnTo>
                  <a:pt x="2192759" y="342503"/>
                </a:lnTo>
                <a:lnTo>
                  <a:pt x="2191571" y="333375"/>
                </a:lnTo>
                <a:lnTo>
                  <a:pt x="2189591" y="325041"/>
                </a:lnTo>
                <a:lnTo>
                  <a:pt x="2187610" y="316706"/>
                </a:lnTo>
                <a:lnTo>
                  <a:pt x="2184838" y="308372"/>
                </a:lnTo>
                <a:lnTo>
                  <a:pt x="2181670" y="299641"/>
                </a:lnTo>
                <a:lnTo>
                  <a:pt x="2178106" y="291703"/>
                </a:lnTo>
                <a:lnTo>
                  <a:pt x="2174145" y="283766"/>
                </a:lnTo>
                <a:lnTo>
                  <a:pt x="2169789" y="275828"/>
                </a:lnTo>
                <a:lnTo>
                  <a:pt x="2163452" y="265509"/>
                </a:lnTo>
                <a:lnTo>
                  <a:pt x="2156324" y="255984"/>
                </a:lnTo>
                <a:lnTo>
                  <a:pt x="2148799" y="247253"/>
                </a:lnTo>
                <a:lnTo>
                  <a:pt x="2140879" y="238522"/>
                </a:lnTo>
                <a:lnTo>
                  <a:pt x="2131770" y="230584"/>
                </a:lnTo>
                <a:lnTo>
                  <a:pt x="2123057" y="223441"/>
                </a:lnTo>
                <a:lnTo>
                  <a:pt x="2113552" y="216694"/>
                </a:lnTo>
                <a:lnTo>
                  <a:pt x="2103255" y="210344"/>
                </a:lnTo>
                <a:lnTo>
                  <a:pt x="2093355" y="204788"/>
                </a:lnTo>
                <a:lnTo>
                  <a:pt x="2082662" y="200422"/>
                </a:lnTo>
                <a:lnTo>
                  <a:pt x="2071969" y="196056"/>
                </a:lnTo>
                <a:lnTo>
                  <a:pt x="2060484" y="192881"/>
                </a:lnTo>
                <a:lnTo>
                  <a:pt x="2048999" y="190103"/>
                </a:lnTo>
                <a:lnTo>
                  <a:pt x="2037118" y="188119"/>
                </a:lnTo>
                <a:lnTo>
                  <a:pt x="2025633" y="186928"/>
                </a:lnTo>
                <a:lnTo>
                  <a:pt x="2013752" y="186531"/>
                </a:lnTo>
                <a:close/>
                <a:moveTo>
                  <a:pt x="2066028" y="0"/>
                </a:moveTo>
                <a:lnTo>
                  <a:pt x="2156324" y="23812"/>
                </a:lnTo>
                <a:lnTo>
                  <a:pt x="2146027" y="100013"/>
                </a:lnTo>
                <a:lnTo>
                  <a:pt x="2140916" y="118533"/>
                </a:lnTo>
                <a:lnTo>
                  <a:pt x="2134542" y="115094"/>
                </a:lnTo>
                <a:lnTo>
                  <a:pt x="2132671" y="114357"/>
                </a:lnTo>
                <a:lnTo>
                  <a:pt x="2132562" y="114300"/>
                </a:lnTo>
                <a:lnTo>
                  <a:pt x="2123453" y="110728"/>
                </a:lnTo>
                <a:lnTo>
                  <a:pt x="2132671" y="114357"/>
                </a:lnTo>
                <a:lnTo>
                  <a:pt x="2140879" y="118666"/>
                </a:lnTo>
                <a:lnTo>
                  <a:pt x="2140916" y="118533"/>
                </a:lnTo>
                <a:lnTo>
                  <a:pt x="2144839" y="120650"/>
                </a:lnTo>
                <a:lnTo>
                  <a:pt x="2153552" y="125413"/>
                </a:lnTo>
                <a:lnTo>
                  <a:pt x="2167413" y="133747"/>
                </a:lnTo>
                <a:lnTo>
                  <a:pt x="2174145" y="138113"/>
                </a:lnTo>
                <a:lnTo>
                  <a:pt x="2180878" y="142875"/>
                </a:lnTo>
                <a:lnTo>
                  <a:pt x="2181274" y="143272"/>
                </a:lnTo>
                <a:lnTo>
                  <a:pt x="2187610" y="148034"/>
                </a:lnTo>
                <a:lnTo>
                  <a:pt x="2193947" y="153194"/>
                </a:lnTo>
                <a:lnTo>
                  <a:pt x="2205432" y="163909"/>
                </a:lnTo>
                <a:lnTo>
                  <a:pt x="2212560" y="170656"/>
                </a:lnTo>
                <a:lnTo>
                  <a:pt x="2221273" y="180181"/>
                </a:lnTo>
                <a:lnTo>
                  <a:pt x="2226433" y="186128"/>
                </a:lnTo>
                <a:lnTo>
                  <a:pt x="2226422" y="186134"/>
                </a:lnTo>
                <a:lnTo>
                  <a:pt x="2229194" y="189309"/>
                </a:lnTo>
                <a:lnTo>
                  <a:pt x="2226433" y="186128"/>
                </a:lnTo>
                <a:lnTo>
                  <a:pt x="2244639" y="175419"/>
                </a:lnTo>
                <a:lnTo>
                  <a:pt x="2315925" y="143669"/>
                </a:lnTo>
                <a:lnTo>
                  <a:pt x="2363053" y="224234"/>
                </a:lnTo>
                <a:lnTo>
                  <a:pt x="2302064" y="270669"/>
                </a:lnTo>
                <a:lnTo>
                  <a:pt x="2280282" y="283369"/>
                </a:lnTo>
                <a:lnTo>
                  <a:pt x="2284242" y="296466"/>
                </a:lnTo>
                <a:lnTo>
                  <a:pt x="2287015" y="309166"/>
                </a:lnTo>
                <a:lnTo>
                  <a:pt x="2289787" y="322263"/>
                </a:lnTo>
                <a:lnTo>
                  <a:pt x="2291371" y="335359"/>
                </a:lnTo>
                <a:lnTo>
                  <a:pt x="2292559" y="348456"/>
                </a:lnTo>
                <a:lnTo>
                  <a:pt x="2293351" y="361553"/>
                </a:lnTo>
                <a:lnTo>
                  <a:pt x="2293351" y="374650"/>
                </a:lnTo>
                <a:lnTo>
                  <a:pt x="2292559" y="387350"/>
                </a:lnTo>
                <a:lnTo>
                  <a:pt x="2318301" y="394097"/>
                </a:lnTo>
                <a:lnTo>
                  <a:pt x="2390775" y="422275"/>
                </a:lnTo>
                <a:lnTo>
                  <a:pt x="2367409" y="512763"/>
                </a:lnTo>
                <a:lnTo>
                  <a:pt x="2291371" y="502047"/>
                </a:lnTo>
                <a:lnTo>
                  <a:pt x="2262857" y="494506"/>
                </a:lnTo>
                <a:lnTo>
                  <a:pt x="2256916" y="506016"/>
                </a:lnTo>
                <a:lnTo>
                  <a:pt x="2250183" y="517128"/>
                </a:lnTo>
                <a:lnTo>
                  <a:pt x="2243451" y="527447"/>
                </a:lnTo>
                <a:lnTo>
                  <a:pt x="2235926" y="537766"/>
                </a:lnTo>
                <a:lnTo>
                  <a:pt x="2228006" y="547688"/>
                </a:lnTo>
                <a:lnTo>
                  <a:pt x="2219293" y="557610"/>
                </a:lnTo>
                <a:lnTo>
                  <a:pt x="2210580" y="566738"/>
                </a:lnTo>
                <a:lnTo>
                  <a:pt x="2201075" y="575469"/>
                </a:lnTo>
                <a:lnTo>
                  <a:pt x="2216125" y="601266"/>
                </a:lnTo>
                <a:lnTo>
                  <a:pt x="2247807" y="671910"/>
                </a:lnTo>
                <a:lnTo>
                  <a:pt x="2167413" y="719932"/>
                </a:lnTo>
                <a:lnTo>
                  <a:pt x="2121077" y="658416"/>
                </a:lnTo>
                <a:lnTo>
                  <a:pt x="2105632" y="632222"/>
                </a:lnTo>
                <a:lnTo>
                  <a:pt x="2110780" y="629841"/>
                </a:lnTo>
                <a:lnTo>
                  <a:pt x="2115929" y="627857"/>
                </a:lnTo>
                <a:lnTo>
                  <a:pt x="2104048" y="632222"/>
                </a:lnTo>
                <a:lnTo>
                  <a:pt x="2092563" y="635794"/>
                </a:lnTo>
                <a:lnTo>
                  <a:pt x="2083058" y="638969"/>
                </a:lnTo>
                <a:lnTo>
                  <a:pt x="2067217" y="642541"/>
                </a:lnTo>
                <a:lnTo>
                  <a:pt x="2059296" y="643732"/>
                </a:lnTo>
                <a:lnTo>
                  <a:pt x="2050583" y="644922"/>
                </a:lnTo>
                <a:lnTo>
                  <a:pt x="2048999" y="644922"/>
                </a:lnTo>
                <a:lnTo>
                  <a:pt x="2033554" y="646907"/>
                </a:lnTo>
                <a:lnTo>
                  <a:pt x="2018505" y="647303"/>
                </a:lnTo>
                <a:lnTo>
                  <a:pt x="2014544" y="647700"/>
                </a:lnTo>
                <a:lnTo>
                  <a:pt x="2008208" y="647303"/>
                </a:lnTo>
                <a:lnTo>
                  <a:pt x="2002617" y="647117"/>
                </a:lnTo>
                <a:lnTo>
                  <a:pt x="1994743" y="646510"/>
                </a:lnTo>
                <a:lnTo>
                  <a:pt x="1984842" y="645716"/>
                </a:lnTo>
                <a:lnTo>
                  <a:pt x="1996327" y="646907"/>
                </a:lnTo>
                <a:lnTo>
                  <a:pt x="2002617" y="647117"/>
                </a:lnTo>
                <a:lnTo>
                  <a:pt x="2005039" y="647303"/>
                </a:lnTo>
                <a:lnTo>
                  <a:pt x="1994347" y="687785"/>
                </a:lnTo>
                <a:lnTo>
                  <a:pt x="1970189" y="747713"/>
                </a:lnTo>
                <a:lnTo>
                  <a:pt x="1879497" y="724297"/>
                </a:lnTo>
                <a:lnTo>
                  <a:pt x="1886230" y="662385"/>
                </a:lnTo>
                <a:lnTo>
                  <a:pt x="1896923" y="621507"/>
                </a:lnTo>
                <a:lnTo>
                  <a:pt x="1904447" y="625078"/>
                </a:lnTo>
                <a:lnTo>
                  <a:pt x="1893754" y="619919"/>
                </a:lnTo>
                <a:lnTo>
                  <a:pt x="1883061" y="614363"/>
                </a:lnTo>
                <a:lnTo>
                  <a:pt x="1874745" y="609997"/>
                </a:lnTo>
                <a:lnTo>
                  <a:pt x="1860884" y="601663"/>
                </a:lnTo>
                <a:lnTo>
                  <a:pt x="1854151" y="596900"/>
                </a:lnTo>
                <a:lnTo>
                  <a:pt x="1847419" y="592535"/>
                </a:lnTo>
                <a:lnTo>
                  <a:pt x="1846627" y="592138"/>
                </a:lnTo>
                <a:lnTo>
                  <a:pt x="1840290" y="586978"/>
                </a:lnTo>
                <a:lnTo>
                  <a:pt x="1834350" y="581819"/>
                </a:lnTo>
                <a:lnTo>
                  <a:pt x="1822469" y="571103"/>
                </a:lnTo>
                <a:lnTo>
                  <a:pt x="1815736" y="564356"/>
                </a:lnTo>
                <a:lnTo>
                  <a:pt x="1809516" y="557841"/>
                </a:lnTo>
                <a:lnTo>
                  <a:pt x="1805439" y="553244"/>
                </a:lnTo>
                <a:lnTo>
                  <a:pt x="1799103" y="545703"/>
                </a:lnTo>
                <a:lnTo>
                  <a:pt x="1807023" y="555228"/>
                </a:lnTo>
                <a:lnTo>
                  <a:pt x="1809516" y="557841"/>
                </a:lnTo>
                <a:lnTo>
                  <a:pt x="1811776" y="560388"/>
                </a:lnTo>
                <a:lnTo>
                  <a:pt x="1779697" y="579438"/>
                </a:lnTo>
                <a:lnTo>
                  <a:pt x="1720292" y="604044"/>
                </a:lnTo>
                <a:lnTo>
                  <a:pt x="1673164" y="523875"/>
                </a:lnTo>
                <a:lnTo>
                  <a:pt x="1721480" y="484585"/>
                </a:lnTo>
                <a:lnTo>
                  <a:pt x="1752767" y="465931"/>
                </a:lnTo>
                <a:lnTo>
                  <a:pt x="1748410" y="452835"/>
                </a:lnTo>
                <a:lnTo>
                  <a:pt x="1744450" y="439341"/>
                </a:lnTo>
                <a:lnTo>
                  <a:pt x="1741282" y="425847"/>
                </a:lnTo>
                <a:lnTo>
                  <a:pt x="1738510" y="412353"/>
                </a:lnTo>
                <a:lnTo>
                  <a:pt x="1736530" y="398860"/>
                </a:lnTo>
                <a:lnTo>
                  <a:pt x="1735737" y="385366"/>
                </a:lnTo>
                <a:lnTo>
                  <a:pt x="1734945" y="371475"/>
                </a:lnTo>
                <a:lnTo>
                  <a:pt x="1735341" y="357981"/>
                </a:lnTo>
                <a:lnTo>
                  <a:pt x="1704451" y="350441"/>
                </a:lnTo>
                <a:lnTo>
                  <a:pt x="1644650" y="325438"/>
                </a:lnTo>
                <a:lnTo>
                  <a:pt x="1668412" y="235347"/>
                </a:lnTo>
                <a:lnTo>
                  <a:pt x="1730193" y="242094"/>
                </a:lnTo>
                <a:lnTo>
                  <a:pt x="1760687" y="250031"/>
                </a:lnTo>
                <a:lnTo>
                  <a:pt x="1766628" y="237331"/>
                </a:lnTo>
                <a:lnTo>
                  <a:pt x="1773361" y="225028"/>
                </a:lnTo>
                <a:lnTo>
                  <a:pt x="1781281" y="213519"/>
                </a:lnTo>
                <a:lnTo>
                  <a:pt x="1789202" y="201613"/>
                </a:lnTo>
                <a:lnTo>
                  <a:pt x="1797915" y="190500"/>
                </a:lnTo>
                <a:lnTo>
                  <a:pt x="1807023" y="179784"/>
                </a:lnTo>
                <a:lnTo>
                  <a:pt x="1816924" y="169069"/>
                </a:lnTo>
                <a:lnTo>
                  <a:pt x="1827221" y="159544"/>
                </a:lnTo>
                <a:lnTo>
                  <a:pt x="1812964" y="135334"/>
                </a:lnTo>
                <a:lnTo>
                  <a:pt x="1788410" y="75406"/>
                </a:lnTo>
                <a:lnTo>
                  <a:pt x="1868804" y="27781"/>
                </a:lnTo>
                <a:lnTo>
                  <a:pt x="1907219" y="76994"/>
                </a:lnTo>
                <a:lnTo>
                  <a:pt x="1923061" y="102791"/>
                </a:lnTo>
                <a:lnTo>
                  <a:pt x="1917516" y="105172"/>
                </a:lnTo>
                <a:lnTo>
                  <a:pt x="1912368" y="107156"/>
                </a:lnTo>
                <a:lnTo>
                  <a:pt x="1924249" y="102791"/>
                </a:lnTo>
                <a:lnTo>
                  <a:pt x="1935734" y="99219"/>
                </a:lnTo>
                <a:lnTo>
                  <a:pt x="1945239" y="96044"/>
                </a:lnTo>
                <a:lnTo>
                  <a:pt x="1961080" y="92869"/>
                </a:lnTo>
                <a:lnTo>
                  <a:pt x="1969001" y="91281"/>
                </a:lnTo>
                <a:lnTo>
                  <a:pt x="1977317" y="89694"/>
                </a:lnTo>
                <a:lnTo>
                  <a:pt x="1979297" y="89694"/>
                </a:lnTo>
                <a:lnTo>
                  <a:pt x="1994347" y="88106"/>
                </a:lnTo>
                <a:lnTo>
                  <a:pt x="2009792" y="87709"/>
                </a:lnTo>
                <a:lnTo>
                  <a:pt x="2013752" y="87709"/>
                </a:lnTo>
                <a:lnTo>
                  <a:pt x="2019693" y="87709"/>
                </a:lnTo>
                <a:lnTo>
                  <a:pt x="2031970" y="88503"/>
                </a:lnTo>
                <a:lnTo>
                  <a:pt x="2043455" y="89297"/>
                </a:lnTo>
                <a:lnTo>
                  <a:pt x="2034346" y="88503"/>
                </a:lnTo>
                <a:lnTo>
                  <a:pt x="2038306" y="72628"/>
                </a:lnTo>
                <a:lnTo>
                  <a:pt x="2066028" y="0"/>
                </a:lnTo>
                <a:close/>
              </a:path>
            </a:pathLst>
          </a:custGeom>
          <a:solidFill>
            <a:schemeClr val="accent2"/>
          </a:solidFill>
          <a:ln>
            <a:noFill/>
          </a:ln>
          <a:extLst/>
        </p:spPr>
        <p:txBody>
          <a:bodyPr lIns="125496" tIns="62748" rIns="125496" bIns="62748" anchor="ctr">
            <a:scene3d>
              <a:camera prst="orthographicFront"/>
              <a:lightRig rig="threePt" dir="t"/>
            </a:scene3d>
            <a:sp3d contourW="12700">
              <a:contourClr>
                <a:srgbClr val="FFFFFF"/>
              </a:contourClr>
            </a:sp3d>
          </a:bodyPr>
          <a:lstStyle/>
          <a:p>
            <a:pPr algn="ctr">
              <a:defRPr/>
            </a:pPr>
            <a:endParaRPr lang="zh-CN" altLang="en-US" sz="2471" dirty="0">
              <a:solidFill>
                <a:schemeClr val="bg2"/>
              </a:solidFill>
              <a:ea typeface="微软雅黑" pitchFamily="34" charset="-122"/>
            </a:endParaRPr>
          </a:p>
        </p:txBody>
      </p:sp>
      <p:sp>
        <p:nvSpPr>
          <p:cNvPr id="98" name="KSO_Shape"/>
          <p:cNvSpPr/>
          <p:nvPr/>
        </p:nvSpPr>
        <p:spPr>
          <a:xfrm>
            <a:off x="7572452" y="5450937"/>
            <a:ext cx="659104" cy="659342"/>
          </a:xfrm>
          <a:custGeom>
            <a:avLst/>
            <a:gdLst>
              <a:gd name="connsiteX0" fmla="*/ 1063385 w 1944000"/>
              <a:gd name="connsiteY0" fmla="*/ 1082014 h 1944000"/>
              <a:gd name="connsiteX1" fmla="*/ 1093900 w 1944000"/>
              <a:gd name="connsiteY1" fmla="*/ 1089952 h 1944000"/>
              <a:gd name="connsiteX2" fmla="*/ 1121871 w 1944000"/>
              <a:gd name="connsiteY2" fmla="*/ 1097572 h 1944000"/>
              <a:gd name="connsiteX3" fmla="*/ 1146982 w 1944000"/>
              <a:gd name="connsiteY3" fmla="*/ 1104557 h 1944000"/>
              <a:gd name="connsiteX4" fmla="*/ 1169550 w 1944000"/>
              <a:gd name="connsiteY4" fmla="*/ 1111542 h 1944000"/>
              <a:gd name="connsiteX5" fmla="*/ 1188940 w 1944000"/>
              <a:gd name="connsiteY5" fmla="*/ 1118209 h 1944000"/>
              <a:gd name="connsiteX6" fmla="*/ 1205469 w 1944000"/>
              <a:gd name="connsiteY6" fmla="*/ 1124559 h 1944000"/>
              <a:gd name="connsiteX7" fmla="*/ 1212779 w 1944000"/>
              <a:gd name="connsiteY7" fmla="*/ 1127734 h 1944000"/>
              <a:gd name="connsiteX8" fmla="*/ 1219137 w 1944000"/>
              <a:gd name="connsiteY8" fmla="*/ 1130592 h 1944000"/>
              <a:gd name="connsiteX9" fmla="*/ 1225176 w 1944000"/>
              <a:gd name="connsiteY9" fmla="*/ 1133449 h 1944000"/>
              <a:gd name="connsiteX10" fmla="*/ 1230262 w 1944000"/>
              <a:gd name="connsiteY10" fmla="*/ 1136307 h 1944000"/>
              <a:gd name="connsiteX11" fmla="*/ 1238526 w 1944000"/>
              <a:gd name="connsiteY11" fmla="*/ 1141704 h 1944000"/>
              <a:gd name="connsiteX12" fmla="*/ 1245837 w 1944000"/>
              <a:gd name="connsiteY12" fmla="*/ 1146784 h 1944000"/>
              <a:gd name="connsiteX13" fmla="*/ 1253148 w 1944000"/>
              <a:gd name="connsiteY13" fmla="*/ 1152499 h 1944000"/>
              <a:gd name="connsiteX14" fmla="*/ 1259823 w 1944000"/>
              <a:gd name="connsiteY14" fmla="*/ 1158532 h 1944000"/>
              <a:gd name="connsiteX15" fmla="*/ 1265862 w 1944000"/>
              <a:gd name="connsiteY15" fmla="*/ 1164564 h 1944000"/>
              <a:gd name="connsiteX16" fmla="*/ 1271266 w 1944000"/>
              <a:gd name="connsiteY16" fmla="*/ 1170914 h 1944000"/>
              <a:gd name="connsiteX17" fmla="*/ 1276351 w 1944000"/>
              <a:gd name="connsiteY17" fmla="*/ 1177582 h 1944000"/>
              <a:gd name="connsiteX18" fmla="*/ 1280801 w 1944000"/>
              <a:gd name="connsiteY18" fmla="*/ 1184567 h 1944000"/>
              <a:gd name="connsiteX19" fmla="*/ 1284934 w 1944000"/>
              <a:gd name="connsiteY19" fmla="*/ 1191234 h 1944000"/>
              <a:gd name="connsiteX20" fmla="*/ 1288112 w 1944000"/>
              <a:gd name="connsiteY20" fmla="*/ 1198537 h 1944000"/>
              <a:gd name="connsiteX21" fmla="*/ 1291291 w 1944000"/>
              <a:gd name="connsiteY21" fmla="*/ 1206157 h 1944000"/>
              <a:gd name="connsiteX22" fmla="*/ 1293516 w 1944000"/>
              <a:gd name="connsiteY22" fmla="*/ 1214094 h 1944000"/>
              <a:gd name="connsiteX23" fmla="*/ 1295423 w 1944000"/>
              <a:gd name="connsiteY23" fmla="*/ 1222032 h 1944000"/>
              <a:gd name="connsiteX24" fmla="*/ 1296694 w 1944000"/>
              <a:gd name="connsiteY24" fmla="*/ 1230287 h 1944000"/>
              <a:gd name="connsiteX25" fmla="*/ 1297330 w 1944000"/>
              <a:gd name="connsiteY25" fmla="*/ 1238859 h 1944000"/>
              <a:gd name="connsiteX26" fmla="*/ 1297648 w 1944000"/>
              <a:gd name="connsiteY26" fmla="*/ 1247432 h 1944000"/>
              <a:gd name="connsiteX27" fmla="*/ 1297330 w 1944000"/>
              <a:gd name="connsiteY27" fmla="*/ 1257275 h 1944000"/>
              <a:gd name="connsiteX28" fmla="*/ 1296377 w 1944000"/>
              <a:gd name="connsiteY28" fmla="*/ 1266800 h 1944000"/>
              <a:gd name="connsiteX29" fmla="*/ 1295105 w 1944000"/>
              <a:gd name="connsiteY29" fmla="*/ 1276007 h 1944000"/>
              <a:gd name="connsiteX30" fmla="*/ 1292880 w 1944000"/>
              <a:gd name="connsiteY30" fmla="*/ 1285215 h 1944000"/>
              <a:gd name="connsiteX31" fmla="*/ 1290019 w 1944000"/>
              <a:gd name="connsiteY31" fmla="*/ 1294422 h 1944000"/>
              <a:gd name="connsiteX32" fmla="*/ 1286841 w 1944000"/>
              <a:gd name="connsiteY32" fmla="*/ 1303312 h 1944000"/>
              <a:gd name="connsiteX33" fmla="*/ 1283344 w 1944000"/>
              <a:gd name="connsiteY33" fmla="*/ 1312202 h 1944000"/>
              <a:gd name="connsiteX34" fmla="*/ 1278576 w 1944000"/>
              <a:gd name="connsiteY34" fmla="*/ 1320775 h 1944000"/>
              <a:gd name="connsiteX35" fmla="*/ 1273808 w 1944000"/>
              <a:gd name="connsiteY35" fmla="*/ 1329347 h 1944000"/>
              <a:gd name="connsiteX36" fmla="*/ 1267769 w 1944000"/>
              <a:gd name="connsiteY36" fmla="*/ 1337602 h 1944000"/>
              <a:gd name="connsiteX37" fmla="*/ 1261412 w 1944000"/>
              <a:gd name="connsiteY37" fmla="*/ 1345857 h 1944000"/>
              <a:gd name="connsiteX38" fmla="*/ 1254737 w 1944000"/>
              <a:gd name="connsiteY38" fmla="*/ 1353795 h 1944000"/>
              <a:gd name="connsiteX39" fmla="*/ 1247426 w 1944000"/>
              <a:gd name="connsiteY39" fmla="*/ 1361732 h 1944000"/>
              <a:gd name="connsiteX40" fmla="*/ 1239162 w 1944000"/>
              <a:gd name="connsiteY40" fmla="*/ 1369670 h 1944000"/>
              <a:gd name="connsiteX41" fmla="*/ 1230580 w 1944000"/>
              <a:gd name="connsiteY41" fmla="*/ 1376655 h 1944000"/>
              <a:gd name="connsiteX42" fmla="*/ 1221362 w 1944000"/>
              <a:gd name="connsiteY42" fmla="*/ 1384275 h 1944000"/>
              <a:gd name="connsiteX43" fmla="*/ 1214051 w 1944000"/>
              <a:gd name="connsiteY43" fmla="*/ 1389672 h 1944000"/>
              <a:gd name="connsiteX44" fmla="*/ 1206422 w 1944000"/>
              <a:gd name="connsiteY44" fmla="*/ 1394435 h 1944000"/>
              <a:gd name="connsiteX45" fmla="*/ 1198476 w 1944000"/>
              <a:gd name="connsiteY45" fmla="*/ 1399515 h 1944000"/>
              <a:gd name="connsiteX46" fmla="*/ 1190211 w 1944000"/>
              <a:gd name="connsiteY46" fmla="*/ 1403960 h 1944000"/>
              <a:gd name="connsiteX47" fmla="*/ 1181311 w 1944000"/>
              <a:gd name="connsiteY47" fmla="*/ 1408087 h 1944000"/>
              <a:gd name="connsiteX48" fmla="*/ 1172411 w 1944000"/>
              <a:gd name="connsiteY48" fmla="*/ 1411897 h 1944000"/>
              <a:gd name="connsiteX49" fmla="*/ 1163193 w 1944000"/>
              <a:gd name="connsiteY49" fmla="*/ 1416025 h 1944000"/>
              <a:gd name="connsiteX50" fmla="*/ 1153340 w 1944000"/>
              <a:gd name="connsiteY50" fmla="*/ 1419517 h 1944000"/>
              <a:gd name="connsiteX51" fmla="*/ 1143486 w 1944000"/>
              <a:gd name="connsiteY51" fmla="*/ 1422692 h 1944000"/>
              <a:gd name="connsiteX52" fmla="*/ 1132997 w 1944000"/>
              <a:gd name="connsiteY52" fmla="*/ 1425867 h 1944000"/>
              <a:gd name="connsiteX53" fmla="*/ 1122189 w 1944000"/>
              <a:gd name="connsiteY53" fmla="*/ 1428407 h 1944000"/>
              <a:gd name="connsiteX54" fmla="*/ 1111064 w 1944000"/>
              <a:gd name="connsiteY54" fmla="*/ 1431265 h 1944000"/>
              <a:gd name="connsiteX55" fmla="*/ 1099621 w 1944000"/>
              <a:gd name="connsiteY55" fmla="*/ 1433487 h 1944000"/>
              <a:gd name="connsiteX56" fmla="*/ 1087860 w 1944000"/>
              <a:gd name="connsiteY56" fmla="*/ 1435392 h 1944000"/>
              <a:gd name="connsiteX57" fmla="*/ 1075782 w 1944000"/>
              <a:gd name="connsiteY57" fmla="*/ 1436980 h 1944000"/>
              <a:gd name="connsiteX58" fmla="*/ 1063385 w 1944000"/>
              <a:gd name="connsiteY58" fmla="*/ 1438567 h 1944000"/>
              <a:gd name="connsiteX59" fmla="*/ 880616 w 1944000"/>
              <a:gd name="connsiteY59" fmla="*/ 505752 h 1944000"/>
              <a:gd name="connsiteX60" fmla="*/ 880616 w 1944000"/>
              <a:gd name="connsiteY60" fmla="*/ 814362 h 1944000"/>
              <a:gd name="connsiteX61" fmla="*/ 847241 w 1944000"/>
              <a:gd name="connsiteY61" fmla="*/ 805789 h 1944000"/>
              <a:gd name="connsiteX62" fmla="*/ 820223 w 1944000"/>
              <a:gd name="connsiteY62" fmla="*/ 798804 h 1944000"/>
              <a:gd name="connsiteX63" fmla="*/ 799879 w 1944000"/>
              <a:gd name="connsiteY63" fmla="*/ 793089 h 1944000"/>
              <a:gd name="connsiteX64" fmla="*/ 785894 w 1944000"/>
              <a:gd name="connsiteY64" fmla="*/ 788327 h 1944000"/>
              <a:gd name="connsiteX65" fmla="*/ 771590 w 1944000"/>
              <a:gd name="connsiteY65" fmla="*/ 782929 h 1944000"/>
              <a:gd name="connsiteX66" fmla="*/ 757922 w 1944000"/>
              <a:gd name="connsiteY66" fmla="*/ 776897 h 1944000"/>
              <a:gd name="connsiteX67" fmla="*/ 745843 w 1944000"/>
              <a:gd name="connsiteY67" fmla="*/ 770229 h 1944000"/>
              <a:gd name="connsiteX68" fmla="*/ 739804 w 1944000"/>
              <a:gd name="connsiteY68" fmla="*/ 767054 h 1944000"/>
              <a:gd name="connsiteX69" fmla="*/ 734400 w 1944000"/>
              <a:gd name="connsiteY69" fmla="*/ 763879 h 1944000"/>
              <a:gd name="connsiteX70" fmla="*/ 728679 w 1944000"/>
              <a:gd name="connsiteY70" fmla="*/ 760069 h 1944000"/>
              <a:gd name="connsiteX71" fmla="*/ 723593 w 1944000"/>
              <a:gd name="connsiteY71" fmla="*/ 756577 h 1944000"/>
              <a:gd name="connsiteX72" fmla="*/ 718825 w 1944000"/>
              <a:gd name="connsiteY72" fmla="*/ 752767 h 1944000"/>
              <a:gd name="connsiteX73" fmla="*/ 714057 w 1944000"/>
              <a:gd name="connsiteY73" fmla="*/ 749274 h 1944000"/>
              <a:gd name="connsiteX74" fmla="*/ 709925 w 1944000"/>
              <a:gd name="connsiteY74" fmla="*/ 745464 h 1944000"/>
              <a:gd name="connsiteX75" fmla="*/ 705475 w 1944000"/>
              <a:gd name="connsiteY75" fmla="*/ 741337 h 1944000"/>
              <a:gd name="connsiteX76" fmla="*/ 701979 w 1944000"/>
              <a:gd name="connsiteY76" fmla="*/ 737209 h 1944000"/>
              <a:gd name="connsiteX77" fmla="*/ 698164 w 1944000"/>
              <a:gd name="connsiteY77" fmla="*/ 733082 h 1944000"/>
              <a:gd name="connsiteX78" fmla="*/ 694668 w 1944000"/>
              <a:gd name="connsiteY78" fmla="*/ 728954 h 1944000"/>
              <a:gd name="connsiteX79" fmla="*/ 691807 w 1944000"/>
              <a:gd name="connsiteY79" fmla="*/ 724827 h 1944000"/>
              <a:gd name="connsiteX80" fmla="*/ 688629 w 1944000"/>
              <a:gd name="connsiteY80" fmla="*/ 720699 h 1944000"/>
              <a:gd name="connsiteX81" fmla="*/ 686086 w 1944000"/>
              <a:gd name="connsiteY81" fmla="*/ 716254 h 1944000"/>
              <a:gd name="connsiteX82" fmla="*/ 683543 w 1944000"/>
              <a:gd name="connsiteY82" fmla="*/ 712127 h 1944000"/>
              <a:gd name="connsiteX83" fmla="*/ 681000 w 1944000"/>
              <a:gd name="connsiteY83" fmla="*/ 707682 h 1944000"/>
              <a:gd name="connsiteX84" fmla="*/ 679093 w 1944000"/>
              <a:gd name="connsiteY84" fmla="*/ 703237 h 1944000"/>
              <a:gd name="connsiteX85" fmla="*/ 677186 w 1944000"/>
              <a:gd name="connsiteY85" fmla="*/ 698474 h 1944000"/>
              <a:gd name="connsiteX86" fmla="*/ 675596 w 1944000"/>
              <a:gd name="connsiteY86" fmla="*/ 694347 h 1944000"/>
              <a:gd name="connsiteX87" fmla="*/ 674325 w 1944000"/>
              <a:gd name="connsiteY87" fmla="*/ 689584 h 1944000"/>
              <a:gd name="connsiteX88" fmla="*/ 673053 w 1944000"/>
              <a:gd name="connsiteY88" fmla="*/ 684822 h 1944000"/>
              <a:gd name="connsiteX89" fmla="*/ 671782 w 1944000"/>
              <a:gd name="connsiteY89" fmla="*/ 680059 h 1944000"/>
              <a:gd name="connsiteX90" fmla="*/ 671146 w 1944000"/>
              <a:gd name="connsiteY90" fmla="*/ 675297 h 1944000"/>
              <a:gd name="connsiteX91" fmla="*/ 670511 w 1944000"/>
              <a:gd name="connsiteY91" fmla="*/ 670217 h 1944000"/>
              <a:gd name="connsiteX92" fmla="*/ 670193 w 1944000"/>
              <a:gd name="connsiteY92" fmla="*/ 665137 h 1944000"/>
              <a:gd name="connsiteX93" fmla="*/ 670193 w 1944000"/>
              <a:gd name="connsiteY93" fmla="*/ 660374 h 1944000"/>
              <a:gd name="connsiteX94" fmla="*/ 670511 w 1944000"/>
              <a:gd name="connsiteY94" fmla="*/ 652437 h 1944000"/>
              <a:gd name="connsiteX95" fmla="*/ 671146 w 1944000"/>
              <a:gd name="connsiteY95" fmla="*/ 644499 h 1944000"/>
              <a:gd name="connsiteX96" fmla="*/ 672736 w 1944000"/>
              <a:gd name="connsiteY96" fmla="*/ 636879 h 1944000"/>
              <a:gd name="connsiteX97" fmla="*/ 674643 w 1944000"/>
              <a:gd name="connsiteY97" fmla="*/ 629259 h 1944000"/>
              <a:gd name="connsiteX98" fmla="*/ 676868 w 1944000"/>
              <a:gd name="connsiteY98" fmla="*/ 622274 h 1944000"/>
              <a:gd name="connsiteX99" fmla="*/ 679728 w 1944000"/>
              <a:gd name="connsiteY99" fmla="*/ 614972 h 1944000"/>
              <a:gd name="connsiteX100" fmla="*/ 683225 w 1944000"/>
              <a:gd name="connsiteY100" fmla="*/ 607669 h 1944000"/>
              <a:gd name="connsiteX101" fmla="*/ 687039 w 1944000"/>
              <a:gd name="connsiteY101" fmla="*/ 600684 h 1944000"/>
              <a:gd name="connsiteX102" fmla="*/ 691807 w 1944000"/>
              <a:gd name="connsiteY102" fmla="*/ 593699 h 1944000"/>
              <a:gd name="connsiteX103" fmla="*/ 696575 w 1944000"/>
              <a:gd name="connsiteY103" fmla="*/ 587349 h 1944000"/>
              <a:gd name="connsiteX104" fmla="*/ 702297 w 1944000"/>
              <a:gd name="connsiteY104" fmla="*/ 580682 h 1944000"/>
              <a:gd name="connsiteX105" fmla="*/ 708336 w 1944000"/>
              <a:gd name="connsiteY105" fmla="*/ 574014 h 1944000"/>
              <a:gd name="connsiteX106" fmla="*/ 714693 w 1944000"/>
              <a:gd name="connsiteY106" fmla="*/ 567664 h 1944000"/>
              <a:gd name="connsiteX107" fmla="*/ 722004 w 1944000"/>
              <a:gd name="connsiteY107" fmla="*/ 561632 h 1944000"/>
              <a:gd name="connsiteX108" fmla="*/ 729632 w 1944000"/>
              <a:gd name="connsiteY108" fmla="*/ 555282 h 1944000"/>
              <a:gd name="connsiteX109" fmla="*/ 737897 w 1944000"/>
              <a:gd name="connsiteY109" fmla="*/ 549249 h 1944000"/>
              <a:gd name="connsiteX110" fmla="*/ 743936 w 1944000"/>
              <a:gd name="connsiteY110" fmla="*/ 545122 h 1944000"/>
              <a:gd name="connsiteX111" fmla="*/ 750293 w 1944000"/>
              <a:gd name="connsiteY111" fmla="*/ 540994 h 1944000"/>
              <a:gd name="connsiteX112" fmla="*/ 757286 w 1944000"/>
              <a:gd name="connsiteY112" fmla="*/ 537502 h 1944000"/>
              <a:gd name="connsiteX113" fmla="*/ 764597 w 1944000"/>
              <a:gd name="connsiteY113" fmla="*/ 533692 h 1944000"/>
              <a:gd name="connsiteX114" fmla="*/ 772544 w 1944000"/>
              <a:gd name="connsiteY114" fmla="*/ 530517 h 1944000"/>
              <a:gd name="connsiteX115" fmla="*/ 780490 w 1944000"/>
              <a:gd name="connsiteY115" fmla="*/ 527342 h 1944000"/>
              <a:gd name="connsiteX116" fmla="*/ 789072 w 1944000"/>
              <a:gd name="connsiteY116" fmla="*/ 524167 h 1944000"/>
              <a:gd name="connsiteX117" fmla="*/ 797654 w 1944000"/>
              <a:gd name="connsiteY117" fmla="*/ 521627 h 1944000"/>
              <a:gd name="connsiteX118" fmla="*/ 806872 w 1944000"/>
              <a:gd name="connsiteY118" fmla="*/ 519087 h 1944000"/>
              <a:gd name="connsiteX119" fmla="*/ 816408 w 1944000"/>
              <a:gd name="connsiteY119" fmla="*/ 516229 h 1944000"/>
              <a:gd name="connsiteX120" fmla="*/ 825944 w 1944000"/>
              <a:gd name="connsiteY120" fmla="*/ 514324 h 1944000"/>
              <a:gd name="connsiteX121" fmla="*/ 836116 w 1944000"/>
              <a:gd name="connsiteY121" fmla="*/ 512102 h 1944000"/>
              <a:gd name="connsiteX122" fmla="*/ 846923 w 1944000"/>
              <a:gd name="connsiteY122" fmla="*/ 510514 h 1944000"/>
              <a:gd name="connsiteX123" fmla="*/ 858048 w 1944000"/>
              <a:gd name="connsiteY123" fmla="*/ 508927 h 1944000"/>
              <a:gd name="connsiteX124" fmla="*/ 869173 w 1944000"/>
              <a:gd name="connsiteY124" fmla="*/ 507022 h 1944000"/>
              <a:gd name="connsiteX125" fmla="*/ 880616 w 1944000"/>
              <a:gd name="connsiteY125" fmla="*/ 217144 h 1944000"/>
              <a:gd name="connsiteX126" fmla="*/ 880616 w 1944000"/>
              <a:gd name="connsiteY126" fmla="*/ 333984 h 1944000"/>
              <a:gd name="connsiteX127" fmla="*/ 863451 w 1944000"/>
              <a:gd name="connsiteY127" fmla="*/ 335254 h 1944000"/>
              <a:gd name="connsiteX128" fmla="*/ 846287 w 1944000"/>
              <a:gd name="connsiteY128" fmla="*/ 337159 h 1944000"/>
              <a:gd name="connsiteX129" fmla="*/ 829440 w 1944000"/>
              <a:gd name="connsiteY129" fmla="*/ 339382 h 1944000"/>
              <a:gd name="connsiteX130" fmla="*/ 812912 w 1944000"/>
              <a:gd name="connsiteY130" fmla="*/ 341922 h 1944000"/>
              <a:gd name="connsiteX131" fmla="*/ 796701 w 1944000"/>
              <a:gd name="connsiteY131" fmla="*/ 344779 h 1944000"/>
              <a:gd name="connsiteX132" fmla="*/ 780490 w 1944000"/>
              <a:gd name="connsiteY132" fmla="*/ 347954 h 1944000"/>
              <a:gd name="connsiteX133" fmla="*/ 764279 w 1944000"/>
              <a:gd name="connsiteY133" fmla="*/ 351764 h 1944000"/>
              <a:gd name="connsiteX134" fmla="*/ 748386 w 1944000"/>
              <a:gd name="connsiteY134" fmla="*/ 355892 h 1944000"/>
              <a:gd name="connsiteX135" fmla="*/ 726136 w 1944000"/>
              <a:gd name="connsiteY135" fmla="*/ 362242 h 1944000"/>
              <a:gd name="connsiteX136" fmla="*/ 704839 w 1944000"/>
              <a:gd name="connsiteY136" fmla="*/ 368909 h 1944000"/>
              <a:gd name="connsiteX137" fmla="*/ 684814 w 1944000"/>
              <a:gd name="connsiteY137" fmla="*/ 375894 h 1944000"/>
              <a:gd name="connsiteX138" fmla="*/ 666061 w 1944000"/>
              <a:gd name="connsiteY138" fmla="*/ 383197 h 1944000"/>
              <a:gd name="connsiteX139" fmla="*/ 657160 w 1944000"/>
              <a:gd name="connsiteY139" fmla="*/ 387324 h 1944000"/>
              <a:gd name="connsiteX140" fmla="*/ 648260 w 1944000"/>
              <a:gd name="connsiteY140" fmla="*/ 391134 h 1944000"/>
              <a:gd name="connsiteX141" fmla="*/ 639996 w 1944000"/>
              <a:gd name="connsiteY141" fmla="*/ 395262 h 1944000"/>
              <a:gd name="connsiteX142" fmla="*/ 632050 w 1944000"/>
              <a:gd name="connsiteY142" fmla="*/ 399072 h 1944000"/>
              <a:gd name="connsiteX143" fmla="*/ 624103 w 1944000"/>
              <a:gd name="connsiteY143" fmla="*/ 403517 h 1944000"/>
              <a:gd name="connsiteX144" fmla="*/ 616792 w 1944000"/>
              <a:gd name="connsiteY144" fmla="*/ 407644 h 1944000"/>
              <a:gd name="connsiteX145" fmla="*/ 609481 w 1944000"/>
              <a:gd name="connsiteY145" fmla="*/ 412089 h 1944000"/>
              <a:gd name="connsiteX146" fmla="*/ 602806 w 1944000"/>
              <a:gd name="connsiteY146" fmla="*/ 416534 h 1944000"/>
              <a:gd name="connsiteX147" fmla="*/ 593906 w 1944000"/>
              <a:gd name="connsiteY147" fmla="*/ 422567 h 1944000"/>
              <a:gd name="connsiteX148" fmla="*/ 585642 w 1944000"/>
              <a:gd name="connsiteY148" fmla="*/ 428282 h 1944000"/>
              <a:gd name="connsiteX149" fmla="*/ 577060 w 1944000"/>
              <a:gd name="connsiteY149" fmla="*/ 434632 h 1944000"/>
              <a:gd name="connsiteX150" fmla="*/ 569113 w 1944000"/>
              <a:gd name="connsiteY150" fmla="*/ 440982 h 1944000"/>
              <a:gd name="connsiteX151" fmla="*/ 561167 w 1944000"/>
              <a:gd name="connsiteY151" fmla="*/ 447967 h 1944000"/>
              <a:gd name="connsiteX152" fmla="*/ 553538 w 1944000"/>
              <a:gd name="connsiteY152" fmla="*/ 454317 h 1944000"/>
              <a:gd name="connsiteX153" fmla="*/ 545910 w 1944000"/>
              <a:gd name="connsiteY153" fmla="*/ 461302 h 1944000"/>
              <a:gd name="connsiteX154" fmla="*/ 538917 w 1944000"/>
              <a:gd name="connsiteY154" fmla="*/ 468604 h 1944000"/>
              <a:gd name="connsiteX155" fmla="*/ 532241 w 1944000"/>
              <a:gd name="connsiteY155" fmla="*/ 475907 h 1944000"/>
              <a:gd name="connsiteX156" fmla="*/ 525249 w 1944000"/>
              <a:gd name="connsiteY156" fmla="*/ 483527 h 1944000"/>
              <a:gd name="connsiteX157" fmla="*/ 518891 w 1944000"/>
              <a:gd name="connsiteY157" fmla="*/ 491464 h 1944000"/>
              <a:gd name="connsiteX158" fmla="*/ 512534 w 1944000"/>
              <a:gd name="connsiteY158" fmla="*/ 499402 h 1944000"/>
              <a:gd name="connsiteX159" fmla="*/ 506813 w 1944000"/>
              <a:gd name="connsiteY159" fmla="*/ 507022 h 1944000"/>
              <a:gd name="connsiteX160" fmla="*/ 501091 w 1944000"/>
              <a:gd name="connsiteY160" fmla="*/ 515277 h 1944000"/>
              <a:gd name="connsiteX161" fmla="*/ 495370 w 1944000"/>
              <a:gd name="connsiteY161" fmla="*/ 523849 h 1944000"/>
              <a:gd name="connsiteX162" fmla="*/ 490284 w 1944000"/>
              <a:gd name="connsiteY162" fmla="*/ 532422 h 1944000"/>
              <a:gd name="connsiteX163" fmla="*/ 485198 w 1944000"/>
              <a:gd name="connsiteY163" fmla="*/ 541312 h 1944000"/>
              <a:gd name="connsiteX164" fmla="*/ 480430 w 1944000"/>
              <a:gd name="connsiteY164" fmla="*/ 550202 h 1944000"/>
              <a:gd name="connsiteX165" fmla="*/ 475980 w 1944000"/>
              <a:gd name="connsiteY165" fmla="*/ 559092 h 1944000"/>
              <a:gd name="connsiteX166" fmla="*/ 472166 w 1944000"/>
              <a:gd name="connsiteY166" fmla="*/ 568299 h 1944000"/>
              <a:gd name="connsiteX167" fmla="*/ 468352 w 1944000"/>
              <a:gd name="connsiteY167" fmla="*/ 577507 h 1944000"/>
              <a:gd name="connsiteX168" fmla="*/ 464855 w 1944000"/>
              <a:gd name="connsiteY168" fmla="*/ 586714 h 1944000"/>
              <a:gd name="connsiteX169" fmla="*/ 461994 w 1944000"/>
              <a:gd name="connsiteY169" fmla="*/ 596239 h 1944000"/>
              <a:gd name="connsiteX170" fmla="*/ 459134 w 1944000"/>
              <a:gd name="connsiteY170" fmla="*/ 605764 h 1944000"/>
              <a:gd name="connsiteX171" fmla="*/ 456591 w 1944000"/>
              <a:gd name="connsiteY171" fmla="*/ 615289 h 1944000"/>
              <a:gd name="connsiteX172" fmla="*/ 454684 w 1944000"/>
              <a:gd name="connsiteY172" fmla="*/ 624814 h 1944000"/>
              <a:gd name="connsiteX173" fmla="*/ 453094 w 1944000"/>
              <a:gd name="connsiteY173" fmla="*/ 634657 h 1944000"/>
              <a:gd name="connsiteX174" fmla="*/ 451187 w 1944000"/>
              <a:gd name="connsiteY174" fmla="*/ 644182 h 1944000"/>
              <a:gd name="connsiteX175" fmla="*/ 450234 w 1944000"/>
              <a:gd name="connsiteY175" fmla="*/ 654024 h 1944000"/>
              <a:gd name="connsiteX176" fmla="*/ 449280 w 1944000"/>
              <a:gd name="connsiteY176" fmla="*/ 664184 h 1944000"/>
              <a:gd name="connsiteX177" fmla="*/ 448962 w 1944000"/>
              <a:gd name="connsiteY177" fmla="*/ 674344 h 1944000"/>
              <a:gd name="connsiteX178" fmla="*/ 448644 w 1944000"/>
              <a:gd name="connsiteY178" fmla="*/ 684822 h 1944000"/>
              <a:gd name="connsiteX179" fmla="*/ 448962 w 1944000"/>
              <a:gd name="connsiteY179" fmla="*/ 695934 h 1944000"/>
              <a:gd name="connsiteX180" fmla="*/ 449598 w 1944000"/>
              <a:gd name="connsiteY180" fmla="*/ 706729 h 1944000"/>
              <a:gd name="connsiteX181" fmla="*/ 450552 w 1944000"/>
              <a:gd name="connsiteY181" fmla="*/ 717842 h 1944000"/>
              <a:gd name="connsiteX182" fmla="*/ 452141 w 1944000"/>
              <a:gd name="connsiteY182" fmla="*/ 728637 h 1944000"/>
              <a:gd name="connsiteX183" fmla="*/ 453730 w 1944000"/>
              <a:gd name="connsiteY183" fmla="*/ 739432 h 1944000"/>
              <a:gd name="connsiteX184" fmla="*/ 455955 w 1944000"/>
              <a:gd name="connsiteY184" fmla="*/ 749909 h 1944000"/>
              <a:gd name="connsiteX185" fmla="*/ 458180 w 1944000"/>
              <a:gd name="connsiteY185" fmla="*/ 760387 h 1944000"/>
              <a:gd name="connsiteX186" fmla="*/ 461359 w 1944000"/>
              <a:gd name="connsiteY186" fmla="*/ 770547 h 1944000"/>
              <a:gd name="connsiteX187" fmla="*/ 464537 w 1944000"/>
              <a:gd name="connsiteY187" fmla="*/ 781024 h 1944000"/>
              <a:gd name="connsiteX188" fmla="*/ 468352 w 1944000"/>
              <a:gd name="connsiteY188" fmla="*/ 791184 h 1944000"/>
              <a:gd name="connsiteX189" fmla="*/ 472484 w 1944000"/>
              <a:gd name="connsiteY189" fmla="*/ 801027 h 1944000"/>
              <a:gd name="connsiteX190" fmla="*/ 476934 w 1944000"/>
              <a:gd name="connsiteY190" fmla="*/ 810869 h 1944000"/>
              <a:gd name="connsiteX191" fmla="*/ 482020 w 1944000"/>
              <a:gd name="connsiteY191" fmla="*/ 820712 h 1944000"/>
              <a:gd name="connsiteX192" fmla="*/ 487423 w 1944000"/>
              <a:gd name="connsiteY192" fmla="*/ 830237 h 1944000"/>
              <a:gd name="connsiteX193" fmla="*/ 492827 w 1944000"/>
              <a:gd name="connsiteY193" fmla="*/ 839762 h 1944000"/>
              <a:gd name="connsiteX194" fmla="*/ 498866 w 1944000"/>
              <a:gd name="connsiteY194" fmla="*/ 848969 h 1944000"/>
              <a:gd name="connsiteX195" fmla="*/ 505541 w 1944000"/>
              <a:gd name="connsiteY195" fmla="*/ 858177 h 1944000"/>
              <a:gd name="connsiteX196" fmla="*/ 512216 w 1944000"/>
              <a:gd name="connsiteY196" fmla="*/ 867067 h 1944000"/>
              <a:gd name="connsiteX197" fmla="*/ 519527 w 1944000"/>
              <a:gd name="connsiteY197" fmla="*/ 875957 h 1944000"/>
              <a:gd name="connsiteX198" fmla="*/ 527156 w 1944000"/>
              <a:gd name="connsiteY198" fmla="*/ 884212 h 1944000"/>
              <a:gd name="connsiteX199" fmla="*/ 535102 w 1944000"/>
              <a:gd name="connsiteY199" fmla="*/ 892467 h 1944000"/>
              <a:gd name="connsiteX200" fmla="*/ 543367 w 1944000"/>
              <a:gd name="connsiteY200" fmla="*/ 900404 h 1944000"/>
              <a:gd name="connsiteX201" fmla="*/ 551949 w 1944000"/>
              <a:gd name="connsiteY201" fmla="*/ 908024 h 1944000"/>
              <a:gd name="connsiteX202" fmla="*/ 561167 w 1944000"/>
              <a:gd name="connsiteY202" fmla="*/ 915644 h 1944000"/>
              <a:gd name="connsiteX203" fmla="*/ 570385 w 1944000"/>
              <a:gd name="connsiteY203" fmla="*/ 922947 h 1944000"/>
              <a:gd name="connsiteX204" fmla="*/ 580238 w 1944000"/>
              <a:gd name="connsiteY204" fmla="*/ 929932 h 1944000"/>
              <a:gd name="connsiteX205" fmla="*/ 590410 w 1944000"/>
              <a:gd name="connsiteY205" fmla="*/ 936282 h 1944000"/>
              <a:gd name="connsiteX206" fmla="*/ 600899 w 1944000"/>
              <a:gd name="connsiteY206" fmla="*/ 942632 h 1944000"/>
              <a:gd name="connsiteX207" fmla="*/ 611706 w 1944000"/>
              <a:gd name="connsiteY207" fmla="*/ 948982 h 1944000"/>
              <a:gd name="connsiteX208" fmla="*/ 623149 w 1944000"/>
              <a:gd name="connsiteY208" fmla="*/ 954697 h 1944000"/>
              <a:gd name="connsiteX209" fmla="*/ 634592 w 1944000"/>
              <a:gd name="connsiteY209" fmla="*/ 960412 h 1944000"/>
              <a:gd name="connsiteX210" fmla="*/ 646671 w 1944000"/>
              <a:gd name="connsiteY210" fmla="*/ 966127 h 1944000"/>
              <a:gd name="connsiteX211" fmla="*/ 666378 w 1944000"/>
              <a:gd name="connsiteY211" fmla="*/ 974064 h 1944000"/>
              <a:gd name="connsiteX212" fmla="*/ 688629 w 1944000"/>
              <a:gd name="connsiteY212" fmla="*/ 982637 h 1944000"/>
              <a:gd name="connsiteX213" fmla="*/ 713739 w 1944000"/>
              <a:gd name="connsiteY213" fmla="*/ 991209 h 1944000"/>
              <a:gd name="connsiteX214" fmla="*/ 741711 w 1944000"/>
              <a:gd name="connsiteY214" fmla="*/ 1000099 h 1944000"/>
              <a:gd name="connsiteX215" fmla="*/ 772544 w 1944000"/>
              <a:gd name="connsiteY215" fmla="*/ 1009307 h 1944000"/>
              <a:gd name="connsiteX216" fmla="*/ 805919 w 1944000"/>
              <a:gd name="connsiteY216" fmla="*/ 1018514 h 1944000"/>
              <a:gd name="connsiteX217" fmla="*/ 841837 w 1944000"/>
              <a:gd name="connsiteY217" fmla="*/ 1028357 h 1944000"/>
              <a:gd name="connsiteX218" fmla="*/ 880616 w 1944000"/>
              <a:gd name="connsiteY218" fmla="*/ 1038199 h 1944000"/>
              <a:gd name="connsiteX219" fmla="*/ 880616 w 1944000"/>
              <a:gd name="connsiteY219" fmla="*/ 1433487 h 1944000"/>
              <a:gd name="connsiteX220" fmla="*/ 870444 w 1944000"/>
              <a:gd name="connsiteY220" fmla="*/ 1431582 h 1944000"/>
              <a:gd name="connsiteX221" fmla="*/ 860591 w 1944000"/>
              <a:gd name="connsiteY221" fmla="*/ 1429042 h 1944000"/>
              <a:gd name="connsiteX222" fmla="*/ 850737 w 1944000"/>
              <a:gd name="connsiteY222" fmla="*/ 1426820 h 1944000"/>
              <a:gd name="connsiteX223" fmla="*/ 841519 w 1944000"/>
              <a:gd name="connsiteY223" fmla="*/ 1424280 h 1944000"/>
              <a:gd name="connsiteX224" fmla="*/ 831983 w 1944000"/>
              <a:gd name="connsiteY224" fmla="*/ 1421422 h 1944000"/>
              <a:gd name="connsiteX225" fmla="*/ 823083 w 1944000"/>
              <a:gd name="connsiteY225" fmla="*/ 1418247 h 1944000"/>
              <a:gd name="connsiteX226" fmla="*/ 814183 w 1944000"/>
              <a:gd name="connsiteY226" fmla="*/ 1415072 h 1944000"/>
              <a:gd name="connsiteX227" fmla="*/ 805283 w 1944000"/>
              <a:gd name="connsiteY227" fmla="*/ 1411580 h 1944000"/>
              <a:gd name="connsiteX228" fmla="*/ 796701 w 1944000"/>
              <a:gd name="connsiteY228" fmla="*/ 1408087 h 1944000"/>
              <a:gd name="connsiteX229" fmla="*/ 788437 w 1944000"/>
              <a:gd name="connsiteY229" fmla="*/ 1404277 h 1944000"/>
              <a:gd name="connsiteX230" fmla="*/ 780490 w 1944000"/>
              <a:gd name="connsiteY230" fmla="*/ 1400150 h 1944000"/>
              <a:gd name="connsiteX231" fmla="*/ 772544 w 1944000"/>
              <a:gd name="connsiteY231" fmla="*/ 1396022 h 1944000"/>
              <a:gd name="connsiteX232" fmla="*/ 764915 w 1944000"/>
              <a:gd name="connsiteY232" fmla="*/ 1391260 h 1944000"/>
              <a:gd name="connsiteX233" fmla="*/ 757604 w 1944000"/>
              <a:gd name="connsiteY233" fmla="*/ 1386815 h 1944000"/>
              <a:gd name="connsiteX234" fmla="*/ 750293 w 1944000"/>
              <a:gd name="connsiteY234" fmla="*/ 1381735 h 1944000"/>
              <a:gd name="connsiteX235" fmla="*/ 743618 w 1944000"/>
              <a:gd name="connsiteY235" fmla="*/ 1376655 h 1944000"/>
              <a:gd name="connsiteX236" fmla="*/ 732811 w 1944000"/>
              <a:gd name="connsiteY236" fmla="*/ 1368082 h 1944000"/>
              <a:gd name="connsiteX237" fmla="*/ 722640 w 1944000"/>
              <a:gd name="connsiteY237" fmla="*/ 1359192 h 1944000"/>
              <a:gd name="connsiteX238" fmla="*/ 713104 w 1944000"/>
              <a:gd name="connsiteY238" fmla="*/ 1349985 h 1944000"/>
              <a:gd name="connsiteX239" fmla="*/ 704204 w 1944000"/>
              <a:gd name="connsiteY239" fmla="*/ 1340142 h 1944000"/>
              <a:gd name="connsiteX240" fmla="*/ 695621 w 1944000"/>
              <a:gd name="connsiteY240" fmla="*/ 1329982 h 1944000"/>
              <a:gd name="connsiteX241" fmla="*/ 687675 w 1944000"/>
              <a:gd name="connsiteY241" fmla="*/ 1319187 h 1944000"/>
              <a:gd name="connsiteX242" fmla="*/ 680046 w 1944000"/>
              <a:gd name="connsiteY242" fmla="*/ 1308075 h 1944000"/>
              <a:gd name="connsiteX243" fmla="*/ 673371 w 1944000"/>
              <a:gd name="connsiteY243" fmla="*/ 1296327 h 1944000"/>
              <a:gd name="connsiteX244" fmla="*/ 667014 w 1944000"/>
              <a:gd name="connsiteY244" fmla="*/ 1284262 h 1944000"/>
              <a:gd name="connsiteX245" fmla="*/ 660975 w 1944000"/>
              <a:gd name="connsiteY245" fmla="*/ 1271562 h 1944000"/>
              <a:gd name="connsiteX246" fmla="*/ 655889 w 1944000"/>
              <a:gd name="connsiteY246" fmla="*/ 1258862 h 1944000"/>
              <a:gd name="connsiteX247" fmla="*/ 651121 w 1944000"/>
              <a:gd name="connsiteY247" fmla="*/ 1245209 h 1944000"/>
              <a:gd name="connsiteX248" fmla="*/ 646989 w 1944000"/>
              <a:gd name="connsiteY248" fmla="*/ 1231557 h 1944000"/>
              <a:gd name="connsiteX249" fmla="*/ 642857 w 1944000"/>
              <a:gd name="connsiteY249" fmla="*/ 1217269 h 1944000"/>
              <a:gd name="connsiteX250" fmla="*/ 639996 w 1944000"/>
              <a:gd name="connsiteY250" fmla="*/ 1202664 h 1944000"/>
              <a:gd name="connsiteX251" fmla="*/ 637453 w 1944000"/>
              <a:gd name="connsiteY251" fmla="*/ 1187424 h 1944000"/>
              <a:gd name="connsiteX252" fmla="*/ 410819 w 1944000"/>
              <a:gd name="connsiteY252" fmla="*/ 1219492 h 1944000"/>
              <a:gd name="connsiteX253" fmla="*/ 413044 w 1944000"/>
              <a:gd name="connsiteY253" fmla="*/ 1231557 h 1944000"/>
              <a:gd name="connsiteX254" fmla="*/ 415587 w 1944000"/>
              <a:gd name="connsiteY254" fmla="*/ 1243304 h 1944000"/>
              <a:gd name="connsiteX255" fmla="*/ 418766 w 1944000"/>
              <a:gd name="connsiteY255" fmla="*/ 1255370 h 1944000"/>
              <a:gd name="connsiteX256" fmla="*/ 421626 w 1944000"/>
              <a:gd name="connsiteY256" fmla="*/ 1266800 h 1944000"/>
              <a:gd name="connsiteX257" fmla="*/ 424805 w 1944000"/>
              <a:gd name="connsiteY257" fmla="*/ 1278230 h 1944000"/>
              <a:gd name="connsiteX258" fmla="*/ 428619 w 1944000"/>
              <a:gd name="connsiteY258" fmla="*/ 1289660 h 1944000"/>
              <a:gd name="connsiteX259" fmla="*/ 432116 w 1944000"/>
              <a:gd name="connsiteY259" fmla="*/ 1300455 h 1944000"/>
              <a:gd name="connsiteX260" fmla="*/ 435930 w 1944000"/>
              <a:gd name="connsiteY260" fmla="*/ 1311250 h 1944000"/>
              <a:gd name="connsiteX261" fmla="*/ 440062 w 1944000"/>
              <a:gd name="connsiteY261" fmla="*/ 1321727 h 1944000"/>
              <a:gd name="connsiteX262" fmla="*/ 444512 w 1944000"/>
              <a:gd name="connsiteY262" fmla="*/ 1332205 h 1944000"/>
              <a:gd name="connsiteX263" fmla="*/ 448644 w 1944000"/>
              <a:gd name="connsiteY263" fmla="*/ 1342682 h 1944000"/>
              <a:gd name="connsiteX264" fmla="*/ 453412 w 1944000"/>
              <a:gd name="connsiteY264" fmla="*/ 1352525 h 1944000"/>
              <a:gd name="connsiteX265" fmla="*/ 458180 w 1944000"/>
              <a:gd name="connsiteY265" fmla="*/ 1362367 h 1944000"/>
              <a:gd name="connsiteX266" fmla="*/ 463266 w 1944000"/>
              <a:gd name="connsiteY266" fmla="*/ 1372210 h 1944000"/>
              <a:gd name="connsiteX267" fmla="*/ 468352 w 1944000"/>
              <a:gd name="connsiteY267" fmla="*/ 1381735 h 1944000"/>
              <a:gd name="connsiteX268" fmla="*/ 473755 w 1944000"/>
              <a:gd name="connsiteY268" fmla="*/ 1390942 h 1944000"/>
              <a:gd name="connsiteX269" fmla="*/ 479477 w 1944000"/>
              <a:gd name="connsiteY269" fmla="*/ 1399832 h 1944000"/>
              <a:gd name="connsiteX270" fmla="*/ 485198 w 1944000"/>
              <a:gd name="connsiteY270" fmla="*/ 1409040 h 1944000"/>
              <a:gd name="connsiteX271" fmla="*/ 491238 w 1944000"/>
              <a:gd name="connsiteY271" fmla="*/ 1417612 h 1944000"/>
              <a:gd name="connsiteX272" fmla="*/ 497595 w 1944000"/>
              <a:gd name="connsiteY272" fmla="*/ 1426185 h 1944000"/>
              <a:gd name="connsiteX273" fmla="*/ 503634 w 1944000"/>
              <a:gd name="connsiteY273" fmla="*/ 1434757 h 1944000"/>
              <a:gd name="connsiteX274" fmla="*/ 510309 w 1944000"/>
              <a:gd name="connsiteY274" fmla="*/ 1442695 h 1944000"/>
              <a:gd name="connsiteX275" fmla="*/ 517302 w 1944000"/>
              <a:gd name="connsiteY275" fmla="*/ 1450950 h 1944000"/>
              <a:gd name="connsiteX276" fmla="*/ 524295 w 1944000"/>
              <a:gd name="connsiteY276" fmla="*/ 1458570 h 1944000"/>
              <a:gd name="connsiteX277" fmla="*/ 531288 w 1944000"/>
              <a:gd name="connsiteY277" fmla="*/ 1466190 h 1944000"/>
              <a:gd name="connsiteX278" fmla="*/ 538599 w 1944000"/>
              <a:gd name="connsiteY278" fmla="*/ 1473492 h 1944000"/>
              <a:gd name="connsiteX279" fmla="*/ 546227 w 1944000"/>
              <a:gd name="connsiteY279" fmla="*/ 1480795 h 1944000"/>
              <a:gd name="connsiteX280" fmla="*/ 553856 w 1944000"/>
              <a:gd name="connsiteY280" fmla="*/ 1487780 h 1944000"/>
              <a:gd name="connsiteX281" fmla="*/ 561802 w 1944000"/>
              <a:gd name="connsiteY281" fmla="*/ 1494765 h 1944000"/>
              <a:gd name="connsiteX282" fmla="*/ 570067 w 1944000"/>
              <a:gd name="connsiteY282" fmla="*/ 1501750 h 1944000"/>
              <a:gd name="connsiteX283" fmla="*/ 578331 w 1944000"/>
              <a:gd name="connsiteY283" fmla="*/ 1507782 h 1944000"/>
              <a:gd name="connsiteX284" fmla="*/ 586913 w 1944000"/>
              <a:gd name="connsiteY284" fmla="*/ 1514132 h 1944000"/>
              <a:gd name="connsiteX285" fmla="*/ 600581 w 1944000"/>
              <a:gd name="connsiteY285" fmla="*/ 1523657 h 1944000"/>
              <a:gd name="connsiteX286" fmla="*/ 615203 w 1944000"/>
              <a:gd name="connsiteY286" fmla="*/ 1532865 h 1944000"/>
              <a:gd name="connsiteX287" fmla="*/ 630142 w 1944000"/>
              <a:gd name="connsiteY287" fmla="*/ 1541437 h 1944000"/>
              <a:gd name="connsiteX288" fmla="*/ 645717 w 1944000"/>
              <a:gd name="connsiteY288" fmla="*/ 1549375 h 1944000"/>
              <a:gd name="connsiteX289" fmla="*/ 661928 w 1944000"/>
              <a:gd name="connsiteY289" fmla="*/ 1556995 h 1944000"/>
              <a:gd name="connsiteX290" fmla="*/ 678775 w 1944000"/>
              <a:gd name="connsiteY290" fmla="*/ 1563980 h 1944000"/>
              <a:gd name="connsiteX291" fmla="*/ 696257 w 1944000"/>
              <a:gd name="connsiteY291" fmla="*/ 1570647 h 1944000"/>
              <a:gd name="connsiteX292" fmla="*/ 714375 w 1944000"/>
              <a:gd name="connsiteY292" fmla="*/ 1576680 h 1944000"/>
              <a:gd name="connsiteX293" fmla="*/ 733129 w 1944000"/>
              <a:gd name="connsiteY293" fmla="*/ 1582395 h 1944000"/>
              <a:gd name="connsiteX294" fmla="*/ 752518 w 1944000"/>
              <a:gd name="connsiteY294" fmla="*/ 1587475 h 1944000"/>
              <a:gd name="connsiteX295" fmla="*/ 772544 w 1944000"/>
              <a:gd name="connsiteY295" fmla="*/ 1592237 h 1944000"/>
              <a:gd name="connsiteX296" fmla="*/ 792887 w 1944000"/>
              <a:gd name="connsiteY296" fmla="*/ 1596365 h 1944000"/>
              <a:gd name="connsiteX297" fmla="*/ 814183 w 1944000"/>
              <a:gd name="connsiteY297" fmla="*/ 1600175 h 1944000"/>
              <a:gd name="connsiteX298" fmla="*/ 835480 w 1944000"/>
              <a:gd name="connsiteY298" fmla="*/ 1603350 h 1944000"/>
              <a:gd name="connsiteX299" fmla="*/ 858048 w 1944000"/>
              <a:gd name="connsiteY299" fmla="*/ 1606525 h 1944000"/>
              <a:gd name="connsiteX300" fmla="*/ 880616 w 1944000"/>
              <a:gd name="connsiteY300" fmla="*/ 1608747 h 1944000"/>
              <a:gd name="connsiteX301" fmla="*/ 880616 w 1944000"/>
              <a:gd name="connsiteY301" fmla="*/ 1726857 h 1944000"/>
              <a:gd name="connsiteX302" fmla="*/ 1063385 w 1944000"/>
              <a:gd name="connsiteY302" fmla="*/ 1726857 h 1944000"/>
              <a:gd name="connsiteX303" fmla="*/ 1063385 w 1944000"/>
              <a:gd name="connsiteY303" fmla="*/ 1610652 h 1944000"/>
              <a:gd name="connsiteX304" fmla="*/ 1077371 w 1944000"/>
              <a:gd name="connsiteY304" fmla="*/ 1609382 h 1944000"/>
              <a:gd name="connsiteX305" fmla="*/ 1091675 w 1944000"/>
              <a:gd name="connsiteY305" fmla="*/ 1607795 h 1944000"/>
              <a:gd name="connsiteX306" fmla="*/ 1105661 w 1944000"/>
              <a:gd name="connsiteY306" fmla="*/ 1606207 h 1944000"/>
              <a:gd name="connsiteX307" fmla="*/ 1119329 w 1944000"/>
              <a:gd name="connsiteY307" fmla="*/ 1603985 h 1944000"/>
              <a:gd name="connsiteX308" fmla="*/ 1133314 w 1944000"/>
              <a:gd name="connsiteY308" fmla="*/ 1602080 h 1944000"/>
              <a:gd name="connsiteX309" fmla="*/ 1146665 w 1944000"/>
              <a:gd name="connsiteY309" fmla="*/ 1599857 h 1944000"/>
              <a:gd name="connsiteX310" fmla="*/ 1160015 w 1944000"/>
              <a:gd name="connsiteY310" fmla="*/ 1597317 h 1944000"/>
              <a:gd name="connsiteX311" fmla="*/ 1173047 w 1944000"/>
              <a:gd name="connsiteY311" fmla="*/ 1594142 h 1944000"/>
              <a:gd name="connsiteX312" fmla="*/ 1186397 w 1944000"/>
              <a:gd name="connsiteY312" fmla="*/ 1591285 h 1944000"/>
              <a:gd name="connsiteX313" fmla="*/ 1199111 w 1944000"/>
              <a:gd name="connsiteY313" fmla="*/ 1587792 h 1944000"/>
              <a:gd name="connsiteX314" fmla="*/ 1212144 w 1944000"/>
              <a:gd name="connsiteY314" fmla="*/ 1584300 h 1944000"/>
              <a:gd name="connsiteX315" fmla="*/ 1224540 w 1944000"/>
              <a:gd name="connsiteY315" fmla="*/ 1580807 h 1944000"/>
              <a:gd name="connsiteX316" fmla="*/ 1236937 w 1944000"/>
              <a:gd name="connsiteY316" fmla="*/ 1576680 h 1944000"/>
              <a:gd name="connsiteX317" fmla="*/ 1249333 w 1944000"/>
              <a:gd name="connsiteY317" fmla="*/ 1572552 h 1944000"/>
              <a:gd name="connsiteX318" fmla="*/ 1261412 w 1944000"/>
              <a:gd name="connsiteY318" fmla="*/ 1567790 h 1944000"/>
              <a:gd name="connsiteX319" fmla="*/ 1273491 w 1944000"/>
              <a:gd name="connsiteY319" fmla="*/ 1563345 h 1944000"/>
              <a:gd name="connsiteX320" fmla="*/ 1288748 w 1944000"/>
              <a:gd name="connsiteY320" fmla="*/ 1556995 h 1944000"/>
              <a:gd name="connsiteX321" fmla="*/ 1304005 w 1944000"/>
              <a:gd name="connsiteY321" fmla="*/ 1550010 h 1944000"/>
              <a:gd name="connsiteX322" fmla="*/ 1318627 w 1944000"/>
              <a:gd name="connsiteY322" fmla="*/ 1543025 h 1944000"/>
              <a:gd name="connsiteX323" fmla="*/ 1332613 w 1944000"/>
              <a:gd name="connsiteY323" fmla="*/ 1535722 h 1944000"/>
              <a:gd name="connsiteX324" fmla="*/ 1346598 w 1944000"/>
              <a:gd name="connsiteY324" fmla="*/ 1528102 h 1944000"/>
              <a:gd name="connsiteX325" fmla="*/ 1359631 w 1944000"/>
              <a:gd name="connsiteY325" fmla="*/ 1519847 h 1944000"/>
              <a:gd name="connsiteX326" fmla="*/ 1372345 w 1944000"/>
              <a:gd name="connsiteY326" fmla="*/ 1511592 h 1944000"/>
              <a:gd name="connsiteX327" fmla="*/ 1384742 w 1944000"/>
              <a:gd name="connsiteY327" fmla="*/ 1502702 h 1944000"/>
              <a:gd name="connsiteX328" fmla="*/ 1396185 w 1944000"/>
              <a:gd name="connsiteY328" fmla="*/ 1493812 h 1944000"/>
              <a:gd name="connsiteX329" fmla="*/ 1407945 w 1944000"/>
              <a:gd name="connsiteY329" fmla="*/ 1484287 h 1944000"/>
              <a:gd name="connsiteX330" fmla="*/ 1418753 w 1944000"/>
              <a:gd name="connsiteY330" fmla="*/ 1474762 h 1944000"/>
              <a:gd name="connsiteX331" fmla="*/ 1429242 w 1944000"/>
              <a:gd name="connsiteY331" fmla="*/ 1464602 h 1944000"/>
              <a:gd name="connsiteX332" fmla="*/ 1439096 w 1944000"/>
              <a:gd name="connsiteY332" fmla="*/ 1454125 h 1944000"/>
              <a:gd name="connsiteX333" fmla="*/ 1448631 w 1944000"/>
              <a:gd name="connsiteY333" fmla="*/ 1443647 h 1944000"/>
              <a:gd name="connsiteX334" fmla="*/ 1457531 w 1944000"/>
              <a:gd name="connsiteY334" fmla="*/ 1432535 h 1944000"/>
              <a:gd name="connsiteX335" fmla="*/ 1466114 w 1944000"/>
              <a:gd name="connsiteY335" fmla="*/ 1421422 h 1944000"/>
              <a:gd name="connsiteX336" fmla="*/ 1474378 w 1944000"/>
              <a:gd name="connsiteY336" fmla="*/ 1409675 h 1944000"/>
              <a:gd name="connsiteX337" fmla="*/ 1482007 w 1944000"/>
              <a:gd name="connsiteY337" fmla="*/ 1398245 h 1944000"/>
              <a:gd name="connsiteX338" fmla="*/ 1489000 w 1944000"/>
              <a:gd name="connsiteY338" fmla="*/ 1386497 h 1944000"/>
              <a:gd name="connsiteX339" fmla="*/ 1495675 w 1944000"/>
              <a:gd name="connsiteY339" fmla="*/ 1374432 h 1944000"/>
              <a:gd name="connsiteX340" fmla="*/ 1501396 w 1944000"/>
              <a:gd name="connsiteY340" fmla="*/ 1362685 h 1944000"/>
              <a:gd name="connsiteX341" fmla="*/ 1507118 w 1944000"/>
              <a:gd name="connsiteY341" fmla="*/ 1350620 h 1944000"/>
              <a:gd name="connsiteX342" fmla="*/ 1512203 w 1944000"/>
              <a:gd name="connsiteY342" fmla="*/ 1338555 h 1944000"/>
              <a:gd name="connsiteX343" fmla="*/ 1516335 w 1944000"/>
              <a:gd name="connsiteY343" fmla="*/ 1326490 h 1944000"/>
              <a:gd name="connsiteX344" fmla="*/ 1520468 w 1944000"/>
              <a:gd name="connsiteY344" fmla="*/ 1314107 h 1944000"/>
              <a:gd name="connsiteX345" fmla="*/ 1523964 w 1944000"/>
              <a:gd name="connsiteY345" fmla="*/ 1301725 h 1944000"/>
              <a:gd name="connsiteX346" fmla="*/ 1526507 w 1944000"/>
              <a:gd name="connsiteY346" fmla="*/ 1289025 h 1944000"/>
              <a:gd name="connsiteX347" fmla="*/ 1528732 w 1944000"/>
              <a:gd name="connsiteY347" fmla="*/ 1276642 h 1944000"/>
              <a:gd name="connsiteX348" fmla="*/ 1530957 w 1944000"/>
              <a:gd name="connsiteY348" fmla="*/ 1263942 h 1944000"/>
              <a:gd name="connsiteX349" fmla="*/ 1532228 w 1944000"/>
              <a:gd name="connsiteY349" fmla="*/ 1251242 h 1944000"/>
              <a:gd name="connsiteX350" fmla="*/ 1532864 w 1944000"/>
              <a:gd name="connsiteY350" fmla="*/ 1238542 h 1944000"/>
              <a:gd name="connsiteX351" fmla="*/ 1533182 w 1944000"/>
              <a:gd name="connsiteY351" fmla="*/ 1225207 h 1944000"/>
              <a:gd name="connsiteX352" fmla="*/ 1533182 w 1944000"/>
              <a:gd name="connsiteY352" fmla="*/ 1212189 h 1944000"/>
              <a:gd name="connsiteX353" fmla="*/ 1532546 w 1944000"/>
              <a:gd name="connsiteY353" fmla="*/ 1199172 h 1944000"/>
              <a:gd name="connsiteX354" fmla="*/ 1531275 w 1944000"/>
              <a:gd name="connsiteY354" fmla="*/ 1186789 h 1944000"/>
              <a:gd name="connsiteX355" fmla="*/ 1530003 w 1944000"/>
              <a:gd name="connsiteY355" fmla="*/ 1174407 h 1944000"/>
              <a:gd name="connsiteX356" fmla="*/ 1527778 w 1944000"/>
              <a:gd name="connsiteY356" fmla="*/ 1162342 h 1944000"/>
              <a:gd name="connsiteX357" fmla="*/ 1525553 w 1944000"/>
              <a:gd name="connsiteY357" fmla="*/ 1150594 h 1944000"/>
              <a:gd name="connsiteX358" fmla="*/ 1522693 w 1944000"/>
              <a:gd name="connsiteY358" fmla="*/ 1138847 h 1944000"/>
              <a:gd name="connsiteX359" fmla="*/ 1519514 w 1944000"/>
              <a:gd name="connsiteY359" fmla="*/ 1127734 h 1944000"/>
              <a:gd name="connsiteX360" fmla="*/ 1516018 w 1944000"/>
              <a:gd name="connsiteY360" fmla="*/ 1116939 h 1944000"/>
              <a:gd name="connsiteX361" fmla="*/ 1511885 w 1944000"/>
              <a:gd name="connsiteY361" fmla="*/ 1106144 h 1944000"/>
              <a:gd name="connsiteX362" fmla="*/ 1507435 w 1944000"/>
              <a:gd name="connsiteY362" fmla="*/ 1095349 h 1944000"/>
              <a:gd name="connsiteX363" fmla="*/ 1502350 w 1944000"/>
              <a:gd name="connsiteY363" fmla="*/ 1085189 h 1944000"/>
              <a:gd name="connsiteX364" fmla="*/ 1496946 w 1944000"/>
              <a:gd name="connsiteY364" fmla="*/ 1075347 h 1944000"/>
              <a:gd name="connsiteX365" fmla="*/ 1491225 w 1944000"/>
              <a:gd name="connsiteY365" fmla="*/ 1065822 h 1944000"/>
              <a:gd name="connsiteX366" fmla="*/ 1485185 w 1944000"/>
              <a:gd name="connsiteY366" fmla="*/ 1056614 h 1944000"/>
              <a:gd name="connsiteX367" fmla="*/ 1478510 w 1944000"/>
              <a:gd name="connsiteY367" fmla="*/ 1047407 h 1944000"/>
              <a:gd name="connsiteX368" fmla="*/ 1471517 w 1944000"/>
              <a:gd name="connsiteY368" fmla="*/ 1038517 h 1944000"/>
              <a:gd name="connsiteX369" fmla="*/ 1463889 w 1944000"/>
              <a:gd name="connsiteY369" fmla="*/ 1029944 h 1944000"/>
              <a:gd name="connsiteX370" fmla="*/ 1456260 w 1944000"/>
              <a:gd name="connsiteY370" fmla="*/ 1021689 h 1944000"/>
              <a:gd name="connsiteX371" fmla="*/ 1448314 w 1944000"/>
              <a:gd name="connsiteY371" fmla="*/ 1013752 h 1944000"/>
              <a:gd name="connsiteX372" fmla="*/ 1440049 w 1944000"/>
              <a:gd name="connsiteY372" fmla="*/ 1005814 h 1944000"/>
              <a:gd name="connsiteX373" fmla="*/ 1431467 w 1944000"/>
              <a:gd name="connsiteY373" fmla="*/ 998512 h 1944000"/>
              <a:gd name="connsiteX374" fmla="*/ 1422567 w 1944000"/>
              <a:gd name="connsiteY374" fmla="*/ 991527 h 1944000"/>
              <a:gd name="connsiteX375" fmla="*/ 1413349 w 1944000"/>
              <a:gd name="connsiteY375" fmla="*/ 984542 h 1944000"/>
              <a:gd name="connsiteX376" fmla="*/ 1403813 w 1944000"/>
              <a:gd name="connsiteY376" fmla="*/ 977557 h 1944000"/>
              <a:gd name="connsiteX377" fmla="*/ 1393959 w 1944000"/>
              <a:gd name="connsiteY377" fmla="*/ 971207 h 1944000"/>
              <a:gd name="connsiteX378" fmla="*/ 1383788 w 1944000"/>
              <a:gd name="connsiteY378" fmla="*/ 965174 h 1944000"/>
              <a:gd name="connsiteX379" fmla="*/ 1373299 w 1944000"/>
              <a:gd name="connsiteY379" fmla="*/ 959142 h 1944000"/>
              <a:gd name="connsiteX380" fmla="*/ 1362491 w 1944000"/>
              <a:gd name="connsiteY380" fmla="*/ 953427 h 1944000"/>
              <a:gd name="connsiteX381" fmla="*/ 1351048 w 1944000"/>
              <a:gd name="connsiteY381" fmla="*/ 948347 h 1944000"/>
              <a:gd name="connsiteX382" fmla="*/ 1339605 w 1944000"/>
              <a:gd name="connsiteY382" fmla="*/ 942949 h 1944000"/>
              <a:gd name="connsiteX383" fmla="*/ 1327845 w 1944000"/>
              <a:gd name="connsiteY383" fmla="*/ 937869 h 1944000"/>
              <a:gd name="connsiteX384" fmla="*/ 1305912 w 1944000"/>
              <a:gd name="connsiteY384" fmla="*/ 930249 h 1944000"/>
              <a:gd name="connsiteX385" fmla="*/ 1280801 w 1944000"/>
              <a:gd name="connsiteY385" fmla="*/ 921677 h 1944000"/>
              <a:gd name="connsiteX386" fmla="*/ 1252512 w 1944000"/>
              <a:gd name="connsiteY386" fmla="*/ 912469 h 1944000"/>
              <a:gd name="connsiteX387" fmla="*/ 1221362 w 1944000"/>
              <a:gd name="connsiteY387" fmla="*/ 902627 h 1944000"/>
              <a:gd name="connsiteX388" fmla="*/ 1186397 w 1944000"/>
              <a:gd name="connsiteY388" fmla="*/ 892784 h 1944000"/>
              <a:gd name="connsiteX389" fmla="*/ 1148572 w 1944000"/>
              <a:gd name="connsiteY389" fmla="*/ 882307 h 1944000"/>
              <a:gd name="connsiteX390" fmla="*/ 1107568 w 1944000"/>
              <a:gd name="connsiteY390" fmla="*/ 871512 h 1944000"/>
              <a:gd name="connsiteX391" fmla="*/ 1063385 w 1944000"/>
              <a:gd name="connsiteY391" fmla="*/ 860399 h 1944000"/>
              <a:gd name="connsiteX392" fmla="*/ 1063385 w 1944000"/>
              <a:gd name="connsiteY392" fmla="*/ 511149 h 1944000"/>
              <a:gd name="connsiteX393" fmla="*/ 1078960 w 1944000"/>
              <a:gd name="connsiteY393" fmla="*/ 514642 h 1944000"/>
              <a:gd name="connsiteX394" fmla="*/ 1093582 w 1944000"/>
              <a:gd name="connsiteY394" fmla="*/ 518769 h 1944000"/>
              <a:gd name="connsiteX395" fmla="*/ 1108204 w 1944000"/>
              <a:gd name="connsiteY395" fmla="*/ 523214 h 1944000"/>
              <a:gd name="connsiteX396" fmla="*/ 1121554 w 1944000"/>
              <a:gd name="connsiteY396" fmla="*/ 528612 h 1944000"/>
              <a:gd name="connsiteX397" fmla="*/ 1128229 w 1944000"/>
              <a:gd name="connsiteY397" fmla="*/ 531469 h 1944000"/>
              <a:gd name="connsiteX398" fmla="*/ 1134904 w 1944000"/>
              <a:gd name="connsiteY398" fmla="*/ 534644 h 1944000"/>
              <a:gd name="connsiteX399" fmla="*/ 1141261 w 1944000"/>
              <a:gd name="connsiteY399" fmla="*/ 537502 h 1944000"/>
              <a:gd name="connsiteX400" fmla="*/ 1146982 w 1944000"/>
              <a:gd name="connsiteY400" fmla="*/ 540677 h 1944000"/>
              <a:gd name="connsiteX401" fmla="*/ 1153022 w 1944000"/>
              <a:gd name="connsiteY401" fmla="*/ 544169 h 1944000"/>
              <a:gd name="connsiteX402" fmla="*/ 1159061 w 1944000"/>
              <a:gd name="connsiteY402" fmla="*/ 547662 h 1944000"/>
              <a:gd name="connsiteX403" fmla="*/ 1164465 w 1944000"/>
              <a:gd name="connsiteY403" fmla="*/ 551154 h 1944000"/>
              <a:gd name="connsiteX404" fmla="*/ 1169868 w 1944000"/>
              <a:gd name="connsiteY404" fmla="*/ 555282 h 1944000"/>
              <a:gd name="connsiteX405" fmla="*/ 1178768 w 1944000"/>
              <a:gd name="connsiteY405" fmla="*/ 561949 h 1944000"/>
              <a:gd name="connsiteX406" fmla="*/ 1187351 w 1944000"/>
              <a:gd name="connsiteY406" fmla="*/ 568934 h 1944000"/>
              <a:gd name="connsiteX407" fmla="*/ 1195297 w 1944000"/>
              <a:gd name="connsiteY407" fmla="*/ 576554 h 1944000"/>
              <a:gd name="connsiteX408" fmla="*/ 1202926 w 1944000"/>
              <a:gd name="connsiteY408" fmla="*/ 584174 h 1944000"/>
              <a:gd name="connsiteX409" fmla="*/ 1209919 w 1944000"/>
              <a:gd name="connsiteY409" fmla="*/ 592429 h 1944000"/>
              <a:gd name="connsiteX410" fmla="*/ 1216594 w 1944000"/>
              <a:gd name="connsiteY410" fmla="*/ 601002 h 1944000"/>
              <a:gd name="connsiteX411" fmla="*/ 1222633 w 1944000"/>
              <a:gd name="connsiteY411" fmla="*/ 609574 h 1944000"/>
              <a:gd name="connsiteX412" fmla="*/ 1228355 w 1944000"/>
              <a:gd name="connsiteY412" fmla="*/ 618782 h 1944000"/>
              <a:gd name="connsiteX413" fmla="*/ 1233758 w 1944000"/>
              <a:gd name="connsiteY413" fmla="*/ 627989 h 1944000"/>
              <a:gd name="connsiteX414" fmla="*/ 1238844 w 1944000"/>
              <a:gd name="connsiteY414" fmla="*/ 637832 h 1944000"/>
              <a:gd name="connsiteX415" fmla="*/ 1242976 w 1944000"/>
              <a:gd name="connsiteY415" fmla="*/ 647674 h 1944000"/>
              <a:gd name="connsiteX416" fmla="*/ 1247108 w 1944000"/>
              <a:gd name="connsiteY416" fmla="*/ 658469 h 1944000"/>
              <a:gd name="connsiteX417" fmla="*/ 1250287 w 1944000"/>
              <a:gd name="connsiteY417" fmla="*/ 668947 h 1944000"/>
              <a:gd name="connsiteX418" fmla="*/ 1253465 w 1944000"/>
              <a:gd name="connsiteY418" fmla="*/ 680059 h 1944000"/>
              <a:gd name="connsiteX419" fmla="*/ 1256326 w 1944000"/>
              <a:gd name="connsiteY419" fmla="*/ 691172 h 1944000"/>
              <a:gd name="connsiteX420" fmla="*/ 1258233 w 1944000"/>
              <a:gd name="connsiteY420" fmla="*/ 702919 h 1944000"/>
              <a:gd name="connsiteX421" fmla="*/ 1482324 w 1944000"/>
              <a:gd name="connsiteY421" fmla="*/ 675297 h 1944000"/>
              <a:gd name="connsiteX422" fmla="*/ 1479464 w 1944000"/>
              <a:gd name="connsiteY422" fmla="*/ 660692 h 1944000"/>
              <a:gd name="connsiteX423" fmla="*/ 1475967 w 1944000"/>
              <a:gd name="connsiteY423" fmla="*/ 646087 h 1944000"/>
              <a:gd name="connsiteX424" fmla="*/ 1472789 w 1944000"/>
              <a:gd name="connsiteY424" fmla="*/ 632434 h 1944000"/>
              <a:gd name="connsiteX425" fmla="*/ 1469292 w 1944000"/>
              <a:gd name="connsiteY425" fmla="*/ 618782 h 1944000"/>
              <a:gd name="connsiteX426" fmla="*/ 1465160 w 1944000"/>
              <a:gd name="connsiteY426" fmla="*/ 605764 h 1944000"/>
              <a:gd name="connsiteX427" fmla="*/ 1461028 w 1944000"/>
              <a:gd name="connsiteY427" fmla="*/ 592747 h 1944000"/>
              <a:gd name="connsiteX428" fmla="*/ 1456260 w 1944000"/>
              <a:gd name="connsiteY428" fmla="*/ 580364 h 1944000"/>
              <a:gd name="connsiteX429" fmla="*/ 1451810 w 1944000"/>
              <a:gd name="connsiteY429" fmla="*/ 568299 h 1944000"/>
              <a:gd name="connsiteX430" fmla="*/ 1446406 w 1944000"/>
              <a:gd name="connsiteY430" fmla="*/ 556552 h 1944000"/>
              <a:gd name="connsiteX431" fmla="*/ 1441321 w 1944000"/>
              <a:gd name="connsiteY431" fmla="*/ 545439 h 1944000"/>
              <a:gd name="connsiteX432" fmla="*/ 1435599 w 1944000"/>
              <a:gd name="connsiteY432" fmla="*/ 534644 h 1944000"/>
              <a:gd name="connsiteX433" fmla="*/ 1429560 w 1944000"/>
              <a:gd name="connsiteY433" fmla="*/ 523532 h 1944000"/>
              <a:gd name="connsiteX434" fmla="*/ 1423838 w 1944000"/>
              <a:gd name="connsiteY434" fmla="*/ 513689 h 1944000"/>
              <a:gd name="connsiteX435" fmla="*/ 1417163 w 1944000"/>
              <a:gd name="connsiteY435" fmla="*/ 503847 h 1944000"/>
              <a:gd name="connsiteX436" fmla="*/ 1410488 w 1944000"/>
              <a:gd name="connsiteY436" fmla="*/ 494322 h 1944000"/>
              <a:gd name="connsiteX437" fmla="*/ 1403177 w 1944000"/>
              <a:gd name="connsiteY437" fmla="*/ 485432 h 1944000"/>
              <a:gd name="connsiteX438" fmla="*/ 1395867 w 1944000"/>
              <a:gd name="connsiteY438" fmla="*/ 476542 h 1944000"/>
              <a:gd name="connsiteX439" fmla="*/ 1388238 w 1944000"/>
              <a:gd name="connsiteY439" fmla="*/ 467969 h 1944000"/>
              <a:gd name="connsiteX440" fmla="*/ 1379974 w 1944000"/>
              <a:gd name="connsiteY440" fmla="*/ 459714 h 1944000"/>
              <a:gd name="connsiteX441" fmla="*/ 1371074 w 1944000"/>
              <a:gd name="connsiteY441" fmla="*/ 451459 h 1944000"/>
              <a:gd name="connsiteX442" fmla="*/ 1361538 w 1944000"/>
              <a:gd name="connsiteY442" fmla="*/ 443522 h 1944000"/>
              <a:gd name="connsiteX443" fmla="*/ 1351366 w 1944000"/>
              <a:gd name="connsiteY443" fmla="*/ 435902 h 1944000"/>
              <a:gd name="connsiteX444" fmla="*/ 1341195 w 1944000"/>
              <a:gd name="connsiteY444" fmla="*/ 428599 h 1944000"/>
              <a:gd name="connsiteX445" fmla="*/ 1330388 w 1944000"/>
              <a:gd name="connsiteY445" fmla="*/ 421614 h 1944000"/>
              <a:gd name="connsiteX446" fmla="*/ 1319262 w 1944000"/>
              <a:gd name="connsiteY446" fmla="*/ 414629 h 1944000"/>
              <a:gd name="connsiteX447" fmla="*/ 1307184 w 1944000"/>
              <a:gd name="connsiteY447" fmla="*/ 407962 h 1944000"/>
              <a:gd name="connsiteX448" fmla="*/ 1294787 w 1944000"/>
              <a:gd name="connsiteY448" fmla="*/ 401294 h 1944000"/>
              <a:gd name="connsiteX449" fmla="*/ 1282073 w 1944000"/>
              <a:gd name="connsiteY449" fmla="*/ 395262 h 1944000"/>
              <a:gd name="connsiteX450" fmla="*/ 1268723 w 1944000"/>
              <a:gd name="connsiteY450" fmla="*/ 389229 h 1944000"/>
              <a:gd name="connsiteX451" fmla="*/ 1254737 w 1944000"/>
              <a:gd name="connsiteY451" fmla="*/ 383197 h 1944000"/>
              <a:gd name="connsiteX452" fmla="*/ 1240751 w 1944000"/>
              <a:gd name="connsiteY452" fmla="*/ 378117 h 1944000"/>
              <a:gd name="connsiteX453" fmla="*/ 1225812 w 1944000"/>
              <a:gd name="connsiteY453" fmla="*/ 372402 h 1944000"/>
              <a:gd name="connsiteX454" fmla="*/ 1207058 w 1944000"/>
              <a:gd name="connsiteY454" fmla="*/ 366369 h 1944000"/>
              <a:gd name="connsiteX455" fmla="*/ 1187986 w 1944000"/>
              <a:gd name="connsiteY455" fmla="*/ 360972 h 1944000"/>
              <a:gd name="connsiteX456" fmla="*/ 1168279 w 1944000"/>
              <a:gd name="connsiteY456" fmla="*/ 355574 h 1944000"/>
              <a:gd name="connsiteX457" fmla="*/ 1147936 w 1944000"/>
              <a:gd name="connsiteY457" fmla="*/ 351129 h 1944000"/>
              <a:gd name="connsiteX458" fmla="*/ 1127593 w 1944000"/>
              <a:gd name="connsiteY458" fmla="*/ 346684 h 1944000"/>
              <a:gd name="connsiteX459" fmla="*/ 1106614 w 1944000"/>
              <a:gd name="connsiteY459" fmla="*/ 343192 h 1944000"/>
              <a:gd name="connsiteX460" fmla="*/ 1085000 w 1944000"/>
              <a:gd name="connsiteY460" fmla="*/ 339699 h 1944000"/>
              <a:gd name="connsiteX461" fmla="*/ 1063385 w 1944000"/>
              <a:gd name="connsiteY461" fmla="*/ 337159 h 1944000"/>
              <a:gd name="connsiteX462" fmla="*/ 1063385 w 1944000"/>
              <a:gd name="connsiteY462" fmla="*/ 217144 h 1944000"/>
              <a:gd name="connsiteX463" fmla="*/ 972000 w 1944000"/>
              <a:gd name="connsiteY463" fmla="*/ 0 h 1944000"/>
              <a:gd name="connsiteX464" fmla="*/ 1944000 w 1944000"/>
              <a:gd name="connsiteY464" fmla="*/ 972000 h 1944000"/>
              <a:gd name="connsiteX465" fmla="*/ 972000 w 1944000"/>
              <a:gd name="connsiteY465" fmla="*/ 1944000 h 1944000"/>
              <a:gd name="connsiteX466" fmla="*/ 0 w 1944000"/>
              <a:gd name="connsiteY466" fmla="*/ 972000 h 1944000"/>
              <a:gd name="connsiteX467" fmla="*/ 972000 w 1944000"/>
              <a:gd name="connsiteY467" fmla="*/ 0 h 1944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Lst>
            <a:rect l="l" t="t" r="r" b="b"/>
            <a:pathLst>
              <a:path w="1944000" h="1944000">
                <a:moveTo>
                  <a:pt x="1063385" y="1082014"/>
                </a:moveTo>
                <a:lnTo>
                  <a:pt x="1093900" y="1089952"/>
                </a:lnTo>
                <a:lnTo>
                  <a:pt x="1121871" y="1097572"/>
                </a:lnTo>
                <a:lnTo>
                  <a:pt x="1146982" y="1104557"/>
                </a:lnTo>
                <a:lnTo>
                  <a:pt x="1169550" y="1111542"/>
                </a:lnTo>
                <a:lnTo>
                  <a:pt x="1188940" y="1118209"/>
                </a:lnTo>
                <a:lnTo>
                  <a:pt x="1205469" y="1124559"/>
                </a:lnTo>
                <a:lnTo>
                  <a:pt x="1212779" y="1127734"/>
                </a:lnTo>
                <a:lnTo>
                  <a:pt x="1219137" y="1130592"/>
                </a:lnTo>
                <a:lnTo>
                  <a:pt x="1225176" y="1133449"/>
                </a:lnTo>
                <a:lnTo>
                  <a:pt x="1230262" y="1136307"/>
                </a:lnTo>
                <a:lnTo>
                  <a:pt x="1238526" y="1141704"/>
                </a:lnTo>
                <a:lnTo>
                  <a:pt x="1245837" y="1146784"/>
                </a:lnTo>
                <a:lnTo>
                  <a:pt x="1253148" y="1152499"/>
                </a:lnTo>
                <a:lnTo>
                  <a:pt x="1259823" y="1158532"/>
                </a:lnTo>
                <a:lnTo>
                  <a:pt x="1265862" y="1164564"/>
                </a:lnTo>
                <a:lnTo>
                  <a:pt x="1271266" y="1170914"/>
                </a:lnTo>
                <a:lnTo>
                  <a:pt x="1276351" y="1177582"/>
                </a:lnTo>
                <a:lnTo>
                  <a:pt x="1280801" y="1184567"/>
                </a:lnTo>
                <a:lnTo>
                  <a:pt x="1284934" y="1191234"/>
                </a:lnTo>
                <a:lnTo>
                  <a:pt x="1288112" y="1198537"/>
                </a:lnTo>
                <a:lnTo>
                  <a:pt x="1291291" y="1206157"/>
                </a:lnTo>
                <a:lnTo>
                  <a:pt x="1293516" y="1214094"/>
                </a:lnTo>
                <a:lnTo>
                  <a:pt x="1295423" y="1222032"/>
                </a:lnTo>
                <a:lnTo>
                  <a:pt x="1296694" y="1230287"/>
                </a:lnTo>
                <a:lnTo>
                  <a:pt x="1297330" y="1238859"/>
                </a:lnTo>
                <a:lnTo>
                  <a:pt x="1297648" y="1247432"/>
                </a:lnTo>
                <a:lnTo>
                  <a:pt x="1297330" y="1257275"/>
                </a:lnTo>
                <a:lnTo>
                  <a:pt x="1296377" y="1266800"/>
                </a:lnTo>
                <a:lnTo>
                  <a:pt x="1295105" y="1276007"/>
                </a:lnTo>
                <a:lnTo>
                  <a:pt x="1292880" y="1285215"/>
                </a:lnTo>
                <a:lnTo>
                  <a:pt x="1290019" y="1294422"/>
                </a:lnTo>
                <a:lnTo>
                  <a:pt x="1286841" y="1303312"/>
                </a:lnTo>
                <a:lnTo>
                  <a:pt x="1283344" y="1312202"/>
                </a:lnTo>
                <a:lnTo>
                  <a:pt x="1278576" y="1320775"/>
                </a:lnTo>
                <a:lnTo>
                  <a:pt x="1273808" y="1329347"/>
                </a:lnTo>
                <a:lnTo>
                  <a:pt x="1267769" y="1337602"/>
                </a:lnTo>
                <a:lnTo>
                  <a:pt x="1261412" y="1345857"/>
                </a:lnTo>
                <a:lnTo>
                  <a:pt x="1254737" y="1353795"/>
                </a:lnTo>
                <a:lnTo>
                  <a:pt x="1247426" y="1361732"/>
                </a:lnTo>
                <a:lnTo>
                  <a:pt x="1239162" y="1369670"/>
                </a:lnTo>
                <a:lnTo>
                  <a:pt x="1230580" y="1376655"/>
                </a:lnTo>
                <a:lnTo>
                  <a:pt x="1221362" y="1384275"/>
                </a:lnTo>
                <a:lnTo>
                  <a:pt x="1214051" y="1389672"/>
                </a:lnTo>
                <a:lnTo>
                  <a:pt x="1206422" y="1394435"/>
                </a:lnTo>
                <a:lnTo>
                  <a:pt x="1198476" y="1399515"/>
                </a:lnTo>
                <a:lnTo>
                  <a:pt x="1190211" y="1403960"/>
                </a:lnTo>
                <a:lnTo>
                  <a:pt x="1181311" y="1408087"/>
                </a:lnTo>
                <a:lnTo>
                  <a:pt x="1172411" y="1411897"/>
                </a:lnTo>
                <a:lnTo>
                  <a:pt x="1163193" y="1416025"/>
                </a:lnTo>
                <a:lnTo>
                  <a:pt x="1153340" y="1419517"/>
                </a:lnTo>
                <a:lnTo>
                  <a:pt x="1143486" y="1422692"/>
                </a:lnTo>
                <a:lnTo>
                  <a:pt x="1132997" y="1425867"/>
                </a:lnTo>
                <a:lnTo>
                  <a:pt x="1122189" y="1428407"/>
                </a:lnTo>
                <a:lnTo>
                  <a:pt x="1111064" y="1431265"/>
                </a:lnTo>
                <a:lnTo>
                  <a:pt x="1099621" y="1433487"/>
                </a:lnTo>
                <a:lnTo>
                  <a:pt x="1087860" y="1435392"/>
                </a:lnTo>
                <a:lnTo>
                  <a:pt x="1075782" y="1436980"/>
                </a:lnTo>
                <a:lnTo>
                  <a:pt x="1063385" y="1438567"/>
                </a:lnTo>
                <a:close/>
                <a:moveTo>
                  <a:pt x="880616" y="505752"/>
                </a:moveTo>
                <a:lnTo>
                  <a:pt x="880616" y="814362"/>
                </a:lnTo>
                <a:lnTo>
                  <a:pt x="847241" y="805789"/>
                </a:lnTo>
                <a:lnTo>
                  <a:pt x="820223" y="798804"/>
                </a:lnTo>
                <a:lnTo>
                  <a:pt x="799879" y="793089"/>
                </a:lnTo>
                <a:lnTo>
                  <a:pt x="785894" y="788327"/>
                </a:lnTo>
                <a:lnTo>
                  <a:pt x="771590" y="782929"/>
                </a:lnTo>
                <a:lnTo>
                  <a:pt x="757922" y="776897"/>
                </a:lnTo>
                <a:lnTo>
                  <a:pt x="745843" y="770229"/>
                </a:lnTo>
                <a:lnTo>
                  <a:pt x="739804" y="767054"/>
                </a:lnTo>
                <a:lnTo>
                  <a:pt x="734400" y="763879"/>
                </a:lnTo>
                <a:lnTo>
                  <a:pt x="728679" y="760069"/>
                </a:lnTo>
                <a:lnTo>
                  <a:pt x="723593" y="756577"/>
                </a:lnTo>
                <a:lnTo>
                  <a:pt x="718825" y="752767"/>
                </a:lnTo>
                <a:lnTo>
                  <a:pt x="714057" y="749274"/>
                </a:lnTo>
                <a:lnTo>
                  <a:pt x="709925" y="745464"/>
                </a:lnTo>
                <a:lnTo>
                  <a:pt x="705475" y="741337"/>
                </a:lnTo>
                <a:lnTo>
                  <a:pt x="701979" y="737209"/>
                </a:lnTo>
                <a:lnTo>
                  <a:pt x="698164" y="733082"/>
                </a:lnTo>
                <a:lnTo>
                  <a:pt x="694668" y="728954"/>
                </a:lnTo>
                <a:lnTo>
                  <a:pt x="691807" y="724827"/>
                </a:lnTo>
                <a:lnTo>
                  <a:pt x="688629" y="720699"/>
                </a:lnTo>
                <a:lnTo>
                  <a:pt x="686086" y="716254"/>
                </a:lnTo>
                <a:lnTo>
                  <a:pt x="683543" y="712127"/>
                </a:lnTo>
                <a:lnTo>
                  <a:pt x="681000" y="707682"/>
                </a:lnTo>
                <a:lnTo>
                  <a:pt x="679093" y="703237"/>
                </a:lnTo>
                <a:lnTo>
                  <a:pt x="677186" y="698474"/>
                </a:lnTo>
                <a:lnTo>
                  <a:pt x="675596" y="694347"/>
                </a:lnTo>
                <a:lnTo>
                  <a:pt x="674325" y="689584"/>
                </a:lnTo>
                <a:lnTo>
                  <a:pt x="673053" y="684822"/>
                </a:lnTo>
                <a:lnTo>
                  <a:pt x="671782" y="680059"/>
                </a:lnTo>
                <a:lnTo>
                  <a:pt x="671146" y="675297"/>
                </a:lnTo>
                <a:lnTo>
                  <a:pt x="670511" y="670217"/>
                </a:lnTo>
                <a:lnTo>
                  <a:pt x="670193" y="665137"/>
                </a:lnTo>
                <a:lnTo>
                  <a:pt x="670193" y="660374"/>
                </a:lnTo>
                <a:lnTo>
                  <a:pt x="670511" y="652437"/>
                </a:lnTo>
                <a:lnTo>
                  <a:pt x="671146" y="644499"/>
                </a:lnTo>
                <a:lnTo>
                  <a:pt x="672736" y="636879"/>
                </a:lnTo>
                <a:lnTo>
                  <a:pt x="674643" y="629259"/>
                </a:lnTo>
                <a:lnTo>
                  <a:pt x="676868" y="622274"/>
                </a:lnTo>
                <a:lnTo>
                  <a:pt x="679728" y="614972"/>
                </a:lnTo>
                <a:lnTo>
                  <a:pt x="683225" y="607669"/>
                </a:lnTo>
                <a:lnTo>
                  <a:pt x="687039" y="600684"/>
                </a:lnTo>
                <a:lnTo>
                  <a:pt x="691807" y="593699"/>
                </a:lnTo>
                <a:lnTo>
                  <a:pt x="696575" y="587349"/>
                </a:lnTo>
                <a:lnTo>
                  <a:pt x="702297" y="580682"/>
                </a:lnTo>
                <a:lnTo>
                  <a:pt x="708336" y="574014"/>
                </a:lnTo>
                <a:lnTo>
                  <a:pt x="714693" y="567664"/>
                </a:lnTo>
                <a:lnTo>
                  <a:pt x="722004" y="561632"/>
                </a:lnTo>
                <a:lnTo>
                  <a:pt x="729632" y="555282"/>
                </a:lnTo>
                <a:lnTo>
                  <a:pt x="737897" y="549249"/>
                </a:lnTo>
                <a:lnTo>
                  <a:pt x="743936" y="545122"/>
                </a:lnTo>
                <a:lnTo>
                  <a:pt x="750293" y="540994"/>
                </a:lnTo>
                <a:lnTo>
                  <a:pt x="757286" y="537502"/>
                </a:lnTo>
                <a:lnTo>
                  <a:pt x="764597" y="533692"/>
                </a:lnTo>
                <a:lnTo>
                  <a:pt x="772544" y="530517"/>
                </a:lnTo>
                <a:lnTo>
                  <a:pt x="780490" y="527342"/>
                </a:lnTo>
                <a:lnTo>
                  <a:pt x="789072" y="524167"/>
                </a:lnTo>
                <a:lnTo>
                  <a:pt x="797654" y="521627"/>
                </a:lnTo>
                <a:lnTo>
                  <a:pt x="806872" y="519087"/>
                </a:lnTo>
                <a:lnTo>
                  <a:pt x="816408" y="516229"/>
                </a:lnTo>
                <a:lnTo>
                  <a:pt x="825944" y="514324"/>
                </a:lnTo>
                <a:lnTo>
                  <a:pt x="836116" y="512102"/>
                </a:lnTo>
                <a:lnTo>
                  <a:pt x="846923" y="510514"/>
                </a:lnTo>
                <a:lnTo>
                  <a:pt x="858048" y="508927"/>
                </a:lnTo>
                <a:lnTo>
                  <a:pt x="869173" y="507022"/>
                </a:lnTo>
                <a:close/>
                <a:moveTo>
                  <a:pt x="880616" y="217144"/>
                </a:moveTo>
                <a:lnTo>
                  <a:pt x="880616" y="333984"/>
                </a:lnTo>
                <a:lnTo>
                  <a:pt x="863451" y="335254"/>
                </a:lnTo>
                <a:lnTo>
                  <a:pt x="846287" y="337159"/>
                </a:lnTo>
                <a:lnTo>
                  <a:pt x="829440" y="339382"/>
                </a:lnTo>
                <a:lnTo>
                  <a:pt x="812912" y="341922"/>
                </a:lnTo>
                <a:lnTo>
                  <a:pt x="796701" y="344779"/>
                </a:lnTo>
                <a:lnTo>
                  <a:pt x="780490" y="347954"/>
                </a:lnTo>
                <a:lnTo>
                  <a:pt x="764279" y="351764"/>
                </a:lnTo>
                <a:lnTo>
                  <a:pt x="748386" y="355892"/>
                </a:lnTo>
                <a:lnTo>
                  <a:pt x="726136" y="362242"/>
                </a:lnTo>
                <a:lnTo>
                  <a:pt x="704839" y="368909"/>
                </a:lnTo>
                <a:lnTo>
                  <a:pt x="684814" y="375894"/>
                </a:lnTo>
                <a:lnTo>
                  <a:pt x="666061" y="383197"/>
                </a:lnTo>
                <a:lnTo>
                  <a:pt x="657160" y="387324"/>
                </a:lnTo>
                <a:lnTo>
                  <a:pt x="648260" y="391134"/>
                </a:lnTo>
                <a:lnTo>
                  <a:pt x="639996" y="395262"/>
                </a:lnTo>
                <a:lnTo>
                  <a:pt x="632050" y="399072"/>
                </a:lnTo>
                <a:lnTo>
                  <a:pt x="624103" y="403517"/>
                </a:lnTo>
                <a:lnTo>
                  <a:pt x="616792" y="407644"/>
                </a:lnTo>
                <a:lnTo>
                  <a:pt x="609481" y="412089"/>
                </a:lnTo>
                <a:lnTo>
                  <a:pt x="602806" y="416534"/>
                </a:lnTo>
                <a:lnTo>
                  <a:pt x="593906" y="422567"/>
                </a:lnTo>
                <a:lnTo>
                  <a:pt x="585642" y="428282"/>
                </a:lnTo>
                <a:lnTo>
                  <a:pt x="577060" y="434632"/>
                </a:lnTo>
                <a:lnTo>
                  <a:pt x="569113" y="440982"/>
                </a:lnTo>
                <a:lnTo>
                  <a:pt x="561167" y="447967"/>
                </a:lnTo>
                <a:lnTo>
                  <a:pt x="553538" y="454317"/>
                </a:lnTo>
                <a:lnTo>
                  <a:pt x="545910" y="461302"/>
                </a:lnTo>
                <a:lnTo>
                  <a:pt x="538917" y="468604"/>
                </a:lnTo>
                <a:lnTo>
                  <a:pt x="532241" y="475907"/>
                </a:lnTo>
                <a:lnTo>
                  <a:pt x="525249" y="483527"/>
                </a:lnTo>
                <a:lnTo>
                  <a:pt x="518891" y="491464"/>
                </a:lnTo>
                <a:lnTo>
                  <a:pt x="512534" y="499402"/>
                </a:lnTo>
                <a:lnTo>
                  <a:pt x="506813" y="507022"/>
                </a:lnTo>
                <a:lnTo>
                  <a:pt x="501091" y="515277"/>
                </a:lnTo>
                <a:lnTo>
                  <a:pt x="495370" y="523849"/>
                </a:lnTo>
                <a:lnTo>
                  <a:pt x="490284" y="532422"/>
                </a:lnTo>
                <a:lnTo>
                  <a:pt x="485198" y="541312"/>
                </a:lnTo>
                <a:lnTo>
                  <a:pt x="480430" y="550202"/>
                </a:lnTo>
                <a:lnTo>
                  <a:pt x="475980" y="559092"/>
                </a:lnTo>
                <a:lnTo>
                  <a:pt x="472166" y="568299"/>
                </a:lnTo>
                <a:lnTo>
                  <a:pt x="468352" y="577507"/>
                </a:lnTo>
                <a:lnTo>
                  <a:pt x="464855" y="586714"/>
                </a:lnTo>
                <a:lnTo>
                  <a:pt x="461994" y="596239"/>
                </a:lnTo>
                <a:lnTo>
                  <a:pt x="459134" y="605764"/>
                </a:lnTo>
                <a:lnTo>
                  <a:pt x="456591" y="615289"/>
                </a:lnTo>
                <a:lnTo>
                  <a:pt x="454684" y="624814"/>
                </a:lnTo>
                <a:lnTo>
                  <a:pt x="453094" y="634657"/>
                </a:lnTo>
                <a:lnTo>
                  <a:pt x="451187" y="644182"/>
                </a:lnTo>
                <a:lnTo>
                  <a:pt x="450234" y="654024"/>
                </a:lnTo>
                <a:lnTo>
                  <a:pt x="449280" y="664184"/>
                </a:lnTo>
                <a:lnTo>
                  <a:pt x="448962" y="674344"/>
                </a:lnTo>
                <a:lnTo>
                  <a:pt x="448644" y="684822"/>
                </a:lnTo>
                <a:lnTo>
                  <a:pt x="448962" y="695934"/>
                </a:lnTo>
                <a:lnTo>
                  <a:pt x="449598" y="706729"/>
                </a:lnTo>
                <a:lnTo>
                  <a:pt x="450552" y="717842"/>
                </a:lnTo>
                <a:lnTo>
                  <a:pt x="452141" y="728637"/>
                </a:lnTo>
                <a:lnTo>
                  <a:pt x="453730" y="739432"/>
                </a:lnTo>
                <a:lnTo>
                  <a:pt x="455955" y="749909"/>
                </a:lnTo>
                <a:lnTo>
                  <a:pt x="458180" y="760387"/>
                </a:lnTo>
                <a:lnTo>
                  <a:pt x="461359" y="770547"/>
                </a:lnTo>
                <a:lnTo>
                  <a:pt x="464537" y="781024"/>
                </a:lnTo>
                <a:lnTo>
                  <a:pt x="468352" y="791184"/>
                </a:lnTo>
                <a:lnTo>
                  <a:pt x="472484" y="801027"/>
                </a:lnTo>
                <a:lnTo>
                  <a:pt x="476934" y="810869"/>
                </a:lnTo>
                <a:lnTo>
                  <a:pt x="482020" y="820712"/>
                </a:lnTo>
                <a:lnTo>
                  <a:pt x="487423" y="830237"/>
                </a:lnTo>
                <a:lnTo>
                  <a:pt x="492827" y="839762"/>
                </a:lnTo>
                <a:lnTo>
                  <a:pt x="498866" y="848969"/>
                </a:lnTo>
                <a:lnTo>
                  <a:pt x="505541" y="858177"/>
                </a:lnTo>
                <a:lnTo>
                  <a:pt x="512216" y="867067"/>
                </a:lnTo>
                <a:lnTo>
                  <a:pt x="519527" y="875957"/>
                </a:lnTo>
                <a:lnTo>
                  <a:pt x="527156" y="884212"/>
                </a:lnTo>
                <a:lnTo>
                  <a:pt x="535102" y="892467"/>
                </a:lnTo>
                <a:lnTo>
                  <a:pt x="543367" y="900404"/>
                </a:lnTo>
                <a:lnTo>
                  <a:pt x="551949" y="908024"/>
                </a:lnTo>
                <a:lnTo>
                  <a:pt x="561167" y="915644"/>
                </a:lnTo>
                <a:lnTo>
                  <a:pt x="570385" y="922947"/>
                </a:lnTo>
                <a:lnTo>
                  <a:pt x="580238" y="929932"/>
                </a:lnTo>
                <a:lnTo>
                  <a:pt x="590410" y="936282"/>
                </a:lnTo>
                <a:lnTo>
                  <a:pt x="600899" y="942632"/>
                </a:lnTo>
                <a:lnTo>
                  <a:pt x="611706" y="948982"/>
                </a:lnTo>
                <a:lnTo>
                  <a:pt x="623149" y="954697"/>
                </a:lnTo>
                <a:lnTo>
                  <a:pt x="634592" y="960412"/>
                </a:lnTo>
                <a:lnTo>
                  <a:pt x="646671" y="966127"/>
                </a:lnTo>
                <a:lnTo>
                  <a:pt x="666378" y="974064"/>
                </a:lnTo>
                <a:lnTo>
                  <a:pt x="688629" y="982637"/>
                </a:lnTo>
                <a:lnTo>
                  <a:pt x="713739" y="991209"/>
                </a:lnTo>
                <a:lnTo>
                  <a:pt x="741711" y="1000099"/>
                </a:lnTo>
                <a:lnTo>
                  <a:pt x="772544" y="1009307"/>
                </a:lnTo>
                <a:lnTo>
                  <a:pt x="805919" y="1018514"/>
                </a:lnTo>
                <a:lnTo>
                  <a:pt x="841837" y="1028357"/>
                </a:lnTo>
                <a:lnTo>
                  <a:pt x="880616" y="1038199"/>
                </a:lnTo>
                <a:lnTo>
                  <a:pt x="880616" y="1433487"/>
                </a:lnTo>
                <a:lnTo>
                  <a:pt x="870444" y="1431582"/>
                </a:lnTo>
                <a:lnTo>
                  <a:pt x="860591" y="1429042"/>
                </a:lnTo>
                <a:lnTo>
                  <a:pt x="850737" y="1426820"/>
                </a:lnTo>
                <a:lnTo>
                  <a:pt x="841519" y="1424280"/>
                </a:lnTo>
                <a:lnTo>
                  <a:pt x="831983" y="1421422"/>
                </a:lnTo>
                <a:lnTo>
                  <a:pt x="823083" y="1418247"/>
                </a:lnTo>
                <a:lnTo>
                  <a:pt x="814183" y="1415072"/>
                </a:lnTo>
                <a:lnTo>
                  <a:pt x="805283" y="1411580"/>
                </a:lnTo>
                <a:lnTo>
                  <a:pt x="796701" y="1408087"/>
                </a:lnTo>
                <a:lnTo>
                  <a:pt x="788437" y="1404277"/>
                </a:lnTo>
                <a:lnTo>
                  <a:pt x="780490" y="1400150"/>
                </a:lnTo>
                <a:lnTo>
                  <a:pt x="772544" y="1396022"/>
                </a:lnTo>
                <a:lnTo>
                  <a:pt x="764915" y="1391260"/>
                </a:lnTo>
                <a:lnTo>
                  <a:pt x="757604" y="1386815"/>
                </a:lnTo>
                <a:lnTo>
                  <a:pt x="750293" y="1381735"/>
                </a:lnTo>
                <a:lnTo>
                  <a:pt x="743618" y="1376655"/>
                </a:lnTo>
                <a:lnTo>
                  <a:pt x="732811" y="1368082"/>
                </a:lnTo>
                <a:lnTo>
                  <a:pt x="722640" y="1359192"/>
                </a:lnTo>
                <a:lnTo>
                  <a:pt x="713104" y="1349985"/>
                </a:lnTo>
                <a:lnTo>
                  <a:pt x="704204" y="1340142"/>
                </a:lnTo>
                <a:lnTo>
                  <a:pt x="695621" y="1329982"/>
                </a:lnTo>
                <a:lnTo>
                  <a:pt x="687675" y="1319187"/>
                </a:lnTo>
                <a:lnTo>
                  <a:pt x="680046" y="1308075"/>
                </a:lnTo>
                <a:lnTo>
                  <a:pt x="673371" y="1296327"/>
                </a:lnTo>
                <a:lnTo>
                  <a:pt x="667014" y="1284262"/>
                </a:lnTo>
                <a:lnTo>
                  <a:pt x="660975" y="1271562"/>
                </a:lnTo>
                <a:lnTo>
                  <a:pt x="655889" y="1258862"/>
                </a:lnTo>
                <a:lnTo>
                  <a:pt x="651121" y="1245209"/>
                </a:lnTo>
                <a:lnTo>
                  <a:pt x="646989" y="1231557"/>
                </a:lnTo>
                <a:lnTo>
                  <a:pt x="642857" y="1217269"/>
                </a:lnTo>
                <a:lnTo>
                  <a:pt x="639996" y="1202664"/>
                </a:lnTo>
                <a:lnTo>
                  <a:pt x="637453" y="1187424"/>
                </a:lnTo>
                <a:lnTo>
                  <a:pt x="410819" y="1219492"/>
                </a:lnTo>
                <a:lnTo>
                  <a:pt x="413044" y="1231557"/>
                </a:lnTo>
                <a:lnTo>
                  <a:pt x="415587" y="1243304"/>
                </a:lnTo>
                <a:lnTo>
                  <a:pt x="418766" y="1255370"/>
                </a:lnTo>
                <a:lnTo>
                  <a:pt x="421626" y="1266800"/>
                </a:lnTo>
                <a:lnTo>
                  <a:pt x="424805" y="1278230"/>
                </a:lnTo>
                <a:lnTo>
                  <a:pt x="428619" y="1289660"/>
                </a:lnTo>
                <a:lnTo>
                  <a:pt x="432116" y="1300455"/>
                </a:lnTo>
                <a:lnTo>
                  <a:pt x="435930" y="1311250"/>
                </a:lnTo>
                <a:lnTo>
                  <a:pt x="440062" y="1321727"/>
                </a:lnTo>
                <a:lnTo>
                  <a:pt x="444512" y="1332205"/>
                </a:lnTo>
                <a:lnTo>
                  <a:pt x="448644" y="1342682"/>
                </a:lnTo>
                <a:lnTo>
                  <a:pt x="453412" y="1352525"/>
                </a:lnTo>
                <a:lnTo>
                  <a:pt x="458180" y="1362367"/>
                </a:lnTo>
                <a:lnTo>
                  <a:pt x="463266" y="1372210"/>
                </a:lnTo>
                <a:lnTo>
                  <a:pt x="468352" y="1381735"/>
                </a:lnTo>
                <a:lnTo>
                  <a:pt x="473755" y="1390942"/>
                </a:lnTo>
                <a:lnTo>
                  <a:pt x="479477" y="1399832"/>
                </a:lnTo>
                <a:lnTo>
                  <a:pt x="485198" y="1409040"/>
                </a:lnTo>
                <a:lnTo>
                  <a:pt x="491238" y="1417612"/>
                </a:lnTo>
                <a:lnTo>
                  <a:pt x="497595" y="1426185"/>
                </a:lnTo>
                <a:lnTo>
                  <a:pt x="503634" y="1434757"/>
                </a:lnTo>
                <a:lnTo>
                  <a:pt x="510309" y="1442695"/>
                </a:lnTo>
                <a:lnTo>
                  <a:pt x="517302" y="1450950"/>
                </a:lnTo>
                <a:lnTo>
                  <a:pt x="524295" y="1458570"/>
                </a:lnTo>
                <a:lnTo>
                  <a:pt x="531288" y="1466190"/>
                </a:lnTo>
                <a:lnTo>
                  <a:pt x="538599" y="1473492"/>
                </a:lnTo>
                <a:lnTo>
                  <a:pt x="546227" y="1480795"/>
                </a:lnTo>
                <a:lnTo>
                  <a:pt x="553856" y="1487780"/>
                </a:lnTo>
                <a:lnTo>
                  <a:pt x="561802" y="1494765"/>
                </a:lnTo>
                <a:lnTo>
                  <a:pt x="570067" y="1501750"/>
                </a:lnTo>
                <a:lnTo>
                  <a:pt x="578331" y="1507782"/>
                </a:lnTo>
                <a:lnTo>
                  <a:pt x="586913" y="1514132"/>
                </a:lnTo>
                <a:lnTo>
                  <a:pt x="600581" y="1523657"/>
                </a:lnTo>
                <a:lnTo>
                  <a:pt x="615203" y="1532865"/>
                </a:lnTo>
                <a:lnTo>
                  <a:pt x="630142" y="1541437"/>
                </a:lnTo>
                <a:lnTo>
                  <a:pt x="645717" y="1549375"/>
                </a:lnTo>
                <a:lnTo>
                  <a:pt x="661928" y="1556995"/>
                </a:lnTo>
                <a:lnTo>
                  <a:pt x="678775" y="1563980"/>
                </a:lnTo>
                <a:lnTo>
                  <a:pt x="696257" y="1570647"/>
                </a:lnTo>
                <a:lnTo>
                  <a:pt x="714375" y="1576680"/>
                </a:lnTo>
                <a:lnTo>
                  <a:pt x="733129" y="1582395"/>
                </a:lnTo>
                <a:lnTo>
                  <a:pt x="752518" y="1587475"/>
                </a:lnTo>
                <a:lnTo>
                  <a:pt x="772544" y="1592237"/>
                </a:lnTo>
                <a:lnTo>
                  <a:pt x="792887" y="1596365"/>
                </a:lnTo>
                <a:lnTo>
                  <a:pt x="814183" y="1600175"/>
                </a:lnTo>
                <a:lnTo>
                  <a:pt x="835480" y="1603350"/>
                </a:lnTo>
                <a:lnTo>
                  <a:pt x="858048" y="1606525"/>
                </a:lnTo>
                <a:lnTo>
                  <a:pt x="880616" y="1608747"/>
                </a:lnTo>
                <a:lnTo>
                  <a:pt x="880616" y="1726857"/>
                </a:lnTo>
                <a:lnTo>
                  <a:pt x="1063385" y="1726857"/>
                </a:lnTo>
                <a:lnTo>
                  <a:pt x="1063385" y="1610652"/>
                </a:lnTo>
                <a:lnTo>
                  <a:pt x="1077371" y="1609382"/>
                </a:lnTo>
                <a:lnTo>
                  <a:pt x="1091675" y="1607795"/>
                </a:lnTo>
                <a:lnTo>
                  <a:pt x="1105661" y="1606207"/>
                </a:lnTo>
                <a:lnTo>
                  <a:pt x="1119329" y="1603985"/>
                </a:lnTo>
                <a:lnTo>
                  <a:pt x="1133314" y="1602080"/>
                </a:lnTo>
                <a:lnTo>
                  <a:pt x="1146665" y="1599857"/>
                </a:lnTo>
                <a:lnTo>
                  <a:pt x="1160015" y="1597317"/>
                </a:lnTo>
                <a:lnTo>
                  <a:pt x="1173047" y="1594142"/>
                </a:lnTo>
                <a:lnTo>
                  <a:pt x="1186397" y="1591285"/>
                </a:lnTo>
                <a:lnTo>
                  <a:pt x="1199111" y="1587792"/>
                </a:lnTo>
                <a:lnTo>
                  <a:pt x="1212144" y="1584300"/>
                </a:lnTo>
                <a:lnTo>
                  <a:pt x="1224540" y="1580807"/>
                </a:lnTo>
                <a:lnTo>
                  <a:pt x="1236937" y="1576680"/>
                </a:lnTo>
                <a:lnTo>
                  <a:pt x="1249333" y="1572552"/>
                </a:lnTo>
                <a:lnTo>
                  <a:pt x="1261412" y="1567790"/>
                </a:lnTo>
                <a:lnTo>
                  <a:pt x="1273491" y="1563345"/>
                </a:lnTo>
                <a:lnTo>
                  <a:pt x="1288748" y="1556995"/>
                </a:lnTo>
                <a:lnTo>
                  <a:pt x="1304005" y="1550010"/>
                </a:lnTo>
                <a:lnTo>
                  <a:pt x="1318627" y="1543025"/>
                </a:lnTo>
                <a:lnTo>
                  <a:pt x="1332613" y="1535722"/>
                </a:lnTo>
                <a:lnTo>
                  <a:pt x="1346598" y="1528102"/>
                </a:lnTo>
                <a:lnTo>
                  <a:pt x="1359631" y="1519847"/>
                </a:lnTo>
                <a:lnTo>
                  <a:pt x="1372345" y="1511592"/>
                </a:lnTo>
                <a:lnTo>
                  <a:pt x="1384742" y="1502702"/>
                </a:lnTo>
                <a:lnTo>
                  <a:pt x="1396185" y="1493812"/>
                </a:lnTo>
                <a:lnTo>
                  <a:pt x="1407945" y="1484287"/>
                </a:lnTo>
                <a:lnTo>
                  <a:pt x="1418753" y="1474762"/>
                </a:lnTo>
                <a:lnTo>
                  <a:pt x="1429242" y="1464602"/>
                </a:lnTo>
                <a:lnTo>
                  <a:pt x="1439096" y="1454125"/>
                </a:lnTo>
                <a:lnTo>
                  <a:pt x="1448631" y="1443647"/>
                </a:lnTo>
                <a:lnTo>
                  <a:pt x="1457531" y="1432535"/>
                </a:lnTo>
                <a:lnTo>
                  <a:pt x="1466114" y="1421422"/>
                </a:lnTo>
                <a:lnTo>
                  <a:pt x="1474378" y="1409675"/>
                </a:lnTo>
                <a:lnTo>
                  <a:pt x="1482007" y="1398245"/>
                </a:lnTo>
                <a:lnTo>
                  <a:pt x="1489000" y="1386497"/>
                </a:lnTo>
                <a:lnTo>
                  <a:pt x="1495675" y="1374432"/>
                </a:lnTo>
                <a:lnTo>
                  <a:pt x="1501396" y="1362685"/>
                </a:lnTo>
                <a:lnTo>
                  <a:pt x="1507118" y="1350620"/>
                </a:lnTo>
                <a:lnTo>
                  <a:pt x="1512203" y="1338555"/>
                </a:lnTo>
                <a:lnTo>
                  <a:pt x="1516335" y="1326490"/>
                </a:lnTo>
                <a:lnTo>
                  <a:pt x="1520468" y="1314107"/>
                </a:lnTo>
                <a:lnTo>
                  <a:pt x="1523964" y="1301725"/>
                </a:lnTo>
                <a:lnTo>
                  <a:pt x="1526507" y="1289025"/>
                </a:lnTo>
                <a:lnTo>
                  <a:pt x="1528732" y="1276642"/>
                </a:lnTo>
                <a:lnTo>
                  <a:pt x="1530957" y="1263942"/>
                </a:lnTo>
                <a:lnTo>
                  <a:pt x="1532228" y="1251242"/>
                </a:lnTo>
                <a:lnTo>
                  <a:pt x="1532864" y="1238542"/>
                </a:lnTo>
                <a:lnTo>
                  <a:pt x="1533182" y="1225207"/>
                </a:lnTo>
                <a:lnTo>
                  <a:pt x="1533182" y="1212189"/>
                </a:lnTo>
                <a:lnTo>
                  <a:pt x="1532546" y="1199172"/>
                </a:lnTo>
                <a:lnTo>
                  <a:pt x="1531275" y="1186789"/>
                </a:lnTo>
                <a:lnTo>
                  <a:pt x="1530003" y="1174407"/>
                </a:lnTo>
                <a:lnTo>
                  <a:pt x="1527778" y="1162342"/>
                </a:lnTo>
                <a:lnTo>
                  <a:pt x="1525553" y="1150594"/>
                </a:lnTo>
                <a:lnTo>
                  <a:pt x="1522693" y="1138847"/>
                </a:lnTo>
                <a:lnTo>
                  <a:pt x="1519514" y="1127734"/>
                </a:lnTo>
                <a:lnTo>
                  <a:pt x="1516018" y="1116939"/>
                </a:lnTo>
                <a:lnTo>
                  <a:pt x="1511885" y="1106144"/>
                </a:lnTo>
                <a:lnTo>
                  <a:pt x="1507435" y="1095349"/>
                </a:lnTo>
                <a:lnTo>
                  <a:pt x="1502350" y="1085189"/>
                </a:lnTo>
                <a:lnTo>
                  <a:pt x="1496946" y="1075347"/>
                </a:lnTo>
                <a:lnTo>
                  <a:pt x="1491225" y="1065822"/>
                </a:lnTo>
                <a:lnTo>
                  <a:pt x="1485185" y="1056614"/>
                </a:lnTo>
                <a:lnTo>
                  <a:pt x="1478510" y="1047407"/>
                </a:lnTo>
                <a:lnTo>
                  <a:pt x="1471517" y="1038517"/>
                </a:lnTo>
                <a:lnTo>
                  <a:pt x="1463889" y="1029944"/>
                </a:lnTo>
                <a:lnTo>
                  <a:pt x="1456260" y="1021689"/>
                </a:lnTo>
                <a:lnTo>
                  <a:pt x="1448314" y="1013752"/>
                </a:lnTo>
                <a:lnTo>
                  <a:pt x="1440049" y="1005814"/>
                </a:lnTo>
                <a:lnTo>
                  <a:pt x="1431467" y="998512"/>
                </a:lnTo>
                <a:lnTo>
                  <a:pt x="1422567" y="991527"/>
                </a:lnTo>
                <a:lnTo>
                  <a:pt x="1413349" y="984542"/>
                </a:lnTo>
                <a:lnTo>
                  <a:pt x="1403813" y="977557"/>
                </a:lnTo>
                <a:lnTo>
                  <a:pt x="1393959" y="971207"/>
                </a:lnTo>
                <a:lnTo>
                  <a:pt x="1383788" y="965174"/>
                </a:lnTo>
                <a:lnTo>
                  <a:pt x="1373299" y="959142"/>
                </a:lnTo>
                <a:lnTo>
                  <a:pt x="1362491" y="953427"/>
                </a:lnTo>
                <a:lnTo>
                  <a:pt x="1351048" y="948347"/>
                </a:lnTo>
                <a:lnTo>
                  <a:pt x="1339605" y="942949"/>
                </a:lnTo>
                <a:lnTo>
                  <a:pt x="1327845" y="937869"/>
                </a:lnTo>
                <a:lnTo>
                  <a:pt x="1305912" y="930249"/>
                </a:lnTo>
                <a:lnTo>
                  <a:pt x="1280801" y="921677"/>
                </a:lnTo>
                <a:lnTo>
                  <a:pt x="1252512" y="912469"/>
                </a:lnTo>
                <a:lnTo>
                  <a:pt x="1221362" y="902627"/>
                </a:lnTo>
                <a:lnTo>
                  <a:pt x="1186397" y="892784"/>
                </a:lnTo>
                <a:lnTo>
                  <a:pt x="1148572" y="882307"/>
                </a:lnTo>
                <a:lnTo>
                  <a:pt x="1107568" y="871512"/>
                </a:lnTo>
                <a:lnTo>
                  <a:pt x="1063385" y="860399"/>
                </a:lnTo>
                <a:lnTo>
                  <a:pt x="1063385" y="511149"/>
                </a:lnTo>
                <a:lnTo>
                  <a:pt x="1078960" y="514642"/>
                </a:lnTo>
                <a:lnTo>
                  <a:pt x="1093582" y="518769"/>
                </a:lnTo>
                <a:lnTo>
                  <a:pt x="1108204" y="523214"/>
                </a:lnTo>
                <a:lnTo>
                  <a:pt x="1121554" y="528612"/>
                </a:lnTo>
                <a:lnTo>
                  <a:pt x="1128229" y="531469"/>
                </a:lnTo>
                <a:lnTo>
                  <a:pt x="1134904" y="534644"/>
                </a:lnTo>
                <a:lnTo>
                  <a:pt x="1141261" y="537502"/>
                </a:lnTo>
                <a:lnTo>
                  <a:pt x="1146982" y="540677"/>
                </a:lnTo>
                <a:lnTo>
                  <a:pt x="1153022" y="544169"/>
                </a:lnTo>
                <a:lnTo>
                  <a:pt x="1159061" y="547662"/>
                </a:lnTo>
                <a:lnTo>
                  <a:pt x="1164465" y="551154"/>
                </a:lnTo>
                <a:lnTo>
                  <a:pt x="1169868" y="555282"/>
                </a:lnTo>
                <a:lnTo>
                  <a:pt x="1178768" y="561949"/>
                </a:lnTo>
                <a:lnTo>
                  <a:pt x="1187351" y="568934"/>
                </a:lnTo>
                <a:lnTo>
                  <a:pt x="1195297" y="576554"/>
                </a:lnTo>
                <a:lnTo>
                  <a:pt x="1202926" y="584174"/>
                </a:lnTo>
                <a:lnTo>
                  <a:pt x="1209919" y="592429"/>
                </a:lnTo>
                <a:lnTo>
                  <a:pt x="1216594" y="601002"/>
                </a:lnTo>
                <a:lnTo>
                  <a:pt x="1222633" y="609574"/>
                </a:lnTo>
                <a:lnTo>
                  <a:pt x="1228355" y="618782"/>
                </a:lnTo>
                <a:lnTo>
                  <a:pt x="1233758" y="627989"/>
                </a:lnTo>
                <a:lnTo>
                  <a:pt x="1238844" y="637832"/>
                </a:lnTo>
                <a:lnTo>
                  <a:pt x="1242976" y="647674"/>
                </a:lnTo>
                <a:lnTo>
                  <a:pt x="1247108" y="658469"/>
                </a:lnTo>
                <a:lnTo>
                  <a:pt x="1250287" y="668947"/>
                </a:lnTo>
                <a:lnTo>
                  <a:pt x="1253465" y="680059"/>
                </a:lnTo>
                <a:lnTo>
                  <a:pt x="1256326" y="691172"/>
                </a:lnTo>
                <a:lnTo>
                  <a:pt x="1258233" y="702919"/>
                </a:lnTo>
                <a:lnTo>
                  <a:pt x="1482324" y="675297"/>
                </a:lnTo>
                <a:lnTo>
                  <a:pt x="1479464" y="660692"/>
                </a:lnTo>
                <a:lnTo>
                  <a:pt x="1475967" y="646087"/>
                </a:lnTo>
                <a:lnTo>
                  <a:pt x="1472789" y="632434"/>
                </a:lnTo>
                <a:lnTo>
                  <a:pt x="1469292" y="618782"/>
                </a:lnTo>
                <a:lnTo>
                  <a:pt x="1465160" y="605764"/>
                </a:lnTo>
                <a:lnTo>
                  <a:pt x="1461028" y="592747"/>
                </a:lnTo>
                <a:lnTo>
                  <a:pt x="1456260" y="580364"/>
                </a:lnTo>
                <a:lnTo>
                  <a:pt x="1451810" y="568299"/>
                </a:lnTo>
                <a:lnTo>
                  <a:pt x="1446406" y="556552"/>
                </a:lnTo>
                <a:lnTo>
                  <a:pt x="1441321" y="545439"/>
                </a:lnTo>
                <a:lnTo>
                  <a:pt x="1435599" y="534644"/>
                </a:lnTo>
                <a:lnTo>
                  <a:pt x="1429560" y="523532"/>
                </a:lnTo>
                <a:lnTo>
                  <a:pt x="1423838" y="513689"/>
                </a:lnTo>
                <a:lnTo>
                  <a:pt x="1417163" y="503847"/>
                </a:lnTo>
                <a:lnTo>
                  <a:pt x="1410488" y="494322"/>
                </a:lnTo>
                <a:lnTo>
                  <a:pt x="1403177" y="485432"/>
                </a:lnTo>
                <a:lnTo>
                  <a:pt x="1395867" y="476542"/>
                </a:lnTo>
                <a:lnTo>
                  <a:pt x="1388238" y="467969"/>
                </a:lnTo>
                <a:lnTo>
                  <a:pt x="1379974" y="459714"/>
                </a:lnTo>
                <a:lnTo>
                  <a:pt x="1371074" y="451459"/>
                </a:lnTo>
                <a:lnTo>
                  <a:pt x="1361538" y="443522"/>
                </a:lnTo>
                <a:lnTo>
                  <a:pt x="1351366" y="435902"/>
                </a:lnTo>
                <a:lnTo>
                  <a:pt x="1341195" y="428599"/>
                </a:lnTo>
                <a:lnTo>
                  <a:pt x="1330388" y="421614"/>
                </a:lnTo>
                <a:lnTo>
                  <a:pt x="1319262" y="414629"/>
                </a:lnTo>
                <a:lnTo>
                  <a:pt x="1307184" y="407962"/>
                </a:lnTo>
                <a:lnTo>
                  <a:pt x="1294787" y="401294"/>
                </a:lnTo>
                <a:lnTo>
                  <a:pt x="1282073" y="395262"/>
                </a:lnTo>
                <a:lnTo>
                  <a:pt x="1268723" y="389229"/>
                </a:lnTo>
                <a:lnTo>
                  <a:pt x="1254737" y="383197"/>
                </a:lnTo>
                <a:lnTo>
                  <a:pt x="1240751" y="378117"/>
                </a:lnTo>
                <a:lnTo>
                  <a:pt x="1225812" y="372402"/>
                </a:lnTo>
                <a:lnTo>
                  <a:pt x="1207058" y="366369"/>
                </a:lnTo>
                <a:lnTo>
                  <a:pt x="1187986" y="360972"/>
                </a:lnTo>
                <a:lnTo>
                  <a:pt x="1168279" y="355574"/>
                </a:lnTo>
                <a:lnTo>
                  <a:pt x="1147936" y="351129"/>
                </a:lnTo>
                <a:lnTo>
                  <a:pt x="1127593" y="346684"/>
                </a:lnTo>
                <a:lnTo>
                  <a:pt x="1106614" y="343192"/>
                </a:lnTo>
                <a:lnTo>
                  <a:pt x="1085000" y="339699"/>
                </a:lnTo>
                <a:lnTo>
                  <a:pt x="1063385" y="337159"/>
                </a:lnTo>
                <a:lnTo>
                  <a:pt x="1063385" y="217144"/>
                </a:lnTo>
                <a:close/>
                <a:moveTo>
                  <a:pt x="972000" y="0"/>
                </a:moveTo>
                <a:cubicBezTo>
                  <a:pt x="1508821" y="0"/>
                  <a:pt x="1944000" y="435179"/>
                  <a:pt x="1944000" y="972000"/>
                </a:cubicBezTo>
                <a:cubicBezTo>
                  <a:pt x="1944000" y="1508821"/>
                  <a:pt x="1508821" y="1944000"/>
                  <a:pt x="972000" y="1944000"/>
                </a:cubicBezTo>
                <a:cubicBezTo>
                  <a:pt x="435179" y="1944000"/>
                  <a:pt x="0" y="1508821"/>
                  <a:pt x="0" y="972000"/>
                </a:cubicBezTo>
                <a:cubicBezTo>
                  <a:pt x="0" y="435179"/>
                  <a:pt x="435179" y="0"/>
                  <a:pt x="97200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25496" tIns="62748" rIns="125496" bIns="62748" anchor="ctr">
            <a:scene3d>
              <a:camera prst="orthographicFront"/>
              <a:lightRig rig="threePt" dir="t"/>
            </a:scene3d>
            <a:sp3d>
              <a:contourClr>
                <a:srgbClr val="FFFFFF"/>
              </a:contourClr>
            </a:sp3d>
          </a:bodyPr>
          <a:lstStyle/>
          <a:p>
            <a:pPr algn="ctr">
              <a:defRPr/>
            </a:pPr>
            <a:endParaRPr lang="zh-CN" altLang="en-US" sz="2471" dirty="0">
              <a:solidFill>
                <a:srgbClr val="FFFFFF"/>
              </a:solidFill>
              <a:ea typeface="微软雅黑" pitchFamily="34" charset="-122"/>
            </a:endParaRPr>
          </a:p>
        </p:txBody>
      </p:sp>
      <p:sp>
        <p:nvSpPr>
          <p:cNvPr id="99" name="TextBox 98"/>
          <p:cNvSpPr txBox="1"/>
          <p:nvPr/>
        </p:nvSpPr>
        <p:spPr>
          <a:xfrm>
            <a:off x="2547166" y="8884826"/>
            <a:ext cx="1170225" cy="486438"/>
          </a:xfrm>
          <a:prstGeom prst="rect">
            <a:avLst/>
          </a:prstGeom>
          <a:noFill/>
        </p:spPr>
        <p:txBody>
          <a:bodyPr wrap="none" rtlCol="0">
            <a:spAutoFit/>
          </a:bodyPr>
          <a:lstStyle/>
          <a:p>
            <a:r>
              <a:rPr lang="zh-CN" altLang="en-US" sz="2471" dirty="0"/>
              <a:t>延迟符</a:t>
            </a:r>
          </a:p>
        </p:txBody>
      </p:sp>
    </p:spTree>
    <p:extLst>
      <p:ext uri="{BB962C8B-B14F-4D97-AF65-F5344CB8AC3E}">
        <p14:creationId xmlns:p14="http://schemas.microsoft.com/office/powerpoint/2010/main" val="2491356236"/>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14:presetBounceEnd="44000">
                                      <p:stCondLst>
                                        <p:cond delay="0"/>
                                      </p:stCondLst>
                                      <p:childTnLst>
                                        <p:set>
                                          <p:cBhvr>
                                            <p:cTn id="6" dur="1" fill="hold">
                                              <p:stCondLst>
                                                <p:cond delay="0"/>
                                              </p:stCondLst>
                                            </p:cTn>
                                            <p:tgtEl>
                                              <p:spTgt spid="88"/>
                                            </p:tgtEl>
                                            <p:attrNameLst>
                                              <p:attrName>style.visibility</p:attrName>
                                            </p:attrNameLst>
                                          </p:cBhvr>
                                          <p:to>
                                            <p:strVal val="visible"/>
                                          </p:to>
                                        </p:set>
                                        <p:anim calcmode="lin" valueType="num" p14:bounceEnd="44000">
                                          <p:cBhvr additive="base">
                                            <p:cTn id="7" dur="500" fill="hold"/>
                                            <p:tgtEl>
                                              <p:spTgt spid="88"/>
                                            </p:tgtEl>
                                            <p:attrNameLst>
                                              <p:attrName>ppt_x</p:attrName>
                                            </p:attrNameLst>
                                          </p:cBhvr>
                                          <p:tavLst>
                                            <p:tav tm="0">
                                              <p:val>
                                                <p:strVal val="0-#ppt_w/2"/>
                                              </p:val>
                                            </p:tav>
                                            <p:tav tm="100000">
                                              <p:val>
                                                <p:strVal val="#ppt_x"/>
                                              </p:val>
                                            </p:tav>
                                          </p:tavLst>
                                        </p:anim>
                                        <p:anim calcmode="lin" valueType="num" p14:bounceEnd="44000">
                                          <p:cBhvr additive="base">
                                            <p:cTn id="8" dur="500" fill="hold"/>
                                            <p:tgtEl>
                                              <p:spTgt spid="88"/>
                                            </p:tgtEl>
                                            <p:attrNameLst>
                                              <p:attrName>ppt_y</p:attrName>
                                            </p:attrNameLst>
                                          </p:cBhvr>
                                          <p:tavLst>
                                            <p:tav tm="0">
                                              <p:val>
                                                <p:strVal val="#ppt_y"/>
                                              </p:val>
                                            </p:tav>
                                            <p:tav tm="100000">
                                              <p:val>
                                                <p:strVal val="#ppt_y"/>
                                              </p:val>
                                            </p:tav>
                                          </p:tavLst>
                                        </p:anim>
                                      </p:childTnLst>
                                    </p:cTn>
                                  </p:par>
                                  <p:par>
                                    <p:cTn id="9" presetID="12" presetClass="entr" presetSubtype="8" fill="hold" grpId="0" nodeType="withEffect">
                                      <p:stCondLst>
                                        <p:cond delay="200"/>
                                      </p:stCondLst>
                                      <p:childTnLst>
                                        <p:set>
                                          <p:cBhvr>
                                            <p:cTn id="10" dur="1" fill="hold">
                                              <p:stCondLst>
                                                <p:cond delay="0"/>
                                              </p:stCondLst>
                                            </p:cTn>
                                            <p:tgtEl>
                                              <p:spTgt spid="92"/>
                                            </p:tgtEl>
                                            <p:attrNameLst>
                                              <p:attrName>style.visibility</p:attrName>
                                            </p:attrNameLst>
                                          </p:cBhvr>
                                          <p:to>
                                            <p:strVal val="visible"/>
                                          </p:to>
                                        </p:set>
                                        <p:anim calcmode="lin" valueType="num">
                                          <p:cBhvr additive="base">
                                            <p:cTn id="11" dur="300"/>
                                            <p:tgtEl>
                                              <p:spTgt spid="92"/>
                                            </p:tgtEl>
                                            <p:attrNameLst>
                                              <p:attrName>ppt_x</p:attrName>
                                            </p:attrNameLst>
                                          </p:cBhvr>
                                          <p:tavLst>
                                            <p:tav tm="0">
                                              <p:val>
                                                <p:strVal val="#ppt_x-#ppt_w*1.125000"/>
                                              </p:val>
                                            </p:tav>
                                            <p:tav tm="100000">
                                              <p:val>
                                                <p:strVal val="#ppt_x"/>
                                              </p:val>
                                            </p:tav>
                                          </p:tavLst>
                                        </p:anim>
                                        <p:animEffect transition="in" filter="wipe(right)">
                                          <p:cBhvr>
                                            <p:cTn id="12" dur="300"/>
                                            <p:tgtEl>
                                              <p:spTgt spid="92"/>
                                            </p:tgtEl>
                                          </p:cBhvr>
                                        </p:animEffect>
                                      </p:childTnLst>
                                    </p:cTn>
                                  </p:par>
                                  <p:par>
                                    <p:cTn id="13" presetID="12" presetClass="entr" presetSubtype="8" fill="hold" grpId="0" nodeType="withEffect">
                                      <p:stCondLst>
                                        <p:cond delay="200"/>
                                      </p:stCondLst>
                                      <p:childTnLst>
                                        <p:set>
                                          <p:cBhvr>
                                            <p:cTn id="14" dur="1" fill="hold">
                                              <p:stCondLst>
                                                <p:cond delay="0"/>
                                              </p:stCondLst>
                                            </p:cTn>
                                            <p:tgtEl>
                                              <p:spTgt spid="84"/>
                                            </p:tgtEl>
                                            <p:attrNameLst>
                                              <p:attrName>style.visibility</p:attrName>
                                            </p:attrNameLst>
                                          </p:cBhvr>
                                          <p:to>
                                            <p:strVal val="visible"/>
                                          </p:to>
                                        </p:set>
                                        <p:anim calcmode="lin" valueType="num">
                                          <p:cBhvr additive="base">
                                            <p:cTn id="15" dur="300"/>
                                            <p:tgtEl>
                                              <p:spTgt spid="84"/>
                                            </p:tgtEl>
                                            <p:attrNameLst>
                                              <p:attrName>ppt_x</p:attrName>
                                            </p:attrNameLst>
                                          </p:cBhvr>
                                          <p:tavLst>
                                            <p:tav tm="0">
                                              <p:val>
                                                <p:strVal val="#ppt_x-#ppt_w*1.125000"/>
                                              </p:val>
                                            </p:tav>
                                            <p:tav tm="100000">
                                              <p:val>
                                                <p:strVal val="#ppt_x"/>
                                              </p:val>
                                            </p:tav>
                                          </p:tavLst>
                                        </p:anim>
                                        <p:animEffect transition="in" filter="wipe(right)">
                                          <p:cBhvr>
                                            <p:cTn id="16" dur="300"/>
                                            <p:tgtEl>
                                              <p:spTgt spid="84"/>
                                            </p:tgtEl>
                                          </p:cBhvr>
                                        </p:animEffect>
                                      </p:childTnLst>
                                    </p:cTn>
                                  </p:par>
                                </p:childTnLst>
                              </p:cTn>
                            </p:par>
                            <p:par>
                              <p:cTn id="17" fill="hold">
                                <p:stCondLst>
                                  <p:cond delay="500"/>
                                </p:stCondLst>
                                <p:childTnLst>
                                  <p:par>
                                    <p:cTn id="18" presetID="2" presetClass="entr" presetSubtype="2" fill="hold" grpId="0" nodeType="afterEffect" p14:presetBounceEnd="44000">
                                      <p:stCondLst>
                                        <p:cond delay="0"/>
                                      </p:stCondLst>
                                      <p:childTnLst>
                                        <p:set>
                                          <p:cBhvr>
                                            <p:cTn id="19" dur="1" fill="hold">
                                              <p:stCondLst>
                                                <p:cond delay="0"/>
                                              </p:stCondLst>
                                            </p:cTn>
                                            <p:tgtEl>
                                              <p:spTgt spid="87"/>
                                            </p:tgtEl>
                                            <p:attrNameLst>
                                              <p:attrName>style.visibility</p:attrName>
                                            </p:attrNameLst>
                                          </p:cBhvr>
                                          <p:to>
                                            <p:strVal val="visible"/>
                                          </p:to>
                                        </p:set>
                                        <p:anim calcmode="lin" valueType="num" p14:bounceEnd="44000">
                                          <p:cBhvr additive="base">
                                            <p:cTn id="20" dur="500" fill="hold"/>
                                            <p:tgtEl>
                                              <p:spTgt spid="87"/>
                                            </p:tgtEl>
                                            <p:attrNameLst>
                                              <p:attrName>ppt_x</p:attrName>
                                            </p:attrNameLst>
                                          </p:cBhvr>
                                          <p:tavLst>
                                            <p:tav tm="0">
                                              <p:val>
                                                <p:strVal val="1+#ppt_w/2"/>
                                              </p:val>
                                            </p:tav>
                                            <p:tav tm="100000">
                                              <p:val>
                                                <p:strVal val="#ppt_x"/>
                                              </p:val>
                                            </p:tav>
                                          </p:tavLst>
                                        </p:anim>
                                        <p:anim calcmode="lin" valueType="num" p14:bounceEnd="44000">
                                          <p:cBhvr additive="base">
                                            <p:cTn id="21" dur="500" fill="hold"/>
                                            <p:tgtEl>
                                              <p:spTgt spid="87"/>
                                            </p:tgtEl>
                                            <p:attrNameLst>
                                              <p:attrName>ppt_y</p:attrName>
                                            </p:attrNameLst>
                                          </p:cBhvr>
                                          <p:tavLst>
                                            <p:tav tm="0">
                                              <p:val>
                                                <p:strVal val="#ppt_y"/>
                                              </p:val>
                                            </p:tav>
                                            <p:tav tm="100000">
                                              <p:val>
                                                <p:strVal val="#ppt_y"/>
                                              </p:val>
                                            </p:tav>
                                          </p:tavLst>
                                        </p:anim>
                                      </p:childTnLst>
                                    </p:cTn>
                                  </p:par>
                                  <p:par>
                                    <p:cTn id="22" presetID="12" presetClass="entr" presetSubtype="2" fill="hold" grpId="0" nodeType="withEffect">
                                      <p:stCondLst>
                                        <p:cond delay="200"/>
                                      </p:stCondLst>
                                      <p:childTnLst>
                                        <p:set>
                                          <p:cBhvr>
                                            <p:cTn id="23" dur="1" fill="hold">
                                              <p:stCondLst>
                                                <p:cond delay="0"/>
                                              </p:stCondLst>
                                            </p:cTn>
                                            <p:tgtEl>
                                              <p:spTgt spid="86"/>
                                            </p:tgtEl>
                                            <p:attrNameLst>
                                              <p:attrName>style.visibility</p:attrName>
                                            </p:attrNameLst>
                                          </p:cBhvr>
                                          <p:to>
                                            <p:strVal val="visible"/>
                                          </p:to>
                                        </p:set>
                                        <p:anim calcmode="lin" valueType="num">
                                          <p:cBhvr additive="base">
                                            <p:cTn id="24" dur="300"/>
                                            <p:tgtEl>
                                              <p:spTgt spid="86"/>
                                            </p:tgtEl>
                                            <p:attrNameLst>
                                              <p:attrName>ppt_x</p:attrName>
                                            </p:attrNameLst>
                                          </p:cBhvr>
                                          <p:tavLst>
                                            <p:tav tm="0">
                                              <p:val>
                                                <p:strVal val="#ppt_x+#ppt_w*1.125000"/>
                                              </p:val>
                                            </p:tav>
                                            <p:tav tm="100000">
                                              <p:val>
                                                <p:strVal val="#ppt_x"/>
                                              </p:val>
                                            </p:tav>
                                          </p:tavLst>
                                        </p:anim>
                                        <p:animEffect transition="in" filter="wipe(left)">
                                          <p:cBhvr>
                                            <p:cTn id="25" dur="300"/>
                                            <p:tgtEl>
                                              <p:spTgt spid="86"/>
                                            </p:tgtEl>
                                          </p:cBhvr>
                                        </p:animEffect>
                                      </p:childTnLst>
                                    </p:cTn>
                                  </p:par>
                                  <p:par>
                                    <p:cTn id="26" presetID="12" presetClass="entr" presetSubtype="2" fill="hold" grpId="0" nodeType="withEffect">
                                      <p:stCondLst>
                                        <p:cond delay="200"/>
                                      </p:stCondLst>
                                      <p:childTnLst>
                                        <p:set>
                                          <p:cBhvr>
                                            <p:cTn id="27" dur="1" fill="hold">
                                              <p:stCondLst>
                                                <p:cond delay="0"/>
                                              </p:stCondLst>
                                            </p:cTn>
                                            <p:tgtEl>
                                              <p:spTgt spid="91"/>
                                            </p:tgtEl>
                                            <p:attrNameLst>
                                              <p:attrName>style.visibility</p:attrName>
                                            </p:attrNameLst>
                                          </p:cBhvr>
                                          <p:to>
                                            <p:strVal val="visible"/>
                                          </p:to>
                                        </p:set>
                                        <p:anim calcmode="lin" valueType="num">
                                          <p:cBhvr additive="base">
                                            <p:cTn id="28" dur="300"/>
                                            <p:tgtEl>
                                              <p:spTgt spid="91"/>
                                            </p:tgtEl>
                                            <p:attrNameLst>
                                              <p:attrName>ppt_x</p:attrName>
                                            </p:attrNameLst>
                                          </p:cBhvr>
                                          <p:tavLst>
                                            <p:tav tm="0">
                                              <p:val>
                                                <p:strVal val="#ppt_x+#ppt_w*1.125000"/>
                                              </p:val>
                                            </p:tav>
                                            <p:tav tm="100000">
                                              <p:val>
                                                <p:strVal val="#ppt_x"/>
                                              </p:val>
                                            </p:tav>
                                          </p:tavLst>
                                        </p:anim>
                                        <p:animEffect transition="in" filter="wipe(left)">
                                          <p:cBhvr>
                                            <p:cTn id="29" dur="300"/>
                                            <p:tgtEl>
                                              <p:spTgt spid="91"/>
                                            </p:tgtEl>
                                          </p:cBhvr>
                                        </p:animEffect>
                                      </p:childTnLst>
                                    </p:cTn>
                                  </p:par>
                                </p:childTnLst>
                              </p:cTn>
                            </p:par>
                            <p:par>
                              <p:cTn id="30" fill="hold">
                                <p:stCondLst>
                                  <p:cond delay="1000"/>
                                </p:stCondLst>
                                <p:childTnLst>
                                  <p:par>
                                    <p:cTn id="31" presetID="2" presetClass="entr" presetSubtype="8" fill="hold" grpId="0" nodeType="afterEffect" p14:presetBounceEnd="44000">
                                      <p:stCondLst>
                                        <p:cond delay="0"/>
                                      </p:stCondLst>
                                      <p:childTnLst>
                                        <p:set>
                                          <p:cBhvr>
                                            <p:cTn id="32" dur="1" fill="hold">
                                              <p:stCondLst>
                                                <p:cond delay="0"/>
                                              </p:stCondLst>
                                            </p:cTn>
                                            <p:tgtEl>
                                              <p:spTgt spid="72"/>
                                            </p:tgtEl>
                                            <p:attrNameLst>
                                              <p:attrName>style.visibility</p:attrName>
                                            </p:attrNameLst>
                                          </p:cBhvr>
                                          <p:to>
                                            <p:strVal val="visible"/>
                                          </p:to>
                                        </p:set>
                                        <p:anim calcmode="lin" valueType="num" p14:bounceEnd="44000">
                                          <p:cBhvr additive="base">
                                            <p:cTn id="33" dur="500" fill="hold"/>
                                            <p:tgtEl>
                                              <p:spTgt spid="72"/>
                                            </p:tgtEl>
                                            <p:attrNameLst>
                                              <p:attrName>ppt_x</p:attrName>
                                            </p:attrNameLst>
                                          </p:cBhvr>
                                          <p:tavLst>
                                            <p:tav tm="0">
                                              <p:val>
                                                <p:strVal val="0-#ppt_w/2"/>
                                              </p:val>
                                            </p:tav>
                                            <p:tav tm="100000">
                                              <p:val>
                                                <p:strVal val="#ppt_x"/>
                                              </p:val>
                                            </p:tav>
                                          </p:tavLst>
                                        </p:anim>
                                        <p:anim calcmode="lin" valueType="num" p14:bounceEnd="44000">
                                          <p:cBhvr additive="base">
                                            <p:cTn id="34" dur="500" fill="hold"/>
                                            <p:tgtEl>
                                              <p:spTgt spid="72"/>
                                            </p:tgtEl>
                                            <p:attrNameLst>
                                              <p:attrName>ppt_y</p:attrName>
                                            </p:attrNameLst>
                                          </p:cBhvr>
                                          <p:tavLst>
                                            <p:tav tm="0">
                                              <p:val>
                                                <p:strVal val="#ppt_y"/>
                                              </p:val>
                                            </p:tav>
                                            <p:tav tm="100000">
                                              <p:val>
                                                <p:strVal val="#ppt_y"/>
                                              </p:val>
                                            </p:tav>
                                          </p:tavLst>
                                        </p:anim>
                                      </p:childTnLst>
                                    </p:cTn>
                                  </p:par>
                                  <p:par>
                                    <p:cTn id="35" presetID="12" presetClass="entr" presetSubtype="8" fill="hold" grpId="0" nodeType="withEffect">
                                      <p:stCondLst>
                                        <p:cond delay="200"/>
                                      </p:stCondLst>
                                      <p:childTnLst>
                                        <p:set>
                                          <p:cBhvr>
                                            <p:cTn id="36" dur="1" fill="hold">
                                              <p:stCondLst>
                                                <p:cond delay="0"/>
                                              </p:stCondLst>
                                            </p:cTn>
                                            <p:tgtEl>
                                              <p:spTgt spid="65"/>
                                            </p:tgtEl>
                                            <p:attrNameLst>
                                              <p:attrName>style.visibility</p:attrName>
                                            </p:attrNameLst>
                                          </p:cBhvr>
                                          <p:to>
                                            <p:strVal val="visible"/>
                                          </p:to>
                                        </p:set>
                                        <p:anim calcmode="lin" valueType="num">
                                          <p:cBhvr additive="base">
                                            <p:cTn id="37" dur="300"/>
                                            <p:tgtEl>
                                              <p:spTgt spid="65"/>
                                            </p:tgtEl>
                                            <p:attrNameLst>
                                              <p:attrName>ppt_x</p:attrName>
                                            </p:attrNameLst>
                                          </p:cBhvr>
                                          <p:tavLst>
                                            <p:tav tm="0">
                                              <p:val>
                                                <p:strVal val="#ppt_x-#ppt_w*1.125000"/>
                                              </p:val>
                                            </p:tav>
                                            <p:tav tm="100000">
                                              <p:val>
                                                <p:strVal val="#ppt_x"/>
                                              </p:val>
                                            </p:tav>
                                          </p:tavLst>
                                        </p:anim>
                                        <p:animEffect transition="in" filter="wipe(right)">
                                          <p:cBhvr>
                                            <p:cTn id="38" dur="300"/>
                                            <p:tgtEl>
                                              <p:spTgt spid="65"/>
                                            </p:tgtEl>
                                          </p:cBhvr>
                                        </p:animEffect>
                                      </p:childTnLst>
                                    </p:cTn>
                                  </p:par>
                                  <p:par>
                                    <p:cTn id="39" presetID="12" presetClass="entr" presetSubtype="8" fill="hold" grpId="0" nodeType="withEffect">
                                      <p:stCondLst>
                                        <p:cond delay="200"/>
                                      </p:stCondLst>
                                      <p:childTnLst>
                                        <p:set>
                                          <p:cBhvr>
                                            <p:cTn id="40" dur="1" fill="hold">
                                              <p:stCondLst>
                                                <p:cond delay="0"/>
                                              </p:stCondLst>
                                            </p:cTn>
                                            <p:tgtEl>
                                              <p:spTgt spid="81"/>
                                            </p:tgtEl>
                                            <p:attrNameLst>
                                              <p:attrName>style.visibility</p:attrName>
                                            </p:attrNameLst>
                                          </p:cBhvr>
                                          <p:to>
                                            <p:strVal val="visible"/>
                                          </p:to>
                                        </p:set>
                                        <p:anim calcmode="lin" valueType="num">
                                          <p:cBhvr additive="base">
                                            <p:cTn id="41" dur="300"/>
                                            <p:tgtEl>
                                              <p:spTgt spid="81"/>
                                            </p:tgtEl>
                                            <p:attrNameLst>
                                              <p:attrName>ppt_x</p:attrName>
                                            </p:attrNameLst>
                                          </p:cBhvr>
                                          <p:tavLst>
                                            <p:tav tm="0">
                                              <p:val>
                                                <p:strVal val="#ppt_x-#ppt_w*1.125000"/>
                                              </p:val>
                                            </p:tav>
                                            <p:tav tm="100000">
                                              <p:val>
                                                <p:strVal val="#ppt_x"/>
                                              </p:val>
                                            </p:tav>
                                          </p:tavLst>
                                        </p:anim>
                                        <p:animEffect transition="in" filter="wipe(right)">
                                          <p:cBhvr>
                                            <p:cTn id="42" dur="300"/>
                                            <p:tgtEl>
                                              <p:spTgt spid="81"/>
                                            </p:tgtEl>
                                          </p:cBhvr>
                                        </p:animEffect>
                                      </p:childTnLst>
                                    </p:cTn>
                                  </p:par>
                                </p:childTnLst>
                              </p:cTn>
                            </p:par>
                            <p:par>
                              <p:cTn id="43" fill="hold">
                                <p:stCondLst>
                                  <p:cond delay="1500"/>
                                </p:stCondLst>
                                <p:childTnLst>
                                  <p:par>
                                    <p:cTn id="44" presetID="2" presetClass="entr" presetSubtype="2" fill="hold" nodeType="afterEffect" p14:presetBounceEnd="44000">
                                      <p:stCondLst>
                                        <p:cond delay="0"/>
                                      </p:stCondLst>
                                      <p:childTnLst>
                                        <p:set>
                                          <p:cBhvr>
                                            <p:cTn id="45" dur="1" fill="hold">
                                              <p:stCondLst>
                                                <p:cond delay="0"/>
                                              </p:stCondLst>
                                            </p:cTn>
                                            <p:tgtEl>
                                              <p:spTgt spid="73"/>
                                            </p:tgtEl>
                                            <p:attrNameLst>
                                              <p:attrName>style.visibility</p:attrName>
                                            </p:attrNameLst>
                                          </p:cBhvr>
                                          <p:to>
                                            <p:strVal val="visible"/>
                                          </p:to>
                                        </p:set>
                                        <p:anim calcmode="lin" valueType="num" p14:bounceEnd="44000">
                                          <p:cBhvr additive="base">
                                            <p:cTn id="46" dur="500" fill="hold"/>
                                            <p:tgtEl>
                                              <p:spTgt spid="73"/>
                                            </p:tgtEl>
                                            <p:attrNameLst>
                                              <p:attrName>ppt_x</p:attrName>
                                            </p:attrNameLst>
                                          </p:cBhvr>
                                          <p:tavLst>
                                            <p:tav tm="0">
                                              <p:val>
                                                <p:strVal val="1+#ppt_w/2"/>
                                              </p:val>
                                            </p:tav>
                                            <p:tav tm="100000">
                                              <p:val>
                                                <p:strVal val="#ppt_x"/>
                                              </p:val>
                                            </p:tav>
                                          </p:tavLst>
                                        </p:anim>
                                        <p:anim calcmode="lin" valueType="num" p14:bounceEnd="44000">
                                          <p:cBhvr additive="base">
                                            <p:cTn id="47" dur="500" fill="hold"/>
                                            <p:tgtEl>
                                              <p:spTgt spid="73"/>
                                            </p:tgtEl>
                                            <p:attrNameLst>
                                              <p:attrName>ppt_y</p:attrName>
                                            </p:attrNameLst>
                                          </p:cBhvr>
                                          <p:tavLst>
                                            <p:tav tm="0">
                                              <p:val>
                                                <p:strVal val="#ppt_y"/>
                                              </p:val>
                                            </p:tav>
                                            <p:tav tm="100000">
                                              <p:val>
                                                <p:strVal val="#ppt_y"/>
                                              </p:val>
                                            </p:tav>
                                          </p:tavLst>
                                        </p:anim>
                                      </p:childTnLst>
                                    </p:cTn>
                                  </p:par>
                                  <p:par>
                                    <p:cTn id="48" presetID="12" presetClass="entr" presetSubtype="2" fill="hold" grpId="0" nodeType="withEffect">
                                      <p:stCondLst>
                                        <p:cond delay="200"/>
                                      </p:stCondLst>
                                      <p:childTnLst>
                                        <p:set>
                                          <p:cBhvr>
                                            <p:cTn id="49" dur="1" fill="hold">
                                              <p:stCondLst>
                                                <p:cond delay="0"/>
                                              </p:stCondLst>
                                            </p:cTn>
                                            <p:tgtEl>
                                              <p:spTgt spid="70"/>
                                            </p:tgtEl>
                                            <p:attrNameLst>
                                              <p:attrName>style.visibility</p:attrName>
                                            </p:attrNameLst>
                                          </p:cBhvr>
                                          <p:to>
                                            <p:strVal val="visible"/>
                                          </p:to>
                                        </p:set>
                                        <p:anim calcmode="lin" valueType="num">
                                          <p:cBhvr additive="base">
                                            <p:cTn id="50" dur="300"/>
                                            <p:tgtEl>
                                              <p:spTgt spid="70"/>
                                            </p:tgtEl>
                                            <p:attrNameLst>
                                              <p:attrName>ppt_x</p:attrName>
                                            </p:attrNameLst>
                                          </p:cBhvr>
                                          <p:tavLst>
                                            <p:tav tm="0">
                                              <p:val>
                                                <p:strVal val="#ppt_x+#ppt_w*1.125000"/>
                                              </p:val>
                                            </p:tav>
                                            <p:tav tm="100000">
                                              <p:val>
                                                <p:strVal val="#ppt_x"/>
                                              </p:val>
                                            </p:tav>
                                          </p:tavLst>
                                        </p:anim>
                                        <p:animEffect transition="in" filter="wipe(left)">
                                          <p:cBhvr>
                                            <p:cTn id="51" dur="300"/>
                                            <p:tgtEl>
                                              <p:spTgt spid="70"/>
                                            </p:tgtEl>
                                          </p:cBhvr>
                                        </p:animEffect>
                                      </p:childTnLst>
                                    </p:cTn>
                                  </p:par>
                                  <p:par>
                                    <p:cTn id="52" presetID="12" presetClass="entr" presetSubtype="2" fill="hold" grpId="0" nodeType="withEffect">
                                      <p:stCondLst>
                                        <p:cond delay="200"/>
                                      </p:stCondLst>
                                      <p:childTnLst>
                                        <p:set>
                                          <p:cBhvr>
                                            <p:cTn id="53" dur="1" fill="hold">
                                              <p:stCondLst>
                                                <p:cond delay="0"/>
                                              </p:stCondLst>
                                            </p:cTn>
                                            <p:tgtEl>
                                              <p:spTgt spid="83"/>
                                            </p:tgtEl>
                                            <p:attrNameLst>
                                              <p:attrName>style.visibility</p:attrName>
                                            </p:attrNameLst>
                                          </p:cBhvr>
                                          <p:to>
                                            <p:strVal val="visible"/>
                                          </p:to>
                                        </p:set>
                                        <p:anim calcmode="lin" valueType="num">
                                          <p:cBhvr additive="base">
                                            <p:cTn id="54" dur="300"/>
                                            <p:tgtEl>
                                              <p:spTgt spid="83"/>
                                            </p:tgtEl>
                                            <p:attrNameLst>
                                              <p:attrName>ppt_x</p:attrName>
                                            </p:attrNameLst>
                                          </p:cBhvr>
                                          <p:tavLst>
                                            <p:tav tm="0">
                                              <p:val>
                                                <p:strVal val="#ppt_x+#ppt_w*1.125000"/>
                                              </p:val>
                                            </p:tav>
                                            <p:tav tm="100000">
                                              <p:val>
                                                <p:strVal val="#ppt_x"/>
                                              </p:val>
                                            </p:tav>
                                          </p:tavLst>
                                        </p:anim>
                                        <p:animEffect transition="in" filter="wipe(left)">
                                          <p:cBhvr>
                                            <p:cTn id="55" dur="300"/>
                                            <p:tgtEl>
                                              <p:spTgt spid="83"/>
                                            </p:tgtEl>
                                          </p:cBhvr>
                                        </p:animEffect>
                                      </p:childTnLst>
                                    </p:cTn>
                                  </p:par>
                                </p:childTnLst>
                              </p:cTn>
                            </p:par>
                            <p:par>
                              <p:cTn id="56" fill="hold">
                                <p:stCondLst>
                                  <p:cond delay="2000"/>
                                </p:stCondLst>
                                <p:childTnLst>
                                  <p:par>
                                    <p:cTn id="57" presetID="2" presetClass="entr" presetSubtype="8" fill="hold" nodeType="afterEffect" p14:presetBounceEnd="44000">
                                      <p:stCondLst>
                                        <p:cond delay="0"/>
                                      </p:stCondLst>
                                      <p:childTnLst>
                                        <p:set>
                                          <p:cBhvr>
                                            <p:cTn id="58" dur="1" fill="hold">
                                              <p:stCondLst>
                                                <p:cond delay="0"/>
                                              </p:stCondLst>
                                            </p:cTn>
                                            <p:tgtEl>
                                              <p:spTgt spid="77"/>
                                            </p:tgtEl>
                                            <p:attrNameLst>
                                              <p:attrName>style.visibility</p:attrName>
                                            </p:attrNameLst>
                                          </p:cBhvr>
                                          <p:to>
                                            <p:strVal val="visible"/>
                                          </p:to>
                                        </p:set>
                                        <p:anim calcmode="lin" valueType="num" p14:bounceEnd="44000">
                                          <p:cBhvr additive="base">
                                            <p:cTn id="59" dur="500" fill="hold"/>
                                            <p:tgtEl>
                                              <p:spTgt spid="77"/>
                                            </p:tgtEl>
                                            <p:attrNameLst>
                                              <p:attrName>ppt_x</p:attrName>
                                            </p:attrNameLst>
                                          </p:cBhvr>
                                          <p:tavLst>
                                            <p:tav tm="0">
                                              <p:val>
                                                <p:strVal val="0-#ppt_w/2"/>
                                              </p:val>
                                            </p:tav>
                                            <p:tav tm="100000">
                                              <p:val>
                                                <p:strVal val="#ppt_x"/>
                                              </p:val>
                                            </p:tav>
                                          </p:tavLst>
                                        </p:anim>
                                        <p:anim calcmode="lin" valueType="num" p14:bounceEnd="44000">
                                          <p:cBhvr additive="base">
                                            <p:cTn id="60" dur="500" fill="hold"/>
                                            <p:tgtEl>
                                              <p:spTgt spid="77"/>
                                            </p:tgtEl>
                                            <p:attrNameLst>
                                              <p:attrName>ppt_y</p:attrName>
                                            </p:attrNameLst>
                                          </p:cBhvr>
                                          <p:tavLst>
                                            <p:tav tm="0">
                                              <p:val>
                                                <p:strVal val="#ppt_y"/>
                                              </p:val>
                                            </p:tav>
                                            <p:tav tm="100000">
                                              <p:val>
                                                <p:strVal val="#ppt_y"/>
                                              </p:val>
                                            </p:tav>
                                          </p:tavLst>
                                        </p:anim>
                                      </p:childTnLst>
                                    </p:cTn>
                                  </p:par>
                                  <p:par>
                                    <p:cTn id="61" presetID="12" presetClass="entr" presetSubtype="8" fill="hold" grpId="0" nodeType="withEffect">
                                      <p:stCondLst>
                                        <p:cond delay="200"/>
                                      </p:stCondLst>
                                      <p:childTnLst>
                                        <p:set>
                                          <p:cBhvr>
                                            <p:cTn id="62" dur="1" fill="hold">
                                              <p:stCondLst>
                                                <p:cond delay="0"/>
                                              </p:stCondLst>
                                            </p:cTn>
                                            <p:tgtEl>
                                              <p:spTgt spid="82"/>
                                            </p:tgtEl>
                                            <p:attrNameLst>
                                              <p:attrName>style.visibility</p:attrName>
                                            </p:attrNameLst>
                                          </p:cBhvr>
                                          <p:to>
                                            <p:strVal val="visible"/>
                                          </p:to>
                                        </p:set>
                                        <p:anim calcmode="lin" valueType="num">
                                          <p:cBhvr additive="base">
                                            <p:cTn id="63" dur="300"/>
                                            <p:tgtEl>
                                              <p:spTgt spid="82"/>
                                            </p:tgtEl>
                                            <p:attrNameLst>
                                              <p:attrName>ppt_x</p:attrName>
                                            </p:attrNameLst>
                                          </p:cBhvr>
                                          <p:tavLst>
                                            <p:tav tm="0">
                                              <p:val>
                                                <p:strVal val="#ppt_x-#ppt_w*1.125000"/>
                                              </p:val>
                                            </p:tav>
                                            <p:tav tm="100000">
                                              <p:val>
                                                <p:strVal val="#ppt_x"/>
                                              </p:val>
                                            </p:tav>
                                          </p:tavLst>
                                        </p:anim>
                                        <p:animEffect transition="in" filter="wipe(right)">
                                          <p:cBhvr>
                                            <p:cTn id="64" dur="300"/>
                                            <p:tgtEl>
                                              <p:spTgt spid="82"/>
                                            </p:tgtEl>
                                          </p:cBhvr>
                                        </p:animEffect>
                                      </p:childTnLst>
                                    </p:cTn>
                                  </p:par>
                                  <p:par>
                                    <p:cTn id="65" presetID="12" presetClass="entr" presetSubtype="8" fill="hold" grpId="0" nodeType="withEffect">
                                      <p:stCondLst>
                                        <p:cond delay="200"/>
                                      </p:stCondLst>
                                      <p:childTnLst>
                                        <p:set>
                                          <p:cBhvr>
                                            <p:cTn id="66" dur="1" fill="hold">
                                              <p:stCondLst>
                                                <p:cond delay="0"/>
                                              </p:stCondLst>
                                            </p:cTn>
                                            <p:tgtEl>
                                              <p:spTgt spid="66"/>
                                            </p:tgtEl>
                                            <p:attrNameLst>
                                              <p:attrName>style.visibility</p:attrName>
                                            </p:attrNameLst>
                                          </p:cBhvr>
                                          <p:to>
                                            <p:strVal val="visible"/>
                                          </p:to>
                                        </p:set>
                                        <p:anim calcmode="lin" valueType="num">
                                          <p:cBhvr additive="base">
                                            <p:cTn id="67" dur="300"/>
                                            <p:tgtEl>
                                              <p:spTgt spid="66"/>
                                            </p:tgtEl>
                                            <p:attrNameLst>
                                              <p:attrName>ppt_x</p:attrName>
                                            </p:attrNameLst>
                                          </p:cBhvr>
                                          <p:tavLst>
                                            <p:tav tm="0">
                                              <p:val>
                                                <p:strVal val="#ppt_x-#ppt_w*1.125000"/>
                                              </p:val>
                                            </p:tav>
                                            <p:tav tm="100000">
                                              <p:val>
                                                <p:strVal val="#ppt_x"/>
                                              </p:val>
                                            </p:tav>
                                          </p:tavLst>
                                        </p:anim>
                                        <p:animEffect transition="in" filter="wipe(right)">
                                          <p:cBhvr>
                                            <p:cTn id="68" dur="300"/>
                                            <p:tgtEl>
                                              <p:spTgt spid="66"/>
                                            </p:tgtEl>
                                          </p:cBhvr>
                                        </p:animEffect>
                                      </p:childTnLst>
                                    </p:cTn>
                                  </p:par>
                                </p:childTnLst>
                              </p:cTn>
                            </p:par>
                            <p:par>
                              <p:cTn id="69" fill="hold">
                                <p:stCondLst>
                                  <p:cond delay="2500"/>
                                </p:stCondLst>
                                <p:childTnLst>
                                  <p:par>
                                    <p:cTn id="70" presetID="2" presetClass="entr" presetSubtype="2" fill="hold" grpId="0" nodeType="afterEffect" p14:presetBounceEnd="44000">
                                      <p:stCondLst>
                                        <p:cond delay="0"/>
                                      </p:stCondLst>
                                      <p:childTnLst>
                                        <p:set>
                                          <p:cBhvr>
                                            <p:cTn id="71" dur="1" fill="hold">
                                              <p:stCondLst>
                                                <p:cond delay="0"/>
                                              </p:stCondLst>
                                            </p:cTn>
                                            <p:tgtEl>
                                              <p:spTgt spid="76"/>
                                            </p:tgtEl>
                                            <p:attrNameLst>
                                              <p:attrName>style.visibility</p:attrName>
                                            </p:attrNameLst>
                                          </p:cBhvr>
                                          <p:to>
                                            <p:strVal val="visible"/>
                                          </p:to>
                                        </p:set>
                                        <p:anim calcmode="lin" valueType="num" p14:bounceEnd="44000">
                                          <p:cBhvr additive="base">
                                            <p:cTn id="72" dur="500" fill="hold"/>
                                            <p:tgtEl>
                                              <p:spTgt spid="76"/>
                                            </p:tgtEl>
                                            <p:attrNameLst>
                                              <p:attrName>ppt_x</p:attrName>
                                            </p:attrNameLst>
                                          </p:cBhvr>
                                          <p:tavLst>
                                            <p:tav tm="0">
                                              <p:val>
                                                <p:strVal val="1+#ppt_w/2"/>
                                              </p:val>
                                            </p:tav>
                                            <p:tav tm="100000">
                                              <p:val>
                                                <p:strVal val="#ppt_x"/>
                                              </p:val>
                                            </p:tav>
                                          </p:tavLst>
                                        </p:anim>
                                        <p:anim calcmode="lin" valueType="num" p14:bounceEnd="44000">
                                          <p:cBhvr additive="base">
                                            <p:cTn id="73" dur="500" fill="hold"/>
                                            <p:tgtEl>
                                              <p:spTgt spid="76"/>
                                            </p:tgtEl>
                                            <p:attrNameLst>
                                              <p:attrName>ppt_y</p:attrName>
                                            </p:attrNameLst>
                                          </p:cBhvr>
                                          <p:tavLst>
                                            <p:tav tm="0">
                                              <p:val>
                                                <p:strVal val="#ppt_y"/>
                                              </p:val>
                                            </p:tav>
                                            <p:tav tm="100000">
                                              <p:val>
                                                <p:strVal val="#ppt_y"/>
                                              </p:val>
                                            </p:tav>
                                          </p:tavLst>
                                        </p:anim>
                                      </p:childTnLst>
                                    </p:cTn>
                                  </p:par>
                                  <p:par>
                                    <p:cTn id="74" presetID="12" presetClass="entr" presetSubtype="2" fill="hold" grpId="0" nodeType="withEffect">
                                      <p:stCondLst>
                                        <p:cond delay="200"/>
                                      </p:stCondLst>
                                      <p:childTnLst>
                                        <p:set>
                                          <p:cBhvr>
                                            <p:cTn id="75" dur="1" fill="hold">
                                              <p:stCondLst>
                                                <p:cond delay="0"/>
                                              </p:stCondLst>
                                            </p:cTn>
                                            <p:tgtEl>
                                              <p:spTgt spid="71"/>
                                            </p:tgtEl>
                                            <p:attrNameLst>
                                              <p:attrName>style.visibility</p:attrName>
                                            </p:attrNameLst>
                                          </p:cBhvr>
                                          <p:to>
                                            <p:strVal val="visible"/>
                                          </p:to>
                                        </p:set>
                                        <p:anim calcmode="lin" valueType="num">
                                          <p:cBhvr additive="base">
                                            <p:cTn id="76" dur="300"/>
                                            <p:tgtEl>
                                              <p:spTgt spid="71"/>
                                            </p:tgtEl>
                                            <p:attrNameLst>
                                              <p:attrName>ppt_x</p:attrName>
                                            </p:attrNameLst>
                                          </p:cBhvr>
                                          <p:tavLst>
                                            <p:tav tm="0">
                                              <p:val>
                                                <p:strVal val="#ppt_x+#ppt_w*1.125000"/>
                                              </p:val>
                                            </p:tav>
                                            <p:tav tm="100000">
                                              <p:val>
                                                <p:strVal val="#ppt_x"/>
                                              </p:val>
                                            </p:tav>
                                          </p:tavLst>
                                        </p:anim>
                                        <p:animEffect transition="in" filter="wipe(left)">
                                          <p:cBhvr>
                                            <p:cTn id="77" dur="300"/>
                                            <p:tgtEl>
                                              <p:spTgt spid="71"/>
                                            </p:tgtEl>
                                          </p:cBhvr>
                                        </p:animEffect>
                                      </p:childTnLst>
                                    </p:cTn>
                                  </p:par>
                                  <p:par>
                                    <p:cTn id="78" presetID="12" presetClass="entr" presetSubtype="2" fill="hold" grpId="0" nodeType="withEffect">
                                      <p:stCondLst>
                                        <p:cond delay="200"/>
                                      </p:stCondLst>
                                      <p:childTnLst>
                                        <p:set>
                                          <p:cBhvr>
                                            <p:cTn id="79" dur="1" fill="hold">
                                              <p:stCondLst>
                                                <p:cond delay="0"/>
                                              </p:stCondLst>
                                            </p:cTn>
                                            <p:tgtEl>
                                              <p:spTgt spid="80"/>
                                            </p:tgtEl>
                                            <p:attrNameLst>
                                              <p:attrName>style.visibility</p:attrName>
                                            </p:attrNameLst>
                                          </p:cBhvr>
                                          <p:to>
                                            <p:strVal val="visible"/>
                                          </p:to>
                                        </p:set>
                                        <p:anim calcmode="lin" valueType="num">
                                          <p:cBhvr additive="base">
                                            <p:cTn id="80" dur="300"/>
                                            <p:tgtEl>
                                              <p:spTgt spid="80"/>
                                            </p:tgtEl>
                                            <p:attrNameLst>
                                              <p:attrName>ppt_x</p:attrName>
                                            </p:attrNameLst>
                                          </p:cBhvr>
                                          <p:tavLst>
                                            <p:tav tm="0">
                                              <p:val>
                                                <p:strVal val="#ppt_x+#ppt_w*1.125000"/>
                                              </p:val>
                                            </p:tav>
                                            <p:tav tm="100000">
                                              <p:val>
                                                <p:strVal val="#ppt_x"/>
                                              </p:val>
                                            </p:tav>
                                          </p:tavLst>
                                        </p:anim>
                                        <p:animEffect transition="in" filter="wipe(left)">
                                          <p:cBhvr>
                                            <p:cTn id="81" dur="300"/>
                                            <p:tgtEl>
                                              <p:spTgt spid="80"/>
                                            </p:tgtEl>
                                          </p:cBhvr>
                                        </p:animEffect>
                                      </p:childTnLst>
                                    </p:cTn>
                                  </p:par>
                                </p:childTnLst>
                              </p:cTn>
                            </p:par>
                            <p:par>
                              <p:cTn id="82" fill="hold">
                                <p:stCondLst>
                                  <p:cond delay="3000"/>
                                </p:stCondLst>
                                <p:childTnLst>
                                  <p:par>
                                    <p:cTn id="83" presetID="53" presetClass="entr" presetSubtype="528" fill="hold" grpId="0" nodeType="afterEffect">
                                      <p:stCondLst>
                                        <p:cond delay="0"/>
                                      </p:stCondLst>
                                      <p:childTnLst>
                                        <p:set>
                                          <p:cBhvr>
                                            <p:cTn id="84" dur="1" fill="hold">
                                              <p:stCondLst>
                                                <p:cond delay="0"/>
                                              </p:stCondLst>
                                            </p:cTn>
                                            <p:tgtEl>
                                              <p:spTgt spid="96"/>
                                            </p:tgtEl>
                                            <p:attrNameLst>
                                              <p:attrName>style.visibility</p:attrName>
                                            </p:attrNameLst>
                                          </p:cBhvr>
                                          <p:to>
                                            <p:strVal val="visible"/>
                                          </p:to>
                                        </p:set>
                                        <p:anim calcmode="lin" valueType="num">
                                          <p:cBhvr>
                                            <p:cTn id="85" dur="500" fill="hold"/>
                                            <p:tgtEl>
                                              <p:spTgt spid="96"/>
                                            </p:tgtEl>
                                            <p:attrNameLst>
                                              <p:attrName>ppt_w</p:attrName>
                                            </p:attrNameLst>
                                          </p:cBhvr>
                                          <p:tavLst>
                                            <p:tav tm="0">
                                              <p:val>
                                                <p:fltVal val="0"/>
                                              </p:val>
                                            </p:tav>
                                            <p:tav tm="100000">
                                              <p:val>
                                                <p:strVal val="#ppt_w"/>
                                              </p:val>
                                            </p:tav>
                                          </p:tavLst>
                                        </p:anim>
                                        <p:anim calcmode="lin" valueType="num">
                                          <p:cBhvr>
                                            <p:cTn id="86" dur="500" fill="hold"/>
                                            <p:tgtEl>
                                              <p:spTgt spid="96"/>
                                            </p:tgtEl>
                                            <p:attrNameLst>
                                              <p:attrName>ppt_h</p:attrName>
                                            </p:attrNameLst>
                                          </p:cBhvr>
                                          <p:tavLst>
                                            <p:tav tm="0">
                                              <p:val>
                                                <p:fltVal val="0"/>
                                              </p:val>
                                            </p:tav>
                                            <p:tav tm="100000">
                                              <p:val>
                                                <p:strVal val="#ppt_h"/>
                                              </p:val>
                                            </p:tav>
                                          </p:tavLst>
                                        </p:anim>
                                        <p:animEffect transition="in" filter="fade">
                                          <p:cBhvr>
                                            <p:cTn id="87" dur="500"/>
                                            <p:tgtEl>
                                              <p:spTgt spid="96"/>
                                            </p:tgtEl>
                                          </p:cBhvr>
                                        </p:animEffect>
                                        <p:anim calcmode="lin" valueType="num">
                                          <p:cBhvr>
                                            <p:cTn id="88" dur="500" fill="hold"/>
                                            <p:tgtEl>
                                              <p:spTgt spid="96"/>
                                            </p:tgtEl>
                                            <p:attrNameLst>
                                              <p:attrName>ppt_x</p:attrName>
                                            </p:attrNameLst>
                                          </p:cBhvr>
                                          <p:tavLst>
                                            <p:tav tm="0">
                                              <p:val>
                                                <p:fltVal val="0.5"/>
                                              </p:val>
                                            </p:tav>
                                            <p:tav tm="100000">
                                              <p:val>
                                                <p:strVal val="#ppt_x"/>
                                              </p:val>
                                            </p:tav>
                                          </p:tavLst>
                                        </p:anim>
                                        <p:anim calcmode="lin" valueType="num">
                                          <p:cBhvr>
                                            <p:cTn id="89" dur="500" fill="hold"/>
                                            <p:tgtEl>
                                              <p:spTgt spid="96"/>
                                            </p:tgtEl>
                                            <p:attrNameLst>
                                              <p:attrName>ppt_y</p:attrName>
                                            </p:attrNameLst>
                                          </p:cBhvr>
                                          <p:tavLst>
                                            <p:tav tm="0">
                                              <p:val>
                                                <p:fltVal val="0.5"/>
                                              </p:val>
                                            </p:tav>
                                            <p:tav tm="100000">
                                              <p:val>
                                                <p:strVal val="#ppt_y"/>
                                              </p:val>
                                            </p:tav>
                                          </p:tavLst>
                                        </p:anim>
                                      </p:childTnLst>
                                    </p:cTn>
                                  </p:par>
                                  <p:par>
                                    <p:cTn id="90" presetID="53" presetClass="entr" presetSubtype="528" fill="hold" grpId="0" nodeType="withEffect">
                                      <p:stCondLst>
                                        <p:cond delay="1000"/>
                                      </p:stCondLst>
                                      <p:childTnLst>
                                        <p:set>
                                          <p:cBhvr>
                                            <p:cTn id="91" dur="1" fill="hold">
                                              <p:stCondLst>
                                                <p:cond delay="0"/>
                                              </p:stCondLst>
                                            </p:cTn>
                                            <p:tgtEl>
                                              <p:spTgt spid="93"/>
                                            </p:tgtEl>
                                            <p:attrNameLst>
                                              <p:attrName>style.visibility</p:attrName>
                                            </p:attrNameLst>
                                          </p:cBhvr>
                                          <p:to>
                                            <p:strVal val="visible"/>
                                          </p:to>
                                        </p:set>
                                        <p:anim calcmode="lin" valueType="num">
                                          <p:cBhvr>
                                            <p:cTn id="92" dur="500" fill="hold"/>
                                            <p:tgtEl>
                                              <p:spTgt spid="93"/>
                                            </p:tgtEl>
                                            <p:attrNameLst>
                                              <p:attrName>ppt_w</p:attrName>
                                            </p:attrNameLst>
                                          </p:cBhvr>
                                          <p:tavLst>
                                            <p:tav tm="0">
                                              <p:val>
                                                <p:fltVal val="0"/>
                                              </p:val>
                                            </p:tav>
                                            <p:tav tm="100000">
                                              <p:val>
                                                <p:strVal val="#ppt_w"/>
                                              </p:val>
                                            </p:tav>
                                          </p:tavLst>
                                        </p:anim>
                                        <p:anim calcmode="lin" valueType="num">
                                          <p:cBhvr>
                                            <p:cTn id="93" dur="500" fill="hold"/>
                                            <p:tgtEl>
                                              <p:spTgt spid="93"/>
                                            </p:tgtEl>
                                            <p:attrNameLst>
                                              <p:attrName>ppt_h</p:attrName>
                                            </p:attrNameLst>
                                          </p:cBhvr>
                                          <p:tavLst>
                                            <p:tav tm="0">
                                              <p:val>
                                                <p:fltVal val="0"/>
                                              </p:val>
                                            </p:tav>
                                            <p:tav tm="100000">
                                              <p:val>
                                                <p:strVal val="#ppt_h"/>
                                              </p:val>
                                            </p:tav>
                                          </p:tavLst>
                                        </p:anim>
                                        <p:animEffect transition="in" filter="fade">
                                          <p:cBhvr>
                                            <p:cTn id="94" dur="500"/>
                                            <p:tgtEl>
                                              <p:spTgt spid="93"/>
                                            </p:tgtEl>
                                          </p:cBhvr>
                                        </p:animEffect>
                                        <p:anim calcmode="lin" valueType="num">
                                          <p:cBhvr>
                                            <p:cTn id="95" dur="500" fill="hold"/>
                                            <p:tgtEl>
                                              <p:spTgt spid="93"/>
                                            </p:tgtEl>
                                            <p:attrNameLst>
                                              <p:attrName>ppt_x</p:attrName>
                                            </p:attrNameLst>
                                          </p:cBhvr>
                                          <p:tavLst>
                                            <p:tav tm="0">
                                              <p:val>
                                                <p:fltVal val="0.5"/>
                                              </p:val>
                                            </p:tav>
                                            <p:tav tm="100000">
                                              <p:val>
                                                <p:strVal val="#ppt_x"/>
                                              </p:val>
                                            </p:tav>
                                          </p:tavLst>
                                        </p:anim>
                                        <p:anim calcmode="lin" valueType="num">
                                          <p:cBhvr>
                                            <p:cTn id="96" dur="500" fill="hold"/>
                                            <p:tgtEl>
                                              <p:spTgt spid="93"/>
                                            </p:tgtEl>
                                            <p:attrNameLst>
                                              <p:attrName>ppt_y</p:attrName>
                                            </p:attrNameLst>
                                          </p:cBhvr>
                                          <p:tavLst>
                                            <p:tav tm="0">
                                              <p:val>
                                                <p:fltVal val="0.5"/>
                                              </p:val>
                                            </p:tav>
                                            <p:tav tm="100000">
                                              <p:val>
                                                <p:strVal val="#ppt_y"/>
                                              </p:val>
                                            </p:tav>
                                          </p:tavLst>
                                        </p:anim>
                                      </p:childTnLst>
                                    </p:cTn>
                                  </p:par>
                                  <p:par>
                                    <p:cTn id="97" presetID="53" presetClass="entr" presetSubtype="528" fill="hold" grpId="0" nodeType="withEffect">
                                      <p:stCondLst>
                                        <p:cond delay="800"/>
                                      </p:stCondLst>
                                      <p:childTnLst>
                                        <p:set>
                                          <p:cBhvr>
                                            <p:cTn id="98" dur="1" fill="hold">
                                              <p:stCondLst>
                                                <p:cond delay="0"/>
                                              </p:stCondLst>
                                            </p:cTn>
                                            <p:tgtEl>
                                              <p:spTgt spid="94"/>
                                            </p:tgtEl>
                                            <p:attrNameLst>
                                              <p:attrName>style.visibility</p:attrName>
                                            </p:attrNameLst>
                                          </p:cBhvr>
                                          <p:to>
                                            <p:strVal val="visible"/>
                                          </p:to>
                                        </p:set>
                                        <p:anim calcmode="lin" valueType="num">
                                          <p:cBhvr>
                                            <p:cTn id="99" dur="500" fill="hold"/>
                                            <p:tgtEl>
                                              <p:spTgt spid="94"/>
                                            </p:tgtEl>
                                            <p:attrNameLst>
                                              <p:attrName>ppt_w</p:attrName>
                                            </p:attrNameLst>
                                          </p:cBhvr>
                                          <p:tavLst>
                                            <p:tav tm="0">
                                              <p:val>
                                                <p:fltVal val="0"/>
                                              </p:val>
                                            </p:tav>
                                            <p:tav tm="100000">
                                              <p:val>
                                                <p:strVal val="#ppt_w"/>
                                              </p:val>
                                            </p:tav>
                                          </p:tavLst>
                                        </p:anim>
                                        <p:anim calcmode="lin" valueType="num">
                                          <p:cBhvr>
                                            <p:cTn id="100" dur="500" fill="hold"/>
                                            <p:tgtEl>
                                              <p:spTgt spid="94"/>
                                            </p:tgtEl>
                                            <p:attrNameLst>
                                              <p:attrName>ppt_h</p:attrName>
                                            </p:attrNameLst>
                                          </p:cBhvr>
                                          <p:tavLst>
                                            <p:tav tm="0">
                                              <p:val>
                                                <p:fltVal val="0"/>
                                              </p:val>
                                            </p:tav>
                                            <p:tav tm="100000">
                                              <p:val>
                                                <p:strVal val="#ppt_h"/>
                                              </p:val>
                                            </p:tav>
                                          </p:tavLst>
                                        </p:anim>
                                        <p:animEffect transition="in" filter="fade">
                                          <p:cBhvr>
                                            <p:cTn id="101" dur="500"/>
                                            <p:tgtEl>
                                              <p:spTgt spid="94"/>
                                            </p:tgtEl>
                                          </p:cBhvr>
                                        </p:animEffect>
                                        <p:anim calcmode="lin" valueType="num">
                                          <p:cBhvr>
                                            <p:cTn id="102" dur="500" fill="hold"/>
                                            <p:tgtEl>
                                              <p:spTgt spid="94"/>
                                            </p:tgtEl>
                                            <p:attrNameLst>
                                              <p:attrName>ppt_x</p:attrName>
                                            </p:attrNameLst>
                                          </p:cBhvr>
                                          <p:tavLst>
                                            <p:tav tm="0">
                                              <p:val>
                                                <p:fltVal val="0.5"/>
                                              </p:val>
                                            </p:tav>
                                            <p:tav tm="100000">
                                              <p:val>
                                                <p:strVal val="#ppt_x"/>
                                              </p:val>
                                            </p:tav>
                                          </p:tavLst>
                                        </p:anim>
                                        <p:anim calcmode="lin" valueType="num">
                                          <p:cBhvr>
                                            <p:cTn id="103" dur="500" fill="hold"/>
                                            <p:tgtEl>
                                              <p:spTgt spid="94"/>
                                            </p:tgtEl>
                                            <p:attrNameLst>
                                              <p:attrName>ppt_y</p:attrName>
                                            </p:attrNameLst>
                                          </p:cBhvr>
                                          <p:tavLst>
                                            <p:tav tm="0">
                                              <p:val>
                                                <p:fltVal val="0.5"/>
                                              </p:val>
                                            </p:tav>
                                            <p:tav tm="100000">
                                              <p:val>
                                                <p:strVal val="#ppt_y"/>
                                              </p:val>
                                            </p:tav>
                                          </p:tavLst>
                                        </p:anim>
                                      </p:childTnLst>
                                    </p:cTn>
                                  </p:par>
                                  <p:par>
                                    <p:cTn id="104" presetID="53" presetClass="entr" presetSubtype="528" fill="hold" grpId="0" nodeType="withEffect">
                                      <p:stCondLst>
                                        <p:cond delay="600"/>
                                      </p:stCondLst>
                                      <p:childTnLst>
                                        <p:set>
                                          <p:cBhvr>
                                            <p:cTn id="105" dur="1" fill="hold">
                                              <p:stCondLst>
                                                <p:cond delay="0"/>
                                              </p:stCondLst>
                                            </p:cTn>
                                            <p:tgtEl>
                                              <p:spTgt spid="95"/>
                                            </p:tgtEl>
                                            <p:attrNameLst>
                                              <p:attrName>style.visibility</p:attrName>
                                            </p:attrNameLst>
                                          </p:cBhvr>
                                          <p:to>
                                            <p:strVal val="visible"/>
                                          </p:to>
                                        </p:set>
                                        <p:anim calcmode="lin" valueType="num">
                                          <p:cBhvr>
                                            <p:cTn id="106" dur="500" fill="hold"/>
                                            <p:tgtEl>
                                              <p:spTgt spid="95"/>
                                            </p:tgtEl>
                                            <p:attrNameLst>
                                              <p:attrName>ppt_w</p:attrName>
                                            </p:attrNameLst>
                                          </p:cBhvr>
                                          <p:tavLst>
                                            <p:tav tm="0">
                                              <p:val>
                                                <p:fltVal val="0"/>
                                              </p:val>
                                            </p:tav>
                                            <p:tav tm="100000">
                                              <p:val>
                                                <p:strVal val="#ppt_w"/>
                                              </p:val>
                                            </p:tav>
                                          </p:tavLst>
                                        </p:anim>
                                        <p:anim calcmode="lin" valueType="num">
                                          <p:cBhvr>
                                            <p:cTn id="107" dur="500" fill="hold"/>
                                            <p:tgtEl>
                                              <p:spTgt spid="95"/>
                                            </p:tgtEl>
                                            <p:attrNameLst>
                                              <p:attrName>ppt_h</p:attrName>
                                            </p:attrNameLst>
                                          </p:cBhvr>
                                          <p:tavLst>
                                            <p:tav tm="0">
                                              <p:val>
                                                <p:fltVal val="0"/>
                                              </p:val>
                                            </p:tav>
                                            <p:tav tm="100000">
                                              <p:val>
                                                <p:strVal val="#ppt_h"/>
                                              </p:val>
                                            </p:tav>
                                          </p:tavLst>
                                        </p:anim>
                                        <p:animEffect transition="in" filter="fade">
                                          <p:cBhvr>
                                            <p:cTn id="108" dur="500"/>
                                            <p:tgtEl>
                                              <p:spTgt spid="95"/>
                                            </p:tgtEl>
                                          </p:cBhvr>
                                        </p:animEffect>
                                        <p:anim calcmode="lin" valueType="num">
                                          <p:cBhvr>
                                            <p:cTn id="109" dur="500" fill="hold"/>
                                            <p:tgtEl>
                                              <p:spTgt spid="95"/>
                                            </p:tgtEl>
                                            <p:attrNameLst>
                                              <p:attrName>ppt_x</p:attrName>
                                            </p:attrNameLst>
                                          </p:cBhvr>
                                          <p:tavLst>
                                            <p:tav tm="0">
                                              <p:val>
                                                <p:fltVal val="0.5"/>
                                              </p:val>
                                            </p:tav>
                                            <p:tav tm="100000">
                                              <p:val>
                                                <p:strVal val="#ppt_x"/>
                                              </p:val>
                                            </p:tav>
                                          </p:tavLst>
                                        </p:anim>
                                        <p:anim calcmode="lin" valueType="num">
                                          <p:cBhvr>
                                            <p:cTn id="110" dur="500" fill="hold"/>
                                            <p:tgtEl>
                                              <p:spTgt spid="95"/>
                                            </p:tgtEl>
                                            <p:attrNameLst>
                                              <p:attrName>ppt_y</p:attrName>
                                            </p:attrNameLst>
                                          </p:cBhvr>
                                          <p:tavLst>
                                            <p:tav tm="0">
                                              <p:val>
                                                <p:fltVal val="0.5"/>
                                              </p:val>
                                            </p:tav>
                                            <p:tav tm="100000">
                                              <p:val>
                                                <p:strVal val="#ppt_y"/>
                                              </p:val>
                                            </p:tav>
                                          </p:tavLst>
                                        </p:anim>
                                      </p:childTnLst>
                                    </p:cTn>
                                  </p:par>
                                  <p:par>
                                    <p:cTn id="111" presetID="53" presetClass="entr" presetSubtype="528" fill="hold" grpId="0" nodeType="withEffect">
                                      <p:stCondLst>
                                        <p:cond delay="200"/>
                                      </p:stCondLst>
                                      <p:childTnLst>
                                        <p:set>
                                          <p:cBhvr>
                                            <p:cTn id="112" dur="1" fill="hold">
                                              <p:stCondLst>
                                                <p:cond delay="0"/>
                                              </p:stCondLst>
                                            </p:cTn>
                                            <p:tgtEl>
                                              <p:spTgt spid="97"/>
                                            </p:tgtEl>
                                            <p:attrNameLst>
                                              <p:attrName>style.visibility</p:attrName>
                                            </p:attrNameLst>
                                          </p:cBhvr>
                                          <p:to>
                                            <p:strVal val="visible"/>
                                          </p:to>
                                        </p:set>
                                        <p:anim calcmode="lin" valueType="num">
                                          <p:cBhvr>
                                            <p:cTn id="113" dur="500" fill="hold"/>
                                            <p:tgtEl>
                                              <p:spTgt spid="97"/>
                                            </p:tgtEl>
                                            <p:attrNameLst>
                                              <p:attrName>ppt_w</p:attrName>
                                            </p:attrNameLst>
                                          </p:cBhvr>
                                          <p:tavLst>
                                            <p:tav tm="0">
                                              <p:val>
                                                <p:fltVal val="0"/>
                                              </p:val>
                                            </p:tav>
                                            <p:tav tm="100000">
                                              <p:val>
                                                <p:strVal val="#ppt_w"/>
                                              </p:val>
                                            </p:tav>
                                          </p:tavLst>
                                        </p:anim>
                                        <p:anim calcmode="lin" valueType="num">
                                          <p:cBhvr>
                                            <p:cTn id="114" dur="500" fill="hold"/>
                                            <p:tgtEl>
                                              <p:spTgt spid="97"/>
                                            </p:tgtEl>
                                            <p:attrNameLst>
                                              <p:attrName>ppt_h</p:attrName>
                                            </p:attrNameLst>
                                          </p:cBhvr>
                                          <p:tavLst>
                                            <p:tav tm="0">
                                              <p:val>
                                                <p:fltVal val="0"/>
                                              </p:val>
                                            </p:tav>
                                            <p:tav tm="100000">
                                              <p:val>
                                                <p:strVal val="#ppt_h"/>
                                              </p:val>
                                            </p:tav>
                                          </p:tavLst>
                                        </p:anim>
                                        <p:animEffect transition="in" filter="fade">
                                          <p:cBhvr>
                                            <p:cTn id="115" dur="500"/>
                                            <p:tgtEl>
                                              <p:spTgt spid="97"/>
                                            </p:tgtEl>
                                          </p:cBhvr>
                                        </p:animEffect>
                                        <p:anim calcmode="lin" valueType="num">
                                          <p:cBhvr>
                                            <p:cTn id="116" dur="500" fill="hold"/>
                                            <p:tgtEl>
                                              <p:spTgt spid="97"/>
                                            </p:tgtEl>
                                            <p:attrNameLst>
                                              <p:attrName>ppt_x</p:attrName>
                                            </p:attrNameLst>
                                          </p:cBhvr>
                                          <p:tavLst>
                                            <p:tav tm="0">
                                              <p:val>
                                                <p:fltVal val="0.5"/>
                                              </p:val>
                                            </p:tav>
                                            <p:tav tm="100000">
                                              <p:val>
                                                <p:strVal val="#ppt_x"/>
                                              </p:val>
                                            </p:tav>
                                          </p:tavLst>
                                        </p:anim>
                                        <p:anim calcmode="lin" valueType="num">
                                          <p:cBhvr>
                                            <p:cTn id="117" dur="500" fill="hold"/>
                                            <p:tgtEl>
                                              <p:spTgt spid="97"/>
                                            </p:tgtEl>
                                            <p:attrNameLst>
                                              <p:attrName>ppt_y</p:attrName>
                                            </p:attrNameLst>
                                          </p:cBhvr>
                                          <p:tavLst>
                                            <p:tav tm="0">
                                              <p:val>
                                                <p:fltVal val="0.5"/>
                                              </p:val>
                                            </p:tav>
                                            <p:tav tm="100000">
                                              <p:val>
                                                <p:strVal val="#ppt_y"/>
                                              </p:val>
                                            </p:tav>
                                          </p:tavLst>
                                        </p:anim>
                                      </p:childTnLst>
                                    </p:cTn>
                                  </p:par>
                                  <p:par>
                                    <p:cTn id="118" presetID="53" presetClass="entr" presetSubtype="528" fill="hold" grpId="0" nodeType="withEffect">
                                      <p:stCondLst>
                                        <p:cond delay="400"/>
                                      </p:stCondLst>
                                      <p:childTnLst>
                                        <p:set>
                                          <p:cBhvr>
                                            <p:cTn id="119" dur="1" fill="hold">
                                              <p:stCondLst>
                                                <p:cond delay="0"/>
                                              </p:stCondLst>
                                            </p:cTn>
                                            <p:tgtEl>
                                              <p:spTgt spid="98"/>
                                            </p:tgtEl>
                                            <p:attrNameLst>
                                              <p:attrName>style.visibility</p:attrName>
                                            </p:attrNameLst>
                                          </p:cBhvr>
                                          <p:to>
                                            <p:strVal val="visible"/>
                                          </p:to>
                                        </p:set>
                                        <p:anim calcmode="lin" valueType="num">
                                          <p:cBhvr>
                                            <p:cTn id="120" dur="500" fill="hold"/>
                                            <p:tgtEl>
                                              <p:spTgt spid="98"/>
                                            </p:tgtEl>
                                            <p:attrNameLst>
                                              <p:attrName>ppt_w</p:attrName>
                                            </p:attrNameLst>
                                          </p:cBhvr>
                                          <p:tavLst>
                                            <p:tav tm="0">
                                              <p:val>
                                                <p:fltVal val="0"/>
                                              </p:val>
                                            </p:tav>
                                            <p:tav tm="100000">
                                              <p:val>
                                                <p:strVal val="#ppt_w"/>
                                              </p:val>
                                            </p:tav>
                                          </p:tavLst>
                                        </p:anim>
                                        <p:anim calcmode="lin" valueType="num">
                                          <p:cBhvr>
                                            <p:cTn id="121" dur="500" fill="hold"/>
                                            <p:tgtEl>
                                              <p:spTgt spid="98"/>
                                            </p:tgtEl>
                                            <p:attrNameLst>
                                              <p:attrName>ppt_h</p:attrName>
                                            </p:attrNameLst>
                                          </p:cBhvr>
                                          <p:tavLst>
                                            <p:tav tm="0">
                                              <p:val>
                                                <p:fltVal val="0"/>
                                              </p:val>
                                            </p:tav>
                                            <p:tav tm="100000">
                                              <p:val>
                                                <p:strVal val="#ppt_h"/>
                                              </p:val>
                                            </p:tav>
                                          </p:tavLst>
                                        </p:anim>
                                        <p:animEffect transition="in" filter="fade">
                                          <p:cBhvr>
                                            <p:cTn id="122" dur="500"/>
                                            <p:tgtEl>
                                              <p:spTgt spid="98"/>
                                            </p:tgtEl>
                                          </p:cBhvr>
                                        </p:animEffect>
                                        <p:anim calcmode="lin" valueType="num">
                                          <p:cBhvr>
                                            <p:cTn id="123" dur="500" fill="hold"/>
                                            <p:tgtEl>
                                              <p:spTgt spid="98"/>
                                            </p:tgtEl>
                                            <p:attrNameLst>
                                              <p:attrName>ppt_x</p:attrName>
                                            </p:attrNameLst>
                                          </p:cBhvr>
                                          <p:tavLst>
                                            <p:tav tm="0">
                                              <p:val>
                                                <p:fltVal val="0.5"/>
                                              </p:val>
                                            </p:tav>
                                            <p:tav tm="100000">
                                              <p:val>
                                                <p:strVal val="#ppt_x"/>
                                              </p:val>
                                            </p:tav>
                                          </p:tavLst>
                                        </p:anim>
                                        <p:anim calcmode="lin" valueType="num">
                                          <p:cBhvr>
                                            <p:cTn id="124" dur="500" fill="hold"/>
                                            <p:tgtEl>
                                              <p:spTgt spid="98"/>
                                            </p:tgtEl>
                                            <p:attrNameLst>
                                              <p:attrName>ppt_y</p:attrName>
                                            </p:attrNameLst>
                                          </p:cBhvr>
                                          <p:tavLst>
                                            <p:tav tm="0">
                                              <p:val>
                                                <p:fltVal val="0.5"/>
                                              </p:val>
                                            </p:tav>
                                            <p:tav tm="100000">
                                              <p:val>
                                                <p:strVal val="#ppt_y"/>
                                              </p:val>
                                            </p:tav>
                                          </p:tavLst>
                                        </p:anim>
                                      </p:childTnLst>
                                    </p:cTn>
                                  </p:par>
                                </p:childTnLst>
                              </p:cTn>
                            </p:par>
                            <p:par>
                              <p:cTn id="125" fill="hold">
                                <p:stCondLst>
                                  <p:cond delay="4500"/>
                                </p:stCondLst>
                                <p:childTnLst>
                                  <p:par>
                                    <p:cTn id="126" presetID="10" presetClass="entr" presetSubtype="0" fill="hold" grpId="0" nodeType="afterEffect">
                                      <p:stCondLst>
                                        <p:cond delay="0"/>
                                      </p:stCondLst>
                                      <p:childTnLst>
                                        <p:set>
                                          <p:cBhvr>
                                            <p:cTn id="127" dur="1" fill="hold">
                                              <p:stCondLst>
                                                <p:cond delay="0"/>
                                              </p:stCondLst>
                                            </p:cTn>
                                            <p:tgtEl>
                                              <p:spTgt spid="99"/>
                                            </p:tgtEl>
                                            <p:attrNameLst>
                                              <p:attrName>style.visibility</p:attrName>
                                            </p:attrNameLst>
                                          </p:cBhvr>
                                          <p:to>
                                            <p:strVal val="visible"/>
                                          </p:to>
                                        </p:set>
                                        <p:animEffect transition="in" filter="fade">
                                          <p:cBhvr>
                                            <p:cTn id="128" dur="500"/>
                                            <p:tgtEl>
                                              <p:spTgt spid="9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 grpId="0"/>
          <p:bldP spid="66" grpId="0"/>
          <p:bldP spid="70" grpId="0"/>
          <p:bldP spid="71" grpId="0"/>
          <p:bldP spid="72" grpId="0" animBg="1"/>
          <p:bldP spid="76" grpId="0" animBg="1"/>
          <p:bldP spid="80" grpId="0"/>
          <p:bldP spid="81" grpId="0"/>
          <p:bldP spid="82" grpId="0"/>
          <p:bldP spid="83" grpId="0"/>
          <p:bldP spid="84" grpId="0"/>
          <p:bldP spid="86" grpId="0"/>
          <p:bldP spid="87" grpId="0" animBg="1"/>
          <p:bldP spid="91" grpId="0"/>
          <p:bldP spid="92" grpId="0"/>
          <p:bldP spid="93" grpId="0" animBg="1"/>
          <p:bldP spid="94" grpId="0" animBg="1"/>
          <p:bldP spid="95" grpId="0" animBg="1"/>
          <p:bldP spid="96" grpId="0" animBg="1"/>
          <p:bldP spid="97" grpId="0" animBg="1"/>
          <p:bldP spid="98" grpId="0" animBg="1"/>
          <p:bldP spid="99"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88"/>
                                            </p:tgtEl>
                                            <p:attrNameLst>
                                              <p:attrName>style.visibility</p:attrName>
                                            </p:attrNameLst>
                                          </p:cBhvr>
                                          <p:to>
                                            <p:strVal val="visible"/>
                                          </p:to>
                                        </p:set>
                                        <p:anim calcmode="lin" valueType="num">
                                          <p:cBhvr additive="base">
                                            <p:cTn id="7" dur="500" fill="hold"/>
                                            <p:tgtEl>
                                              <p:spTgt spid="88"/>
                                            </p:tgtEl>
                                            <p:attrNameLst>
                                              <p:attrName>ppt_x</p:attrName>
                                            </p:attrNameLst>
                                          </p:cBhvr>
                                          <p:tavLst>
                                            <p:tav tm="0">
                                              <p:val>
                                                <p:strVal val="0-#ppt_w/2"/>
                                              </p:val>
                                            </p:tav>
                                            <p:tav tm="100000">
                                              <p:val>
                                                <p:strVal val="#ppt_x"/>
                                              </p:val>
                                            </p:tav>
                                          </p:tavLst>
                                        </p:anim>
                                        <p:anim calcmode="lin" valueType="num">
                                          <p:cBhvr additive="base">
                                            <p:cTn id="8" dur="500" fill="hold"/>
                                            <p:tgtEl>
                                              <p:spTgt spid="88"/>
                                            </p:tgtEl>
                                            <p:attrNameLst>
                                              <p:attrName>ppt_y</p:attrName>
                                            </p:attrNameLst>
                                          </p:cBhvr>
                                          <p:tavLst>
                                            <p:tav tm="0">
                                              <p:val>
                                                <p:strVal val="#ppt_y"/>
                                              </p:val>
                                            </p:tav>
                                            <p:tav tm="100000">
                                              <p:val>
                                                <p:strVal val="#ppt_y"/>
                                              </p:val>
                                            </p:tav>
                                          </p:tavLst>
                                        </p:anim>
                                      </p:childTnLst>
                                    </p:cTn>
                                  </p:par>
                                  <p:par>
                                    <p:cTn id="9" presetID="12" presetClass="entr" presetSubtype="8" fill="hold" grpId="0" nodeType="withEffect">
                                      <p:stCondLst>
                                        <p:cond delay="200"/>
                                      </p:stCondLst>
                                      <p:childTnLst>
                                        <p:set>
                                          <p:cBhvr>
                                            <p:cTn id="10" dur="1" fill="hold">
                                              <p:stCondLst>
                                                <p:cond delay="0"/>
                                              </p:stCondLst>
                                            </p:cTn>
                                            <p:tgtEl>
                                              <p:spTgt spid="92"/>
                                            </p:tgtEl>
                                            <p:attrNameLst>
                                              <p:attrName>style.visibility</p:attrName>
                                            </p:attrNameLst>
                                          </p:cBhvr>
                                          <p:to>
                                            <p:strVal val="visible"/>
                                          </p:to>
                                        </p:set>
                                        <p:anim calcmode="lin" valueType="num">
                                          <p:cBhvr additive="base">
                                            <p:cTn id="11" dur="300"/>
                                            <p:tgtEl>
                                              <p:spTgt spid="92"/>
                                            </p:tgtEl>
                                            <p:attrNameLst>
                                              <p:attrName>ppt_x</p:attrName>
                                            </p:attrNameLst>
                                          </p:cBhvr>
                                          <p:tavLst>
                                            <p:tav tm="0">
                                              <p:val>
                                                <p:strVal val="#ppt_x-#ppt_w*1.125000"/>
                                              </p:val>
                                            </p:tav>
                                            <p:tav tm="100000">
                                              <p:val>
                                                <p:strVal val="#ppt_x"/>
                                              </p:val>
                                            </p:tav>
                                          </p:tavLst>
                                        </p:anim>
                                        <p:animEffect transition="in" filter="wipe(right)">
                                          <p:cBhvr>
                                            <p:cTn id="12" dur="300"/>
                                            <p:tgtEl>
                                              <p:spTgt spid="92"/>
                                            </p:tgtEl>
                                          </p:cBhvr>
                                        </p:animEffect>
                                      </p:childTnLst>
                                    </p:cTn>
                                  </p:par>
                                  <p:par>
                                    <p:cTn id="13" presetID="12" presetClass="entr" presetSubtype="8" fill="hold" grpId="0" nodeType="withEffect">
                                      <p:stCondLst>
                                        <p:cond delay="200"/>
                                      </p:stCondLst>
                                      <p:childTnLst>
                                        <p:set>
                                          <p:cBhvr>
                                            <p:cTn id="14" dur="1" fill="hold">
                                              <p:stCondLst>
                                                <p:cond delay="0"/>
                                              </p:stCondLst>
                                            </p:cTn>
                                            <p:tgtEl>
                                              <p:spTgt spid="84"/>
                                            </p:tgtEl>
                                            <p:attrNameLst>
                                              <p:attrName>style.visibility</p:attrName>
                                            </p:attrNameLst>
                                          </p:cBhvr>
                                          <p:to>
                                            <p:strVal val="visible"/>
                                          </p:to>
                                        </p:set>
                                        <p:anim calcmode="lin" valueType="num">
                                          <p:cBhvr additive="base">
                                            <p:cTn id="15" dur="300"/>
                                            <p:tgtEl>
                                              <p:spTgt spid="84"/>
                                            </p:tgtEl>
                                            <p:attrNameLst>
                                              <p:attrName>ppt_x</p:attrName>
                                            </p:attrNameLst>
                                          </p:cBhvr>
                                          <p:tavLst>
                                            <p:tav tm="0">
                                              <p:val>
                                                <p:strVal val="#ppt_x-#ppt_w*1.125000"/>
                                              </p:val>
                                            </p:tav>
                                            <p:tav tm="100000">
                                              <p:val>
                                                <p:strVal val="#ppt_x"/>
                                              </p:val>
                                            </p:tav>
                                          </p:tavLst>
                                        </p:anim>
                                        <p:animEffect transition="in" filter="wipe(right)">
                                          <p:cBhvr>
                                            <p:cTn id="16" dur="300"/>
                                            <p:tgtEl>
                                              <p:spTgt spid="84"/>
                                            </p:tgtEl>
                                          </p:cBhvr>
                                        </p:animEffect>
                                      </p:childTnLst>
                                    </p:cTn>
                                  </p:par>
                                </p:childTnLst>
                              </p:cTn>
                            </p:par>
                            <p:par>
                              <p:cTn id="17" fill="hold">
                                <p:stCondLst>
                                  <p:cond delay="500"/>
                                </p:stCondLst>
                                <p:childTnLst>
                                  <p:par>
                                    <p:cTn id="18" presetID="2" presetClass="entr" presetSubtype="2" fill="hold" grpId="0" nodeType="afterEffect">
                                      <p:stCondLst>
                                        <p:cond delay="0"/>
                                      </p:stCondLst>
                                      <p:childTnLst>
                                        <p:set>
                                          <p:cBhvr>
                                            <p:cTn id="19" dur="1" fill="hold">
                                              <p:stCondLst>
                                                <p:cond delay="0"/>
                                              </p:stCondLst>
                                            </p:cTn>
                                            <p:tgtEl>
                                              <p:spTgt spid="87"/>
                                            </p:tgtEl>
                                            <p:attrNameLst>
                                              <p:attrName>style.visibility</p:attrName>
                                            </p:attrNameLst>
                                          </p:cBhvr>
                                          <p:to>
                                            <p:strVal val="visible"/>
                                          </p:to>
                                        </p:set>
                                        <p:anim calcmode="lin" valueType="num">
                                          <p:cBhvr additive="base">
                                            <p:cTn id="20" dur="500" fill="hold"/>
                                            <p:tgtEl>
                                              <p:spTgt spid="87"/>
                                            </p:tgtEl>
                                            <p:attrNameLst>
                                              <p:attrName>ppt_x</p:attrName>
                                            </p:attrNameLst>
                                          </p:cBhvr>
                                          <p:tavLst>
                                            <p:tav tm="0">
                                              <p:val>
                                                <p:strVal val="1+#ppt_w/2"/>
                                              </p:val>
                                            </p:tav>
                                            <p:tav tm="100000">
                                              <p:val>
                                                <p:strVal val="#ppt_x"/>
                                              </p:val>
                                            </p:tav>
                                          </p:tavLst>
                                        </p:anim>
                                        <p:anim calcmode="lin" valueType="num">
                                          <p:cBhvr additive="base">
                                            <p:cTn id="21" dur="500" fill="hold"/>
                                            <p:tgtEl>
                                              <p:spTgt spid="87"/>
                                            </p:tgtEl>
                                            <p:attrNameLst>
                                              <p:attrName>ppt_y</p:attrName>
                                            </p:attrNameLst>
                                          </p:cBhvr>
                                          <p:tavLst>
                                            <p:tav tm="0">
                                              <p:val>
                                                <p:strVal val="#ppt_y"/>
                                              </p:val>
                                            </p:tav>
                                            <p:tav tm="100000">
                                              <p:val>
                                                <p:strVal val="#ppt_y"/>
                                              </p:val>
                                            </p:tav>
                                          </p:tavLst>
                                        </p:anim>
                                      </p:childTnLst>
                                    </p:cTn>
                                  </p:par>
                                  <p:par>
                                    <p:cTn id="22" presetID="12" presetClass="entr" presetSubtype="2" fill="hold" grpId="0" nodeType="withEffect">
                                      <p:stCondLst>
                                        <p:cond delay="200"/>
                                      </p:stCondLst>
                                      <p:childTnLst>
                                        <p:set>
                                          <p:cBhvr>
                                            <p:cTn id="23" dur="1" fill="hold">
                                              <p:stCondLst>
                                                <p:cond delay="0"/>
                                              </p:stCondLst>
                                            </p:cTn>
                                            <p:tgtEl>
                                              <p:spTgt spid="86"/>
                                            </p:tgtEl>
                                            <p:attrNameLst>
                                              <p:attrName>style.visibility</p:attrName>
                                            </p:attrNameLst>
                                          </p:cBhvr>
                                          <p:to>
                                            <p:strVal val="visible"/>
                                          </p:to>
                                        </p:set>
                                        <p:anim calcmode="lin" valueType="num">
                                          <p:cBhvr additive="base">
                                            <p:cTn id="24" dur="300"/>
                                            <p:tgtEl>
                                              <p:spTgt spid="86"/>
                                            </p:tgtEl>
                                            <p:attrNameLst>
                                              <p:attrName>ppt_x</p:attrName>
                                            </p:attrNameLst>
                                          </p:cBhvr>
                                          <p:tavLst>
                                            <p:tav tm="0">
                                              <p:val>
                                                <p:strVal val="#ppt_x+#ppt_w*1.125000"/>
                                              </p:val>
                                            </p:tav>
                                            <p:tav tm="100000">
                                              <p:val>
                                                <p:strVal val="#ppt_x"/>
                                              </p:val>
                                            </p:tav>
                                          </p:tavLst>
                                        </p:anim>
                                        <p:animEffect transition="in" filter="wipe(left)">
                                          <p:cBhvr>
                                            <p:cTn id="25" dur="300"/>
                                            <p:tgtEl>
                                              <p:spTgt spid="86"/>
                                            </p:tgtEl>
                                          </p:cBhvr>
                                        </p:animEffect>
                                      </p:childTnLst>
                                    </p:cTn>
                                  </p:par>
                                  <p:par>
                                    <p:cTn id="26" presetID="12" presetClass="entr" presetSubtype="2" fill="hold" grpId="0" nodeType="withEffect">
                                      <p:stCondLst>
                                        <p:cond delay="200"/>
                                      </p:stCondLst>
                                      <p:childTnLst>
                                        <p:set>
                                          <p:cBhvr>
                                            <p:cTn id="27" dur="1" fill="hold">
                                              <p:stCondLst>
                                                <p:cond delay="0"/>
                                              </p:stCondLst>
                                            </p:cTn>
                                            <p:tgtEl>
                                              <p:spTgt spid="91"/>
                                            </p:tgtEl>
                                            <p:attrNameLst>
                                              <p:attrName>style.visibility</p:attrName>
                                            </p:attrNameLst>
                                          </p:cBhvr>
                                          <p:to>
                                            <p:strVal val="visible"/>
                                          </p:to>
                                        </p:set>
                                        <p:anim calcmode="lin" valueType="num">
                                          <p:cBhvr additive="base">
                                            <p:cTn id="28" dur="300"/>
                                            <p:tgtEl>
                                              <p:spTgt spid="91"/>
                                            </p:tgtEl>
                                            <p:attrNameLst>
                                              <p:attrName>ppt_x</p:attrName>
                                            </p:attrNameLst>
                                          </p:cBhvr>
                                          <p:tavLst>
                                            <p:tav tm="0">
                                              <p:val>
                                                <p:strVal val="#ppt_x+#ppt_w*1.125000"/>
                                              </p:val>
                                            </p:tav>
                                            <p:tav tm="100000">
                                              <p:val>
                                                <p:strVal val="#ppt_x"/>
                                              </p:val>
                                            </p:tav>
                                          </p:tavLst>
                                        </p:anim>
                                        <p:animEffect transition="in" filter="wipe(left)">
                                          <p:cBhvr>
                                            <p:cTn id="29" dur="300"/>
                                            <p:tgtEl>
                                              <p:spTgt spid="91"/>
                                            </p:tgtEl>
                                          </p:cBhvr>
                                        </p:animEffect>
                                      </p:childTnLst>
                                    </p:cTn>
                                  </p:par>
                                </p:childTnLst>
                              </p:cTn>
                            </p:par>
                            <p:par>
                              <p:cTn id="30" fill="hold">
                                <p:stCondLst>
                                  <p:cond delay="1000"/>
                                </p:stCondLst>
                                <p:childTnLst>
                                  <p:par>
                                    <p:cTn id="31" presetID="2" presetClass="entr" presetSubtype="8" fill="hold" grpId="0" nodeType="afterEffect">
                                      <p:stCondLst>
                                        <p:cond delay="0"/>
                                      </p:stCondLst>
                                      <p:childTnLst>
                                        <p:set>
                                          <p:cBhvr>
                                            <p:cTn id="32" dur="1" fill="hold">
                                              <p:stCondLst>
                                                <p:cond delay="0"/>
                                              </p:stCondLst>
                                            </p:cTn>
                                            <p:tgtEl>
                                              <p:spTgt spid="72"/>
                                            </p:tgtEl>
                                            <p:attrNameLst>
                                              <p:attrName>style.visibility</p:attrName>
                                            </p:attrNameLst>
                                          </p:cBhvr>
                                          <p:to>
                                            <p:strVal val="visible"/>
                                          </p:to>
                                        </p:set>
                                        <p:anim calcmode="lin" valueType="num">
                                          <p:cBhvr additive="base">
                                            <p:cTn id="33" dur="500" fill="hold"/>
                                            <p:tgtEl>
                                              <p:spTgt spid="72"/>
                                            </p:tgtEl>
                                            <p:attrNameLst>
                                              <p:attrName>ppt_x</p:attrName>
                                            </p:attrNameLst>
                                          </p:cBhvr>
                                          <p:tavLst>
                                            <p:tav tm="0">
                                              <p:val>
                                                <p:strVal val="0-#ppt_w/2"/>
                                              </p:val>
                                            </p:tav>
                                            <p:tav tm="100000">
                                              <p:val>
                                                <p:strVal val="#ppt_x"/>
                                              </p:val>
                                            </p:tav>
                                          </p:tavLst>
                                        </p:anim>
                                        <p:anim calcmode="lin" valueType="num">
                                          <p:cBhvr additive="base">
                                            <p:cTn id="34" dur="500" fill="hold"/>
                                            <p:tgtEl>
                                              <p:spTgt spid="72"/>
                                            </p:tgtEl>
                                            <p:attrNameLst>
                                              <p:attrName>ppt_y</p:attrName>
                                            </p:attrNameLst>
                                          </p:cBhvr>
                                          <p:tavLst>
                                            <p:tav tm="0">
                                              <p:val>
                                                <p:strVal val="#ppt_y"/>
                                              </p:val>
                                            </p:tav>
                                            <p:tav tm="100000">
                                              <p:val>
                                                <p:strVal val="#ppt_y"/>
                                              </p:val>
                                            </p:tav>
                                          </p:tavLst>
                                        </p:anim>
                                      </p:childTnLst>
                                    </p:cTn>
                                  </p:par>
                                  <p:par>
                                    <p:cTn id="35" presetID="12" presetClass="entr" presetSubtype="8" fill="hold" grpId="0" nodeType="withEffect">
                                      <p:stCondLst>
                                        <p:cond delay="200"/>
                                      </p:stCondLst>
                                      <p:childTnLst>
                                        <p:set>
                                          <p:cBhvr>
                                            <p:cTn id="36" dur="1" fill="hold">
                                              <p:stCondLst>
                                                <p:cond delay="0"/>
                                              </p:stCondLst>
                                            </p:cTn>
                                            <p:tgtEl>
                                              <p:spTgt spid="65"/>
                                            </p:tgtEl>
                                            <p:attrNameLst>
                                              <p:attrName>style.visibility</p:attrName>
                                            </p:attrNameLst>
                                          </p:cBhvr>
                                          <p:to>
                                            <p:strVal val="visible"/>
                                          </p:to>
                                        </p:set>
                                        <p:anim calcmode="lin" valueType="num">
                                          <p:cBhvr additive="base">
                                            <p:cTn id="37" dur="300"/>
                                            <p:tgtEl>
                                              <p:spTgt spid="65"/>
                                            </p:tgtEl>
                                            <p:attrNameLst>
                                              <p:attrName>ppt_x</p:attrName>
                                            </p:attrNameLst>
                                          </p:cBhvr>
                                          <p:tavLst>
                                            <p:tav tm="0">
                                              <p:val>
                                                <p:strVal val="#ppt_x-#ppt_w*1.125000"/>
                                              </p:val>
                                            </p:tav>
                                            <p:tav tm="100000">
                                              <p:val>
                                                <p:strVal val="#ppt_x"/>
                                              </p:val>
                                            </p:tav>
                                          </p:tavLst>
                                        </p:anim>
                                        <p:animEffect transition="in" filter="wipe(right)">
                                          <p:cBhvr>
                                            <p:cTn id="38" dur="300"/>
                                            <p:tgtEl>
                                              <p:spTgt spid="65"/>
                                            </p:tgtEl>
                                          </p:cBhvr>
                                        </p:animEffect>
                                      </p:childTnLst>
                                    </p:cTn>
                                  </p:par>
                                  <p:par>
                                    <p:cTn id="39" presetID="12" presetClass="entr" presetSubtype="8" fill="hold" grpId="0" nodeType="withEffect">
                                      <p:stCondLst>
                                        <p:cond delay="200"/>
                                      </p:stCondLst>
                                      <p:childTnLst>
                                        <p:set>
                                          <p:cBhvr>
                                            <p:cTn id="40" dur="1" fill="hold">
                                              <p:stCondLst>
                                                <p:cond delay="0"/>
                                              </p:stCondLst>
                                            </p:cTn>
                                            <p:tgtEl>
                                              <p:spTgt spid="81"/>
                                            </p:tgtEl>
                                            <p:attrNameLst>
                                              <p:attrName>style.visibility</p:attrName>
                                            </p:attrNameLst>
                                          </p:cBhvr>
                                          <p:to>
                                            <p:strVal val="visible"/>
                                          </p:to>
                                        </p:set>
                                        <p:anim calcmode="lin" valueType="num">
                                          <p:cBhvr additive="base">
                                            <p:cTn id="41" dur="300"/>
                                            <p:tgtEl>
                                              <p:spTgt spid="81"/>
                                            </p:tgtEl>
                                            <p:attrNameLst>
                                              <p:attrName>ppt_x</p:attrName>
                                            </p:attrNameLst>
                                          </p:cBhvr>
                                          <p:tavLst>
                                            <p:tav tm="0">
                                              <p:val>
                                                <p:strVal val="#ppt_x-#ppt_w*1.125000"/>
                                              </p:val>
                                            </p:tav>
                                            <p:tav tm="100000">
                                              <p:val>
                                                <p:strVal val="#ppt_x"/>
                                              </p:val>
                                            </p:tav>
                                          </p:tavLst>
                                        </p:anim>
                                        <p:animEffect transition="in" filter="wipe(right)">
                                          <p:cBhvr>
                                            <p:cTn id="42" dur="300"/>
                                            <p:tgtEl>
                                              <p:spTgt spid="81"/>
                                            </p:tgtEl>
                                          </p:cBhvr>
                                        </p:animEffect>
                                      </p:childTnLst>
                                    </p:cTn>
                                  </p:par>
                                </p:childTnLst>
                              </p:cTn>
                            </p:par>
                            <p:par>
                              <p:cTn id="43" fill="hold">
                                <p:stCondLst>
                                  <p:cond delay="1500"/>
                                </p:stCondLst>
                                <p:childTnLst>
                                  <p:par>
                                    <p:cTn id="44" presetID="2" presetClass="entr" presetSubtype="2" fill="hold" nodeType="afterEffect">
                                      <p:stCondLst>
                                        <p:cond delay="0"/>
                                      </p:stCondLst>
                                      <p:childTnLst>
                                        <p:set>
                                          <p:cBhvr>
                                            <p:cTn id="45" dur="1" fill="hold">
                                              <p:stCondLst>
                                                <p:cond delay="0"/>
                                              </p:stCondLst>
                                            </p:cTn>
                                            <p:tgtEl>
                                              <p:spTgt spid="73"/>
                                            </p:tgtEl>
                                            <p:attrNameLst>
                                              <p:attrName>style.visibility</p:attrName>
                                            </p:attrNameLst>
                                          </p:cBhvr>
                                          <p:to>
                                            <p:strVal val="visible"/>
                                          </p:to>
                                        </p:set>
                                        <p:anim calcmode="lin" valueType="num">
                                          <p:cBhvr additive="base">
                                            <p:cTn id="46" dur="500" fill="hold"/>
                                            <p:tgtEl>
                                              <p:spTgt spid="73"/>
                                            </p:tgtEl>
                                            <p:attrNameLst>
                                              <p:attrName>ppt_x</p:attrName>
                                            </p:attrNameLst>
                                          </p:cBhvr>
                                          <p:tavLst>
                                            <p:tav tm="0">
                                              <p:val>
                                                <p:strVal val="1+#ppt_w/2"/>
                                              </p:val>
                                            </p:tav>
                                            <p:tav tm="100000">
                                              <p:val>
                                                <p:strVal val="#ppt_x"/>
                                              </p:val>
                                            </p:tav>
                                          </p:tavLst>
                                        </p:anim>
                                        <p:anim calcmode="lin" valueType="num">
                                          <p:cBhvr additive="base">
                                            <p:cTn id="47" dur="500" fill="hold"/>
                                            <p:tgtEl>
                                              <p:spTgt spid="73"/>
                                            </p:tgtEl>
                                            <p:attrNameLst>
                                              <p:attrName>ppt_y</p:attrName>
                                            </p:attrNameLst>
                                          </p:cBhvr>
                                          <p:tavLst>
                                            <p:tav tm="0">
                                              <p:val>
                                                <p:strVal val="#ppt_y"/>
                                              </p:val>
                                            </p:tav>
                                            <p:tav tm="100000">
                                              <p:val>
                                                <p:strVal val="#ppt_y"/>
                                              </p:val>
                                            </p:tav>
                                          </p:tavLst>
                                        </p:anim>
                                      </p:childTnLst>
                                    </p:cTn>
                                  </p:par>
                                  <p:par>
                                    <p:cTn id="48" presetID="12" presetClass="entr" presetSubtype="2" fill="hold" grpId="0" nodeType="withEffect">
                                      <p:stCondLst>
                                        <p:cond delay="200"/>
                                      </p:stCondLst>
                                      <p:childTnLst>
                                        <p:set>
                                          <p:cBhvr>
                                            <p:cTn id="49" dur="1" fill="hold">
                                              <p:stCondLst>
                                                <p:cond delay="0"/>
                                              </p:stCondLst>
                                            </p:cTn>
                                            <p:tgtEl>
                                              <p:spTgt spid="70"/>
                                            </p:tgtEl>
                                            <p:attrNameLst>
                                              <p:attrName>style.visibility</p:attrName>
                                            </p:attrNameLst>
                                          </p:cBhvr>
                                          <p:to>
                                            <p:strVal val="visible"/>
                                          </p:to>
                                        </p:set>
                                        <p:anim calcmode="lin" valueType="num">
                                          <p:cBhvr additive="base">
                                            <p:cTn id="50" dur="300"/>
                                            <p:tgtEl>
                                              <p:spTgt spid="70"/>
                                            </p:tgtEl>
                                            <p:attrNameLst>
                                              <p:attrName>ppt_x</p:attrName>
                                            </p:attrNameLst>
                                          </p:cBhvr>
                                          <p:tavLst>
                                            <p:tav tm="0">
                                              <p:val>
                                                <p:strVal val="#ppt_x+#ppt_w*1.125000"/>
                                              </p:val>
                                            </p:tav>
                                            <p:tav tm="100000">
                                              <p:val>
                                                <p:strVal val="#ppt_x"/>
                                              </p:val>
                                            </p:tav>
                                          </p:tavLst>
                                        </p:anim>
                                        <p:animEffect transition="in" filter="wipe(left)">
                                          <p:cBhvr>
                                            <p:cTn id="51" dur="300"/>
                                            <p:tgtEl>
                                              <p:spTgt spid="70"/>
                                            </p:tgtEl>
                                          </p:cBhvr>
                                        </p:animEffect>
                                      </p:childTnLst>
                                    </p:cTn>
                                  </p:par>
                                  <p:par>
                                    <p:cTn id="52" presetID="12" presetClass="entr" presetSubtype="2" fill="hold" grpId="0" nodeType="withEffect">
                                      <p:stCondLst>
                                        <p:cond delay="200"/>
                                      </p:stCondLst>
                                      <p:childTnLst>
                                        <p:set>
                                          <p:cBhvr>
                                            <p:cTn id="53" dur="1" fill="hold">
                                              <p:stCondLst>
                                                <p:cond delay="0"/>
                                              </p:stCondLst>
                                            </p:cTn>
                                            <p:tgtEl>
                                              <p:spTgt spid="83"/>
                                            </p:tgtEl>
                                            <p:attrNameLst>
                                              <p:attrName>style.visibility</p:attrName>
                                            </p:attrNameLst>
                                          </p:cBhvr>
                                          <p:to>
                                            <p:strVal val="visible"/>
                                          </p:to>
                                        </p:set>
                                        <p:anim calcmode="lin" valueType="num">
                                          <p:cBhvr additive="base">
                                            <p:cTn id="54" dur="300"/>
                                            <p:tgtEl>
                                              <p:spTgt spid="83"/>
                                            </p:tgtEl>
                                            <p:attrNameLst>
                                              <p:attrName>ppt_x</p:attrName>
                                            </p:attrNameLst>
                                          </p:cBhvr>
                                          <p:tavLst>
                                            <p:tav tm="0">
                                              <p:val>
                                                <p:strVal val="#ppt_x+#ppt_w*1.125000"/>
                                              </p:val>
                                            </p:tav>
                                            <p:tav tm="100000">
                                              <p:val>
                                                <p:strVal val="#ppt_x"/>
                                              </p:val>
                                            </p:tav>
                                          </p:tavLst>
                                        </p:anim>
                                        <p:animEffect transition="in" filter="wipe(left)">
                                          <p:cBhvr>
                                            <p:cTn id="55" dur="300"/>
                                            <p:tgtEl>
                                              <p:spTgt spid="83"/>
                                            </p:tgtEl>
                                          </p:cBhvr>
                                        </p:animEffect>
                                      </p:childTnLst>
                                    </p:cTn>
                                  </p:par>
                                </p:childTnLst>
                              </p:cTn>
                            </p:par>
                            <p:par>
                              <p:cTn id="56" fill="hold">
                                <p:stCondLst>
                                  <p:cond delay="2000"/>
                                </p:stCondLst>
                                <p:childTnLst>
                                  <p:par>
                                    <p:cTn id="57" presetID="2" presetClass="entr" presetSubtype="8" fill="hold" nodeType="afterEffect">
                                      <p:stCondLst>
                                        <p:cond delay="0"/>
                                      </p:stCondLst>
                                      <p:childTnLst>
                                        <p:set>
                                          <p:cBhvr>
                                            <p:cTn id="58" dur="1" fill="hold">
                                              <p:stCondLst>
                                                <p:cond delay="0"/>
                                              </p:stCondLst>
                                            </p:cTn>
                                            <p:tgtEl>
                                              <p:spTgt spid="77"/>
                                            </p:tgtEl>
                                            <p:attrNameLst>
                                              <p:attrName>style.visibility</p:attrName>
                                            </p:attrNameLst>
                                          </p:cBhvr>
                                          <p:to>
                                            <p:strVal val="visible"/>
                                          </p:to>
                                        </p:set>
                                        <p:anim calcmode="lin" valueType="num">
                                          <p:cBhvr additive="base">
                                            <p:cTn id="59" dur="500" fill="hold"/>
                                            <p:tgtEl>
                                              <p:spTgt spid="77"/>
                                            </p:tgtEl>
                                            <p:attrNameLst>
                                              <p:attrName>ppt_x</p:attrName>
                                            </p:attrNameLst>
                                          </p:cBhvr>
                                          <p:tavLst>
                                            <p:tav tm="0">
                                              <p:val>
                                                <p:strVal val="0-#ppt_w/2"/>
                                              </p:val>
                                            </p:tav>
                                            <p:tav tm="100000">
                                              <p:val>
                                                <p:strVal val="#ppt_x"/>
                                              </p:val>
                                            </p:tav>
                                          </p:tavLst>
                                        </p:anim>
                                        <p:anim calcmode="lin" valueType="num">
                                          <p:cBhvr additive="base">
                                            <p:cTn id="60" dur="500" fill="hold"/>
                                            <p:tgtEl>
                                              <p:spTgt spid="77"/>
                                            </p:tgtEl>
                                            <p:attrNameLst>
                                              <p:attrName>ppt_y</p:attrName>
                                            </p:attrNameLst>
                                          </p:cBhvr>
                                          <p:tavLst>
                                            <p:tav tm="0">
                                              <p:val>
                                                <p:strVal val="#ppt_y"/>
                                              </p:val>
                                            </p:tav>
                                            <p:tav tm="100000">
                                              <p:val>
                                                <p:strVal val="#ppt_y"/>
                                              </p:val>
                                            </p:tav>
                                          </p:tavLst>
                                        </p:anim>
                                      </p:childTnLst>
                                    </p:cTn>
                                  </p:par>
                                  <p:par>
                                    <p:cTn id="61" presetID="12" presetClass="entr" presetSubtype="8" fill="hold" grpId="0" nodeType="withEffect">
                                      <p:stCondLst>
                                        <p:cond delay="200"/>
                                      </p:stCondLst>
                                      <p:childTnLst>
                                        <p:set>
                                          <p:cBhvr>
                                            <p:cTn id="62" dur="1" fill="hold">
                                              <p:stCondLst>
                                                <p:cond delay="0"/>
                                              </p:stCondLst>
                                            </p:cTn>
                                            <p:tgtEl>
                                              <p:spTgt spid="82"/>
                                            </p:tgtEl>
                                            <p:attrNameLst>
                                              <p:attrName>style.visibility</p:attrName>
                                            </p:attrNameLst>
                                          </p:cBhvr>
                                          <p:to>
                                            <p:strVal val="visible"/>
                                          </p:to>
                                        </p:set>
                                        <p:anim calcmode="lin" valueType="num">
                                          <p:cBhvr additive="base">
                                            <p:cTn id="63" dur="300"/>
                                            <p:tgtEl>
                                              <p:spTgt spid="82"/>
                                            </p:tgtEl>
                                            <p:attrNameLst>
                                              <p:attrName>ppt_x</p:attrName>
                                            </p:attrNameLst>
                                          </p:cBhvr>
                                          <p:tavLst>
                                            <p:tav tm="0">
                                              <p:val>
                                                <p:strVal val="#ppt_x-#ppt_w*1.125000"/>
                                              </p:val>
                                            </p:tav>
                                            <p:tav tm="100000">
                                              <p:val>
                                                <p:strVal val="#ppt_x"/>
                                              </p:val>
                                            </p:tav>
                                          </p:tavLst>
                                        </p:anim>
                                        <p:animEffect transition="in" filter="wipe(right)">
                                          <p:cBhvr>
                                            <p:cTn id="64" dur="300"/>
                                            <p:tgtEl>
                                              <p:spTgt spid="82"/>
                                            </p:tgtEl>
                                          </p:cBhvr>
                                        </p:animEffect>
                                      </p:childTnLst>
                                    </p:cTn>
                                  </p:par>
                                  <p:par>
                                    <p:cTn id="65" presetID="12" presetClass="entr" presetSubtype="8" fill="hold" grpId="0" nodeType="withEffect">
                                      <p:stCondLst>
                                        <p:cond delay="200"/>
                                      </p:stCondLst>
                                      <p:childTnLst>
                                        <p:set>
                                          <p:cBhvr>
                                            <p:cTn id="66" dur="1" fill="hold">
                                              <p:stCondLst>
                                                <p:cond delay="0"/>
                                              </p:stCondLst>
                                            </p:cTn>
                                            <p:tgtEl>
                                              <p:spTgt spid="66"/>
                                            </p:tgtEl>
                                            <p:attrNameLst>
                                              <p:attrName>style.visibility</p:attrName>
                                            </p:attrNameLst>
                                          </p:cBhvr>
                                          <p:to>
                                            <p:strVal val="visible"/>
                                          </p:to>
                                        </p:set>
                                        <p:anim calcmode="lin" valueType="num">
                                          <p:cBhvr additive="base">
                                            <p:cTn id="67" dur="300"/>
                                            <p:tgtEl>
                                              <p:spTgt spid="66"/>
                                            </p:tgtEl>
                                            <p:attrNameLst>
                                              <p:attrName>ppt_x</p:attrName>
                                            </p:attrNameLst>
                                          </p:cBhvr>
                                          <p:tavLst>
                                            <p:tav tm="0">
                                              <p:val>
                                                <p:strVal val="#ppt_x-#ppt_w*1.125000"/>
                                              </p:val>
                                            </p:tav>
                                            <p:tav tm="100000">
                                              <p:val>
                                                <p:strVal val="#ppt_x"/>
                                              </p:val>
                                            </p:tav>
                                          </p:tavLst>
                                        </p:anim>
                                        <p:animEffect transition="in" filter="wipe(right)">
                                          <p:cBhvr>
                                            <p:cTn id="68" dur="300"/>
                                            <p:tgtEl>
                                              <p:spTgt spid="66"/>
                                            </p:tgtEl>
                                          </p:cBhvr>
                                        </p:animEffect>
                                      </p:childTnLst>
                                    </p:cTn>
                                  </p:par>
                                </p:childTnLst>
                              </p:cTn>
                            </p:par>
                            <p:par>
                              <p:cTn id="69" fill="hold">
                                <p:stCondLst>
                                  <p:cond delay="2500"/>
                                </p:stCondLst>
                                <p:childTnLst>
                                  <p:par>
                                    <p:cTn id="70" presetID="2" presetClass="entr" presetSubtype="2" fill="hold" grpId="0" nodeType="afterEffect">
                                      <p:stCondLst>
                                        <p:cond delay="0"/>
                                      </p:stCondLst>
                                      <p:childTnLst>
                                        <p:set>
                                          <p:cBhvr>
                                            <p:cTn id="71" dur="1" fill="hold">
                                              <p:stCondLst>
                                                <p:cond delay="0"/>
                                              </p:stCondLst>
                                            </p:cTn>
                                            <p:tgtEl>
                                              <p:spTgt spid="76"/>
                                            </p:tgtEl>
                                            <p:attrNameLst>
                                              <p:attrName>style.visibility</p:attrName>
                                            </p:attrNameLst>
                                          </p:cBhvr>
                                          <p:to>
                                            <p:strVal val="visible"/>
                                          </p:to>
                                        </p:set>
                                        <p:anim calcmode="lin" valueType="num">
                                          <p:cBhvr additive="base">
                                            <p:cTn id="72" dur="500" fill="hold"/>
                                            <p:tgtEl>
                                              <p:spTgt spid="76"/>
                                            </p:tgtEl>
                                            <p:attrNameLst>
                                              <p:attrName>ppt_x</p:attrName>
                                            </p:attrNameLst>
                                          </p:cBhvr>
                                          <p:tavLst>
                                            <p:tav tm="0">
                                              <p:val>
                                                <p:strVal val="1+#ppt_w/2"/>
                                              </p:val>
                                            </p:tav>
                                            <p:tav tm="100000">
                                              <p:val>
                                                <p:strVal val="#ppt_x"/>
                                              </p:val>
                                            </p:tav>
                                          </p:tavLst>
                                        </p:anim>
                                        <p:anim calcmode="lin" valueType="num">
                                          <p:cBhvr additive="base">
                                            <p:cTn id="73" dur="500" fill="hold"/>
                                            <p:tgtEl>
                                              <p:spTgt spid="76"/>
                                            </p:tgtEl>
                                            <p:attrNameLst>
                                              <p:attrName>ppt_y</p:attrName>
                                            </p:attrNameLst>
                                          </p:cBhvr>
                                          <p:tavLst>
                                            <p:tav tm="0">
                                              <p:val>
                                                <p:strVal val="#ppt_y"/>
                                              </p:val>
                                            </p:tav>
                                            <p:tav tm="100000">
                                              <p:val>
                                                <p:strVal val="#ppt_y"/>
                                              </p:val>
                                            </p:tav>
                                          </p:tavLst>
                                        </p:anim>
                                      </p:childTnLst>
                                    </p:cTn>
                                  </p:par>
                                  <p:par>
                                    <p:cTn id="74" presetID="12" presetClass="entr" presetSubtype="2" fill="hold" grpId="0" nodeType="withEffect">
                                      <p:stCondLst>
                                        <p:cond delay="200"/>
                                      </p:stCondLst>
                                      <p:childTnLst>
                                        <p:set>
                                          <p:cBhvr>
                                            <p:cTn id="75" dur="1" fill="hold">
                                              <p:stCondLst>
                                                <p:cond delay="0"/>
                                              </p:stCondLst>
                                            </p:cTn>
                                            <p:tgtEl>
                                              <p:spTgt spid="71"/>
                                            </p:tgtEl>
                                            <p:attrNameLst>
                                              <p:attrName>style.visibility</p:attrName>
                                            </p:attrNameLst>
                                          </p:cBhvr>
                                          <p:to>
                                            <p:strVal val="visible"/>
                                          </p:to>
                                        </p:set>
                                        <p:anim calcmode="lin" valueType="num">
                                          <p:cBhvr additive="base">
                                            <p:cTn id="76" dur="300"/>
                                            <p:tgtEl>
                                              <p:spTgt spid="71"/>
                                            </p:tgtEl>
                                            <p:attrNameLst>
                                              <p:attrName>ppt_x</p:attrName>
                                            </p:attrNameLst>
                                          </p:cBhvr>
                                          <p:tavLst>
                                            <p:tav tm="0">
                                              <p:val>
                                                <p:strVal val="#ppt_x+#ppt_w*1.125000"/>
                                              </p:val>
                                            </p:tav>
                                            <p:tav tm="100000">
                                              <p:val>
                                                <p:strVal val="#ppt_x"/>
                                              </p:val>
                                            </p:tav>
                                          </p:tavLst>
                                        </p:anim>
                                        <p:animEffect transition="in" filter="wipe(left)">
                                          <p:cBhvr>
                                            <p:cTn id="77" dur="300"/>
                                            <p:tgtEl>
                                              <p:spTgt spid="71"/>
                                            </p:tgtEl>
                                          </p:cBhvr>
                                        </p:animEffect>
                                      </p:childTnLst>
                                    </p:cTn>
                                  </p:par>
                                  <p:par>
                                    <p:cTn id="78" presetID="12" presetClass="entr" presetSubtype="2" fill="hold" grpId="0" nodeType="withEffect">
                                      <p:stCondLst>
                                        <p:cond delay="200"/>
                                      </p:stCondLst>
                                      <p:childTnLst>
                                        <p:set>
                                          <p:cBhvr>
                                            <p:cTn id="79" dur="1" fill="hold">
                                              <p:stCondLst>
                                                <p:cond delay="0"/>
                                              </p:stCondLst>
                                            </p:cTn>
                                            <p:tgtEl>
                                              <p:spTgt spid="80"/>
                                            </p:tgtEl>
                                            <p:attrNameLst>
                                              <p:attrName>style.visibility</p:attrName>
                                            </p:attrNameLst>
                                          </p:cBhvr>
                                          <p:to>
                                            <p:strVal val="visible"/>
                                          </p:to>
                                        </p:set>
                                        <p:anim calcmode="lin" valueType="num">
                                          <p:cBhvr additive="base">
                                            <p:cTn id="80" dur="300"/>
                                            <p:tgtEl>
                                              <p:spTgt spid="80"/>
                                            </p:tgtEl>
                                            <p:attrNameLst>
                                              <p:attrName>ppt_x</p:attrName>
                                            </p:attrNameLst>
                                          </p:cBhvr>
                                          <p:tavLst>
                                            <p:tav tm="0">
                                              <p:val>
                                                <p:strVal val="#ppt_x+#ppt_w*1.125000"/>
                                              </p:val>
                                            </p:tav>
                                            <p:tav tm="100000">
                                              <p:val>
                                                <p:strVal val="#ppt_x"/>
                                              </p:val>
                                            </p:tav>
                                          </p:tavLst>
                                        </p:anim>
                                        <p:animEffect transition="in" filter="wipe(left)">
                                          <p:cBhvr>
                                            <p:cTn id="81" dur="300"/>
                                            <p:tgtEl>
                                              <p:spTgt spid="80"/>
                                            </p:tgtEl>
                                          </p:cBhvr>
                                        </p:animEffect>
                                      </p:childTnLst>
                                    </p:cTn>
                                  </p:par>
                                </p:childTnLst>
                              </p:cTn>
                            </p:par>
                            <p:par>
                              <p:cTn id="82" fill="hold">
                                <p:stCondLst>
                                  <p:cond delay="3000"/>
                                </p:stCondLst>
                                <p:childTnLst>
                                  <p:par>
                                    <p:cTn id="83" presetID="53" presetClass="entr" presetSubtype="528" fill="hold" grpId="0" nodeType="afterEffect">
                                      <p:stCondLst>
                                        <p:cond delay="0"/>
                                      </p:stCondLst>
                                      <p:childTnLst>
                                        <p:set>
                                          <p:cBhvr>
                                            <p:cTn id="84" dur="1" fill="hold">
                                              <p:stCondLst>
                                                <p:cond delay="0"/>
                                              </p:stCondLst>
                                            </p:cTn>
                                            <p:tgtEl>
                                              <p:spTgt spid="96"/>
                                            </p:tgtEl>
                                            <p:attrNameLst>
                                              <p:attrName>style.visibility</p:attrName>
                                            </p:attrNameLst>
                                          </p:cBhvr>
                                          <p:to>
                                            <p:strVal val="visible"/>
                                          </p:to>
                                        </p:set>
                                        <p:anim calcmode="lin" valueType="num">
                                          <p:cBhvr>
                                            <p:cTn id="85" dur="500" fill="hold"/>
                                            <p:tgtEl>
                                              <p:spTgt spid="96"/>
                                            </p:tgtEl>
                                            <p:attrNameLst>
                                              <p:attrName>ppt_w</p:attrName>
                                            </p:attrNameLst>
                                          </p:cBhvr>
                                          <p:tavLst>
                                            <p:tav tm="0">
                                              <p:val>
                                                <p:fltVal val="0"/>
                                              </p:val>
                                            </p:tav>
                                            <p:tav tm="100000">
                                              <p:val>
                                                <p:strVal val="#ppt_w"/>
                                              </p:val>
                                            </p:tav>
                                          </p:tavLst>
                                        </p:anim>
                                        <p:anim calcmode="lin" valueType="num">
                                          <p:cBhvr>
                                            <p:cTn id="86" dur="500" fill="hold"/>
                                            <p:tgtEl>
                                              <p:spTgt spid="96"/>
                                            </p:tgtEl>
                                            <p:attrNameLst>
                                              <p:attrName>ppt_h</p:attrName>
                                            </p:attrNameLst>
                                          </p:cBhvr>
                                          <p:tavLst>
                                            <p:tav tm="0">
                                              <p:val>
                                                <p:fltVal val="0"/>
                                              </p:val>
                                            </p:tav>
                                            <p:tav tm="100000">
                                              <p:val>
                                                <p:strVal val="#ppt_h"/>
                                              </p:val>
                                            </p:tav>
                                          </p:tavLst>
                                        </p:anim>
                                        <p:animEffect transition="in" filter="fade">
                                          <p:cBhvr>
                                            <p:cTn id="87" dur="500"/>
                                            <p:tgtEl>
                                              <p:spTgt spid="96"/>
                                            </p:tgtEl>
                                          </p:cBhvr>
                                        </p:animEffect>
                                        <p:anim calcmode="lin" valueType="num">
                                          <p:cBhvr>
                                            <p:cTn id="88" dur="500" fill="hold"/>
                                            <p:tgtEl>
                                              <p:spTgt spid="96"/>
                                            </p:tgtEl>
                                            <p:attrNameLst>
                                              <p:attrName>ppt_x</p:attrName>
                                            </p:attrNameLst>
                                          </p:cBhvr>
                                          <p:tavLst>
                                            <p:tav tm="0">
                                              <p:val>
                                                <p:fltVal val="0.5"/>
                                              </p:val>
                                            </p:tav>
                                            <p:tav tm="100000">
                                              <p:val>
                                                <p:strVal val="#ppt_x"/>
                                              </p:val>
                                            </p:tav>
                                          </p:tavLst>
                                        </p:anim>
                                        <p:anim calcmode="lin" valueType="num">
                                          <p:cBhvr>
                                            <p:cTn id="89" dur="500" fill="hold"/>
                                            <p:tgtEl>
                                              <p:spTgt spid="96"/>
                                            </p:tgtEl>
                                            <p:attrNameLst>
                                              <p:attrName>ppt_y</p:attrName>
                                            </p:attrNameLst>
                                          </p:cBhvr>
                                          <p:tavLst>
                                            <p:tav tm="0">
                                              <p:val>
                                                <p:fltVal val="0.5"/>
                                              </p:val>
                                            </p:tav>
                                            <p:tav tm="100000">
                                              <p:val>
                                                <p:strVal val="#ppt_y"/>
                                              </p:val>
                                            </p:tav>
                                          </p:tavLst>
                                        </p:anim>
                                      </p:childTnLst>
                                    </p:cTn>
                                  </p:par>
                                  <p:par>
                                    <p:cTn id="90" presetID="53" presetClass="entr" presetSubtype="528" fill="hold" grpId="0" nodeType="withEffect">
                                      <p:stCondLst>
                                        <p:cond delay="1000"/>
                                      </p:stCondLst>
                                      <p:childTnLst>
                                        <p:set>
                                          <p:cBhvr>
                                            <p:cTn id="91" dur="1" fill="hold">
                                              <p:stCondLst>
                                                <p:cond delay="0"/>
                                              </p:stCondLst>
                                            </p:cTn>
                                            <p:tgtEl>
                                              <p:spTgt spid="93"/>
                                            </p:tgtEl>
                                            <p:attrNameLst>
                                              <p:attrName>style.visibility</p:attrName>
                                            </p:attrNameLst>
                                          </p:cBhvr>
                                          <p:to>
                                            <p:strVal val="visible"/>
                                          </p:to>
                                        </p:set>
                                        <p:anim calcmode="lin" valueType="num">
                                          <p:cBhvr>
                                            <p:cTn id="92" dur="500" fill="hold"/>
                                            <p:tgtEl>
                                              <p:spTgt spid="93"/>
                                            </p:tgtEl>
                                            <p:attrNameLst>
                                              <p:attrName>ppt_w</p:attrName>
                                            </p:attrNameLst>
                                          </p:cBhvr>
                                          <p:tavLst>
                                            <p:tav tm="0">
                                              <p:val>
                                                <p:fltVal val="0"/>
                                              </p:val>
                                            </p:tav>
                                            <p:tav tm="100000">
                                              <p:val>
                                                <p:strVal val="#ppt_w"/>
                                              </p:val>
                                            </p:tav>
                                          </p:tavLst>
                                        </p:anim>
                                        <p:anim calcmode="lin" valueType="num">
                                          <p:cBhvr>
                                            <p:cTn id="93" dur="500" fill="hold"/>
                                            <p:tgtEl>
                                              <p:spTgt spid="93"/>
                                            </p:tgtEl>
                                            <p:attrNameLst>
                                              <p:attrName>ppt_h</p:attrName>
                                            </p:attrNameLst>
                                          </p:cBhvr>
                                          <p:tavLst>
                                            <p:tav tm="0">
                                              <p:val>
                                                <p:fltVal val="0"/>
                                              </p:val>
                                            </p:tav>
                                            <p:tav tm="100000">
                                              <p:val>
                                                <p:strVal val="#ppt_h"/>
                                              </p:val>
                                            </p:tav>
                                          </p:tavLst>
                                        </p:anim>
                                        <p:animEffect transition="in" filter="fade">
                                          <p:cBhvr>
                                            <p:cTn id="94" dur="500"/>
                                            <p:tgtEl>
                                              <p:spTgt spid="93"/>
                                            </p:tgtEl>
                                          </p:cBhvr>
                                        </p:animEffect>
                                        <p:anim calcmode="lin" valueType="num">
                                          <p:cBhvr>
                                            <p:cTn id="95" dur="500" fill="hold"/>
                                            <p:tgtEl>
                                              <p:spTgt spid="93"/>
                                            </p:tgtEl>
                                            <p:attrNameLst>
                                              <p:attrName>ppt_x</p:attrName>
                                            </p:attrNameLst>
                                          </p:cBhvr>
                                          <p:tavLst>
                                            <p:tav tm="0">
                                              <p:val>
                                                <p:fltVal val="0.5"/>
                                              </p:val>
                                            </p:tav>
                                            <p:tav tm="100000">
                                              <p:val>
                                                <p:strVal val="#ppt_x"/>
                                              </p:val>
                                            </p:tav>
                                          </p:tavLst>
                                        </p:anim>
                                        <p:anim calcmode="lin" valueType="num">
                                          <p:cBhvr>
                                            <p:cTn id="96" dur="500" fill="hold"/>
                                            <p:tgtEl>
                                              <p:spTgt spid="93"/>
                                            </p:tgtEl>
                                            <p:attrNameLst>
                                              <p:attrName>ppt_y</p:attrName>
                                            </p:attrNameLst>
                                          </p:cBhvr>
                                          <p:tavLst>
                                            <p:tav tm="0">
                                              <p:val>
                                                <p:fltVal val="0.5"/>
                                              </p:val>
                                            </p:tav>
                                            <p:tav tm="100000">
                                              <p:val>
                                                <p:strVal val="#ppt_y"/>
                                              </p:val>
                                            </p:tav>
                                          </p:tavLst>
                                        </p:anim>
                                      </p:childTnLst>
                                    </p:cTn>
                                  </p:par>
                                  <p:par>
                                    <p:cTn id="97" presetID="53" presetClass="entr" presetSubtype="528" fill="hold" grpId="0" nodeType="withEffect">
                                      <p:stCondLst>
                                        <p:cond delay="800"/>
                                      </p:stCondLst>
                                      <p:childTnLst>
                                        <p:set>
                                          <p:cBhvr>
                                            <p:cTn id="98" dur="1" fill="hold">
                                              <p:stCondLst>
                                                <p:cond delay="0"/>
                                              </p:stCondLst>
                                            </p:cTn>
                                            <p:tgtEl>
                                              <p:spTgt spid="94"/>
                                            </p:tgtEl>
                                            <p:attrNameLst>
                                              <p:attrName>style.visibility</p:attrName>
                                            </p:attrNameLst>
                                          </p:cBhvr>
                                          <p:to>
                                            <p:strVal val="visible"/>
                                          </p:to>
                                        </p:set>
                                        <p:anim calcmode="lin" valueType="num">
                                          <p:cBhvr>
                                            <p:cTn id="99" dur="500" fill="hold"/>
                                            <p:tgtEl>
                                              <p:spTgt spid="94"/>
                                            </p:tgtEl>
                                            <p:attrNameLst>
                                              <p:attrName>ppt_w</p:attrName>
                                            </p:attrNameLst>
                                          </p:cBhvr>
                                          <p:tavLst>
                                            <p:tav tm="0">
                                              <p:val>
                                                <p:fltVal val="0"/>
                                              </p:val>
                                            </p:tav>
                                            <p:tav tm="100000">
                                              <p:val>
                                                <p:strVal val="#ppt_w"/>
                                              </p:val>
                                            </p:tav>
                                          </p:tavLst>
                                        </p:anim>
                                        <p:anim calcmode="lin" valueType="num">
                                          <p:cBhvr>
                                            <p:cTn id="100" dur="500" fill="hold"/>
                                            <p:tgtEl>
                                              <p:spTgt spid="94"/>
                                            </p:tgtEl>
                                            <p:attrNameLst>
                                              <p:attrName>ppt_h</p:attrName>
                                            </p:attrNameLst>
                                          </p:cBhvr>
                                          <p:tavLst>
                                            <p:tav tm="0">
                                              <p:val>
                                                <p:fltVal val="0"/>
                                              </p:val>
                                            </p:tav>
                                            <p:tav tm="100000">
                                              <p:val>
                                                <p:strVal val="#ppt_h"/>
                                              </p:val>
                                            </p:tav>
                                          </p:tavLst>
                                        </p:anim>
                                        <p:animEffect transition="in" filter="fade">
                                          <p:cBhvr>
                                            <p:cTn id="101" dur="500"/>
                                            <p:tgtEl>
                                              <p:spTgt spid="94"/>
                                            </p:tgtEl>
                                          </p:cBhvr>
                                        </p:animEffect>
                                        <p:anim calcmode="lin" valueType="num">
                                          <p:cBhvr>
                                            <p:cTn id="102" dur="500" fill="hold"/>
                                            <p:tgtEl>
                                              <p:spTgt spid="94"/>
                                            </p:tgtEl>
                                            <p:attrNameLst>
                                              <p:attrName>ppt_x</p:attrName>
                                            </p:attrNameLst>
                                          </p:cBhvr>
                                          <p:tavLst>
                                            <p:tav tm="0">
                                              <p:val>
                                                <p:fltVal val="0.5"/>
                                              </p:val>
                                            </p:tav>
                                            <p:tav tm="100000">
                                              <p:val>
                                                <p:strVal val="#ppt_x"/>
                                              </p:val>
                                            </p:tav>
                                          </p:tavLst>
                                        </p:anim>
                                        <p:anim calcmode="lin" valueType="num">
                                          <p:cBhvr>
                                            <p:cTn id="103" dur="500" fill="hold"/>
                                            <p:tgtEl>
                                              <p:spTgt spid="94"/>
                                            </p:tgtEl>
                                            <p:attrNameLst>
                                              <p:attrName>ppt_y</p:attrName>
                                            </p:attrNameLst>
                                          </p:cBhvr>
                                          <p:tavLst>
                                            <p:tav tm="0">
                                              <p:val>
                                                <p:fltVal val="0.5"/>
                                              </p:val>
                                            </p:tav>
                                            <p:tav tm="100000">
                                              <p:val>
                                                <p:strVal val="#ppt_y"/>
                                              </p:val>
                                            </p:tav>
                                          </p:tavLst>
                                        </p:anim>
                                      </p:childTnLst>
                                    </p:cTn>
                                  </p:par>
                                  <p:par>
                                    <p:cTn id="104" presetID="53" presetClass="entr" presetSubtype="528" fill="hold" grpId="0" nodeType="withEffect">
                                      <p:stCondLst>
                                        <p:cond delay="600"/>
                                      </p:stCondLst>
                                      <p:childTnLst>
                                        <p:set>
                                          <p:cBhvr>
                                            <p:cTn id="105" dur="1" fill="hold">
                                              <p:stCondLst>
                                                <p:cond delay="0"/>
                                              </p:stCondLst>
                                            </p:cTn>
                                            <p:tgtEl>
                                              <p:spTgt spid="95"/>
                                            </p:tgtEl>
                                            <p:attrNameLst>
                                              <p:attrName>style.visibility</p:attrName>
                                            </p:attrNameLst>
                                          </p:cBhvr>
                                          <p:to>
                                            <p:strVal val="visible"/>
                                          </p:to>
                                        </p:set>
                                        <p:anim calcmode="lin" valueType="num">
                                          <p:cBhvr>
                                            <p:cTn id="106" dur="500" fill="hold"/>
                                            <p:tgtEl>
                                              <p:spTgt spid="95"/>
                                            </p:tgtEl>
                                            <p:attrNameLst>
                                              <p:attrName>ppt_w</p:attrName>
                                            </p:attrNameLst>
                                          </p:cBhvr>
                                          <p:tavLst>
                                            <p:tav tm="0">
                                              <p:val>
                                                <p:fltVal val="0"/>
                                              </p:val>
                                            </p:tav>
                                            <p:tav tm="100000">
                                              <p:val>
                                                <p:strVal val="#ppt_w"/>
                                              </p:val>
                                            </p:tav>
                                          </p:tavLst>
                                        </p:anim>
                                        <p:anim calcmode="lin" valueType="num">
                                          <p:cBhvr>
                                            <p:cTn id="107" dur="500" fill="hold"/>
                                            <p:tgtEl>
                                              <p:spTgt spid="95"/>
                                            </p:tgtEl>
                                            <p:attrNameLst>
                                              <p:attrName>ppt_h</p:attrName>
                                            </p:attrNameLst>
                                          </p:cBhvr>
                                          <p:tavLst>
                                            <p:tav tm="0">
                                              <p:val>
                                                <p:fltVal val="0"/>
                                              </p:val>
                                            </p:tav>
                                            <p:tav tm="100000">
                                              <p:val>
                                                <p:strVal val="#ppt_h"/>
                                              </p:val>
                                            </p:tav>
                                          </p:tavLst>
                                        </p:anim>
                                        <p:animEffect transition="in" filter="fade">
                                          <p:cBhvr>
                                            <p:cTn id="108" dur="500"/>
                                            <p:tgtEl>
                                              <p:spTgt spid="95"/>
                                            </p:tgtEl>
                                          </p:cBhvr>
                                        </p:animEffect>
                                        <p:anim calcmode="lin" valueType="num">
                                          <p:cBhvr>
                                            <p:cTn id="109" dur="500" fill="hold"/>
                                            <p:tgtEl>
                                              <p:spTgt spid="95"/>
                                            </p:tgtEl>
                                            <p:attrNameLst>
                                              <p:attrName>ppt_x</p:attrName>
                                            </p:attrNameLst>
                                          </p:cBhvr>
                                          <p:tavLst>
                                            <p:tav tm="0">
                                              <p:val>
                                                <p:fltVal val="0.5"/>
                                              </p:val>
                                            </p:tav>
                                            <p:tav tm="100000">
                                              <p:val>
                                                <p:strVal val="#ppt_x"/>
                                              </p:val>
                                            </p:tav>
                                          </p:tavLst>
                                        </p:anim>
                                        <p:anim calcmode="lin" valueType="num">
                                          <p:cBhvr>
                                            <p:cTn id="110" dur="500" fill="hold"/>
                                            <p:tgtEl>
                                              <p:spTgt spid="95"/>
                                            </p:tgtEl>
                                            <p:attrNameLst>
                                              <p:attrName>ppt_y</p:attrName>
                                            </p:attrNameLst>
                                          </p:cBhvr>
                                          <p:tavLst>
                                            <p:tav tm="0">
                                              <p:val>
                                                <p:fltVal val="0.5"/>
                                              </p:val>
                                            </p:tav>
                                            <p:tav tm="100000">
                                              <p:val>
                                                <p:strVal val="#ppt_y"/>
                                              </p:val>
                                            </p:tav>
                                          </p:tavLst>
                                        </p:anim>
                                      </p:childTnLst>
                                    </p:cTn>
                                  </p:par>
                                  <p:par>
                                    <p:cTn id="111" presetID="53" presetClass="entr" presetSubtype="528" fill="hold" grpId="0" nodeType="withEffect">
                                      <p:stCondLst>
                                        <p:cond delay="200"/>
                                      </p:stCondLst>
                                      <p:childTnLst>
                                        <p:set>
                                          <p:cBhvr>
                                            <p:cTn id="112" dur="1" fill="hold">
                                              <p:stCondLst>
                                                <p:cond delay="0"/>
                                              </p:stCondLst>
                                            </p:cTn>
                                            <p:tgtEl>
                                              <p:spTgt spid="97"/>
                                            </p:tgtEl>
                                            <p:attrNameLst>
                                              <p:attrName>style.visibility</p:attrName>
                                            </p:attrNameLst>
                                          </p:cBhvr>
                                          <p:to>
                                            <p:strVal val="visible"/>
                                          </p:to>
                                        </p:set>
                                        <p:anim calcmode="lin" valueType="num">
                                          <p:cBhvr>
                                            <p:cTn id="113" dur="500" fill="hold"/>
                                            <p:tgtEl>
                                              <p:spTgt spid="97"/>
                                            </p:tgtEl>
                                            <p:attrNameLst>
                                              <p:attrName>ppt_w</p:attrName>
                                            </p:attrNameLst>
                                          </p:cBhvr>
                                          <p:tavLst>
                                            <p:tav tm="0">
                                              <p:val>
                                                <p:fltVal val="0"/>
                                              </p:val>
                                            </p:tav>
                                            <p:tav tm="100000">
                                              <p:val>
                                                <p:strVal val="#ppt_w"/>
                                              </p:val>
                                            </p:tav>
                                          </p:tavLst>
                                        </p:anim>
                                        <p:anim calcmode="lin" valueType="num">
                                          <p:cBhvr>
                                            <p:cTn id="114" dur="500" fill="hold"/>
                                            <p:tgtEl>
                                              <p:spTgt spid="97"/>
                                            </p:tgtEl>
                                            <p:attrNameLst>
                                              <p:attrName>ppt_h</p:attrName>
                                            </p:attrNameLst>
                                          </p:cBhvr>
                                          <p:tavLst>
                                            <p:tav tm="0">
                                              <p:val>
                                                <p:fltVal val="0"/>
                                              </p:val>
                                            </p:tav>
                                            <p:tav tm="100000">
                                              <p:val>
                                                <p:strVal val="#ppt_h"/>
                                              </p:val>
                                            </p:tav>
                                          </p:tavLst>
                                        </p:anim>
                                        <p:animEffect transition="in" filter="fade">
                                          <p:cBhvr>
                                            <p:cTn id="115" dur="500"/>
                                            <p:tgtEl>
                                              <p:spTgt spid="97"/>
                                            </p:tgtEl>
                                          </p:cBhvr>
                                        </p:animEffect>
                                        <p:anim calcmode="lin" valueType="num">
                                          <p:cBhvr>
                                            <p:cTn id="116" dur="500" fill="hold"/>
                                            <p:tgtEl>
                                              <p:spTgt spid="97"/>
                                            </p:tgtEl>
                                            <p:attrNameLst>
                                              <p:attrName>ppt_x</p:attrName>
                                            </p:attrNameLst>
                                          </p:cBhvr>
                                          <p:tavLst>
                                            <p:tav tm="0">
                                              <p:val>
                                                <p:fltVal val="0.5"/>
                                              </p:val>
                                            </p:tav>
                                            <p:tav tm="100000">
                                              <p:val>
                                                <p:strVal val="#ppt_x"/>
                                              </p:val>
                                            </p:tav>
                                          </p:tavLst>
                                        </p:anim>
                                        <p:anim calcmode="lin" valueType="num">
                                          <p:cBhvr>
                                            <p:cTn id="117" dur="500" fill="hold"/>
                                            <p:tgtEl>
                                              <p:spTgt spid="97"/>
                                            </p:tgtEl>
                                            <p:attrNameLst>
                                              <p:attrName>ppt_y</p:attrName>
                                            </p:attrNameLst>
                                          </p:cBhvr>
                                          <p:tavLst>
                                            <p:tav tm="0">
                                              <p:val>
                                                <p:fltVal val="0.5"/>
                                              </p:val>
                                            </p:tav>
                                            <p:tav tm="100000">
                                              <p:val>
                                                <p:strVal val="#ppt_y"/>
                                              </p:val>
                                            </p:tav>
                                          </p:tavLst>
                                        </p:anim>
                                      </p:childTnLst>
                                    </p:cTn>
                                  </p:par>
                                  <p:par>
                                    <p:cTn id="118" presetID="53" presetClass="entr" presetSubtype="528" fill="hold" grpId="0" nodeType="withEffect">
                                      <p:stCondLst>
                                        <p:cond delay="400"/>
                                      </p:stCondLst>
                                      <p:childTnLst>
                                        <p:set>
                                          <p:cBhvr>
                                            <p:cTn id="119" dur="1" fill="hold">
                                              <p:stCondLst>
                                                <p:cond delay="0"/>
                                              </p:stCondLst>
                                            </p:cTn>
                                            <p:tgtEl>
                                              <p:spTgt spid="98"/>
                                            </p:tgtEl>
                                            <p:attrNameLst>
                                              <p:attrName>style.visibility</p:attrName>
                                            </p:attrNameLst>
                                          </p:cBhvr>
                                          <p:to>
                                            <p:strVal val="visible"/>
                                          </p:to>
                                        </p:set>
                                        <p:anim calcmode="lin" valueType="num">
                                          <p:cBhvr>
                                            <p:cTn id="120" dur="500" fill="hold"/>
                                            <p:tgtEl>
                                              <p:spTgt spid="98"/>
                                            </p:tgtEl>
                                            <p:attrNameLst>
                                              <p:attrName>ppt_w</p:attrName>
                                            </p:attrNameLst>
                                          </p:cBhvr>
                                          <p:tavLst>
                                            <p:tav tm="0">
                                              <p:val>
                                                <p:fltVal val="0"/>
                                              </p:val>
                                            </p:tav>
                                            <p:tav tm="100000">
                                              <p:val>
                                                <p:strVal val="#ppt_w"/>
                                              </p:val>
                                            </p:tav>
                                          </p:tavLst>
                                        </p:anim>
                                        <p:anim calcmode="lin" valueType="num">
                                          <p:cBhvr>
                                            <p:cTn id="121" dur="500" fill="hold"/>
                                            <p:tgtEl>
                                              <p:spTgt spid="98"/>
                                            </p:tgtEl>
                                            <p:attrNameLst>
                                              <p:attrName>ppt_h</p:attrName>
                                            </p:attrNameLst>
                                          </p:cBhvr>
                                          <p:tavLst>
                                            <p:tav tm="0">
                                              <p:val>
                                                <p:fltVal val="0"/>
                                              </p:val>
                                            </p:tav>
                                            <p:tav tm="100000">
                                              <p:val>
                                                <p:strVal val="#ppt_h"/>
                                              </p:val>
                                            </p:tav>
                                          </p:tavLst>
                                        </p:anim>
                                        <p:animEffect transition="in" filter="fade">
                                          <p:cBhvr>
                                            <p:cTn id="122" dur="500"/>
                                            <p:tgtEl>
                                              <p:spTgt spid="98"/>
                                            </p:tgtEl>
                                          </p:cBhvr>
                                        </p:animEffect>
                                        <p:anim calcmode="lin" valueType="num">
                                          <p:cBhvr>
                                            <p:cTn id="123" dur="500" fill="hold"/>
                                            <p:tgtEl>
                                              <p:spTgt spid="98"/>
                                            </p:tgtEl>
                                            <p:attrNameLst>
                                              <p:attrName>ppt_x</p:attrName>
                                            </p:attrNameLst>
                                          </p:cBhvr>
                                          <p:tavLst>
                                            <p:tav tm="0">
                                              <p:val>
                                                <p:fltVal val="0.5"/>
                                              </p:val>
                                            </p:tav>
                                            <p:tav tm="100000">
                                              <p:val>
                                                <p:strVal val="#ppt_x"/>
                                              </p:val>
                                            </p:tav>
                                          </p:tavLst>
                                        </p:anim>
                                        <p:anim calcmode="lin" valueType="num">
                                          <p:cBhvr>
                                            <p:cTn id="124" dur="500" fill="hold"/>
                                            <p:tgtEl>
                                              <p:spTgt spid="98"/>
                                            </p:tgtEl>
                                            <p:attrNameLst>
                                              <p:attrName>ppt_y</p:attrName>
                                            </p:attrNameLst>
                                          </p:cBhvr>
                                          <p:tavLst>
                                            <p:tav tm="0">
                                              <p:val>
                                                <p:fltVal val="0.5"/>
                                              </p:val>
                                            </p:tav>
                                            <p:tav tm="100000">
                                              <p:val>
                                                <p:strVal val="#ppt_y"/>
                                              </p:val>
                                            </p:tav>
                                          </p:tavLst>
                                        </p:anim>
                                      </p:childTnLst>
                                    </p:cTn>
                                  </p:par>
                                </p:childTnLst>
                              </p:cTn>
                            </p:par>
                            <p:par>
                              <p:cTn id="125" fill="hold">
                                <p:stCondLst>
                                  <p:cond delay="4500"/>
                                </p:stCondLst>
                                <p:childTnLst>
                                  <p:par>
                                    <p:cTn id="126" presetID="10" presetClass="entr" presetSubtype="0" fill="hold" grpId="0" nodeType="afterEffect">
                                      <p:stCondLst>
                                        <p:cond delay="0"/>
                                      </p:stCondLst>
                                      <p:childTnLst>
                                        <p:set>
                                          <p:cBhvr>
                                            <p:cTn id="127" dur="1" fill="hold">
                                              <p:stCondLst>
                                                <p:cond delay="0"/>
                                              </p:stCondLst>
                                            </p:cTn>
                                            <p:tgtEl>
                                              <p:spTgt spid="99"/>
                                            </p:tgtEl>
                                            <p:attrNameLst>
                                              <p:attrName>style.visibility</p:attrName>
                                            </p:attrNameLst>
                                          </p:cBhvr>
                                          <p:to>
                                            <p:strVal val="visible"/>
                                          </p:to>
                                        </p:set>
                                        <p:animEffect transition="in" filter="fade">
                                          <p:cBhvr>
                                            <p:cTn id="128" dur="500"/>
                                            <p:tgtEl>
                                              <p:spTgt spid="9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 grpId="0"/>
          <p:bldP spid="66" grpId="0"/>
          <p:bldP spid="70" grpId="0"/>
          <p:bldP spid="71" grpId="0"/>
          <p:bldP spid="72" grpId="0" animBg="1"/>
          <p:bldP spid="76" grpId="0" animBg="1"/>
          <p:bldP spid="80" grpId="0"/>
          <p:bldP spid="81" grpId="0"/>
          <p:bldP spid="82" grpId="0"/>
          <p:bldP spid="83" grpId="0"/>
          <p:bldP spid="84" grpId="0"/>
          <p:bldP spid="86" grpId="0"/>
          <p:bldP spid="87" grpId="0" animBg="1"/>
          <p:bldP spid="91" grpId="0"/>
          <p:bldP spid="92" grpId="0"/>
          <p:bldP spid="93" grpId="0" animBg="1"/>
          <p:bldP spid="94" grpId="0" animBg="1"/>
          <p:bldP spid="95" grpId="0" animBg="1"/>
          <p:bldP spid="96" grpId="0" animBg="1"/>
          <p:bldP spid="97" grpId="0" animBg="1"/>
          <p:bldP spid="98" grpId="0" animBg="1"/>
          <p:bldP spid="99" grpId="0"/>
        </p:bldLst>
      </p:timing>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矩形 34"/>
          <p:cNvSpPr/>
          <p:nvPr/>
        </p:nvSpPr>
        <p:spPr>
          <a:xfrm>
            <a:off x="1" y="2439624"/>
            <a:ext cx="14082713" cy="1492372"/>
          </a:xfrm>
          <a:prstGeom prst="rect">
            <a:avLst/>
          </a:prstGeom>
          <a:solidFill>
            <a:schemeClr val="bg1">
              <a:alpha val="84000"/>
            </a:schemeClr>
          </a:solidFill>
          <a:ln>
            <a:noFill/>
          </a:ln>
          <a:effectLst>
            <a:outerShdw blurRad="139700" dist="38100" dir="5400000" algn="t"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71"/>
          </a:p>
        </p:txBody>
      </p:sp>
      <p:sp>
        <p:nvSpPr>
          <p:cNvPr id="27" name="TextBox 26"/>
          <p:cNvSpPr txBox="1"/>
          <p:nvPr/>
        </p:nvSpPr>
        <p:spPr>
          <a:xfrm>
            <a:off x="6789113" y="4191698"/>
            <a:ext cx="1583045" cy="388558"/>
          </a:xfrm>
          <a:prstGeom prst="rect">
            <a:avLst/>
          </a:prstGeom>
          <a:noFill/>
        </p:spPr>
        <p:txBody>
          <a:bodyPr wrap="square" rtlCol="0">
            <a:spAutoFit/>
          </a:bodyPr>
          <a:lstStyle/>
          <a:p>
            <a:r>
              <a:rPr lang="zh-CN" altLang="en-US" sz="1853" dirty="0">
                <a:solidFill>
                  <a:schemeClr val="accent1"/>
                </a:solidFill>
                <a:latin typeface="微软雅黑" panose="020B0503020204020204" pitchFamily="34" charset="-122"/>
                <a:ea typeface="微软雅黑" panose="020B0503020204020204" pitchFamily="34" charset="-122"/>
              </a:rPr>
              <a:t>√</a:t>
            </a:r>
            <a:r>
              <a:rPr lang="zh-CN" altLang="en-US" sz="1853" dirty="0">
                <a:solidFill>
                  <a:schemeClr val="tx1">
                    <a:lumMod val="65000"/>
                    <a:lumOff val="35000"/>
                  </a:schemeClr>
                </a:solidFill>
                <a:latin typeface="微软雅黑" panose="020B0503020204020204" pitchFamily="34" charset="-122"/>
                <a:ea typeface="微软雅黑" panose="020B0503020204020204" pitchFamily="34" charset="-122"/>
              </a:rPr>
              <a:t> 工作前言</a:t>
            </a:r>
          </a:p>
        </p:txBody>
      </p:sp>
      <p:sp>
        <p:nvSpPr>
          <p:cNvPr id="28" name="TextBox 27"/>
          <p:cNvSpPr txBox="1"/>
          <p:nvPr/>
        </p:nvSpPr>
        <p:spPr>
          <a:xfrm>
            <a:off x="8449856" y="4191698"/>
            <a:ext cx="1517366" cy="388558"/>
          </a:xfrm>
          <a:prstGeom prst="rect">
            <a:avLst/>
          </a:prstGeom>
          <a:noFill/>
        </p:spPr>
        <p:txBody>
          <a:bodyPr wrap="square" rtlCol="0">
            <a:spAutoFit/>
          </a:bodyPr>
          <a:lstStyle/>
          <a:p>
            <a:r>
              <a:rPr lang="zh-CN" altLang="en-US" sz="1853" dirty="0">
                <a:solidFill>
                  <a:schemeClr val="accent1"/>
                </a:solidFill>
                <a:latin typeface="微软雅黑" panose="020B0503020204020204" pitchFamily="34" charset="-122"/>
                <a:ea typeface="微软雅黑" panose="020B0503020204020204" pitchFamily="34" charset="-122"/>
              </a:rPr>
              <a:t>√</a:t>
            </a:r>
            <a:r>
              <a:rPr lang="zh-CN" altLang="en-US" sz="1853" dirty="0">
                <a:solidFill>
                  <a:schemeClr val="tx1">
                    <a:lumMod val="65000"/>
                    <a:lumOff val="35000"/>
                  </a:schemeClr>
                </a:solidFill>
                <a:latin typeface="微软雅黑" panose="020B0503020204020204" pitchFamily="34" charset="-122"/>
                <a:ea typeface="微软雅黑" panose="020B0503020204020204" pitchFamily="34" charset="-122"/>
              </a:rPr>
              <a:t> 工作回顾</a:t>
            </a:r>
          </a:p>
        </p:txBody>
      </p:sp>
      <p:sp>
        <p:nvSpPr>
          <p:cNvPr id="29" name="TextBox 28"/>
          <p:cNvSpPr txBox="1"/>
          <p:nvPr/>
        </p:nvSpPr>
        <p:spPr>
          <a:xfrm>
            <a:off x="6789113" y="4828916"/>
            <a:ext cx="1583045" cy="388558"/>
          </a:xfrm>
          <a:prstGeom prst="rect">
            <a:avLst/>
          </a:prstGeom>
          <a:noFill/>
        </p:spPr>
        <p:txBody>
          <a:bodyPr wrap="square" rtlCol="0">
            <a:spAutoFit/>
          </a:bodyPr>
          <a:lstStyle/>
          <a:p>
            <a:r>
              <a:rPr lang="zh-CN" altLang="en-US" sz="1853" dirty="0">
                <a:solidFill>
                  <a:schemeClr val="accent1"/>
                </a:solidFill>
                <a:latin typeface="微软雅黑" panose="020B0503020204020204" pitchFamily="34" charset="-122"/>
                <a:ea typeface="微软雅黑" panose="020B0503020204020204" pitchFamily="34" charset="-122"/>
              </a:rPr>
              <a:t>√</a:t>
            </a:r>
            <a:r>
              <a:rPr lang="zh-CN" altLang="en-US" sz="1853" dirty="0">
                <a:solidFill>
                  <a:schemeClr val="tx1">
                    <a:lumMod val="65000"/>
                    <a:lumOff val="35000"/>
                  </a:schemeClr>
                </a:solidFill>
                <a:latin typeface="微软雅黑" panose="020B0503020204020204" pitchFamily="34" charset="-122"/>
                <a:ea typeface="微软雅黑" panose="020B0503020204020204" pitchFamily="34" charset="-122"/>
              </a:rPr>
              <a:t> 工作计划</a:t>
            </a:r>
          </a:p>
        </p:txBody>
      </p:sp>
      <p:sp>
        <p:nvSpPr>
          <p:cNvPr id="30" name="TextBox 29"/>
          <p:cNvSpPr txBox="1"/>
          <p:nvPr/>
        </p:nvSpPr>
        <p:spPr>
          <a:xfrm>
            <a:off x="8449856" y="4828916"/>
            <a:ext cx="1517366" cy="388558"/>
          </a:xfrm>
          <a:prstGeom prst="rect">
            <a:avLst/>
          </a:prstGeom>
          <a:noFill/>
        </p:spPr>
        <p:txBody>
          <a:bodyPr wrap="square" rtlCol="0">
            <a:spAutoFit/>
          </a:bodyPr>
          <a:lstStyle/>
          <a:p>
            <a:r>
              <a:rPr lang="zh-CN" altLang="en-US" sz="1853" dirty="0">
                <a:solidFill>
                  <a:schemeClr val="accent1"/>
                </a:solidFill>
                <a:latin typeface="微软雅黑" panose="020B0503020204020204" pitchFamily="34" charset="-122"/>
                <a:ea typeface="微软雅黑" panose="020B0503020204020204" pitchFamily="34" charset="-122"/>
              </a:rPr>
              <a:t>√</a:t>
            </a:r>
            <a:r>
              <a:rPr lang="zh-CN" altLang="en-US" sz="1853" dirty="0">
                <a:solidFill>
                  <a:schemeClr val="tx1">
                    <a:lumMod val="65000"/>
                    <a:lumOff val="35000"/>
                  </a:schemeClr>
                </a:solidFill>
                <a:latin typeface="微软雅黑" panose="020B0503020204020204" pitchFamily="34" charset="-122"/>
                <a:ea typeface="微软雅黑" panose="020B0503020204020204" pitchFamily="34" charset="-122"/>
              </a:rPr>
              <a:t> 工作团队</a:t>
            </a:r>
          </a:p>
        </p:txBody>
      </p:sp>
      <p:sp>
        <p:nvSpPr>
          <p:cNvPr id="31" name="TextBox 30"/>
          <p:cNvSpPr txBox="1"/>
          <p:nvPr/>
        </p:nvSpPr>
        <p:spPr>
          <a:xfrm>
            <a:off x="6821952" y="5451771"/>
            <a:ext cx="1517366" cy="388558"/>
          </a:xfrm>
          <a:prstGeom prst="rect">
            <a:avLst/>
          </a:prstGeom>
          <a:noFill/>
        </p:spPr>
        <p:txBody>
          <a:bodyPr wrap="square" rtlCol="0">
            <a:spAutoFit/>
          </a:bodyPr>
          <a:lstStyle/>
          <a:p>
            <a:r>
              <a:rPr lang="zh-CN" altLang="en-US" sz="1853" dirty="0">
                <a:solidFill>
                  <a:schemeClr val="accent1"/>
                </a:solidFill>
                <a:latin typeface="微软雅黑" panose="020B0503020204020204" pitchFamily="34" charset="-122"/>
                <a:ea typeface="微软雅黑" panose="020B0503020204020204" pitchFamily="34" charset="-122"/>
              </a:rPr>
              <a:t>√</a:t>
            </a:r>
            <a:r>
              <a:rPr lang="zh-CN" altLang="en-US" sz="1853" dirty="0">
                <a:solidFill>
                  <a:schemeClr val="tx1">
                    <a:lumMod val="65000"/>
                    <a:lumOff val="35000"/>
                  </a:schemeClr>
                </a:solidFill>
                <a:latin typeface="微软雅黑" panose="020B0503020204020204" pitchFamily="34" charset="-122"/>
                <a:ea typeface="微软雅黑" panose="020B0503020204020204" pitchFamily="34" charset="-122"/>
              </a:rPr>
              <a:t> 工作进度</a:t>
            </a:r>
          </a:p>
        </p:txBody>
      </p:sp>
      <p:sp>
        <p:nvSpPr>
          <p:cNvPr id="33" name="TextBox 32"/>
          <p:cNvSpPr txBox="1"/>
          <p:nvPr/>
        </p:nvSpPr>
        <p:spPr>
          <a:xfrm>
            <a:off x="8449856" y="5427598"/>
            <a:ext cx="1517366" cy="388558"/>
          </a:xfrm>
          <a:prstGeom prst="rect">
            <a:avLst/>
          </a:prstGeom>
          <a:noFill/>
        </p:spPr>
        <p:txBody>
          <a:bodyPr wrap="square" rtlCol="0">
            <a:spAutoFit/>
          </a:bodyPr>
          <a:lstStyle/>
          <a:p>
            <a:r>
              <a:rPr lang="zh-CN" altLang="en-US" sz="1853" dirty="0">
                <a:solidFill>
                  <a:schemeClr val="accent1"/>
                </a:solidFill>
                <a:latin typeface="微软雅黑" panose="020B0503020204020204" pitchFamily="34" charset="-122"/>
                <a:ea typeface="微软雅黑" panose="020B0503020204020204" pitchFamily="34" charset="-122"/>
              </a:rPr>
              <a:t>√</a:t>
            </a:r>
            <a:r>
              <a:rPr lang="zh-CN" altLang="en-US" sz="1853" dirty="0">
                <a:solidFill>
                  <a:schemeClr val="tx1">
                    <a:lumMod val="65000"/>
                    <a:lumOff val="35000"/>
                  </a:schemeClr>
                </a:solidFill>
                <a:latin typeface="微软雅黑" panose="020B0503020204020204" pitchFamily="34" charset="-122"/>
                <a:ea typeface="微软雅黑" panose="020B0503020204020204" pitchFamily="34" charset="-122"/>
              </a:rPr>
              <a:t> 去年相比</a:t>
            </a:r>
          </a:p>
        </p:txBody>
      </p:sp>
      <p:grpSp>
        <p:nvGrpSpPr>
          <p:cNvPr id="59" name="组合 58"/>
          <p:cNvGrpSpPr/>
          <p:nvPr/>
        </p:nvGrpSpPr>
        <p:grpSpPr>
          <a:xfrm>
            <a:off x="2696796" y="6227262"/>
            <a:ext cx="452009" cy="452172"/>
            <a:chOff x="1463339" y="1072758"/>
            <a:chExt cx="1546058" cy="1546058"/>
          </a:xfrm>
          <a:effectLst>
            <a:outerShdw blurRad="330200" dist="215900" dir="6900000" sx="71000" sy="71000" algn="t" rotWithShape="0">
              <a:prstClr val="black">
                <a:alpha val="54000"/>
              </a:prstClr>
            </a:outerShdw>
          </a:effectLst>
        </p:grpSpPr>
        <p:sp>
          <p:nvSpPr>
            <p:cNvPr id="61" name="同心圆 60"/>
            <p:cNvSpPr/>
            <p:nvPr/>
          </p:nvSpPr>
          <p:spPr>
            <a:xfrm>
              <a:off x="1463339" y="1072758"/>
              <a:ext cx="1546058" cy="1546058"/>
            </a:xfrm>
            <a:prstGeom prst="donut">
              <a:avLst>
                <a:gd name="adj" fmla="val 4879"/>
              </a:avLst>
            </a:prstGeom>
            <a:gradFill>
              <a:gsLst>
                <a:gs pos="0">
                  <a:schemeClr val="bg1">
                    <a:lumMod val="95000"/>
                  </a:schemeClr>
                </a:gs>
                <a:gs pos="55000">
                  <a:schemeClr val="bg1">
                    <a:lumMod val="95000"/>
                  </a:schemeClr>
                </a:gs>
                <a:gs pos="100000">
                  <a:schemeClr val="bg1">
                    <a:lumMod val="8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71">
                <a:solidFill>
                  <a:schemeClr val="tx1"/>
                </a:solidFill>
              </a:endParaRPr>
            </a:p>
          </p:txBody>
        </p:sp>
        <p:sp>
          <p:nvSpPr>
            <p:cNvPr id="62" name="椭圆 61"/>
            <p:cNvSpPr/>
            <p:nvPr/>
          </p:nvSpPr>
          <p:spPr>
            <a:xfrm>
              <a:off x="1484232" y="1093651"/>
              <a:ext cx="1504274" cy="1504273"/>
            </a:xfrm>
            <a:prstGeom prst="ellipse">
              <a:avLst/>
            </a:prstGeom>
            <a:gradFill>
              <a:gsLst>
                <a:gs pos="0">
                  <a:schemeClr val="bg1"/>
                </a:gs>
                <a:gs pos="51000">
                  <a:schemeClr val="bg1">
                    <a:lumMod val="95000"/>
                  </a:schemeClr>
                </a:gs>
                <a:gs pos="100000">
                  <a:srgbClr val="C5C5C5"/>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71"/>
            </a:p>
          </p:txBody>
        </p:sp>
      </p:grpSp>
      <p:sp>
        <p:nvSpPr>
          <p:cNvPr id="80" name="矩形 79"/>
          <p:cNvSpPr/>
          <p:nvPr/>
        </p:nvSpPr>
        <p:spPr>
          <a:xfrm>
            <a:off x="-2499" y="7518665"/>
            <a:ext cx="14082713" cy="51923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71"/>
          </a:p>
        </p:txBody>
      </p:sp>
      <p:grpSp>
        <p:nvGrpSpPr>
          <p:cNvPr id="7" name="组合 6"/>
          <p:cNvGrpSpPr/>
          <p:nvPr/>
        </p:nvGrpSpPr>
        <p:grpSpPr>
          <a:xfrm>
            <a:off x="4230609" y="1922705"/>
            <a:ext cx="2268993" cy="2268993"/>
            <a:chOff x="4508674" y="2118116"/>
            <a:chExt cx="2204282" cy="2204282"/>
          </a:xfrm>
        </p:grpSpPr>
        <p:grpSp>
          <p:nvGrpSpPr>
            <p:cNvPr id="38" name="组合 37"/>
            <p:cNvGrpSpPr/>
            <p:nvPr/>
          </p:nvGrpSpPr>
          <p:grpSpPr>
            <a:xfrm>
              <a:off x="4508674" y="2118116"/>
              <a:ext cx="2204282" cy="2204282"/>
              <a:chOff x="1517331" y="1125257"/>
              <a:chExt cx="2204282" cy="2204282"/>
            </a:xfrm>
          </p:grpSpPr>
          <p:sp>
            <p:nvSpPr>
              <p:cNvPr id="39" name="椭圆 38"/>
              <p:cNvSpPr/>
              <p:nvPr/>
            </p:nvSpPr>
            <p:spPr>
              <a:xfrm>
                <a:off x="1517331" y="1125257"/>
                <a:ext cx="2204282" cy="2204282"/>
              </a:xfrm>
              <a:prstGeom prst="ellipse">
                <a:avLst/>
              </a:prstGeom>
              <a:gradFill>
                <a:gsLst>
                  <a:gs pos="0">
                    <a:srgbClr val="EBEBEB"/>
                  </a:gs>
                  <a:gs pos="100000">
                    <a:srgbClr val="FEFEFE"/>
                  </a:gs>
                </a:gsLst>
                <a:lin ang="7530000" scaled="0"/>
              </a:gradFill>
              <a:ln w="12700">
                <a:solidFill>
                  <a:schemeClr val="bg1"/>
                </a:solidFill>
              </a:ln>
              <a:effectLst>
                <a:outerShdw blurRad="457200" dist="444500" dir="7800000" sx="89000" sy="89000" algn="tr" rotWithShape="0">
                  <a:prstClr val="black">
                    <a:alpha val="3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71"/>
              </a:p>
            </p:txBody>
          </p:sp>
          <p:sp>
            <p:nvSpPr>
              <p:cNvPr id="40" name="椭圆 39"/>
              <p:cNvSpPr/>
              <p:nvPr/>
            </p:nvSpPr>
            <p:spPr>
              <a:xfrm>
                <a:off x="1719372" y="1327298"/>
                <a:ext cx="1800200" cy="18002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71">
                  <a:solidFill>
                    <a:schemeClr val="tx1"/>
                  </a:solidFill>
                </a:endParaRPr>
              </a:p>
            </p:txBody>
          </p:sp>
        </p:grpSp>
        <p:sp>
          <p:nvSpPr>
            <p:cNvPr id="81" name="TextBox 80"/>
            <p:cNvSpPr txBox="1"/>
            <p:nvPr/>
          </p:nvSpPr>
          <p:spPr>
            <a:xfrm>
              <a:off x="5044082" y="2653915"/>
              <a:ext cx="1133465" cy="1137876"/>
            </a:xfrm>
            <a:prstGeom prst="rect">
              <a:avLst/>
            </a:prstGeom>
            <a:noFill/>
          </p:spPr>
          <p:txBody>
            <a:bodyPr wrap="square" rtlCol="0">
              <a:spAutoFit/>
            </a:bodyPr>
            <a:lstStyle/>
            <a:p>
              <a:r>
                <a:rPr lang="en-US" altLang="zh-CN" sz="6794" dirty="0">
                  <a:solidFill>
                    <a:schemeClr val="bg1"/>
                  </a:solidFill>
                  <a:latin typeface="DFGothic-EB" panose="02010609010101010101" pitchFamily="1" charset="-128"/>
                  <a:ea typeface="DFGothic-EB" panose="02010609010101010101" pitchFamily="1" charset="-128"/>
                </a:rPr>
                <a:t>01</a:t>
              </a:r>
              <a:endParaRPr lang="zh-CN" altLang="en-US" sz="6794" dirty="0">
                <a:solidFill>
                  <a:schemeClr val="bg1"/>
                </a:solidFill>
                <a:latin typeface="DFGothic-EB" panose="02010609010101010101" pitchFamily="1" charset="-128"/>
                <a:ea typeface="DFGothic-EB" panose="02010609010101010101" pitchFamily="1" charset="-128"/>
              </a:endParaRPr>
            </a:p>
          </p:txBody>
        </p:sp>
      </p:grpSp>
      <p:grpSp>
        <p:nvGrpSpPr>
          <p:cNvPr id="51" name="组合 50"/>
          <p:cNvGrpSpPr/>
          <p:nvPr/>
        </p:nvGrpSpPr>
        <p:grpSpPr>
          <a:xfrm>
            <a:off x="643361" y="5370105"/>
            <a:ext cx="655637" cy="655637"/>
            <a:chOff x="1517331" y="1125257"/>
            <a:chExt cx="2204282" cy="2204282"/>
          </a:xfrm>
        </p:grpSpPr>
        <p:sp>
          <p:nvSpPr>
            <p:cNvPr id="52" name="椭圆 51"/>
            <p:cNvSpPr/>
            <p:nvPr/>
          </p:nvSpPr>
          <p:spPr>
            <a:xfrm>
              <a:off x="1517331" y="1125257"/>
              <a:ext cx="2204282" cy="2204282"/>
            </a:xfrm>
            <a:prstGeom prst="ellipse">
              <a:avLst/>
            </a:prstGeom>
            <a:gradFill>
              <a:gsLst>
                <a:gs pos="0">
                  <a:srgbClr val="EBEBEB"/>
                </a:gs>
                <a:gs pos="100000">
                  <a:srgbClr val="FEFEFE"/>
                </a:gs>
              </a:gsLst>
              <a:lin ang="7530000" scaled="0"/>
            </a:gradFill>
            <a:ln w="12700">
              <a:solidFill>
                <a:schemeClr val="bg1"/>
              </a:solidFill>
            </a:ln>
            <a:effectLst>
              <a:outerShdw blurRad="457200" dist="444500" dir="7800000" sx="89000" sy="89000" algn="tr" rotWithShape="0">
                <a:prstClr val="black">
                  <a:alpha val="3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71"/>
            </a:p>
          </p:txBody>
        </p:sp>
        <p:sp>
          <p:nvSpPr>
            <p:cNvPr id="53" name="椭圆 52"/>
            <p:cNvSpPr/>
            <p:nvPr/>
          </p:nvSpPr>
          <p:spPr>
            <a:xfrm>
              <a:off x="1719372" y="1327298"/>
              <a:ext cx="1800200" cy="18002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71">
                <a:solidFill>
                  <a:schemeClr val="tx1"/>
                </a:solidFill>
              </a:endParaRPr>
            </a:p>
          </p:txBody>
        </p:sp>
      </p:grpSp>
      <p:grpSp>
        <p:nvGrpSpPr>
          <p:cNvPr id="54" name="组合 53"/>
          <p:cNvGrpSpPr/>
          <p:nvPr/>
        </p:nvGrpSpPr>
        <p:grpSpPr>
          <a:xfrm>
            <a:off x="315542" y="6453348"/>
            <a:ext cx="655637" cy="655637"/>
            <a:chOff x="1517331" y="1125257"/>
            <a:chExt cx="2204282" cy="2204282"/>
          </a:xfrm>
        </p:grpSpPr>
        <p:sp>
          <p:nvSpPr>
            <p:cNvPr id="55" name="椭圆 54"/>
            <p:cNvSpPr/>
            <p:nvPr/>
          </p:nvSpPr>
          <p:spPr>
            <a:xfrm>
              <a:off x="1517331" y="1125257"/>
              <a:ext cx="2204282" cy="2204282"/>
            </a:xfrm>
            <a:prstGeom prst="ellipse">
              <a:avLst/>
            </a:prstGeom>
            <a:gradFill>
              <a:gsLst>
                <a:gs pos="0">
                  <a:srgbClr val="EBEBEB"/>
                </a:gs>
                <a:gs pos="100000">
                  <a:srgbClr val="FEFEFE"/>
                </a:gs>
              </a:gsLst>
              <a:lin ang="7530000" scaled="0"/>
            </a:gradFill>
            <a:ln w="12700">
              <a:solidFill>
                <a:schemeClr val="bg1"/>
              </a:solidFill>
            </a:ln>
            <a:effectLst>
              <a:outerShdw blurRad="457200" dist="444500" dir="7800000" sx="89000" sy="89000" algn="tr" rotWithShape="0">
                <a:prstClr val="black">
                  <a:alpha val="3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71"/>
            </a:p>
          </p:txBody>
        </p:sp>
        <p:sp>
          <p:nvSpPr>
            <p:cNvPr id="56" name="椭圆 55"/>
            <p:cNvSpPr/>
            <p:nvPr/>
          </p:nvSpPr>
          <p:spPr>
            <a:xfrm>
              <a:off x="1719372" y="1327298"/>
              <a:ext cx="1800200" cy="180020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71">
                <a:solidFill>
                  <a:schemeClr val="tx1"/>
                </a:solidFill>
              </a:endParaRPr>
            </a:p>
          </p:txBody>
        </p:sp>
      </p:grpSp>
      <p:grpSp>
        <p:nvGrpSpPr>
          <p:cNvPr id="57" name="组合 56"/>
          <p:cNvGrpSpPr/>
          <p:nvPr/>
        </p:nvGrpSpPr>
        <p:grpSpPr>
          <a:xfrm>
            <a:off x="1376527" y="6025742"/>
            <a:ext cx="535449" cy="535449"/>
            <a:chOff x="1517331" y="1125257"/>
            <a:chExt cx="2204282" cy="2204282"/>
          </a:xfrm>
        </p:grpSpPr>
        <p:sp>
          <p:nvSpPr>
            <p:cNvPr id="58" name="椭圆 57"/>
            <p:cNvSpPr/>
            <p:nvPr/>
          </p:nvSpPr>
          <p:spPr>
            <a:xfrm>
              <a:off x="1517331" y="1125257"/>
              <a:ext cx="2204282" cy="2204282"/>
            </a:xfrm>
            <a:prstGeom prst="ellipse">
              <a:avLst/>
            </a:prstGeom>
            <a:gradFill>
              <a:gsLst>
                <a:gs pos="0">
                  <a:srgbClr val="EBEBEB"/>
                </a:gs>
                <a:gs pos="100000">
                  <a:srgbClr val="FEFEFE"/>
                </a:gs>
              </a:gsLst>
              <a:lin ang="7530000" scaled="0"/>
            </a:gradFill>
            <a:ln w="12700">
              <a:solidFill>
                <a:schemeClr val="bg1"/>
              </a:solidFill>
            </a:ln>
            <a:effectLst>
              <a:outerShdw blurRad="457200" dist="444500" dir="7800000" sx="89000" sy="89000" algn="tr" rotWithShape="0">
                <a:prstClr val="black">
                  <a:alpha val="3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71"/>
            </a:p>
          </p:txBody>
        </p:sp>
        <p:sp>
          <p:nvSpPr>
            <p:cNvPr id="60" name="椭圆 59"/>
            <p:cNvSpPr/>
            <p:nvPr/>
          </p:nvSpPr>
          <p:spPr>
            <a:xfrm>
              <a:off x="1719372" y="1327298"/>
              <a:ext cx="1800200" cy="18002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71">
                <a:solidFill>
                  <a:schemeClr val="tx1"/>
                </a:solidFill>
              </a:endParaRPr>
            </a:p>
          </p:txBody>
        </p:sp>
      </p:grpSp>
      <p:sp>
        <p:nvSpPr>
          <p:cNvPr id="82" name="TextBox 81"/>
          <p:cNvSpPr txBox="1"/>
          <p:nvPr/>
        </p:nvSpPr>
        <p:spPr>
          <a:xfrm>
            <a:off x="6952695" y="2848983"/>
            <a:ext cx="4313612" cy="682070"/>
          </a:xfrm>
          <a:prstGeom prst="rect">
            <a:avLst/>
          </a:prstGeom>
          <a:noFill/>
        </p:spPr>
        <p:txBody>
          <a:bodyPr wrap="square" rtlCol="0">
            <a:spAutoFit/>
          </a:bodyPr>
          <a:lstStyle/>
          <a:p>
            <a:r>
              <a:rPr lang="zh-CN" altLang="en-US" sz="3706" b="1" spc="-154" dirty="0">
                <a:solidFill>
                  <a:schemeClr val="accent1"/>
                </a:solidFill>
                <a:latin typeface="思源黑体 CN Bold" pitchFamily="34" charset="-122"/>
                <a:ea typeface="思源黑体 CN Bold" pitchFamily="34" charset="-122"/>
              </a:rPr>
              <a:t>年终工作概述</a:t>
            </a:r>
          </a:p>
        </p:txBody>
      </p:sp>
      <p:grpSp>
        <p:nvGrpSpPr>
          <p:cNvPr id="32" name="组合 31"/>
          <p:cNvGrpSpPr/>
          <p:nvPr/>
        </p:nvGrpSpPr>
        <p:grpSpPr>
          <a:xfrm>
            <a:off x="12028831" y="120416"/>
            <a:ext cx="655637" cy="655637"/>
            <a:chOff x="1517331" y="1125257"/>
            <a:chExt cx="2204282" cy="2204282"/>
          </a:xfrm>
        </p:grpSpPr>
        <p:sp>
          <p:nvSpPr>
            <p:cNvPr id="34" name="椭圆 33"/>
            <p:cNvSpPr/>
            <p:nvPr/>
          </p:nvSpPr>
          <p:spPr>
            <a:xfrm>
              <a:off x="1517331" y="1125257"/>
              <a:ext cx="2204282" cy="2204282"/>
            </a:xfrm>
            <a:prstGeom prst="ellipse">
              <a:avLst/>
            </a:prstGeom>
            <a:gradFill>
              <a:gsLst>
                <a:gs pos="0">
                  <a:srgbClr val="EBEBEB"/>
                </a:gs>
                <a:gs pos="100000">
                  <a:srgbClr val="FEFEFE"/>
                </a:gs>
              </a:gsLst>
              <a:lin ang="7530000" scaled="0"/>
            </a:gradFill>
            <a:ln w="12700">
              <a:solidFill>
                <a:schemeClr val="bg1"/>
              </a:solidFill>
            </a:ln>
            <a:effectLst>
              <a:outerShdw blurRad="457200" dist="444500" dir="7800000" sx="89000" sy="89000" algn="tr" rotWithShape="0">
                <a:prstClr val="black">
                  <a:alpha val="3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71"/>
            </a:p>
          </p:txBody>
        </p:sp>
        <p:sp>
          <p:nvSpPr>
            <p:cNvPr id="36" name="椭圆 35"/>
            <p:cNvSpPr/>
            <p:nvPr/>
          </p:nvSpPr>
          <p:spPr>
            <a:xfrm>
              <a:off x="1719372" y="1327298"/>
              <a:ext cx="1800200" cy="18002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71">
                <a:solidFill>
                  <a:schemeClr val="tx1"/>
                </a:solidFill>
              </a:endParaRPr>
            </a:p>
          </p:txBody>
        </p:sp>
      </p:grpSp>
      <p:grpSp>
        <p:nvGrpSpPr>
          <p:cNvPr id="37" name="组合 36"/>
          <p:cNvGrpSpPr/>
          <p:nvPr/>
        </p:nvGrpSpPr>
        <p:grpSpPr>
          <a:xfrm>
            <a:off x="13187539" y="204731"/>
            <a:ext cx="655637" cy="655637"/>
            <a:chOff x="1517331" y="1125257"/>
            <a:chExt cx="2204282" cy="2204282"/>
          </a:xfrm>
        </p:grpSpPr>
        <p:sp>
          <p:nvSpPr>
            <p:cNvPr id="41" name="椭圆 40"/>
            <p:cNvSpPr/>
            <p:nvPr/>
          </p:nvSpPr>
          <p:spPr>
            <a:xfrm>
              <a:off x="1517331" y="1125257"/>
              <a:ext cx="2204282" cy="2204282"/>
            </a:xfrm>
            <a:prstGeom prst="ellipse">
              <a:avLst/>
            </a:prstGeom>
            <a:gradFill>
              <a:gsLst>
                <a:gs pos="0">
                  <a:srgbClr val="EBEBEB"/>
                </a:gs>
                <a:gs pos="100000">
                  <a:srgbClr val="FEFEFE"/>
                </a:gs>
              </a:gsLst>
              <a:lin ang="7530000" scaled="0"/>
            </a:gradFill>
            <a:ln w="12700">
              <a:solidFill>
                <a:schemeClr val="bg1"/>
              </a:solidFill>
            </a:ln>
            <a:effectLst>
              <a:outerShdw blurRad="457200" dist="444500" dir="7800000" sx="89000" sy="89000" algn="tr" rotWithShape="0">
                <a:prstClr val="black">
                  <a:alpha val="3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71"/>
            </a:p>
          </p:txBody>
        </p:sp>
        <p:sp>
          <p:nvSpPr>
            <p:cNvPr id="42" name="椭圆 41"/>
            <p:cNvSpPr/>
            <p:nvPr/>
          </p:nvSpPr>
          <p:spPr>
            <a:xfrm>
              <a:off x="1719372" y="1327298"/>
              <a:ext cx="1800200" cy="180020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71">
                <a:solidFill>
                  <a:schemeClr val="tx1"/>
                </a:solidFill>
              </a:endParaRPr>
            </a:p>
          </p:txBody>
        </p:sp>
      </p:grpSp>
      <p:grpSp>
        <p:nvGrpSpPr>
          <p:cNvPr id="43" name="组合 42"/>
          <p:cNvGrpSpPr/>
          <p:nvPr/>
        </p:nvGrpSpPr>
        <p:grpSpPr>
          <a:xfrm>
            <a:off x="12371064" y="769537"/>
            <a:ext cx="935391" cy="935391"/>
            <a:chOff x="1517331" y="1125257"/>
            <a:chExt cx="2204282" cy="2204282"/>
          </a:xfrm>
        </p:grpSpPr>
        <p:sp>
          <p:nvSpPr>
            <p:cNvPr id="44" name="椭圆 43"/>
            <p:cNvSpPr/>
            <p:nvPr/>
          </p:nvSpPr>
          <p:spPr>
            <a:xfrm>
              <a:off x="1517331" y="1125257"/>
              <a:ext cx="2204282" cy="2204282"/>
            </a:xfrm>
            <a:prstGeom prst="ellipse">
              <a:avLst/>
            </a:prstGeom>
            <a:gradFill>
              <a:gsLst>
                <a:gs pos="0">
                  <a:srgbClr val="EBEBEB"/>
                </a:gs>
                <a:gs pos="100000">
                  <a:srgbClr val="FEFEFE"/>
                </a:gs>
              </a:gsLst>
              <a:lin ang="7530000" scaled="0"/>
            </a:gradFill>
            <a:ln w="12700">
              <a:solidFill>
                <a:schemeClr val="bg1"/>
              </a:solidFill>
            </a:ln>
            <a:effectLst>
              <a:outerShdw blurRad="457200" dist="444500" dir="7800000" sx="89000" sy="89000" algn="tr" rotWithShape="0">
                <a:prstClr val="black">
                  <a:alpha val="3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71"/>
            </a:p>
          </p:txBody>
        </p:sp>
        <p:sp>
          <p:nvSpPr>
            <p:cNvPr id="45" name="椭圆 44"/>
            <p:cNvSpPr/>
            <p:nvPr/>
          </p:nvSpPr>
          <p:spPr>
            <a:xfrm>
              <a:off x="1719372" y="1327298"/>
              <a:ext cx="1800200" cy="18002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71">
                <a:solidFill>
                  <a:schemeClr val="tx1"/>
                </a:solidFill>
              </a:endParaRPr>
            </a:p>
          </p:txBody>
        </p:sp>
      </p:grpSp>
      <p:grpSp>
        <p:nvGrpSpPr>
          <p:cNvPr id="46" name="组合 45"/>
          <p:cNvGrpSpPr/>
          <p:nvPr/>
        </p:nvGrpSpPr>
        <p:grpSpPr>
          <a:xfrm>
            <a:off x="11636917" y="1284982"/>
            <a:ext cx="452009" cy="452172"/>
            <a:chOff x="1463339" y="1072758"/>
            <a:chExt cx="1546058" cy="1546058"/>
          </a:xfrm>
          <a:effectLst>
            <a:outerShdw blurRad="330200" dist="215900" dir="6900000" sx="71000" sy="71000" algn="t" rotWithShape="0">
              <a:prstClr val="black">
                <a:alpha val="54000"/>
              </a:prstClr>
            </a:outerShdw>
          </a:effectLst>
        </p:grpSpPr>
        <p:sp>
          <p:nvSpPr>
            <p:cNvPr id="47" name="同心圆 46"/>
            <p:cNvSpPr/>
            <p:nvPr/>
          </p:nvSpPr>
          <p:spPr>
            <a:xfrm>
              <a:off x="1463339" y="1072758"/>
              <a:ext cx="1546058" cy="1546058"/>
            </a:xfrm>
            <a:prstGeom prst="donut">
              <a:avLst>
                <a:gd name="adj" fmla="val 4879"/>
              </a:avLst>
            </a:prstGeom>
            <a:gradFill>
              <a:gsLst>
                <a:gs pos="0">
                  <a:schemeClr val="bg1">
                    <a:lumMod val="95000"/>
                  </a:schemeClr>
                </a:gs>
                <a:gs pos="55000">
                  <a:schemeClr val="bg1">
                    <a:lumMod val="95000"/>
                  </a:schemeClr>
                </a:gs>
                <a:gs pos="100000">
                  <a:schemeClr val="bg1">
                    <a:lumMod val="8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71">
                <a:solidFill>
                  <a:schemeClr val="tx1"/>
                </a:solidFill>
              </a:endParaRPr>
            </a:p>
          </p:txBody>
        </p:sp>
        <p:sp>
          <p:nvSpPr>
            <p:cNvPr id="48" name="椭圆 47"/>
            <p:cNvSpPr/>
            <p:nvPr/>
          </p:nvSpPr>
          <p:spPr>
            <a:xfrm>
              <a:off x="1484232" y="1093651"/>
              <a:ext cx="1504274" cy="1504273"/>
            </a:xfrm>
            <a:prstGeom prst="ellipse">
              <a:avLst/>
            </a:prstGeom>
            <a:gradFill>
              <a:gsLst>
                <a:gs pos="0">
                  <a:schemeClr val="bg1"/>
                </a:gs>
                <a:gs pos="51000">
                  <a:schemeClr val="bg1">
                    <a:lumMod val="95000"/>
                  </a:schemeClr>
                </a:gs>
                <a:gs pos="100000">
                  <a:srgbClr val="C5C5C5"/>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71"/>
            </a:p>
          </p:txBody>
        </p:sp>
      </p:grpSp>
      <p:sp>
        <p:nvSpPr>
          <p:cNvPr id="49" name="TextBox 48"/>
          <p:cNvSpPr txBox="1"/>
          <p:nvPr/>
        </p:nvSpPr>
        <p:spPr>
          <a:xfrm>
            <a:off x="2547166" y="8884826"/>
            <a:ext cx="1170225" cy="486438"/>
          </a:xfrm>
          <a:prstGeom prst="rect">
            <a:avLst/>
          </a:prstGeom>
          <a:noFill/>
        </p:spPr>
        <p:txBody>
          <a:bodyPr wrap="none" rtlCol="0">
            <a:spAutoFit/>
          </a:bodyPr>
          <a:lstStyle/>
          <a:p>
            <a:r>
              <a:rPr lang="zh-CN" altLang="en-US" sz="2471" dirty="0"/>
              <a:t>延迟符</a:t>
            </a:r>
          </a:p>
        </p:txBody>
      </p:sp>
    </p:spTree>
    <p:extLst>
      <p:ext uri="{BB962C8B-B14F-4D97-AF65-F5344CB8AC3E}">
        <p14:creationId xmlns:p14="http://schemas.microsoft.com/office/powerpoint/2010/main" val="3014874948"/>
      </p:ext>
    </p:extLst>
  </p:cSld>
  <p:clrMapOvr>
    <a:masterClrMapping/>
  </p:clrMapOvr>
  <mc:AlternateContent xmlns:mc="http://schemas.openxmlformats.org/markup-compatibility/2006" xmlns:p14="http://schemas.microsoft.com/office/powerpoint/2010/main">
    <mc:Choice Requires="p14">
      <p:transition spd="slow" p14:dur="900" advTm="0">
        <p14:warp dir="in"/>
      </p:transition>
    </mc:Choice>
    <mc:Fallback xmlns="">
      <p:transition spd="slow"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grpId="0" nodeType="withEffect">
                                      <p:stCondLst>
                                        <p:cond delay="0"/>
                                      </p:stCondLst>
                                      <p:childTnLst>
                                        <p:set>
                                          <p:cBhvr>
                                            <p:cTn id="6" dur="1" fill="hold">
                                              <p:stCondLst>
                                                <p:cond delay="0"/>
                                              </p:stCondLst>
                                            </p:cTn>
                                            <p:tgtEl>
                                              <p:spTgt spid="35"/>
                                            </p:tgtEl>
                                            <p:attrNameLst>
                                              <p:attrName>style.visibility</p:attrName>
                                            </p:attrNameLst>
                                          </p:cBhvr>
                                          <p:to>
                                            <p:strVal val="visible"/>
                                          </p:to>
                                        </p:set>
                                        <p:anim calcmode="lin" valueType="num">
                                          <p:cBhvr additive="base">
                                            <p:cTn id="7" dur="500"/>
                                            <p:tgtEl>
                                              <p:spTgt spid="35"/>
                                            </p:tgtEl>
                                            <p:attrNameLst>
                                              <p:attrName>ppt_x</p:attrName>
                                            </p:attrNameLst>
                                          </p:cBhvr>
                                          <p:tavLst>
                                            <p:tav tm="0">
                                              <p:val>
                                                <p:strVal val="#ppt_x-#ppt_w*1.125000"/>
                                              </p:val>
                                            </p:tav>
                                            <p:tav tm="100000">
                                              <p:val>
                                                <p:strVal val="#ppt_x"/>
                                              </p:val>
                                            </p:tav>
                                          </p:tavLst>
                                        </p:anim>
                                        <p:animEffect transition="in" filter="wipe(right)">
                                          <p:cBhvr>
                                            <p:cTn id="8" dur="500"/>
                                            <p:tgtEl>
                                              <p:spTgt spid="35"/>
                                            </p:tgtEl>
                                          </p:cBhvr>
                                        </p:animEffect>
                                      </p:childTnLst>
                                    </p:cTn>
                                  </p:par>
                                </p:childTnLst>
                              </p:cTn>
                            </p:par>
                            <p:par>
                              <p:cTn id="9" fill="hold">
                                <p:stCondLst>
                                  <p:cond delay="500"/>
                                </p:stCondLst>
                                <p:childTnLst>
                                  <p:par>
                                    <p:cTn id="10" presetID="2" presetClass="entr" presetSubtype="12" fill="hold" nodeType="afterEffect">
                                      <p:stCondLst>
                                        <p:cond delay="0"/>
                                      </p:stCondLst>
                                      <p:childTnLst>
                                        <p:set>
                                          <p:cBhvr>
                                            <p:cTn id="11" dur="1" fill="hold">
                                              <p:stCondLst>
                                                <p:cond delay="0"/>
                                              </p:stCondLst>
                                            </p:cTn>
                                            <p:tgtEl>
                                              <p:spTgt spid="59"/>
                                            </p:tgtEl>
                                            <p:attrNameLst>
                                              <p:attrName>style.visibility</p:attrName>
                                            </p:attrNameLst>
                                          </p:cBhvr>
                                          <p:to>
                                            <p:strVal val="visible"/>
                                          </p:to>
                                        </p:set>
                                        <p:anim calcmode="lin" valueType="num">
                                          <p:cBhvr additive="base">
                                            <p:cTn id="12" dur="500" fill="hold"/>
                                            <p:tgtEl>
                                              <p:spTgt spid="59"/>
                                            </p:tgtEl>
                                            <p:attrNameLst>
                                              <p:attrName>ppt_x</p:attrName>
                                            </p:attrNameLst>
                                          </p:cBhvr>
                                          <p:tavLst>
                                            <p:tav tm="0">
                                              <p:val>
                                                <p:strVal val="0-#ppt_w/2"/>
                                              </p:val>
                                            </p:tav>
                                            <p:tav tm="100000">
                                              <p:val>
                                                <p:strVal val="#ppt_x"/>
                                              </p:val>
                                            </p:tav>
                                          </p:tavLst>
                                        </p:anim>
                                        <p:anim calcmode="lin" valueType="num">
                                          <p:cBhvr additive="base">
                                            <p:cTn id="13" dur="500" fill="hold"/>
                                            <p:tgtEl>
                                              <p:spTgt spid="59"/>
                                            </p:tgtEl>
                                            <p:attrNameLst>
                                              <p:attrName>ppt_y</p:attrName>
                                            </p:attrNameLst>
                                          </p:cBhvr>
                                          <p:tavLst>
                                            <p:tav tm="0">
                                              <p:val>
                                                <p:strVal val="1+#ppt_h/2"/>
                                              </p:val>
                                            </p:tav>
                                            <p:tav tm="100000">
                                              <p:val>
                                                <p:strVal val="#ppt_y"/>
                                              </p:val>
                                            </p:tav>
                                          </p:tavLst>
                                        </p:anim>
                                      </p:childTnLst>
                                    </p:cTn>
                                  </p:par>
                                  <p:par>
                                    <p:cTn id="14" presetID="2" presetClass="entr" presetSubtype="12" accel="90000" fill="hold" nodeType="withEffect" p14:presetBounceEnd="52000">
                                      <p:stCondLst>
                                        <p:cond delay="300"/>
                                      </p:stCondLst>
                                      <p:childTnLst>
                                        <p:set>
                                          <p:cBhvr>
                                            <p:cTn id="15" dur="1" fill="hold">
                                              <p:stCondLst>
                                                <p:cond delay="0"/>
                                              </p:stCondLst>
                                            </p:cTn>
                                            <p:tgtEl>
                                              <p:spTgt spid="57"/>
                                            </p:tgtEl>
                                            <p:attrNameLst>
                                              <p:attrName>style.visibility</p:attrName>
                                            </p:attrNameLst>
                                          </p:cBhvr>
                                          <p:to>
                                            <p:strVal val="visible"/>
                                          </p:to>
                                        </p:set>
                                        <p:anim calcmode="lin" valueType="num" p14:bounceEnd="52000">
                                          <p:cBhvr additive="base">
                                            <p:cTn id="16" dur="500" fill="hold"/>
                                            <p:tgtEl>
                                              <p:spTgt spid="57"/>
                                            </p:tgtEl>
                                            <p:attrNameLst>
                                              <p:attrName>ppt_x</p:attrName>
                                            </p:attrNameLst>
                                          </p:cBhvr>
                                          <p:tavLst>
                                            <p:tav tm="0">
                                              <p:val>
                                                <p:strVal val="0-#ppt_w/2"/>
                                              </p:val>
                                            </p:tav>
                                            <p:tav tm="100000">
                                              <p:val>
                                                <p:strVal val="#ppt_x"/>
                                              </p:val>
                                            </p:tav>
                                          </p:tavLst>
                                        </p:anim>
                                        <p:anim calcmode="lin" valueType="num" p14:bounceEnd="52000">
                                          <p:cBhvr additive="base">
                                            <p:cTn id="17" dur="500" fill="hold"/>
                                            <p:tgtEl>
                                              <p:spTgt spid="57"/>
                                            </p:tgtEl>
                                            <p:attrNameLst>
                                              <p:attrName>ppt_y</p:attrName>
                                            </p:attrNameLst>
                                          </p:cBhvr>
                                          <p:tavLst>
                                            <p:tav tm="0">
                                              <p:val>
                                                <p:strVal val="1+#ppt_h/2"/>
                                              </p:val>
                                            </p:tav>
                                            <p:tav tm="100000">
                                              <p:val>
                                                <p:strVal val="#ppt_y"/>
                                              </p:val>
                                            </p:tav>
                                          </p:tavLst>
                                        </p:anim>
                                      </p:childTnLst>
                                    </p:cTn>
                                  </p:par>
                                  <p:par>
                                    <p:cTn id="18" presetID="2" presetClass="entr" presetSubtype="12" accel="90000" fill="hold" nodeType="withEffect" p14:presetBounceEnd="52000">
                                      <p:stCondLst>
                                        <p:cond delay="600"/>
                                      </p:stCondLst>
                                      <p:childTnLst>
                                        <p:set>
                                          <p:cBhvr>
                                            <p:cTn id="19" dur="1" fill="hold">
                                              <p:stCondLst>
                                                <p:cond delay="0"/>
                                              </p:stCondLst>
                                            </p:cTn>
                                            <p:tgtEl>
                                              <p:spTgt spid="51"/>
                                            </p:tgtEl>
                                            <p:attrNameLst>
                                              <p:attrName>style.visibility</p:attrName>
                                            </p:attrNameLst>
                                          </p:cBhvr>
                                          <p:to>
                                            <p:strVal val="visible"/>
                                          </p:to>
                                        </p:set>
                                        <p:anim calcmode="lin" valueType="num" p14:bounceEnd="52000">
                                          <p:cBhvr additive="base">
                                            <p:cTn id="20" dur="500" fill="hold"/>
                                            <p:tgtEl>
                                              <p:spTgt spid="51"/>
                                            </p:tgtEl>
                                            <p:attrNameLst>
                                              <p:attrName>ppt_x</p:attrName>
                                            </p:attrNameLst>
                                          </p:cBhvr>
                                          <p:tavLst>
                                            <p:tav tm="0">
                                              <p:val>
                                                <p:strVal val="0-#ppt_w/2"/>
                                              </p:val>
                                            </p:tav>
                                            <p:tav tm="100000">
                                              <p:val>
                                                <p:strVal val="#ppt_x"/>
                                              </p:val>
                                            </p:tav>
                                          </p:tavLst>
                                        </p:anim>
                                        <p:anim calcmode="lin" valueType="num" p14:bounceEnd="52000">
                                          <p:cBhvr additive="base">
                                            <p:cTn id="21" dur="500" fill="hold"/>
                                            <p:tgtEl>
                                              <p:spTgt spid="51"/>
                                            </p:tgtEl>
                                            <p:attrNameLst>
                                              <p:attrName>ppt_y</p:attrName>
                                            </p:attrNameLst>
                                          </p:cBhvr>
                                          <p:tavLst>
                                            <p:tav tm="0">
                                              <p:val>
                                                <p:strVal val="1+#ppt_h/2"/>
                                              </p:val>
                                            </p:tav>
                                            <p:tav tm="100000">
                                              <p:val>
                                                <p:strVal val="#ppt_y"/>
                                              </p:val>
                                            </p:tav>
                                          </p:tavLst>
                                        </p:anim>
                                      </p:childTnLst>
                                    </p:cTn>
                                  </p:par>
                                  <p:par>
                                    <p:cTn id="22" presetID="2" presetClass="entr" presetSubtype="12" accel="90000" fill="hold" nodeType="withEffect" p14:presetBounceEnd="52000">
                                      <p:stCondLst>
                                        <p:cond delay="900"/>
                                      </p:stCondLst>
                                      <p:childTnLst>
                                        <p:set>
                                          <p:cBhvr>
                                            <p:cTn id="23" dur="1" fill="hold">
                                              <p:stCondLst>
                                                <p:cond delay="0"/>
                                              </p:stCondLst>
                                            </p:cTn>
                                            <p:tgtEl>
                                              <p:spTgt spid="54"/>
                                            </p:tgtEl>
                                            <p:attrNameLst>
                                              <p:attrName>style.visibility</p:attrName>
                                            </p:attrNameLst>
                                          </p:cBhvr>
                                          <p:to>
                                            <p:strVal val="visible"/>
                                          </p:to>
                                        </p:set>
                                        <p:anim calcmode="lin" valueType="num" p14:bounceEnd="52000">
                                          <p:cBhvr additive="base">
                                            <p:cTn id="24" dur="500" fill="hold"/>
                                            <p:tgtEl>
                                              <p:spTgt spid="54"/>
                                            </p:tgtEl>
                                            <p:attrNameLst>
                                              <p:attrName>ppt_x</p:attrName>
                                            </p:attrNameLst>
                                          </p:cBhvr>
                                          <p:tavLst>
                                            <p:tav tm="0">
                                              <p:val>
                                                <p:strVal val="0-#ppt_w/2"/>
                                              </p:val>
                                            </p:tav>
                                            <p:tav tm="100000">
                                              <p:val>
                                                <p:strVal val="#ppt_x"/>
                                              </p:val>
                                            </p:tav>
                                          </p:tavLst>
                                        </p:anim>
                                        <p:anim calcmode="lin" valueType="num" p14:bounceEnd="52000">
                                          <p:cBhvr additive="base">
                                            <p:cTn id="25" dur="500" fill="hold"/>
                                            <p:tgtEl>
                                              <p:spTgt spid="54"/>
                                            </p:tgtEl>
                                            <p:attrNameLst>
                                              <p:attrName>ppt_y</p:attrName>
                                            </p:attrNameLst>
                                          </p:cBhvr>
                                          <p:tavLst>
                                            <p:tav tm="0">
                                              <p:val>
                                                <p:strVal val="1+#ppt_h/2"/>
                                              </p:val>
                                            </p:tav>
                                            <p:tav tm="100000">
                                              <p:val>
                                                <p:strVal val="#ppt_y"/>
                                              </p:val>
                                            </p:tav>
                                          </p:tavLst>
                                        </p:anim>
                                      </p:childTnLst>
                                    </p:cTn>
                                  </p:par>
                                  <p:par>
                                    <p:cTn id="26" presetID="2" presetClass="entr" presetSubtype="3" accel="90000" fill="hold" nodeType="withEffect" p14:presetBounceEnd="52000">
                                      <p:stCondLst>
                                        <p:cond delay="0"/>
                                      </p:stCondLst>
                                      <p:childTnLst>
                                        <p:set>
                                          <p:cBhvr>
                                            <p:cTn id="27" dur="1" fill="hold">
                                              <p:stCondLst>
                                                <p:cond delay="0"/>
                                              </p:stCondLst>
                                            </p:cTn>
                                            <p:tgtEl>
                                              <p:spTgt spid="43"/>
                                            </p:tgtEl>
                                            <p:attrNameLst>
                                              <p:attrName>style.visibility</p:attrName>
                                            </p:attrNameLst>
                                          </p:cBhvr>
                                          <p:to>
                                            <p:strVal val="visible"/>
                                          </p:to>
                                        </p:set>
                                        <p:anim calcmode="lin" valueType="num" p14:bounceEnd="52000">
                                          <p:cBhvr additive="base">
                                            <p:cTn id="28" dur="500" fill="hold"/>
                                            <p:tgtEl>
                                              <p:spTgt spid="43"/>
                                            </p:tgtEl>
                                            <p:attrNameLst>
                                              <p:attrName>ppt_x</p:attrName>
                                            </p:attrNameLst>
                                          </p:cBhvr>
                                          <p:tavLst>
                                            <p:tav tm="0">
                                              <p:val>
                                                <p:strVal val="1+#ppt_w/2"/>
                                              </p:val>
                                            </p:tav>
                                            <p:tav tm="100000">
                                              <p:val>
                                                <p:strVal val="#ppt_x"/>
                                              </p:val>
                                            </p:tav>
                                          </p:tavLst>
                                        </p:anim>
                                        <p:anim calcmode="lin" valueType="num" p14:bounceEnd="52000">
                                          <p:cBhvr additive="base">
                                            <p:cTn id="29" dur="500" fill="hold"/>
                                            <p:tgtEl>
                                              <p:spTgt spid="43"/>
                                            </p:tgtEl>
                                            <p:attrNameLst>
                                              <p:attrName>ppt_y</p:attrName>
                                            </p:attrNameLst>
                                          </p:cBhvr>
                                          <p:tavLst>
                                            <p:tav tm="0">
                                              <p:val>
                                                <p:strVal val="0-#ppt_h/2"/>
                                              </p:val>
                                            </p:tav>
                                            <p:tav tm="100000">
                                              <p:val>
                                                <p:strVal val="#ppt_y"/>
                                              </p:val>
                                            </p:tav>
                                          </p:tavLst>
                                        </p:anim>
                                      </p:childTnLst>
                                    </p:cTn>
                                  </p:par>
                                  <p:par>
                                    <p:cTn id="30" presetID="2" presetClass="entr" presetSubtype="3" accel="90000" fill="hold" nodeType="withEffect" p14:presetBounceEnd="52000">
                                      <p:stCondLst>
                                        <p:cond delay="300"/>
                                      </p:stCondLst>
                                      <p:childTnLst>
                                        <p:set>
                                          <p:cBhvr>
                                            <p:cTn id="31" dur="1" fill="hold">
                                              <p:stCondLst>
                                                <p:cond delay="0"/>
                                              </p:stCondLst>
                                            </p:cTn>
                                            <p:tgtEl>
                                              <p:spTgt spid="32"/>
                                            </p:tgtEl>
                                            <p:attrNameLst>
                                              <p:attrName>style.visibility</p:attrName>
                                            </p:attrNameLst>
                                          </p:cBhvr>
                                          <p:to>
                                            <p:strVal val="visible"/>
                                          </p:to>
                                        </p:set>
                                        <p:anim calcmode="lin" valueType="num" p14:bounceEnd="52000">
                                          <p:cBhvr additive="base">
                                            <p:cTn id="32" dur="500" fill="hold"/>
                                            <p:tgtEl>
                                              <p:spTgt spid="32"/>
                                            </p:tgtEl>
                                            <p:attrNameLst>
                                              <p:attrName>ppt_x</p:attrName>
                                            </p:attrNameLst>
                                          </p:cBhvr>
                                          <p:tavLst>
                                            <p:tav tm="0">
                                              <p:val>
                                                <p:strVal val="1+#ppt_w/2"/>
                                              </p:val>
                                            </p:tav>
                                            <p:tav tm="100000">
                                              <p:val>
                                                <p:strVal val="#ppt_x"/>
                                              </p:val>
                                            </p:tav>
                                          </p:tavLst>
                                        </p:anim>
                                        <p:anim calcmode="lin" valueType="num" p14:bounceEnd="52000">
                                          <p:cBhvr additive="base">
                                            <p:cTn id="33" dur="500" fill="hold"/>
                                            <p:tgtEl>
                                              <p:spTgt spid="32"/>
                                            </p:tgtEl>
                                            <p:attrNameLst>
                                              <p:attrName>ppt_y</p:attrName>
                                            </p:attrNameLst>
                                          </p:cBhvr>
                                          <p:tavLst>
                                            <p:tav tm="0">
                                              <p:val>
                                                <p:strVal val="0-#ppt_h/2"/>
                                              </p:val>
                                            </p:tav>
                                            <p:tav tm="100000">
                                              <p:val>
                                                <p:strVal val="#ppt_y"/>
                                              </p:val>
                                            </p:tav>
                                          </p:tavLst>
                                        </p:anim>
                                      </p:childTnLst>
                                    </p:cTn>
                                  </p:par>
                                  <p:par>
                                    <p:cTn id="34" presetID="2" presetClass="entr" presetSubtype="3" accel="90000" fill="hold" nodeType="withEffect" p14:presetBounceEnd="52000">
                                      <p:stCondLst>
                                        <p:cond delay="600"/>
                                      </p:stCondLst>
                                      <p:childTnLst>
                                        <p:set>
                                          <p:cBhvr>
                                            <p:cTn id="35" dur="1" fill="hold">
                                              <p:stCondLst>
                                                <p:cond delay="0"/>
                                              </p:stCondLst>
                                            </p:cTn>
                                            <p:tgtEl>
                                              <p:spTgt spid="37"/>
                                            </p:tgtEl>
                                            <p:attrNameLst>
                                              <p:attrName>style.visibility</p:attrName>
                                            </p:attrNameLst>
                                          </p:cBhvr>
                                          <p:to>
                                            <p:strVal val="visible"/>
                                          </p:to>
                                        </p:set>
                                        <p:anim calcmode="lin" valueType="num" p14:bounceEnd="52000">
                                          <p:cBhvr additive="base">
                                            <p:cTn id="36" dur="500" fill="hold"/>
                                            <p:tgtEl>
                                              <p:spTgt spid="37"/>
                                            </p:tgtEl>
                                            <p:attrNameLst>
                                              <p:attrName>ppt_x</p:attrName>
                                            </p:attrNameLst>
                                          </p:cBhvr>
                                          <p:tavLst>
                                            <p:tav tm="0">
                                              <p:val>
                                                <p:strVal val="1+#ppt_w/2"/>
                                              </p:val>
                                            </p:tav>
                                            <p:tav tm="100000">
                                              <p:val>
                                                <p:strVal val="#ppt_x"/>
                                              </p:val>
                                            </p:tav>
                                          </p:tavLst>
                                        </p:anim>
                                        <p:anim calcmode="lin" valueType="num" p14:bounceEnd="52000">
                                          <p:cBhvr additive="base">
                                            <p:cTn id="37" dur="500" fill="hold"/>
                                            <p:tgtEl>
                                              <p:spTgt spid="37"/>
                                            </p:tgtEl>
                                            <p:attrNameLst>
                                              <p:attrName>ppt_y</p:attrName>
                                            </p:attrNameLst>
                                          </p:cBhvr>
                                          <p:tavLst>
                                            <p:tav tm="0">
                                              <p:val>
                                                <p:strVal val="0-#ppt_h/2"/>
                                              </p:val>
                                            </p:tav>
                                            <p:tav tm="100000">
                                              <p:val>
                                                <p:strVal val="#ppt_y"/>
                                              </p:val>
                                            </p:tav>
                                          </p:tavLst>
                                        </p:anim>
                                      </p:childTnLst>
                                    </p:cTn>
                                  </p:par>
                                  <p:par>
                                    <p:cTn id="38" presetID="2" presetClass="entr" presetSubtype="3" accel="90000" fill="hold" nodeType="withEffect" p14:presetBounceEnd="52000">
                                      <p:stCondLst>
                                        <p:cond delay="900"/>
                                      </p:stCondLst>
                                      <p:childTnLst>
                                        <p:set>
                                          <p:cBhvr>
                                            <p:cTn id="39" dur="1" fill="hold">
                                              <p:stCondLst>
                                                <p:cond delay="0"/>
                                              </p:stCondLst>
                                            </p:cTn>
                                            <p:tgtEl>
                                              <p:spTgt spid="46"/>
                                            </p:tgtEl>
                                            <p:attrNameLst>
                                              <p:attrName>style.visibility</p:attrName>
                                            </p:attrNameLst>
                                          </p:cBhvr>
                                          <p:to>
                                            <p:strVal val="visible"/>
                                          </p:to>
                                        </p:set>
                                        <p:anim calcmode="lin" valueType="num" p14:bounceEnd="52000">
                                          <p:cBhvr additive="base">
                                            <p:cTn id="40" dur="500" fill="hold"/>
                                            <p:tgtEl>
                                              <p:spTgt spid="46"/>
                                            </p:tgtEl>
                                            <p:attrNameLst>
                                              <p:attrName>ppt_x</p:attrName>
                                            </p:attrNameLst>
                                          </p:cBhvr>
                                          <p:tavLst>
                                            <p:tav tm="0">
                                              <p:val>
                                                <p:strVal val="1+#ppt_w/2"/>
                                              </p:val>
                                            </p:tav>
                                            <p:tav tm="100000">
                                              <p:val>
                                                <p:strVal val="#ppt_x"/>
                                              </p:val>
                                            </p:tav>
                                          </p:tavLst>
                                        </p:anim>
                                        <p:anim calcmode="lin" valueType="num" p14:bounceEnd="52000">
                                          <p:cBhvr additive="base">
                                            <p:cTn id="41" dur="500" fill="hold"/>
                                            <p:tgtEl>
                                              <p:spTgt spid="46"/>
                                            </p:tgtEl>
                                            <p:attrNameLst>
                                              <p:attrName>ppt_y</p:attrName>
                                            </p:attrNameLst>
                                          </p:cBhvr>
                                          <p:tavLst>
                                            <p:tav tm="0">
                                              <p:val>
                                                <p:strVal val="0-#ppt_h/2"/>
                                              </p:val>
                                            </p:tav>
                                            <p:tav tm="100000">
                                              <p:val>
                                                <p:strVal val="#ppt_y"/>
                                              </p:val>
                                            </p:tav>
                                          </p:tavLst>
                                        </p:anim>
                                      </p:childTnLst>
                                    </p:cTn>
                                  </p:par>
                                </p:childTnLst>
                              </p:cTn>
                            </p:par>
                            <p:par>
                              <p:cTn id="42" fill="hold">
                                <p:stCondLst>
                                  <p:cond delay="1900"/>
                                </p:stCondLst>
                                <p:childTnLst>
                                  <p:par>
                                    <p:cTn id="43" presetID="23" presetClass="entr" presetSubtype="16" fill="hold" nodeType="afterEffect">
                                      <p:stCondLst>
                                        <p:cond delay="0"/>
                                      </p:stCondLst>
                                      <p:childTnLst>
                                        <p:set>
                                          <p:cBhvr>
                                            <p:cTn id="44" dur="1" fill="hold">
                                              <p:stCondLst>
                                                <p:cond delay="0"/>
                                              </p:stCondLst>
                                            </p:cTn>
                                            <p:tgtEl>
                                              <p:spTgt spid="7"/>
                                            </p:tgtEl>
                                            <p:attrNameLst>
                                              <p:attrName>style.visibility</p:attrName>
                                            </p:attrNameLst>
                                          </p:cBhvr>
                                          <p:to>
                                            <p:strVal val="visible"/>
                                          </p:to>
                                        </p:set>
                                        <p:anim calcmode="lin" valueType="num">
                                          <p:cBhvr>
                                            <p:cTn id="45" dur="500" fill="hold"/>
                                            <p:tgtEl>
                                              <p:spTgt spid="7"/>
                                            </p:tgtEl>
                                            <p:attrNameLst>
                                              <p:attrName>ppt_w</p:attrName>
                                            </p:attrNameLst>
                                          </p:cBhvr>
                                          <p:tavLst>
                                            <p:tav tm="0">
                                              <p:val>
                                                <p:fltVal val="0"/>
                                              </p:val>
                                            </p:tav>
                                            <p:tav tm="100000">
                                              <p:val>
                                                <p:strVal val="#ppt_w"/>
                                              </p:val>
                                            </p:tav>
                                          </p:tavLst>
                                        </p:anim>
                                        <p:anim calcmode="lin" valueType="num">
                                          <p:cBhvr>
                                            <p:cTn id="46" dur="500" fill="hold"/>
                                            <p:tgtEl>
                                              <p:spTgt spid="7"/>
                                            </p:tgtEl>
                                            <p:attrNameLst>
                                              <p:attrName>ppt_h</p:attrName>
                                            </p:attrNameLst>
                                          </p:cBhvr>
                                          <p:tavLst>
                                            <p:tav tm="0">
                                              <p:val>
                                                <p:fltVal val="0"/>
                                              </p:val>
                                            </p:tav>
                                            <p:tav tm="100000">
                                              <p:val>
                                                <p:strVal val="#ppt_h"/>
                                              </p:val>
                                            </p:tav>
                                          </p:tavLst>
                                        </p:anim>
                                      </p:childTnLst>
                                    </p:cTn>
                                  </p:par>
                                  <p:par>
                                    <p:cTn id="47" presetID="10" presetClass="entr" presetSubtype="0" fill="hold" grpId="0" nodeType="withEffect">
                                      <p:stCondLst>
                                        <p:cond delay="200"/>
                                      </p:stCondLst>
                                      <p:childTnLst>
                                        <p:set>
                                          <p:cBhvr>
                                            <p:cTn id="48" dur="1" fill="hold">
                                              <p:stCondLst>
                                                <p:cond delay="0"/>
                                              </p:stCondLst>
                                            </p:cTn>
                                            <p:tgtEl>
                                              <p:spTgt spid="80"/>
                                            </p:tgtEl>
                                            <p:attrNameLst>
                                              <p:attrName>style.visibility</p:attrName>
                                            </p:attrNameLst>
                                          </p:cBhvr>
                                          <p:to>
                                            <p:strVal val="visible"/>
                                          </p:to>
                                        </p:set>
                                        <p:animEffect transition="in" filter="fade">
                                          <p:cBhvr>
                                            <p:cTn id="49" dur="900"/>
                                            <p:tgtEl>
                                              <p:spTgt spid="80"/>
                                            </p:tgtEl>
                                          </p:cBhvr>
                                        </p:animEffect>
                                      </p:childTnLst>
                                    </p:cTn>
                                  </p:par>
                                </p:childTnLst>
                              </p:cTn>
                            </p:par>
                            <p:par>
                              <p:cTn id="50" fill="hold">
                                <p:stCondLst>
                                  <p:cond delay="3000"/>
                                </p:stCondLst>
                                <p:childTnLst>
                                  <p:par>
                                    <p:cTn id="51" presetID="47" presetClass="entr" presetSubtype="0" fill="hold" grpId="0" nodeType="afterEffect">
                                      <p:stCondLst>
                                        <p:cond delay="0"/>
                                      </p:stCondLst>
                                      <p:childTnLst>
                                        <p:set>
                                          <p:cBhvr>
                                            <p:cTn id="52" dur="1" fill="hold">
                                              <p:stCondLst>
                                                <p:cond delay="0"/>
                                              </p:stCondLst>
                                            </p:cTn>
                                            <p:tgtEl>
                                              <p:spTgt spid="82"/>
                                            </p:tgtEl>
                                            <p:attrNameLst>
                                              <p:attrName>style.visibility</p:attrName>
                                            </p:attrNameLst>
                                          </p:cBhvr>
                                          <p:to>
                                            <p:strVal val="visible"/>
                                          </p:to>
                                        </p:set>
                                        <p:animEffect transition="in" filter="fade">
                                          <p:cBhvr>
                                            <p:cTn id="53" dur="500"/>
                                            <p:tgtEl>
                                              <p:spTgt spid="82"/>
                                            </p:tgtEl>
                                          </p:cBhvr>
                                        </p:animEffect>
                                        <p:anim calcmode="lin" valueType="num">
                                          <p:cBhvr>
                                            <p:cTn id="54" dur="500" fill="hold"/>
                                            <p:tgtEl>
                                              <p:spTgt spid="82"/>
                                            </p:tgtEl>
                                            <p:attrNameLst>
                                              <p:attrName>ppt_x</p:attrName>
                                            </p:attrNameLst>
                                          </p:cBhvr>
                                          <p:tavLst>
                                            <p:tav tm="0">
                                              <p:val>
                                                <p:strVal val="#ppt_x"/>
                                              </p:val>
                                            </p:tav>
                                            <p:tav tm="100000">
                                              <p:val>
                                                <p:strVal val="#ppt_x"/>
                                              </p:val>
                                            </p:tav>
                                          </p:tavLst>
                                        </p:anim>
                                        <p:anim calcmode="lin" valueType="num">
                                          <p:cBhvr>
                                            <p:cTn id="55" dur="500" fill="hold"/>
                                            <p:tgtEl>
                                              <p:spTgt spid="82"/>
                                            </p:tgtEl>
                                            <p:attrNameLst>
                                              <p:attrName>ppt_y</p:attrName>
                                            </p:attrNameLst>
                                          </p:cBhvr>
                                          <p:tavLst>
                                            <p:tav tm="0">
                                              <p:val>
                                                <p:strVal val="#ppt_y-.1"/>
                                              </p:val>
                                            </p:tav>
                                            <p:tav tm="100000">
                                              <p:val>
                                                <p:strVal val="#ppt_y"/>
                                              </p:val>
                                            </p:tav>
                                          </p:tavLst>
                                        </p:anim>
                                      </p:childTnLst>
                                    </p:cTn>
                                  </p:par>
                                </p:childTnLst>
                              </p:cTn>
                            </p:par>
                            <p:par>
                              <p:cTn id="56" fill="hold">
                                <p:stCondLst>
                                  <p:cond delay="3500"/>
                                </p:stCondLst>
                                <p:childTnLst>
                                  <p:par>
                                    <p:cTn id="57" presetID="2" presetClass="entr" presetSubtype="4" fill="hold" grpId="0" nodeType="afterEffect">
                                      <p:stCondLst>
                                        <p:cond delay="0"/>
                                      </p:stCondLst>
                                      <p:childTnLst>
                                        <p:set>
                                          <p:cBhvr>
                                            <p:cTn id="58" dur="1" fill="hold">
                                              <p:stCondLst>
                                                <p:cond delay="0"/>
                                              </p:stCondLst>
                                            </p:cTn>
                                            <p:tgtEl>
                                              <p:spTgt spid="27"/>
                                            </p:tgtEl>
                                            <p:attrNameLst>
                                              <p:attrName>style.visibility</p:attrName>
                                            </p:attrNameLst>
                                          </p:cBhvr>
                                          <p:to>
                                            <p:strVal val="visible"/>
                                          </p:to>
                                        </p:set>
                                        <p:anim calcmode="lin" valueType="num">
                                          <p:cBhvr additive="base">
                                            <p:cTn id="59" dur="500" fill="hold"/>
                                            <p:tgtEl>
                                              <p:spTgt spid="27"/>
                                            </p:tgtEl>
                                            <p:attrNameLst>
                                              <p:attrName>ppt_x</p:attrName>
                                            </p:attrNameLst>
                                          </p:cBhvr>
                                          <p:tavLst>
                                            <p:tav tm="0">
                                              <p:val>
                                                <p:strVal val="#ppt_x"/>
                                              </p:val>
                                            </p:tav>
                                            <p:tav tm="100000">
                                              <p:val>
                                                <p:strVal val="#ppt_x"/>
                                              </p:val>
                                            </p:tav>
                                          </p:tavLst>
                                        </p:anim>
                                        <p:anim calcmode="lin" valueType="num">
                                          <p:cBhvr additive="base">
                                            <p:cTn id="60" dur="500" fill="hold"/>
                                            <p:tgtEl>
                                              <p:spTgt spid="27"/>
                                            </p:tgtEl>
                                            <p:attrNameLst>
                                              <p:attrName>ppt_y</p:attrName>
                                            </p:attrNameLst>
                                          </p:cBhvr>
                                          <p:tavLst>
                                            <p:tav tm="0">
                                              <p:val>
                                                <p:strVal val="1+#ppt_h/2"/>
                                              </p:val>
                                            </p:tav>
                                            <p:tav tm="100000">
                                              <p:val>
                                                <p:strVal val="#ppt_y"/>
                                              </p:val>
                                            </p:tav>
                                          </p:tavLst>
                                        </p:anim>
                                      </p:childTnLst>
                                    </p:cTn>
                                  </p:par>
                                  <p:par>
                                    <p:cTn id="61" presetID="2" presetClass="entr" presetSubtype="4" fill="hold" grpId="0" nodeType="withEffect">
                                      <p:stCondLst>
                                        <p:cond delay="200"/>
                                      </p:stCondLst>
                                      <p:childTnLst>
                                        <p:set>
                                          <p:cBhvr>
                                            <p:cTn id="62" dur="1" fill="hold">
                                              <p:stCondLst>
                                                <p:cond delay="0"/>
                                              </p:stCondLst>
                                            </p:cTn>
                                            <p:tgtEl>
                                              <p:spTgt spid="28"/>
                                            </p:tgtEl>
                                            <p:attrNameLst>
                                              <p:attrName>style.visibility</p:attrName>
                                            </p:attrNameLst>
                                          </p:cBhvr>
                                          <p:to>
                                            <p:strVal val="visible"/>
                                          </p:to>
                                        </p:set>
                                        <p:anim calcmode="lin" valueType="num">
                                          <p:cBhvr additive="base">
                                            <p:cTn id="63" dur="500" fill="hold"/>
                                            <p:tgtEl>
                                              <p:spTgt spid="28"/>
                                            </p:tgtEl>
                                            <p:attrNameLst>
                                              <p:attrName>ppt_x</p:attrName>
                                            </p:attrNameLst>
                                          </p:cBhvr>
                                          <p:tavLst>
                                            <p:tav tm="0">
                                              <p:val>
                                                <p:strVal val="#ppt_x"/>
                                              </p:val>
                                            </p:tav>
                                            <p:tav tm="100000">
                                              <p:val>
                                                <p:strVal val="#ppt_x"/>
                                              </p:val>
                                            </p:tav>
                                          </p:tavLst>
                                        </p:anim>
                                        <p:anim calcmode="lin" valueType="num">
                                          <p:cBhvr additive="base">
                                            <p:cTn id="64" dur="500" fill="hold"/>
                                            <p:tgtEl>
                                              <p:spTgt spid="28"/>
                                            </p:tgtEl>
                                            <p:attrNameLst>
                                              <p:attrName>ppt_y</p:attrName>
                                            </p:attrNameLst>
                                          </p:cBhvr>
                                          <p:tavLst>
                                            <p:tav tm="0">
                                              <p:val>
                                                <p:strVal val="1+#ppt_h/2"/>
                                              </p:val>
                                            </p:tav>
                                            <p:tav tm="100000">
                                              <p:val>
                                                <p:strVal val="#ppt_y"/>
                                              </p:val>
                                            </p:tav>
                                          </p:tavLst>
                                        </p:anim>
                                      </p:childTnLst>
                                    </p:cTn>
                                  </p:par>
                                  <p:par>
                                    <p:cTn id="65" presetID="2" presetClass="entr" presetSubtype="4" fill="hold" grpId="0" nodeType="withEffect">
                                      <p:stCondLst>
                                        <p:cond delay="400"/>
                                      </p:stCondLst>
                                      <p:childTnLst>
                                        <p:set>
                                          <p:cBhvr>
                                            <p:cTn id="66" dur="1" fill="hold">
                                              <p:stCondLst>
                                                <p:cond delay="0"/>
                                              </p:stCondLst>
                                            </p:cTn>
                                            <p:tgtEl>
                                              <p:spTgt spid="29"/>
                                            </p:tgtEl>
                                            <p:attrNameLst>
                                              <p:attrName>style.visibility</p:attrName>
                                            </p:attrNameLst>
                                          </p:cBhvr>
                                          <p:to>
                                            <p:strVal val="visible"/>
                                          </p:to>
                                        </p:set>
                                        <p:anim calcmode="lin" valueType="num">
                                          <p:cBhvr additive="base">
                                            <p:cTn id="67" dur="500" fill="hold"/>
                                            <p:tgtEl>
                                              <p:spTgt spid="29"/>
                                            </p:tgtEl>
                                            <p:attrNameLst>
                                              <p:attrName>ppt_x</p:attrName>
                                            </p:attrNameLst>
                                          </p:cBhvr>
                                          <p:tavLst>
                                            <p:tav tm="0">
                                              <p:val>
                                                <p:strVal val="#ppt_x"/>
                                              </p:val>
                                            </p:tav>
                                            <p:tav tm="100000">
                                              <p:val>
                                                <p:strVal val="#ppt_x"/>
                                              </p:val>
                                            </p:tav>
                                          </p:tavLst>
                                        </p:anim>
                                        <p:anim calcmode="lin" valueType="num">
                                          <p:cBhvr additive="base">
                                            <p:cTn id="68" dur="500" fill="hold"/>
                                            <p:tgtEl>
                                              <p:spTgt spid="29"/>
                                            </p:tgtEl>
                                            <p:attrNameLst>
                                              <p:attrName>ppt_y</p:attrName>
                                            </p:attrNameLst>
                                          </p:cBhvr>
                                          <p:tavLst>
                                            <p:tav tm="0">
                                              <p:val>
                                                <p:strVal val="1+#ppt_h/2"/>
                                              </p:val>
                                            </p:tav>
                                            <p:tav tm="100000">
                                              <p:val>
                                                <p:strVal val="#ppt_y"/>
                                              </p:val>
                                            </p:tav>
                                          </p:tavLst>
                                        </p:anim>
                                      </p:childTnLst>
                                    </p:cTn>
                                  </p:par>
                                  <p:par>
                                    <p:cTn id="69" presetID="2" presetClass="entr" presetSubtype="4" fill="hold" grpId="0" nodeType="withEffect">
                                      <p:stCondLst>
                                        <p:cond delay="600"/>
                                      </p:stCondLst>
                                      <p:childTnLst>
                                        <p:set>
                                          <p:cBhvr>
                                            <p:cTn id="70" dur="1" fill="hold">
                                              <p:stCondLst>
                                                <p:cond delay="0"/>
                                              </p:stCondLst>
                                            </p:cTn>
                                            <p:tgtEl>
                                              <p:spTgt spid="30"/>
                                            </p:tgtEl>
                                            <p:attrNameLst>
                                              <p:attrName>style.visibility</p:attrName>
                                            </p:attrNameLst>
                                          </p:cBhvr>
                                          <p:to>
                                            <p:strVal val="visible"/>
                                          </p:to>
                                        </p:set>
                                        <p:anim calcmode="lin" valueType="num">
                                          <p:cBhvr additive="base">
                                            <p:cTn id="71" dur="500" fill="hold"/>
                                            <p:tgtEl>
                                              <p:spTgt spid="30"/>
                                            </p:tgtEl>
                                            <p:attrNameLst>
                                              <p:attrName>ppt_x</p:attrName>
                                            </p:attrNameLst>
                                          </p:cBhvr>
                                          <p:tavLst>
                                            <p:tav tm="0">
                                              <p:val>
                                                <p:strVal val="#ppt_x"/>
                                              </p:val>
                                            </p:tav>
                                            <p:tav tm="100000">
                                              <p:val>
                                                <p:strVal val="#ppt_x"/>
                                              </p:val>
                                            </p:tav>
                                          </p:tavLst>
                                        </p:anim>
                                        <p:anim calcmode="lin" valueType="num">
                                          <p:cBhvr additive="base">
                                            <p:cTn id="72" dur="500" fill="hold"/>
                                            <p:tgtEl>
                                              <p:spTgt spid="30"/>
                                            </p:tgtEl>
                                            <p:attrNameLst>
                                              <p:attrName>ppt_y</p:attrName>
                                            </p:attrNameLst>
                                          </p:cBhvr>
                                          <p:tavLst>
                                            <p:tav tm="0">
                                              <p:val>
                                                <p:strVal val="1+#ppt_h/2"/>
                                              </p:val>
                                            </p:tav>
                                            <p:tav tm="100000">
                                              <p:val>
                                                <p:strVal val="#ppt_y"/>
                                              </p:val>
                                            </p:tav>
                                          </p:tavLst>
                                        </p:anim>
                                      </p:childTnLst>
                                    </p:cTn>
                                  </p:par>
                                  <p:par>
                                    <p:cTn id="73" presetID="2" presetClass="entr" presetSubtype="4" fill="hold" grpId="0" nodeType="withEffect">
                                      <p:stCondLst>
                                        <p:cond delay="800"/>
                                      </p:stCondLst>
                                      <p:childTnLst>
                                        <p:set>
                                          <p:cBhvr>
                                            <p:cTn id="74" dur="1" fill="hold">
                                              <p:stCondLst>
                                                <p:cond delay="0"/>
                                              </p:stCondLst>
                                            </p:cTn>
                                            <p:tgtEl>
                                              <p:spTgt spid="31"/>
                                            </p:tgtEl>
                                            <p:attrNameLst>
                                              <p:attrName>style.visibility</p:attrName>
                                            </p:attrNameLst>
                                          </p:cBhvr>
                                          <p:to>
                                            <p:strVal val="visible"/>
                                          </p:to>
                                        </p:set>
                                        <p:anim calcmode="lin" valueType="num">
                                          <p:cBhvr additive="base">
                                            <p:cTn id="75" dur="500" fill="hold"/>
                                            <p:tgtEl>
                                              <p:spTgt spid="31"/>
                                            </p:tgtEl>
                                            <p:attrNameLst>
                                              <p:attrName>ppt_x</p:attrName>
                                            </p:attrNameLst>
                                          </p:cBhvr>
                                          <p:tavLst>
                                            <p:tav tm="0">
                                              <p:val>
                                                <p:strVal val="#ppt_x"/>
                                              </p:val>
                                            </p:tav>
                                            <p:tav tm="100000">
                                              <p:val>
                                                <p:strVal val="#ppt_x"/>
                                              </p:val>
                                            </p:tav>
                                          </p:tavLst>
                                        </p:anim>
                                        <p:anim calcmode="lin" valueType="num">
                                          <p:cBhvr additive="base">
                                            <p:cTn id="76" dur="500" fill="hold"/>
                                            <p:tgtEl>
                                              <p:spTgt spid="31"/>
                                            </p:tgtEl>
                                            <p:attrNameLst>
                                              <p:attrName>ppt_y</p:attrName>
                                            </p:attrNameLst>
                                          </p:cBhvr>
                                          <p:tavLst>
                                            <p:tav tm="0">
                                              <p:val>
                                                <p:strVal val="1+#ppt_h/2"/>
                                              </p:val>
                                            </p:tav>
                                            <p:tav tm="100000">
                                              <p:val>
                                                <p:strVal val="#ppt_y"/>
                                              </p:val>
                                            </p:tav>
                                          </p:tavLst>
                                        </p:anim>
                                      </p:childTnLst>
                                    </p:cTn>
                                  </p:par>
                                  <p:par>
                                    <p:cTn id="77" presetID="2" presetClass="entr" presetSubtype="4" fill="hold" grpId="0" nodeType="withEffect">
                                      <p:stCondLst>
                                        <p:cond delay="1000"/>
                                      </p:stCondLst>
                                      <p:childTnLst>
                                        <p:set>
                                          <p:cBhvr>
                                            <p:cTn id="78" dur="1" fill="hold">
                                              <p:stCondLst>
                                                <p:cond delay="0"/>
                                              </p:stCondLst>
                                            </p:cTn>
                                            <p:tgtEl>
                                              <p:spTgt spid="33"/>
                                            </p:tgtEl>
                                            <p:attrNameLst>
                                              <p:attrName>style.visibility</p:attrName>
                                            </p:attrNameLst>
                                          </p:cBhvr>
                                          <p:to>
                                            <p:strVal val="visible"/>
                                          </p:to>
                                        </p:set>
                                        <p:anim calcmode="lin" valueType="num">
                                          <p:cBhvr additive="base">
                                            <p:cTn id="79" dur="500" fill="hold"/>
                                            <p:tgtEl>
                                              <p:spTgt spid="33"/>
                                            </p:tgtEl>
                                            <p:attrNameLst>
                                              <p:attrName>ppt_x</p:attrName>
                                            </p:attrNameLst>
                                          </p:cBhvr>
                                          <p:tavLst>
                                            <p:tav tm="0">
                                              <p:val>
                                                <p:strVal val="#ppt_x"/>
                                              </p:val>
                                            </p:tav>
                                            <p:tav tm="100000">
                                              <p:val>
                                                <p:strVal val="#ppt_x"/>
                                              </p:val>
                                            </p:tav>
                                          </p:tavLst>
                                        </p:anim>
                                        <p:anim calcmode="lin" valueType="num">
                                          <p:cBhvr additive="base">
                                            <p:cTn id="80" dur="500" fill="hold"/>
                                            <p:tgtEl>
                                              <p:spTgt spid="33"/>
                                            </p:tgtEl>
                                            <p:attrNameLst>
                                              <p:attrName>ppt_y</p:attrName>
                                            </p:attrNameLst>
                                          </p:cBhvr>
                                          <p:tavLst>
                                            <p:tav tm="0">
                                              <p:val>
                                                <p:strVal val="1+#ppt_h/2"/>
                                              </p:val>
                                            </p:tav>
                                            <p:tav tm="100000">
                                              <p:val>
                                                <p:strVal val="#ppt_y"/>
                                              </p:val>
                                            </p:tav>
                                          </p:tavLst>
                                        </p:anim>
                                      </p:childTnLst>
                                    </p:cTn>
                                  </p:par>
                                </p:childTnLst>
                              </p:cTn>
                            </p:par>
                            <p:par>
                              <p:cTn id="81" fill="hold">
                                <p:stCondLst>
                                  <p:cond delay="5000"/>
                                </p:stCondLst>
                                <p:childTnLst>
                                  <p:par>
                                    <p:cTn id="82" presetID="10" presetClass="entr" presetSubtype="0" fill="hold" grpId="0" nodeType="afterEffect">
                                      <p:stCondLst>
                                        <p:cond delay="0"/>
                                      </p:stCondLst>
                                      <p:childTnLst>
                                        <p:set>
                                          <p:cBhvr>
                                            <p:cTn id="83" dur="1" fill="hold">
                                              <p:stCondLst>
                                                <p:cond delay="0"/>
                                              </p:stCondLst>
                                            </p:cTn>
                                            <p:tgtEl>
                                              <p:spTgt spid="49"/>
                                            </p:tgtEl>
                                            <p:attrNameLst>
                                              <p:attrName>style.visibility</p:attrName>
                                            </p:attrNameLst>
                                          </p:cBhvr>
                                          <p:to>
                                            <p:strVal val="visible"/>
                                          </p:to>
                                        </p:set>
                                        <p:animEffect transition="in" filter="fade">
                                          <p:cBhvr>
                                            <p:cTn id="84" dur="500"/>
                                            <p:tgtEl>
                                              <p:spTgt spid="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animBg="1"/>
          <p:bldP spid="27" grpId="0"/>
          <p:bldP spid="28" grpId="0"/>
          <p:bldP spid="29" grpId="0"/>
          <p:bldP spid="30" grpId="0"/>
          <p:bldP spid="31" grpId="0"/>
          <p:bldP spid="33" grpId="0"/>
          <p:bldP spid="80" grpId="0" animBg="1"/>
          <p:bldP spid="82" grpId="0"/>
          <p:bldP spid="49"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grpId="0" nodeType="withEffect">
                                      <p:stCondLst>
                                        <p:cond delay="0"/>
                                      </p:stCondLst>
                                      <p:childTnLst>
                                        <p:set>
                                          <p:cBhvr>
                                            <p:cTn id="6" dur="1" fill="hold">
                                              <p:stCondLst>
                                                <p:cond delay="0"/>
                                              </p:stCondLst>
                                            </p:cTn>
                                            <p:tgtEl>
                                              <p:spTgt spid="35"/>
                                            </p:tgtEl>
                                            <p:attrNameLst>
                                              <p:attrName>style.visibility</p:attrName>
                                            </p:attrNameLst>
                                          </p:cBhvr>
                                          <p:to>
                                            <p:strVal val="visible"/>
                                          </p:to>
                                        </p:set>
                                        <p:anim calcmode="lin" valueType="num">
                                          <p:cBhvr additive="base">
                                            <p:cTn id="7" dur="500"/>
                                            <p:tgtEl>
                                              <p:spTgt spid="35"/>
                                            </p:tgtEl>
                                            <p:attrNameLst>
                                              <p:attrName>ppt_x</p:attrName>
                                            </p:attrNameLst>
                                          </p:cBhvr>
                                          <p:tavLst>
                                            <p:tav tm="0">
                                              <p:val>
                                                <p:strVal val="#ppt_x-#ppt_w*1.125000"/>
                                              </p:val>
                                            </p:tav>
                                            <p:tav tm="100000">
                                              <p:val>
                                                <p:strVal val="#ppt_x"/>
                                              </p:val>
                                            </p:tav>
                                          </p:tavLst>
                                        </p:anim>
                                        <p:animEffect transition="in" filter="wipe(right)">
                                          <p:cBhvr>
                                            <p:cTn id="8" dur="500"/>
                                            <p:tgtEl>
                                              <p:spTgt spid="35"/>
                                            </p:tgtEl>
                                          </p:cBhvr>
                                        </p:animEffect>
                                      </p:childTnLst>
                                    </p:cTn>
                                  </p:par>
                                </p:childTnLst>
                              </p:cTn>
                            </p:par>
                            <p:par>
                              <p:cTn id="9" fill="hold">
                                <p:stCondLst>
                                  <p:cond delay="500"/>
                                </p:stCondLst>
                                <p:childTnLst>
                                  <p:par>
                                    <p:cTn id="10" presetID="2" presetClass="entr" presetSubtype="12" fill="hold" nodeType="afterEffect">
                                      <p:stCondLst>
                                        <p:cond delay="0"/>
                                      </p:stCondLst>
                                      <p:childTnLst>
                                        <p:set>
                                          <p:cBhvr>
                                            <p:cTn id="11" dur="1" fill="hold">
                                              <p:stCondLst>
                                                <p:cond delay="0"/>
                                              </p:stCondLst>
                                            </p:cTn>
                                            <p:tgtEl>
                                              <p:spTgt spid="59"/>
                                            </p:tgtEl>
                                            <p:attrNameLst>
                                              <p:attrName>style.visibility</p:attrName>
                                            </p:attrNameLst>
                                          </p:cBhvr>
                                          <p:to>
                                            <p:strVal val="visible"/>
                                          </p:to>
                                        </p:set>
                                        <p:anim calcmode="lin" valueType="num">
                                          <p:cBhvr additive="base">
                                            <p:cTn id="12" dur="500" fill="hold"/>
                                            <p:tgtEl>
                                              <p:spTgt spid="59"/>
                                            </p:tgtEl>
                                            <p:attrNameLst>
                                              <p:attrName>ppt_x</p:attrName>
                                            </p:attrNameLst>
                                          </p:cBhvr>
                                          <p:tavLst>
                                            <p:tav tm="0">
                                              <p:val>
                                                <p:strVal val="0-#ppt_w/2"/>
                                              </p:val>
                                            </p:tav>
                                            <p:tav tm="100000">
                                              <p:val>
                                                <p:strVal val="#ppt_x"/>
                                              </p:val>
                                            </p:tav>
                                          </p:tavLst>
                                        </p:anim>
                                        <p:anim calcmode="lin" valueType="num">
                                          <p:cBhvr additive="base">
                                            <p:cTn id="13" dur="500" fill="hold"/>
                                            <p:tgtEl>
                                              <p:spTgt spid="59"/>
                                            </p:tgtEl>
                                            <p:attrNameLst>
                                              <p:attrName>ppt_y</p:attrName>
                                            </p:attrNameLst>
                                          </p:cBhvr>
                                          <p:tavLst>
                                            <p:tav tm="0">
                                              <p:val>
                                                <p:strVal val="1+#ppt_h/2"/>
                                              </p:val>
                                            </p:tav>
                                            <p:tav tm="100000">
                                              <p:val>
                                                <p:strVal val="#ppt_y"/>
                                              </p:val>
                                            </p:tav>
                                          </p:tavLst>
                                        </p:anim>
                                      </p:childTnLst>
                                    </p:cTn>
                                  </p:par>
                                  <p:par>
                                    <p:cTn id="14" presetID="2" presetClass="entr" presetSubtype="12" accel="90000" fill="hold" nodeType="withEffect">
                                      <p:stCondLst>
                                        <p:cond delay="300"/>
                                      </p:stCondLst>
                                      <p:childTnLst>
                                        <p:set>
                                          <p:cBhvr>
                                            <p:cTn id="15" dur="1" fill="hold">
                                              <p:stCondLst>
                                                <p:cond delay="0"/>
                                              </p:stCondLst>
                                            </p:cTn>
                                            <p:tgtEl>
                                              <p:spTgt spid="57"/>
                                            </p:tgtEl>
                                            <p:attrNameLst>
                                              <p:attrName>style.visibility</p:attrName>
                                            </p:attrNameLst>
                                          </p:cBhvr>
                                          <p:to>
                                            <p:strVal val="visible"/>
                                          </p:to>
                                        </p:set>
                                        <p:anim calcmode="lin" valueType="num">
                                          <p:cBhvr additive="base">
                                            <p:cTn id="16" dur="500" fill="hold"/>
                                            <p:tgtEl>
                                              <p:spTgt spid="57"/>
                                            </p:tgtEl>
                                            <p:attrNameLst>
                                              <p:attrName>ppt_x</p:attrName>
                                            </p:attrNameLst>
                                          </p:cBhvr>
                                          <p:tavLst>
                                            <p:tav tm="0">
                                              <p:val>
                                                <p:strVal val="0-#ppt_w/2"/>
                                              </p:val>
                                            </p:tav>
                                            <p:tav tm="100000">
                                              <p:val>
                                                <p:strVal val="#ppt_x"/>
                                              </p:val>
                                            </p:tav>
                                          </p:tavLst>
                                        </p:anim>
                                        <p:anim calcmode="lin" valueType="num">
                                          <p:cBhvr additive="base">
                                            <p:cTn id="17" dur="500" fill="hold"/>
                                            <p:tgtEl>
                                              <p:spTgt spid="57"/>
                                            </p:tgtEl>
                                            <p:attrNameLst>
                                              <p:attrName>ppt_y</p:attrName>
                                            </p:attrNameLst>
                                          </p:cBhvr>
                                          <p:tavLst>
                                            <p:tav tm="0">
                                              <p:val>
                                                <p:strVal val="1+#ppt_h/2"/>
                                              </p:val>
                                            </p:tav>
                                            <p:tav tm="100000">
                                              <p:val>
                                                <p:strVal val="#ppt_y"/>
                                              </p:val>
                                            </p:tav>
                                          </p:tavLst>
                                        </p:anim>
                                      </p:childTnLst>
                                    </p:cTn>
                                  </p:par>
                                  <p:par>
                                    <p:cTn id="18" presetID="2" presetClass="entr" presetSubtype="12" accel="90000" fill="hold" nodeType="withEffect">
                                      <p:stCondLst>
                                        <p:cond delay="600"/>
                                      </p:stCondLst>
                                      <p:childTnLst>
                                        <p:set>
                                          <p:cBhvr>
                                            <p:cTn id="19" dur="1" fill="hold">
                                              <p:stCondLst>
                                                <p:cond delay="0"/>
                                              </p:stCondLst>
                                            </p:cTn>
                                            <p:tgtEl>
                                              <p:spTgt spid="51"/>
                                            </p:tgtEl>
                                            <p:attrNameLst>
                                              <p:attrName>style.visibility</p:attrName>
                                            </p:attrNameLst>
                                          </p:cBhvr>
                                          <p:to>
                                            <p:strVal val="visible"/>
                                          </p:to>
                                        </p:set>
                                        <p:anim calcmode="lin" valueType="num">
                                          <p:cBhvr additive="base">
                                            <p:cTn id="20" dur="500" fill="hold"/>
                                            <p:tgtEl>
                                              <p:spTgt spid="51"/>
                                            </p:tgtEl>
                                            <p:attrNameLst>
                                              <p:attrName>ppt_x</p:attrName>
                                            </p:attrNameLst>
                                          </p:cBhvr>
                                          <p:tavLst>
                                            <p:tav tm="0">
                                              <p:val>
                                                <p:strVal val="0-#ppt_w/2"/>
                                              </p:val>
                                            </p:tav>
                                            <p:tav tm="100000">
                                              <p:val>
                                                <p:strVal val="#ppt_x"/>
                                              </p:val>
                                            </p:tav>
                                          </p:tavLst>
                                        </p:anim>
                                        <p:anim calcmode="lin" valueType="num">
                                          <p:cBhvr additive="base">
                                            <p:cTn id="21" dur="500" fill="hold"/>
                                            <p:tgtEl>
                                              <p:spTgt spid="51"/>
                                            </p:tgtEl>
                                            <p:attrNameLst>
                                              <p:attrName>ppt_y</p:attrName>
                                            </p:attrNameLst>
                                          </p:cBhvr>
                                          <p:tavLst>
                                            <p:tav tm="0">
                                              <p:val>
                                                <p:strVal val="1+#ppt_h/2"/>
                                              </p:val>
                                            </p:tav>
                                            <p:tav tm="100000">
                                              <p:val>
                                                <p:strVal val="#ppt_y"/>
                                              </p:val>
                                            </p:tav>
                                          </p:tavLst>
                                        </p:anim>
                                      </p:childTnLst>
                                    </p:cTn>
                                  </p:par>
                                  <p:par>
                                    <p:cTn id="22" presetID="2" presetClass="entr" presetSubtype="12" accel="90000" fill="hold" nodeType="withEffect">
                                      <p:stCondLst>
                                        <p:cond delay="900"/>
                                      </p:stCondLst>
                                      <p:childTnLst>
                                        <p:set>
                                          <p:cBhvr>
                                            <p:cTn id="23" dur="1" fill="hold">
                                              <p:stCondLst>
                                                <p:cond delay="0"/>
                                              </p:stCondLst>
                                            </p:cTn>
                                            <p:tgtEl>
                                              <p:spTgt spid="54"/>
                                            </p:tgtEl>
                                            <p:attrNameLst>
                                              <p:attrName>style.visibility</p:attrName>
                                            </p:attrNameLst>
                                          </p:cBhvr>
                                          <p:to>
                                            <p:strVal val="visible"/>
                                          </p:to>
                                        </p:set>
                                        <p:anim calcmode="lin" valueType="num">
                                          <p:cBhvr additive="base">
                                            <p:cTn id="24" dur="500" fill="hold"/>
                                            <p:tgtEl>
                                              <p:spTgt spid="54"/>
                                            </p:tgtEl>
                                            <p:attrNameLst>
                                              <p:attrName>ppt_x</p:attrName>
                                            </p:attrNameLst>
                                          </p:cBhvr>
                                          <p:tavLst>
                                            <p:tav tm="0">
                                              <p:val>
                                                <p:strVal val="0-#ppt_w/2"/>
                                              </p:val>
                                            </p:tav>
                                            <p:tav tm="100000">
                                              <p:val>
                                                <p:strVal val="#ppt_x"/>
                                              </p:val>
                                            </p:tav>
                                          </p:tavLst>
                                        </p:anim>
                                        <p:anim calcmode="lin" valueType="num">
                                          <p:cBhvr additive="base">
                                            <p:cTn id="25" dur="500" fill="hold"/>
                                            <p:tgtEl>
                                              <p:spTgt spid="54"/>
                                            </p:tgtEl>
                                            <p:attrNameLst>
                                              <p:attrName>ppt_y</p:attrName>
                                            </p:attrNameLst>
                                          </p:cBhvr>
                                          <p:tavLst>
                                            <p:tav tm="0">
                                              <p:val>
                                                <p:strVal val="1+#ppt_h/2"/>
                                              </p:val>
                                            </p:tav>
                                            <p:tav tm="100000">
                                              <p:val>
                                                <p:strVal val="#ppt_y"/>
                                              </p:val>
                                            </p:tav>
                                          </p:tavLst>
                                        </p:anim>
                                      </p:childTnLst>
                                    </p:cTn>
                                  </p:par>
                                  <p:par>
                                    <p:cTn id="26" presetID="2" presetClass="entr" presetSubtype="3" accel="90000" fill="hold" nodeType="withEffect">
                                      <p:stCondLst>
                                        <p:cond delay="0"/>
                                      </p:stCondLst>
                                      <p:childTnLst>
                                        <p:set>
                                          <p:cBhvr>
                                            <p:cTn id="27" dur="1" fill="hold">
                                              <p:stCondLst>
                                                <p:cond delay="0"/>
                                              </p:stCondLst>
                                            </p:cTn>
                                            <p:tgtEl>
                                              <p:spTgt spid="43"/>
                                            </p:tgtEl>
                                            <p:attrNameLst>
                                              <p:attrName>style.visibility</p:attrName>
                                            </p:attrNameLst>
                                          </p:cBhvr>
                                          <p:to>
                                            <p:strVal val="visible"/>
                                          </p:to>
                                        </p:set>
                                        <p:anim calcmode="lin" valueType="num">
                                          <p:cBhvr additive="base">
                                            <p:cTn id="28" dur="500" fill="hold"/>
                                            <p:tgtEl>
                                              <p:spTgt spid="43"/>
                                            </p:tgtEl>
                                            <p:attrNameLst>
                                              <p:attrName>ppt_x</p:attrName>
                                            </p:attrNameLst>
                                          </p:cBhvr>
                                          <p:tavLst>
                                            <p:tav tm="0">
                                              <p:val>
                                                <p:strVal val="1+#ppt_w/2"/>
                                              </p:val>
                                            </p:tav>
                                            <p:tav tm="100000">
                                              <p:val>
                                                <p:strVal val="#ppt_x"/>
                                              </p:val>
                                            </p:tav>
                                          </p:tavLst>
                                        </p:anim>
                                        <p:anim calcmode="lin" valueType="num">
                                          <p:cBhvr additive="base">
                                            <p:cTn id="29" dur="500" fill="hold"/>
                                            <p:tgtEl>
                                              <p:spTgt spid="43"/>
                                            </p:tgtEl>
                                            <p:attrNameLst>
                                              <p:attrName>ppt_y</p:attrName>
                                            </p:attrNameLst>
                                          </p:cBhvr>
                                          <p:tavLst>
                                            <p:tav tm="0">
                                              <p:val>
                                                <p:strVal val="0-#ppt_h/2"/>
                                              </p:val>
                                            </p:tav>
                                            <p:tav tm="100000">
                                              <p:val>
                                                <p:strVal val="#ppt_y"/>
                                              </p:val>
                                            </p:tav>
                                          </p:tavLst>
                                        </p:anim>
                                      </p:childTnLst>
                                    </p:cTn>
                                  </p:par>
                                  <p:par>
                                    <p:cTn id="30" presetID="2" presetClass="entr" presetSubtype="3" accel="90000" fill="hold" nodeType="withEffect">
                                      <p:stCondLst>
                                        <p:cond delay="300"/>
                                      </p:stCondLst>
                                      <p:childTnLst>
                                        <p:set>
                                          <p:cBhvr>
                                            <p:cTn id="31" dur="1" fill="hold">
                                              <p:stCondLst>
                                                <p:cond delay="0"/>
                                              </p:stCondLst>
                                            </p:cTn>
                                            <p:tgtEl>
                                              <p:spTgt spid="32"/>
                                            </p:tgtEl>
                                            <p:attrNameLst>
                                              <p:attrName>style.visibility</p:attrName>
                                            </p:attrNameLst>
                                          </p:cBhvr>
                                          <p:to>
                                            <p:strVal val="visible"/>
                                          </p:to>
                                        </p:set>
                                        <p:anim calcmode="lin" valueType="num">
                                          <p:cBhvr additive="base">
                                            <p:cTn id="32" dur="500" fill="hold"/>
                                            <p:tgtEl>
                                              <p:spTgt spid="32"/>
                                            </p:tgtEl>
                                            <p:attrNameLst>
                                              <p:attrName>ppt_x</p:attrName>
                                            </p:attrNameLst>
                                          </p:cBhvr>
                                          <p:tavLst>
                                            <p:tav tm="0">
                                              <p:val>
                                                <p:strVal val="1+#ppt_w/2"/>
                                              </p:val>
                                            </p:tav>
                                            <p:tav tm="100000">
                                              <p:val>
                                                <p:strVal val="#ppt_x"/>
                                              </p:val>
                                            </p:tav>
                                          </p:tavLst>
                                        </p:anim>
                                        <p:anim calcmode="lin" valueType="num">
                                          <p:cBhvr additive="base">
                                            <p:cTn id="33" dur="500" fill="hold"/>
                                            <p:tgtEl>
                                              <p:spTgt spid="32"/>
                                            </p:tgtEl>
                                            <p:attrNameLst>
                                              <p:attrName>ppt_y</p:attrName>
                                            </p:attrNameLst>
                                          </p:cBhvr>
                                          <p:tavLst>
                                            <p:tav tm="0">
                                              <p:val>
                                                <p:strVal val="0-#ppt_h/2"/>
                                              </p:val>
                                            </p:tav>
                                            <p:tav tm="100000">
                                              <p:val>
                                                <p:strVal val="#ppt_y"/>
                                              </p:val>
                                            </p:tav>
                                          </p:tavLst>
                                        </p:anim>
                                      </p:childTnLst>
                                    </p:cTn>
                                  </p:par>
                                  <p:par>
                                    <p:cTn id="34" presetID="2" presetClass="entr" presetSubtype="3" accel="90000" fill="hold" nodeType="withEffect">
                                      <p:stCondLst>
                                        <p:cond delay="600"/>
                                      </p:stCondLst>
                                      <p:childTnLst>
                                        <p:set>
                                          <p:cBhvr>
                                            <p:cTn id="35" dur="1" fill="hold">
                                              <p:stCondLst>
                                                <p:cond delay="0"/>
                                              </p:stCondLst>
                                            </p:cTn>
                                            <p:tgtEl>
                                              <p:spTgt spid="37"/>
                                            </p:tgtEl>
                                            <p:attrNameLst>
                                              <p:attrName>style.visibility</p:attrName>
                                            </p:attrNameLst>
                                          </p:cBhvr>
                                          <p:to>
                                            <p:strVal val="visible"/>
                                          </p:to>
                                        </p:set>
                                        <p:anim calcmode="lin" valueType="num">
                                          <p:cBhvr additive="base">
                                            <p:cTn id="36" dur="500" fill="hold"/>
                                            <p:tgtEl>
                                              <p:spTgt spid="37"/>
                                            </p:tgtEl>
                                            <p:attrNameLst>
                                              <p:attrName>ppt_x</p:attrName>
                                            </p:attrNameLst>
                                          </p:cBhvr>
                                          <p:tavLst>
                                            <p:tav tm="0">
                                              <p:val>
                                                <p:strVal val="1+#ppt_w/2"/>
                                              </p:val>
                                            </p:tav>
                                            <p:tav tm="100000">
                                              <p:val>
                                                <p:strVal val="#ppt_x"/>
                                              </p:val>
                                            </p:tav>
                                          </p:tavLst>
                                        </p:anim>
                                        <p:anim calcmode="lin" valueType="num">
                                          <p:cBhvr additive="base">
                                            <p:cTn id="37" dur="500" fill="hold"/>
                                            <p:tgtEl>
                                              <p:spTgt spid="37"/>
                                            </p:tgtEl>
                                            <p:attrNameLst>
                                              <p:attrName>ppt_y</p:attrName>
                                            </p:attrNameLst>
                                          </p:cBhvr>
                                          <p:tavLst>
                                            <p:tav tm="0">
                                              <p:val>
                                                <p:strVal val="0-#ppt_h/2"/>
                                              </p:val>
                                            </p:tav>
                                            <p:tav tm="100000">
                                              <p:val>
                                                <p:strVal val="#ppt_y"/>
                                              </p:val>
                                            </p:tav>
                                          </p:tavLst>
                                        </p:anim>
                                      </p:childTnLst>
                                    </p:cTn>
                                  </p:par>
                                  <p:par>
                                    <p:cTn id="38" presetID="2" presetClass="entr" presetSubtype="3" accel="90000" fill="hold" nodeType="withEffect">
                                      <p:stCondLst>
                                        <p:cond delay="900"/>
                                      </p:stCondLst>
                                      <p:childTnLst>
                                        <p:set>
                                          <p:cBhvr>
                                            <p:cTn id="39" dur="1" fill="hold">
                                              <p:stCondLst>
                                                <p:cond delay="0"/>
                                              </p:stCondLst>
                                            </p:cTn>
                                            <p:tgtEl>
                                              <p:spTgt spid="46"/>
                                            </p:tgtEl>
                                            <p:attrNameLst>
                                              <p:attrName>style.visibility</p:attrName>
                                            </p:attrNameLst>
                                          </p:cBhvr>
                                          <p:to>
                                            <p:strVal val="visible"/>
                                          </p:to>
                                        </p:set>
                                        <p:anim calcmode="lin" valueType="num">
                                          <p:cBhvr additive="base">
                                            <p:cTn id="40" dur="500" fill="hold"/>
                                            <p:tgtEl>
                                              <p:spTgt spid="46"/>
                                            </p:tgtEl>
                                            <p:attrNameLst>
                                              <p:attrName>ppt_x</p:attrName>
                                            </p:attrNameLst>
                                          </p:cBhvr>
                                          <p:tavLst>
                                            <p:tav tm="0">
                                              <p:val>
                                                <p:strVal val="1+#ppt_w/2"/>
                                              </p:val>
                                            </p:tav>
                                            <p:tav tm="100000">
                                              <p:val>
                                                <p:strVal val="#ppt_x"/>
                                              </p:val>
                                            </p:tav>
                                          </p:tavLst>
                                        </p:anim>
                                        <p:anim calcmode="lin" valueType="num">
                                          <p:cBhvr additive="base">
                                            <p:cTn id="41" dur="500" fill="hold"/>
                                            <p:tgtEl>
                                              <p:spTgt spid="46"/>
                                            </p:tgtEl>
                                            <p:attrNameLst>
                                              <p:attrName>ppt_y</p:attrName>
                                            </p:attrNameLst>
                                          </p:cBhvr>
                                          <p:tavLst>
                                            <p:tav tm="0">
                                              <p:val>
                                                <p:strVal val="0-#ppt_h/2"/>
                                              </p:val>
                                            </p:tav>
                                            <p:tav tm="100000">
                                              <p:val>
                                                <p:strVal val="#ppt_y"/>
                                              </p:val>
                                            </p:tav>
                                          </p:tavLst>
                                        </p:anim>
                                      </p:childTnLst>
                                    </p:cTn>
                                  </p:par>
                                </p:childTnLst>
                              </p:cTn>
                            </p:par>
                            <p:par>
                              <p:cTn id="42" fill="hold">
                                <p:stCondLst>
                                  <p:cond delay="1900"/>
                                </p:stCondLst>
                                <p:childTnLst>
                                  <p:par>
                                    <p:cTn id="43" presetID="23" presetClass="entr" presetSubtype="16" fill="hold" nodeType="afterEffect">
                                      <p:stCondLst>
                                        <p:cond delay="0"/>
                                      </p:stCondLst>
                                      <p:childTnLst>
                                        <p:set>
                                          <p:cBhvr>
                                            <p:cTn id="44" dur="1" fill="hold">
                                              <p:stCondLst>
                                                <p:cond delay="0"/>
                                              </p:stCondLst>
                                            </p:cTn>
                                            <p:tgtEl>
                                              <p:spTgt spid="7"/>
                                            </p:tgtEl>
                                            <p:attrNameLst>
                                              <p:attrName>style.visibility</p:attrName>
                                            </p:attrNameLst>
                                          </p:cBhvr>
                                          <p:to>
                                            <p:strVal val="visible"/>
                                          </p:to>
                                        </p:set>
                                        <p:anim calcmode="lin" valueType="num">
                                          <p:cBhvr>
                                            <p:cTn id="45" dur="500" fill="hold"/>
                                            <p:tgtEl>
                                              <p:spTgt spid="7"/>
                                            </p:tgtEl>
                                            <p:attrNameLst>
                                              <p:attrName>ppt_w</p:attrName>
                                            </p:attrNameLst>
                                          </p:cBhvr>
                                          <p:tavLst>
                                            <p:tav tm="0">
                                              <p:val>
                                                <p:fltVal val="0"/>
                                              </p:val>
                                            </p:tav>
                                            <p:tav tm="100000">
                                              <p:val>
                                                <p:strVal val="#ppt_w"/>
                                              </p:val>
                                            </p:tav>
                                          </p:tavLst>
                                        </p:anim>
                                        <p:anim calcmode="lin" valueType="num">
                                          <p:cBhvr>
                                            <p:cTn id="46" dur="500" fill="hold"/>
                                            <p:tgtEl>
                                              <p:spTgt spid="7"/>
                                            </p:tgtEl>
                                            <p:attrNameLst>
                                              <p:attrName>ppt_h</p:attrName>
                                            </p:attrNameLst>
                                          </p:cBhvr>
                                          <p:tavLst>
                                            <p:tav tm="0">
                                              <p:val>
                                                <p:fltVal val="0"/>
                                              </p:val>
                                            </p:tav>
                                            <p:tav tm="100000">
                                              <p:val>
                                                <p:strVal val="#ppt_h"/>
                                              </p:val>
                                            </p:tav>
                                          </p:tavLst>
                                        </p:anim>
                                      </p:childTnLst>
                                    </p:cTn>
                                  </p:par>
                                  <p:par>
                                    <p:cTn id="47" presetID="10" presetClass="entr" presetSubtype="0" fill="hold" grpId="0" nodeType="withEffect">
                                      <p:stCondLst>
                                        <p:cond delay="200"/>
                                      </p:stCondLst>
                                      <p:childTnLst>
                                        <p:set>
                                          <p:cBhvr>
                                            <p:cTn id="48" dur="1" fill="hold">
                                              <p:stCondLst>
                                                <p:cond delay="0"/>
                                              </p:stCondLst>
                                            </p:cTn>
                                            <p:tgtEl>
                                              <p:spTgt spid="80"/>
                                            </p:tgtEl>
                                            <p:attrNameLst>
                                              <p:attrName>style.visibility</p:attrName>
                                            </p:attrNameLst>
                                          </p:cBhvr>
                                          <p:to>
                                            <p:strVal val="visible"/>
                                          </p:to>
                                        </p:set>
                                        <p:animEffect transition="in" filter="fade">
                                          <p:cBhvr>
                                            <p:cTn id="49" dur="900"/>
                                            <p:tgtEl>
                                              <p:spTgt spid="80"/>
                                            </p:tgtEl>
                                          </p:cBhvr>
                                        </p:animEffect>
                                      </p:childTnLst>
                                    </p:cTn>
                                  </p:par>
                                </p:childTnLst>
                              </p:cTn>
                            </p:par>
                            <p:par>
                              <p:cTn id="50" fill="hold">
                                <p:stCondLst>
                                  <p:cond delay="3000"/>
                                </p:stCondLst>
                                <p:childTnLst>
                                  <p:par>
                                    <p:cTn id="51" presetID="47" presetClass="entr" presetSubtype="0" fill="hold" grpId="0" nodeType="afterEffect">
                                      <p:stCondLst>
                                        <p:cond delay="0"/>
                                      </p:stCondLst>
                                      <p:childTnLst>
                                        <p:set>
                                          <p:cBhvr>
                                            <p:cTn id="52" dur="1" fill="hold">
                                              <p:stCondLst>
                                                <p:cond delay="0"/>
                                              </p:stCondLst>
                                            </p:cTn>
                                            <p:tgtEl>
                                              <p:spTgt spid="82"/>
                                            </p:tgtEl>
                                            <p:attrNameLst>
                                              <p:attrName>style.visibility</p:attrName>
                                            </p:attrNameLst>
                                          </p:cBhvr>
                                          <p:to>
                                            <p:strVal val="visible"/>
                                          </p:to>
                                        </p:set>
                                        <p:animEffect transition="in" filter="fade">
                                          <p:cBhvr>
                                            <p:cTn id="53" dur="500"/>
                                            <p:tgtEl>
                                              <p:spTgt spid="82"/>
                                            </p:tgtEl>
                                          </p:cBhvr>
                                        </p:animEffect>
                                        <p:anim calcmode="lin" valueType="num">
                                          <p:cBhvr>
                                            <p:cTn id="54" dur="500" fill="hold"/>
                                            <p:tgtEl>
                                              <p:spTgt spid="82"/>
                                            </p:tgtEl>
                                            <p:attrNameLst>
                                              <p:attrName>ppt_x</p:attrName>
                                            </p:attrNameLst>
                                          </p:cBhvr>
                                          <p:tavLst>
                                            <p:tav tm="0">
                                              <p:val>
                                                <p:strVal val="#ppt_x"/>
                                              </p:val>
                                            </p:tav>
                                            <p:tav tm="100000">
                                              <p:val>
                                                <p:strVal val="#ppt_x"/>
                                              </p:val>
                                            </p:tav>
                                          </p:tavLst>
                                        </p:anim>
                                        <p:anim calcmode="lin" valueType="num">
                                          <p:cBhvr>
                                            <p:cTn id="55" dur="500" fill="hold"/>
                                            <p:tgtEl>
                                              <p:spTgt spid="82"/>
                                            </p:tgtEl>
                                            <p:attrNameLst>
                                              <p:attrName>ppt_y</p:attrName>
                                            </p:attrNameLst>
                                          </p:cBhvr>
                                          <p:tavLst>
                                            <p:tav tm="0">
                                              <p:val>
                                                <p:strVal val="#ppt_y-.1"/>
                                              </p:val>
                                            </p:tav>
                                            <p:tav tm="100000">
                                              <p:val>
                                                <p:strVal val="#ppt_y"/>
                                              </p:val>
                                            </p:tav>
                                          </p:tavLst>
                                        </p:anim>
                                      </p:childTnLst>
                                    </p:cTn>
                                  </p:par>
                                </p:childTnLst>
                              </p:cTn>
                            </p:par>
                            <p:par>
                              <p:cTn id="56" fill="hold">
                                <p:stCondLst>
                                  <p:cond delay="3500"/>
                                </p:stCondLst>
                                <p:childTnLst>
                                  <p:par>
                                    <p:cTn id="57" presetID="2" presetClass="entr" presetSubtype="4" fill="hold" grpId="0" nodeType="afterEffect">
                                      <p:stCondLst>
                                        <p:cond delay="0"/>
                                      </p:stCondLst>
                                      <p:childTnLst>
                                        <p:set>
                                          <p:cBhvr>
                                            <p:cTn id="58" dur="1" fill="hold">
                                              <p:stCondLst>
                                                <p:cond delay="0"/>
                                              </p:stCondLst>
                                            </p:cTn>
                                            <p:tgtEl>
                                              <p:spTgt spid="27"/>
                                            </p:tgtEl>
                                            <p:attrNameLst>
                                              <p:attrName>style.visibility</p:attrName>
                                            </p:attrNameLst>
                                          </p:cBhvr>
                                          <p:to>
                                            <p:strVal val="visible"/>
                                          </p:to>
                                        </p:set>
                                        <p:anim calcmode="lin" valueType="num">
                                          <p:cBhvr additive="base">
                                            <p:cTn id="59" dur="500" fill="hold"/>
                                            <p:tgtEl>
                                              <p:spTgt spid="27"/>
                                            </p:tgtEl>
                                            <p:attrNameLst>
                                              <p:attrName>ppt_x</p:attrName>
                                            </p:attrNameLst>
                                          </p:cBhvr>
                                          <p:tavLst>
                                            <p:tav tm="0">
                                              <p:val>
                                                <p:strVal val="#ppt_x"/>
                                              </p:val>
                                            </p:tav>
                                            <p:tav tm="100000">
                                              <p:val>
                                                <p:strVal val="#ppt_x"/>
                                              </p:val>
                                            </p:tav>
                                          </p:tavLst>
                                        </p:anim>
                                        <p:anim calcmode="lin" valueType="num">
                                          <p:cBhvr additive="base">
                                            <p:cTn id="60" dur="500" fill="hold"/>
                                            <p:tgtEl>
                                              <p:spTgt spid="27"/>
                                            </p:tgtEl>
                                            <p:attrNameLst>
                                              <p:attrName>ppt_y</p:attrName>
                                            </p:attrNameLst>
                                          </p:cBhvr>
                                          <p:tavLst>
                                            <p:tav tm="0">
                                              <p:val>
                                                <p:strVal val="1+#ppt_h/2"/>
                                              </p:val>
                                            </p:tav>
                                            <p:tav tm="100000">
                                              <p:val>
                                                <p:strVal val="#ppt_y"/>
                                              </p:val>
                                            </p:tav>
                                          </p:tavLst>
                                        </p:anim>
                                      </p:childTnLst>
                                    </p:cTn>
                                  </p:par>
                                  <p:par>
                                    <p:cTn id="61" presetID="2" presetClass="entr" presetSubtype="4" fill="hold" grpId="0" nodeType="withEffect">
                                      <p:stCondLst>
                                        <p:cond delay="200"/>
                                      </p:stCondLst>
                                      <p:childTnLst>
                                        <p:set>
                                          <p:cBhvr>
                                            <p:cTn id="62" dur="1" fill="hold">
                                              <p:stCondLst>
                                                <p:cond delay="0"/>
                                              </p:stCondLst>
                                            </p:cTn>
                                            <p:tgtEl>
                                              <p:spTgt spid="28"/>
                                            </p:tgtEl>
                                            <p:attrNameLst>
                                              <p:attrName>style.visibility</p:attrName>
                                            </p:attrNameLst>
                                          </p:cBhvr>
                                          <p:to>
                                            <p:strVal val="visible"/>
                                          </p:to>
                                        </p:set>
                                        <p:anim calcmode="lin" valueType="num">
                                          <p:cBhvr additive="base">
                                            <p:cTn id="63" dur="500" fill="hold"/>
                                            <p:tgtEl>
                                              <p:spTgt spid="28"/>
                                            </p:tgtEl>
                                            <p:attrNameLst>
                                              <p:attrName>ppt_x</p:attrName>
                                            </p:attrNameLst>
                                          </p:cBhvr>
                                          <p:tavLst>
                                            <p:tav tm="0">
                                              <p:val>
                                                <p:strVal val="#ppt_x"/>
                                              </p:val>
                                            </p:tav>
                                            <p:tav tm="100000">
                                              <p:val>
                                                <p:strVal val="#ppt_x"/>
                                              </p:val>
                                            </p:tav>
                                          </p:tavLst>
                                        </p:anim>
                                        <p:anim calcmode="lin" valueType="num">
                                          <p:cBhvr additive="base">
                                            <p:cTn id="64" dur="500" fill="hold"/>
                                            <p:tgtEl>
                                              <p:spTgt spid="28"/>
                                            </p:tgtEl>
                                            <p:attrNameLst>
                                              <p:attrName>ppt_y</p:attrName>
                                            </p:attrNameLst>
                                          </p:cBhvr>
                                          <p:tavLst>
                                            <p:tav tm="0">
                                              <p:val>
                                                <p:strVal val="1+#ppt_h/2"/>
                                              </p:val>
                                            </p:tav>
                                            <p:tav tm="100000">
                                              <p:val>
                                                <p:strVal val="#ppt_y"/>
                                              </p:val>
                                            </p:tav>
                                          </p:tavLst>
                                        </p:anim>
                                      </p:childTnLst>
                                    </p:cTn>
                                  </p:par>
                                  <p:par>
                                    <p:cTn id="65" presetID="2" presetClass="entr" presetSubtype="4" fill="hold" grpId="0" nodeType="withEffect">
                                      <p:stCondLst>
                                        <p:cond delay="400"/>
                                      </p:stCondLst>
                                      <p:childTnLst>
                                        <p:set>
                                          <p:cBhvr>
                                            <p:cTn id="66" dur="1" fill="hold">
                                              <p:stCondLst>
                                                <p:cond delay="0"/>
                                              </p:stCondLst>
                                            </p:cTn>
                                            <p:tgtEl>
                                              <p:spTgt spid="29"/>
                                            </p:tgtEl>
                                            <p:attrNameLst>
                                              <p:attrName>style.visibility</p:attrName>
                                            </p:attrNameLst>
                                          </p:cBhvr>
                                          <p:to>
                                            <p:strVal val="visible"/>
                                          </p:to>
                                        </p:set>
                                        <p:anim calcmode="lin" valueType="num">
                                          <p:cBhvr additive="base">
                                            <p:cTn id="67" dur="500" fill="hold"/>
                                            <p:tgtEl>
                                              <p:spTgt spid="29"/>
                                            </p:tgtEl>
                                            <p:attrNameLst>
                                              <p:attrName>ppt_x</p:attrName>
                                            </p:attrNameLst>
                                          </p:cBhvr>
                                          <p:tavLst>
                                            <p:tav tm="0">
                                              <p:val>
                                                <p:strVal val="#ppt_x"/>
                                              </p:val>
                                            </p:tav>
                                            <p:tav tm="100000">
                                              <p:val>
                                                <p:strVal val="#ppt_x"/>
                                              </p:val>
                                            </p:tav>
                                          </p:tavLst>
                                        </p:anim>
                                        <p:anim calcmode="lin" valueType="num">
                                          <p:cBhvr additive="base">
                                            <p:cTn id="68" dur="500" fill="hold"/>
                                            <p:tgtEl>
                                              <p:spTgt spid="29"/>
                                            </p:tgtEl>
                                            <p:attrNameLst>
                                              <p:attrName>ppt_y</p:attrName>
                                            </p:attrNameLst>
                                          </p:cBhvr>
                                          <p:tavLst>
                                            <p:tav tm="0">
                                              <p:val>
                                                <p:strVal val="1+#ppt_h/2"/>
                                              </p:val>
                                            </p:tav>
                                            <p:tav tm="100000">
                                              <p:val>
                                                <p:strVal val="#ppt_y"/>
                                              </p:val>
                                            </p:tav>
                                          </p:tavLst>
                                        </p:anim>
                                      </p:childTnLst>
                                    </p:cTn>
                                  </p:par>
                                  <p:par>
                                    <p:cTn id="69" presetID="2" presetClass="entr" presetSubtype="4" fill="hold" grpId="0" nodeType="withEffect">
                                      <p:stCondLst>
                                        <p:cond delay="600"/>
                                      </p:stCondLst>
                                      <p:childTnLst>
                                        <p:set>
                                          <p:cBhvr>
                                            <p:cTn id="70" dur="1" fill="hold">
                                              <p:stCondLst>
                                                <p:cond delay="0"/>
                                              </p:stCondLst>
                                            </p:cTn>
                                            <p:tgtEl>
                                              <p:spTgt spid="30"/>
                                            </p:tgtEl>
                                            <p:attrNameLst>
                                              <p:attrName>style.visibility</p:attrName>
                                            </p:attrNameLst>
                                          </p:cBhvr>
                                          <p:to>
                                            <p:strVal val="visible"/>
                                          </p:to>
                                        </p:set>
                                        <p:anim calcmode="lin" valueType="num">
                                          <p:cBhvr additive="base">
                                            <p:cTn id="71" dur="500" fill="hold"/>
                                            <p:tgtEl>
                                              <p:spTgt spid="30"/>
                                            </p:tgtEl>
                                            <p:attrNameLst>
                                              <p:attrName>ppt_x</p:attrName>
                                            </p:attrNameLst>
                                          </p:cBhvr>
                                          <p:tavLst>
                                            <p:tav tm="0">
                                              <p:val>
                                                <p:strVal val="#ppt_x"/>
                                              </p:val>
                                            </p:tav>
                                            <p:tav tm="100000">
                                              <p:val>
                                                <p:strVal val="#ppt_x"/>
                                              </p:val>
                                            </p:tav>
                                          </p:tavLst>
                                        </p:anim>
                                        <p:anim calcmode="lin" valueType="num">
                                          <p:cBhvr additive="base">
                                            <p:cTn id="72" dur="500" fill="hold"/>
                                            <p:tgtEl>
                                              <p:spTgt spid="30"/>
                                            </p:tgtEl>
                                            <p:attrNameLst>
                                              <p:attrName>ppt_y</p:attrName>
                                            </p:attrNameLst>
                                          </p:cBhvr>
                                          <p:tavLst>
                                            <p:tav tm="0">
                                              <p:val>
                                                <p:strVal val="1+#ppt_h/2"/>
                                              </p:val>
                                            </p:tav>
                                            <p:tav tm="100000">
                                              <p:val>
                                                <p:strVal val="#ppt_y"/>
                                              </p:val>
                                            </p:tav>
                                          </p:tavLst>
                                        </p:anim>
                                      </p:childTnLst>
                                    </p:cTn>
                                  </p:par>
                                  <p:par>
                                    <p:cTn id="73" presetID="2" presetClass="entr" presetSubtype="4" fill="hold" grpId="0" nodeType="withEffect">
                                      <p:stCondLst>
                                        <p:cond delay="800"/>
                                      </p:stCondLst>
                                      <p:childTnLst>
                                        <p:set>
                                          <p:cBhvr>
                                            <p:cTn id="74" dur="1" fill="hold">
                                              <p:stCondLst>
                                                <p:cond delay="0"/>
                                              </p:stCondLst>
                                            </p:cTn>
                                            <p:tgtEl>
                                              <p:spTgt spid="31"/>
                                            </p:tgtEl>
                                            <p:attrNameLst>
                                              <p:attrName>style.visibility</p:attrName>
                                            </p:attrNameLst>
                                          </p:cBhvr>
                                          <p:to>
                                            <p:strVal val="visible"/>
                                          </p:to>
                                        </p:set>
                                        <p:anim calcmode="lin" valueType="num">
                                          <p:cBhvr additive="base">
                                            <p:cTn id="75" dur="500" fill="hold"/>
                                            <p:tgtEl>
                                              <p:spTgt spid="31"/>
                                            </p:tgtEl>
                                            <p:attrNameLst>
                                              <p:attrName>ppt_x</p:attrName>
                                            </p:attrNameLst>
                                          </p:cBhvr>
                                          <p:tavLst>
                                            <p:tav tm="0">
                                              <p:val>
                                                <p:strVal val="#ppt_x"/>
                                              </p:val>
                                            </p:tav>
                                            <p:tav tm="100000">
                                              <p:val>
                                                <p:strVal val="#ppt_x"/>
                                              </p:val>
                                            </p:tav>
                                          </p:tavLst>
                                        </p:anim>
                                        <p:anim calcmode="lin" valueType="num">
                                          <p:cBhvr additive="base">
                                            <p:cTn id="76" dur="500" fill="hold"/>
                                            <p:tgtEl>
                                              <p:spTgt spid="31"/>
                                            </p:tgtEl>
                                            <p:attrNameLst>
                                              <p:attrName>ppt_y</p:attrName>
                                            </p:attrNameLst>
                                          </p:cBhvr>
                                          <p:tavLst>
                                            <p:tav tm="0">
                                              <p:val>
                                                <p:strVal val="1+#ppt_h/2"/>
                                              </p:val>
                                            </p:tav>
                                            <p:tav tm="100000">
                                              <p:val>
                                                <p:strVal val="#ppt_y"/>
                                              </p:val>
                                            </p:tav>
                                          </p:tavLst>
                                        </p:anim>
                                      </p:childTnLst>
                                    </p:cTn>
                                  </p:par>
                                  <p:par>
                                    <p:cTn id="77" presetID="2" presetClass="entr" presetSubtype="4" fill="hold" grpId="0" nodeType="withEffect">
                                      <p:stCondLst>
                                        <p:cond delay="1000"/>
                                      </p:stCondLst>
                                      <p:childTnLst>
                                        <p:set>
                                          <p:cBhvr>
                                            <p:cTn id="78" dur="1" fill="hold">
                                              <p:stCondLst>
                                                <p:cond delay="0"/>
                                              </p:stCondLst>
                                            </p:cTn>
                                            <p:tgtEl>
                                              <p:spTgt spid="33"/>
                                            </p:tgtEl>
                                            <p:attrNameLst>
                                              <p:attrName>style.visibility</p:attrName>
                                            </p:attrNameLst>
                                          </p:cBhvr>
                                          <p:to>
                                            <p:strVal val="visible"/>
                                          </p:to>
                                        </p:set>
                                        <p:anim calcmode="lin" valueType="num">
                                          <p:cBhvr additive="base">
                                            <p:cTn id="79" dur="500" fill="hold"/>
                                            <p:tgtEl>
                                              <p:spTgt spid="33"/>
                                            </p:tgtEl>
                                            <p:attrNameLst>
                                              <p:attrName>ppt_x</p:attrName>
                                            </p:attrNameLst>
                                          </p:cBhvr>
                                          <p:tavLst>
                                            <p:tav tm="0">
                                              <p:val>
                                                <p:strVal val="#ppt_x"/>
                                              </p:val>
                                            </p:tav>
                                            <p:tav tm="100000">
                                              <p:val>
                                                <p:strVal val="#ppt_x"/>
                                              </p:val>
                                            </p:tav>
                                          </p:tavLst>
                                        </p:anim>
                                        <p:anim calcmode="lin" valueType="num">
                                          <p:cBhvr additive="base">
                                            <p:cTn id="80" dur="500" fill="hold"/>
                                            <p:tgtEl>
                                              <p:spTgt spid="33"/>
                                            </p:tgtEl>
                                            <p:attrNameLst>
                                              <p:attrName>ppt_y</p:attrName>
                                            </p:attrNameLst>
                                          </p:cBhvr>
                                          <p:tavLst>
                                            <p:tav tm="0">
                                              <p:val>
                                                <p:strVal val="1+#ppt_h/2"/>
                                              </p:val>
                                            </p:tav>
                                            <p:tav tm="100000">
                                              <p:val>
                                                <p:strVal val="#ppt_y"/>
                                              </p:val>
                                            </p:tav>
                                          </p:tavLst>
                                        </p:anim>
                                      </p:childTnLst>
                                    </p:cTn>
                                  </p:par>
                                </p:childTnLst>
                              </p:cTn>
                            </p:par>
                            <p:par>
                              <p:cTn id="81" fill="hold">
                                <p:stCondLst>
                                  <p:cond delay="5000"/>
                                </p:stCondLst>
                                <p:childTnLst>
                                  <p:par>
                                    <p:cTn id="82" presetID="10" presetClass="entr" presetSubtype="0" fill="hold" grpId="0" nodeType="afterEffect">
                                      <p:stCondLst>
                                        <p:cond delay="0"/>
                                      </p:stCondLst>
                                      <p:childTnLst>
                                        <p:set>
                                          <p:cBhvr>
                                            <p:cTn id="83" dur="1" fill="hold">
                                              <p:stCondLst>
                                                <p:cond delay="0"/>
                                              </p:stCondLst>
                                            </p:cTn>
                                            <p:tgtEl>
                                              <p:spTgt spid="49"/>
                                            </p:tgtEl>
                                            <p:attrNameLst>
                                              <p:attrName>style.visibility</p:attrName>
                                            </p:attrNameLst>
                                          </p:cBhvr>
                                          <p:to>
                                            <p:strVal val="visible"/>
                                          </p:to>
                                        </p:set>
                                        <p:animEffect transition="in" filter="fade">
                                          <p:cBhvr>
                                            <p:cTn id="84" dur="500"/>
                                            <p:tgtEl>
                                              <p:spTgt spid="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animBg="1"/>
          <p:bldP spid="27" grpId="0"/>
          <p:bldP spid="28" grpId="0"/>
          <p:bldP spid="29" grpId="0"/>
          <p:bldP spid="30" grpId="0"/>
          <p:bldP spid="31" grpId="0"/>
          <p:bldP spid="33" grpId="0"/>
          <p:bldP spid="80" grpId="0" animBg="1"/>
          <p:bldP spid="82" grpId="0"/>
          <p:bldP spid="49" grpId="0"/>
        </p:bldLst>
      </p:timing>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algn="l"/>
            <a:r>
              <a:rPr lang="zh-CN" altLang="en-US" dirty="0"/>
              <a:t>利益最大化</a:t>
            </a:r>
          </a:p>
        </p:txBody>
      </p:sp>
      <p:sp>
        <p:nvSpPr>
          <p:cNvPr id="37" name="TextBox 36"/>
          <p:cNvSpPr txBox="1"/>
          <p:nvPr/>
        </p:nvSpPr>
        <p:spPr>
          <a:xfrm>
            <a:off x="11649058" y="3210770"/>
            <a:ext cx="773516" cy="499163"/>
          </a:xfrm>
          <a:prstGeom prst="rect">
            <a:avLst/>
          </a:prstGeom>
          <a:noFill/>
        </p:spPr>
        <p:txBody>
          <a:bodyPr wrap="square" lIns="106727" tIns="53363" rIns="106727" bIns="53363" rtlCol="0">
            <a:spAutoFit/>
          </a:bodyPr>
          <a:lstStyle/>
          <a:p>
            <a:r>
              <a:rPr lang="en-US" altLang="zh-CN" sz="2471" spc="-176" dirty="0">
                <a:solidFill>
                  <a:schemeClr val="bg1">
                    <a:lumMod val="50000"/>
                  </a:schemeClr>
                </a:solidFill>
              </a:rPr>
              <a:t>82%</a:t>
            </a:r>
            <a:endParaRPr lang="zh-CN" altLang="en-US" sz="2471" spc="-176" dirty="0">
              <a:solidFill>
                <a:schemeClr val="bg1">
                  <a:lumMod val="50000"/>
                </a:schemeClr>
              </a:solidFill>
            </a:endParaRPr>
          </a:p>
        </p:txBody>
      </p:sp>
      <p:sp>
        <p:nvSpPr>
          <p:cNvPr id="40" name="TextBox 39"/>
          <p:cNvSpPr txBox="1"/>
          <p:nvPr/>
        </p:nvSpPr>
        <p:spPr>
          <a:xfrm>
            <a:off x="10585463" y="3388694"/>
            <a:ext cx="773516" cy="499163"/>
          </a:xfrm>
          <a:prstGeom prst="rect">
            <a:avLst/>
          </a:prstGeom>
          <a:noFill/>
        </p:spPr>
        <p:txBody>
          <a:bodyPr wrap="square" lIns="106727" tIns="53363" rIns="106727" bIns="53363" rtlCol="0">
            <a:spAutoFit/>
          </a:bodyPr>
          <a:lstStyle/>
          <a:p>
            <a:r>
              <a:rPr lang="en-US" altLang="zh-CN" sz="2471" spc="-176" dirty="0">
                <a:solidFill>
                  <a:schemeClr val="bg1">
                    <a:lumMod val="50000"/>
                  </a:schemeClr>
                </a:solidFill>
              </a:rPr>
              <a:t>73%</a:t>
            </a:r>
            <a:endParaRPr lang="zh-CN" altLang="en-US" sz="2471" spc="-176" dirty="0">
              <a:solidFill>
                <a:schemeClr val="bg1">
                  <a:lumMod val="50000"/>
                </a:schemeClr>
              </a:solidFill>
            </a:endParaRPr>
          </a:p>
        </p:txBody>
      </p:sp>
      <p:sp>
        <p:nvSpPr>
          <p:cNvPr id="41" name="TextBox 40"/>
          <p:cNvSpPr txBox="1"/>
          <p:nvPr/>
        </p:nvSpPr>
        <p:spPr>
          <a:xfrm>
            <a:off x="9619442" y="3876636"/>
            <a:ext cx="773516" cy="499163"/>
          </a:xfrm>
          <a:prstGeom prst="rect">
            <a:avLst/>
          </a:prstGeom>
          <a:noFill/>
        </p:spPr>
        <p:txBody>
          <a:bodyPr wrap="square" lIns="106727" tIns="53363" rIns="106727" bIns="53363" rtlCol="0">
            <a:spAutoFit/>
          </a:bodyPr>
          <a:lstStyle/>
          <a:p>
            <a:r>
              <a:rPr lang="en-US" altLang="zh-CN" sz="2471" spc="-176" dirty="0">
                <a:solidFill>
                  <a:schemeClr val="bg1">
                    <a:lumMod val="50000"/>
                  </a:schemeClr>
                </a:solidFill>
              </a:rPr>
              <a:t>56%</a:t>
            </a:r>
            <a:endParaRPr lang="zh-CN" altLang="en-US" sz="2471" spc="-176" dirty="0">
              <a:solidFill>
                <a:schemeClr val="bg1">
                  <a:lumMod val="50000"/>
                </a:schemeClr>
              </a:solidFill>
            </a:endParaRPr>
          </a:p>
        </p:txBody>
      </p:sp>
      <p:sp>
        <p:nvSpPr>
          <p:cNvPr id="45" name="TextBox 44"/>
          <p:cNvSpPr txBox="1"/>
          <p:nvPr/>
        </p:nvSpPr>
        <p:spPr>
          <a:xfrm>
            <a:off x="8761298" y="4440037"/>
            <a:ext cx="773516" cy="499163"/>
          </a:xfrm>
          <a:prstGeom prst="rect">
            <a:avLst/>
          </a:prstGeom>
          <a:noFill/>
        </p:spPr>
        <p:txBody>
          <a:bodyPr wrap="square" lIns="106727" tIns="53363" rIns="106727" bIns="53363" rtlCol="0">
            <a:spAutoFit/>
          </a:bodyPr>
          <a:lstStyle/>
          <a:p>
            <a:r>
              <a:rPr lang="en-US" altLang="zh-CN" sz="2471" spc="-176" dirty="0">
                <a:solidFill>
                  <a:schemeClr val="bg1">
                    <a:lumMod val="50000"/>
                  </a:schemeClr>
                </a:solidFill>
              </a:rPr>
              <a:t>32%</a:t>
            </a:r>
            <a:endParaRPr lang="zh-CN" altLang="en-US" sz="2471" spc="-176" dirty="0">
              <a:solidFill>
                <a:schemeClr val="bg1">
                  <a:lumMod val="50000"/>
                </a:schemeClr>
              </a:solidFill>
            </a:endParaRPr>
          </a:p>
        </p:txBody>
      </p:sp>
      <p:grpSp>
        <p:nvGrpSpPr>
          <p:cNvPr id="46" name="组合 45"/>
          <p:cNvGrpSpPr/>
          <p:nvPr/>
        </p:nvGrpSpPr>
        <p:grpSpPr>
          <a:xfrm rot="5400000" flipH="1">
            <a:off x="9311692" y="3414326"/>
            <a:ext cx="2580485" cy="3325693"/>
            <a:chOff x="8155995" y="3063800"/>
            <a:chExt cx="4110065" cy="2647126"/>
          </a:xfrm>
          <a:effectLst>
            <a:outerShdw blurRad="114300" dist="88900" algn="l" rotWithShape="0">
              <a:prstClr val="black">
                <a:alpha val="22000"/>
              </a:prstClr>
            </a:outerShdw>
          </a:effectLst>
        </p:grpSpPr>
        <p:sp>
          <p:nvSpPr>
            <p:cNvPr id="47" name="矩形 46"/>
            <p:cNvSpPr/>
            <p:nvPr/>
          </p:nvSpPr>
          <p:spPr>
            <a:xfrm>
              <a:off x="8156003" y="3063800"/>
              <a:ext cx="1680799" cy="332667"/>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106727" tIns="53363" rIns="106727" bIns="53363" spcCol="0" rtlCol="0" anchor="ctr"/>
            <a:lstStyle/>
            <a:p>
              <a:pPr algn="ctr"/>
              <a:endParaRPr lang="zh-CN" altLang="en-US" sz="2471"/>
            </a:p>
          </p:txBody>
        </p:sp>
        <p:sp>
          <p:nvSpPr>
            <p:cNvPr id="48" name="矩形 47"/>
            <p:cNvSpPr/>
            <p:nvPr/>
          </p:nvSpPr>
          <p:spPr>
            <a:xfrm>
              <a:off x="9889504" y="3063800"/>
              <a:ext cx="2376556" cy="332667"/>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106727" tIns="53363" rIns="106727" bIns="53363" spcCol="0" rtlCol="0" anchor="ctr"/>
            <a:lstStyle/>
            <a:p>
              <a:pPr algn="ctr"/>
              <a:endParaRPr lang="zh-CN" altLang="en-US" sz="2471"/>
            </a:p>
          </p:txBody>
        </p:sp>
        <p:sp>
          <p:nvSpPr>
            <p:cNvPr id="49" name="矩形 48"/>
            <p:cNvSpPr/>
            <p:nvPr/>
          </p:nvSpPr>
          <p:spPr>
            <a:xfrm>
              <a:off x="8156001" y="3899089"/>
              <a:ext cx="1555419" cy="33266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06727" tIns="53363" rIns="106727" bIns="53363" spcCol="0" rtlCol="0" anchor="ctr"/>
            <a:lstStyle/>
            <a:p>
              <a:pPr algn="ctr"/>
              <a:endParaRPr lang="zh-CN" altLang="en-US" sz="2471"/>
            </a:p>
          </p:txBody>
        </p:sp>
        <p:sp>
          <p:nvSpPr>
            <p:cNvPr id="50" name="矩形 49"/>
            <p:cNvSpPr/>
            <p:nvPr/>
          </p:nvSpPr>
          <p:spPr>
            <a:xfrm>
              <a:off x="9763824" y="3899089"/>
              <a:ext cx="2199274" cy="332667"/>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106727" tIns="53363" rIns="106727" bIns="53363" spcCol="0" rtlCol="0" anchor="ctr"/>
            <a:lstStyle/>
            <a:p>
              <a:pPr algn="ctr"/>
              <a:endParaRPr lang="zh-CN" altLang="en-US" sz="2471"/>
            </a:p>
          </p:txBody>
        </p:sp>
        <p:sp>
          <p:nvSpPr>
            <p:cNvPr id="51" name="矩形 50"/>
            <p:cNvSpPr/>
            <p:nvPr/>
          </p:nvSpPr>
          <p:spPr>
            <a:xfrm>
              <a:off x="8155998" y="4671503"/>
              <a:ext cx="1174131" cy="332667"/>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106727" tIns="53363" rIns="106727" bIns="53363" spcCol="0" rtlCol="0" anchor="ctr"/>
            <a:lstStyle/>
            <a:p>
              <a:pPr algn="ctr"/>
              <a:endParaRPr lang="zh-CN" altLang="en-US" sz="2471"/>
            </a:p>
          </p:txBody>
        </p:sp>
        <p:sp>
          <p:nvSpPr>
            <p:cNvPr id="76" name="矩形 75"/>
            <p:cNvSpPr/>
            <p:nvPr/>
          </p:nvSpPr>
          <p:spPr>
            <a:xfrm>
              <a:off x="9381625" y="4671501"/>
              <a:ext cx="1660158" cy="332667"/>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106727" tIns="53363" rIns="106727" bIns="53363" spcCol="0" rtlCol="0" anchor="ctr"/>
            <a:lstStyle/>
            <a:p>
              <a:pPr algn="ctr"/>
              <a:endParaRPr lang="zh-CN" altLang="en-US" sz="2471"/>
            </a:p>
          </p:txBody>
        </p:sp>
        <p:sp>
          <p:nvSpPr>
            <p:cNvPr id="77" name="矩形 76"/>
            <p:cNvSpPr/>
            <p:nvPr/>
          </p:nvSpPr>
          <p:spPr>
            <a:xfrm>
              <a:off x="8155995" y="5378253"/>
              <a:ext cx="810249" cy="33266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06727" tIns="53363" rIns="106727" bIns="53363" spcCol="0" rtlCol="0" anchor="ctr"/>
            <a:lstStyle/>
            <a:p>
              <a:pPr algn="ctr"/>
              <a:endParaRPr lang="zh-CN" altLang="en-US" sz="2471"/>
            </a:p>
          </p:txBody>
        </p:sp>
        <p:sp>
          <p:nvSpPr>
            <p:cNvPr id="78" name="矩形 77"/>
            <p:cNvSpPr/>
            <p:nvPr/>
          </p:nvSpPr>
          <p:spPr>
            <a:xfrm>
              <a:off x="9018774" y="5378259"/>
              <a:ext cx="1145643" cy="332667"/>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106727" tIns="53363" rIns="106727" bIns="53363" spcCol="0" rtlCol="0" anchor="ctr"/>
            <a:lstStyle/>
            <a:p>
              <a:pPr algn="ctr"/>
              <a:endParaRPr lang="zh-CN" altLang="en-US" sz="2471"/>
            </a:p>
          </p:txBody>
        </p:sp>
      </p:grpSp>
      <p:grpSp>
        <p:nvGrpSpPr>
          <p:cNvPr id="79" name="组合 78"/>
          <p:cNvGrpSpPr/>
          <p:nvPr/>
        </p:nvGrpSpPr>
        <p:grpSpPr>
          <a:xfrm>
            <a:off x="1438312" y="3107953"/>
            <a:ext cx="2006035" cy="1751993"/>
            <a:chOff x="1397291" y="3132277"/>
            <a:chExt cx="1948823" cy="1702026"/>
          </a:xfrm>
        </p:grpSpPr>
        <p:grpSp>
          <p:nvGrpSpPr>
            <p:cNvPr id="80" name="组合 79"/>
            <p:cNvGrpSpPr/>
            <p:nvPr/>
          </p:nvGrpSpPr>
          <p:grpSpPr>
            <a:xfrm>
              <a:off x="1397291" y="3132277"/>
              <a:ext cx="1948823" cy="1702026"/>
              <a:chOff x="1511944" y="2420246"/>
              <a:chExt cx="2627152" cy="2294453"/>
            </a:xfrm>
            <a:effectLst>
              <a:outerShdw blurRad="203200" dist="38100" dir="3780000" sx="103000" sy="103000" algn="t" rotWithShape="0">
                <a:prstClr val="black">
                  <a:alpha val="25000"/>
                </a:prstClr>
              </a:outerShdw>
            </a:effectLst>
          </p:grpSpPr>
          <p:sp>
            <p:nvSpPr>
              <p:cNvPr id="83" name="Freeform 6"/>
              <p:cNvSpPr>
                <a:spLocks/>
              </p:cNvSpPr>
              <p:nvPr/>
            </p:nvSpPr>
            <p:spPr bwMode="auto">
              <a:xfrm>
                <a:off x="1511944" y="2420246"/>
                <a:ext cx="2627152" cy="2294453"/>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solidFill>
                <a:schemeClr val="bg1"/>
              </a:solidFill>
              <a:ln w="7938" cap="flat">
                <a:noFill/>
                <a:prstDash val="solid"/>
                <a:miter lim="800000"/>
                <a:headEnd/>
                <a:tailEnd/>
              </a:ln>
              <a:effectLst/>
            </p:spPr>
            <p:txBody>
              <a:bodyPr vert="horz" wrap="square" lIns="94124" tIns="47062" rIns="94124" bIns="47062" numCol="1" anchor="t" anchorCtr="0" compatLnSpc="1">
                <a:prstTxWarp prst="textNoShape">
                  <a:avLst/>
                </a:prstTxWarp>
              </a:bodyPr>
              <a:lstStyle/>
              <a:p>
                <a:endParaRPr lang="zh-CN" altLang="en-US" sz="2471"/>
              </a:p>
            </p:txBody>
          </p:sp>
          <p:sp>
            <p:nvSpPr>
              <p:cNvPr id="84" name="Freeform 6"/>
              <p:cNvSpPr>
                <a:spLocks/>
              </p:cNvSpPr>
              <p:nvPr/>
            </p:nvSpPr>
            <p:spPr bwMode="auto">
              <a:xfrm>
                <a:off x="1524106" y="2431739"/>
                <a:ext cx="2602832" cy="2271469"/>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gradFill>
                <a:gsLst>
                  <a:gs pos="0">
                    <a:schemeClr val="bg1">
                      <a:lumMod val="82000"/>
                      <a:lumOff val="18000"/>
                    </a:schemeClr>
                  </a:gs>
                  <a:gs pos="47000">
                    <a:srgbClr val="F5F5F5"/>
                  </a:gs>
                  <a:gs pos="100000">
                    <a:schemeClr val="bg1">
                      <a:lumMod val="95000"/>
                      <a:lumOff val="5000"/>
                    </a:schemeClr>
                  </a:gs>
                </a:gsLst>
                <a:lin ang="18900000" scaled="0"/>
              </a:gradFill>
              <a:ln w="7938" cap="flat">
                <a:noFill/>
                <a:prstDash val="solid"/>
                <a:miter lim="800000"/>
                <a:headEnd/>
                <a:tailEnd/>
              </a:ln>
              <a:effectLst/>
            </p:spPr>
            <p:txBody>
              <a:bodyPr vert="horz" wrap="square" lIns="94124" tIns="47062" rIns="94124" bIns="47062" numCol="1" anchor="t" anchorCtr="0" compatLnSpc="1">
                <a:prstTxWarp prst="textNoShape">
                  <a:avLst/>
                </a:prstTxWarp>
              </a:bodyPr>
              <a:lstStyle/>
              <a:p>
                <a:endParaRPr lang="zh-CN" altLang="en-US" sz="2471"/>
              </a:p>
            </p:txBody>
          </p:sp>
        </p:grpSp>
        <p:sp>
          <p:nvSpPr>
            <p:cNvPr id="81" name="Freeform 7"/>
            <p:cNvSpPr>
              <a:spLocks/>
            </p:cNvSpPr>
            <p:nvPr/>
          </p:nvSpPr>
          <p:spPr bwMode="auto">
            <a:xfrm>
              <a:off x="1650672" y="3357062"/>
              <a:ext cx="1442061" cy="1252455"/>
            </a:xfrm>
            <a:custGeom>
              <a:avLst/>
              <a:gdLst>
                <a:gd name="T0" fmla="*/ 3404 w 3431"/>
                <a:gd name="T1" fmla="*/ 1576 h 2999"/>
                <a:gd name="T2" fmla="*/ 3015 w 3431"/>
                <a:gd name="T3" fmla="*/ 2249 h 2999"/>
                <a:gd name="T4" fmla="*/ 2625 w 3431"/>
                <a:gd name="T5" fmla="*/ 2923 h 2999"/>
                <a:gd name="T6" fmla="*/ 2494 w 3431"/>
                <a:gd name="T7" fmla="*/ 2999 h 2999"/>
                <a:gd name="T8" fmla="*/ 1716 w 3431"/>
                <a:gd name="T9" fmla="*/ 2999 h 2999"/>
                <a:gd name="T10" fmla="*/ 938 w 3431"/>
                <a:gd name="T11" fmla="*/ 2999 h 2999"/>
                <a:gd name="T12" fmla="*/ 806 w 3431"/>
                <a:gd name="T13" fmla="*/ 2923 h 2999"/>
                <a:gd name="T14" fmla="*/ 417 w 3431"/>
                <a:gd name="T15" fmla="*/ 2249 h 2999"/>
                <a:gd name="T16" fmla="*/ 28 w 3431"/>
                <a:gd name="T17" fmla="*/ 1576 h 2999"/>
                <a:gd name="T18" fmla="*/ 28 w 3431"/>
                <a:gd name="T19" fmla="*/ 1424 h 2999"/>
                <a:gd name="T20" fmla="*/ 417 w 3431"/>
                <a:gd name="T21" fmla="*/ 750 h 2999"/>
                <a:gd name="T22" fmla="*/ 806 w 3431"/>
                <a:gd name="T23" fmla="*/ 76 h 2999"/>
                <a:gd name="T24" fmla="*/ 938 w 3431"/>
                <a:gd name="T25" fmla="*/ 0 h 2999"/>
                <a:gd name="T26" fmla="*/ 1716 w 3431"/>
                <a:gd name="T27" fmla="*/ 0 h 2999"/>
                <a:gd name="T28" fmla="*/ 2494 w 3431"/>
                <a:gd name="T29" fmla="*/ 0 h 2999"/>
                <a:gd name="T30" fmla="*/ 2625 w 3431"/>
                <a:gd name="T31" fmla="*/ 76 h 2999"/>
                <a:gd name="T32" fmla="*/ 3015 w 3431"/>
                <a:gd name="T33" fmla="*/ 750 h 2999"/>
                <a:gd name="T34" fmla="*/ 3404 w 3431"/>
                <a:gd name="T35" fmla="*/ 1424 h 2999"/>
                <a:gd name="T36" fmla="*/ 3404 w 3431"/>
                <a:gd name="T37" fmla="*/ 1576 h 29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431" h="2999">
                  <a:moveTo>
                    <a:pt x="3404" y="1576"/>
                  </a:moveTo>
                  <a:lnTo>
                    <a:pt x="3015" y="2249"/>
                  </a:lnTo>
                  <a:lnTo>
                    <a:pt x="2625" y="2923"/>
                  </a:lnTo>
                  <a:cubicBezTo>
                    <a:pt x="2598" y="2972"/>
                    <a:pt x="2550" y="2999"/>
                    <a:pt x="2494" y="2999"/>
                  </a:cubicBezTo>
                  <a:lnTo>
                    <a:pt x="1716" y="2999"/>
                  </a:lnTo>
                  <a:lnTo>
                    <a:pt x="938" y="2999"/>
                  </a:lnTo>
                  <a:cubicBezTo>
                    <a:pt x="882" y="2999"/>
                    <a:pt x="834" y="2972"/>
                    <a:pt x="806" y="2923"/>
                  </a:cubicBezTo>
                  <a:lnTo>
                    <a:pt x="417" y="2249"/>
                  </a:lnTo>
                  <a:lnTo>
                    <a:pt x="28" y="1576"/>
                  </a:lnTo>
                  <a:cubicBezTo>
                    <a:pt x="0" y="1527"/>
                    <a:pt x="0" y="1472"/>
                    <a:pt x="28" y="1424"/>
                  </a:cubicBezTo>
                  <a:lnTo>
                    <a:pt x="417" y="750"/>
                  </a:lnTo>
                  <a:lnTo>
                    <a:pt x="806" y="76"/>
                  </a:lnTo>
                  <a:cubicBezTo>
                    <a:pt x="834" y="28"/>
                    <a:pt x="882" y="0"/>
                    <a:pt x="938" y="0"/>
                  </a:cubicBezTo>
                  <a:lnTo>
                    <a:pt x="1716" y="0"/>
                  </a:lnTo>
                  <a:lnTo>
                    <a:pt x="2494" y="0"/>
                  </a:lnTo>
                  <a:cubicBezTo>
                    <a:pt x="2550" y="0"/>
                    <a:pt x="2598" y="28"/>
                    <a:pt x="2625" y="76"/>
                  </a:cubicBezTo>
                  <a:lnTo>
                    <a:pt x="3015" y="750"/>
                  </a:lnTo>
                  <a:lnTo>
                    <a:pt x="3404" y="1424"/>
                  </a:lnTo>
                  <a:cubicBezTo>
                    <a:pt x="3431" y="1472"/>
                    <a:pt x="3431" y="1527"/>
                    <a:pt x="3404" y="1576"/>
                  </a:cubicBezTo>
                  <a:close/>
                </a:path>
              </a:pathLst>
            </a:custGeom>
            <a:solidFill>
              <a:schemeClr val="accent1"/>
            </a:solidFill>
            <a:ln w="7938" cap="flat">
              <a:noFill/>
              <a:prstDash val="solid"/>
              <a:miter lim="800000"/>
              <a:headEnd/>
              <a:tailEnd/>
            </a:ln>
            <a:effectLst/>
          </p:spPr>
          <p:txBody>
            <a:bodyPr vert="horz" wrap="square" lIns="94124" tIns="47062" rIns="94124" bIns="47062" numCol="1" anchor="t" anchorCtr="0" compatLnSpc="1">
              <a:prstTxWarp prst="textNoShape">
                <a:avLst/>
              </a:prstTxWarp>
            </a:bodyPr>
            <a:lstStyle/>
            <a:p>
              <a:endParaRPr lang="zh-CN" altLang="en-US" sz="2471"/>
            </a:p>
          </p:txBody>
        </p:sp>
        <p:sp>
          <p:nvSpPr>
            <p:cNvPr id="82" name="TextBox 81"/>
            <p:cNvSpPr txBox="1"/>
            <p:nvPr/>
          </p:nvSpPr>
          <p:spPr>
            <a:xfrm>
              <a:off x="1907194" y="3791888"/>
              <a:ext cx="1185539" cy="409215"/>
            </a:xfrm>
            <a:prstGeom prst="rect">
              <a:avLst/>
            </a:prstGeom>
            <a:noFill/>
          </p:spPr>
          <p:txBody>
            <a:bodyPr wrap="square" rtlCol="0">
              <a:spAutoFit/>
            </a:bodyPr>
            <a:lstStyle/>
            <a:p>
              <a:r>
                <a:rPr lang="zh-CN" altLang="en-US" sz="2059" dirty="0">
                  <a:solidFill>
                    <a:schemeClr val="bg1"/>
                  </a:solidFill>
                  <a:latin typeface="微软雅黑" panose="020B0503020204020204" pitchFamily="34" charset="-122"/>
                  <a:ea typeface="微软雅黑" panose="020B0503020204020204" pitchFamily="34" charset="-122"/>
                </a:rPr>
                <a:t>第一月</a:t>
              </a:r>
            </a:p>
          </p:txBody>
        </p:sp>
      </p:grpSp>
      <p:grpSp>
        <p:nvGrpSpPr>
          <p:cNvPr id="85" name="组合 84"/>
          <p:cNvGrpSpPr/>
          <p:nvPr/>
        </p:nvGrpSpPr>
        <p:grpSpPr>
          <a:xfrm>
            <a:off x="2978140" y="3983950"/>
            <a:ext cx="2006035" cy="1751993"/>
            <a:chOff x="2893203" y="3983290"/>
            <a:chExt cx="1948823" cy="1702026"/>
          </a:xfrm>
        </p:grpSpPr>
        <p:grpSp>
          <p:nvGrpSpPr>
            <p:cNvPr id="86" name="组合 85"/>
            <p:cNvGrpSpPr/>
            <p:nvPr/>
          </p:nvGrpSpPr>
          <p:grpSpPr>
            <a:xfrm>
              <a:off x="2893203" y="3983290"/>
              <a:ext cx="1948823" cy="1702026"/>
              <a:chOff x="1511944" y="2420246"/>
              <a:chExt cx="2627152" cy="2294453"/>
            </a:xfrm>
            <a:effectLst>
              <a:outerShdw blurRad="203200" dist="38100" dir="3780000" sx="103000" sy="103000" algn="t" rotWithShape="0">
                <a:prstClr val="black">
                  <a:alpha val="25000"/>
                </a:prstClr>
              </a:outerShdw>
            </a:effectLst>
          </p:grpSpPr>
          <p:sp>
            <p:nvSpPr>
              <p:cNvPr id="89" name="Freeform 6"/>
              <p:cNvSpPr>
                <a:spLocks/>
              </p:cNvSpPr>
              <p:nvPr/>
            </p:nvSpPr>
            <p:spPr bwMode="auto">
              <a:xfrm>
                <a:off x="1511944" y="2420246"/>
                <a:ext cx="2627152" cy="2294453"/>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solidFill>
                <a:schemeClr val="bg1"/>
              </a:solidFill>
              <a:ln w="7938" cap="flat">
                <a:noFill/>
                <a:prstDash val="solid"/>
                <a:miter lim="800000"/>
                <a:headEnd/>
                <a:tailEnd/>
              </a:ln>
              <a:effectLst/>
            </p:spPr>
            <p:txBody>
              <a:bodyPr vert="horz" wrap="square" lIns="94124" tIns="47062" rIns="94124" bIns="47062" numCol="1" anchor="t" anchorCtr="0" compatLnSpc="1">
                <a:prstTxWarp prst="textNoShape">
                  <a:avLst/>
                </a:prstTxWarp>
              </a:bodyPr>
              <a:lstStyle/>
              <a:p>
                <a:endParaRPr lang="zh-CN" altLang="en-US" sz="2471"/>
              </a:p>
            </p:txBody>
          </p:sp>
          <p:sp>
            <p:nvSpPr>
              <p:cNvPr id="90" name="Freeform 6"/>
              <p:cNvSpPr>
                <a:spLocks/>
              </p:cNvSpPr>
              <p:nvPr/>
            </p:nvSpPr>
            <p:spPr bwMode="auto">
              <a:xfrm>
                <a:off x="1524106" y="2431739"/>
                <a:ext cx="2602832" cy="2271469"/>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gradFill>
                <a:gsLst>
                  <a:gs pos="0">
                    <a:schemeClr val="bg1">
                      <a:lumMod val="82000"/>
                      <a:lumOff val="18000"/>
                    </a:schemeClr>
                  </a:gs>
                  <a:gs pos="47000">
                    <a:srgbClr val="F5F5F5"/>
                  </a:gs>
                  <a:gs pos="100000">
                    <a:schemeClr val="bg1">
                      <a:lumMod val="95000"/>
                      <a:lumOff val="5000"/>
                    </a:schemeClr>
                  </a:gs>
                </a:gsLst>
                <a:lin ang="18900000" scaled="0"/>
              </a:gradFill>
              <a:ln w="7938" cap="flat">
                <a:noFill/>
                <a:prstDash val="solid"/>
                <a:miter lim="800000"/>
                <a:headEnd/>
                <a:tailEnd/>
              </a:ln>
              <a:effectLst/>
            </p:spPr>
            <p:txBody>
              <a:bodyPr vert="horz" wrap="square" lIns="94124" tIns="47062" rIns="94124" bIns="47062" numCol="1" anchor="t" anchorCtr="0" compatLnSpc="1">
                <a:prstTxWarp prst="textNoShape">
                  <a:avLst/>
                </a:prstTxWarp>
              </a:bodyPr>
              <a:lstStyle/>
              <a:p>
                <a:endParaRPr lang="zh-CN" altLang="en-US" sz="2471"/>
              </a:p>
            </p:txBody>
          </p:sp>
        </p:grpSp>
        <p:sp>
          <p:nvSpPr>
            <p:cNvPr id="87" name="Freeform 7"/>
            <p:cNvSpPr>
              <a:spLocks/>
            </p:cNvSpPr>
            <p:nvPr/>
          </p:nvSpPr>
          <p:spPr bwMode="auto">
            <a:xfrm>
              <a:off x="3146586" y="4181609"/>
              <a:ext cx="1442061" cy="1252455"/>
            </a:xfrm>
            <a:custGeom>
              <a:avLst/>
              <a:gdLst>
                <a:gd name="T0" fmla="*/ 3404 w 3431"/>
                <a:gd name="T1" fmla="*/ 1576 h 2999"/>
                <a:gd name="T2" fmla="*/ 3015 w 3431"/>
                <a:gd name="T3" fmla="*/ 2249 h 2999"/>
                <a:gd name="T4" fmla="*/ 2625 w 3431"/>
                <a:gd name="T5" fmla="*/ 2923 h 2999"/>
                <a:gd name="T6" fmla="*/ 2494 w 3431"/>
                <a:gd name="T7" fmla="*/ 2999 h 2999"/>
                <a:gd name="T8" fmla="*/ 1716 w 3431"/>
                <a:gd name="T9" fmla="*/ 2999 h 2999"/>
                <a:gd name="T10" fmla="*/ 938 w 3431"/>
                <a:gd name="T11" fmla="*/ 2999 h 2999"/>
                <a:gd name="T12" fmla="*/ 806 w 3431"/>
                <a:gd name="T13" fmla="*/ 2923 h 2999"/>
                <a:gd name="T14" fmla="*/ 417 w 3431"/>
                <a:gd name="T15" fmla="*/ 2249 h 2999"/>
                <a:gd name="T16" fmla="*/ 28 w 3431"/>
                <a:gd name="T17" fmla="*/ 1576 h 2999"/>
                <a:gd name="T18" fmla="*/ 28 w 3431"/>
                <a:gd name="T19" fmla="*/ 1424 h 2999"/>
                <a:gd name="T20" fmla="*/ 417 w 3431"/>
                <a:gd name="T21" fmla="*/ 750 h 2999"/>
                <a:gd name="T22" fmla="*/ 806 w 3431"/>
                <a:gd name="T23" fmla="*/ 76 h 2999"/>
                <a:gd name="T24" fmla="*/ 938 w 3431"/>
                <a:gd name="T25" fmla="*/ 0 h 2999"/>
                <a:gd name="T26" fmla="*/ 1716 w 3431"/>
                <a:gd name="T27" fmla="*/ 0 h 2999"/>
                <a:gd name="T28" fmla="*/ 2494 w 3431"/>
                <a:gd name="T29" fmla="*/ 0 h 2999"/>
                <a:gd name="T30" fmla="*/ 2625 w 3431"/>
                <a:gd name="T31" fmla="*/ 76 h 2999"/>
                <a:gd name="T32" fmla="*/ 3015 w 3431"/>
                <a:gd name="T33" fmla="*/ 750 h 2999"/>
                <a:gd name="T34" fmla="*/ 3404 w 3431"/>
                <a:gd name="T35" fmla="*/ 1424 h 2999"/>
                <a:gd name="T36" fmla="*/ 3404 w 3431"/>
                <a:gd name="T37" fmla="*/ 1576 h 29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431" h="2999">
                  <a:moveTo>
                    <a:pt x="3404" y="1576"/>
                  </a:moveTo>
                  <a:lnTo>
                    <a:pt x="3015" y="2249"/>
                  </a:lnTo>
                  <a:lnTo>
                    <a:pt x="2625" y="2923"/>
                  </a:lnTo>
                  <a:cubicBezTo>
                    <a:pt x="2598" y="2972"/>
                    <a:pt x="2550" y="2999"/>
                    <a:pt x="2494" y="2999"/>
                  </a:cubicBezTo>
                  <a:lnTo>
                    <a:pt x="1716" y="2999"/>
                  </a:lnTo>
                  <a:lnTo>
                    <a:pt x="938" y="2999"/>
                  </a:lnTo>
                  <a:cubicBezTo>
                    <a:pt x="882" y="2999"/>
                    <a:pt x="834" y="2972"/>
                    <a:pt x="806" y="2923"/>
                  </a:cubicBezTo>
                  <a:lnTo>
                    <a:pt x="417" y="2249"/>
                  </a:lnTo>
                  <a:lnTo>
                    <a:pt x="28" y="1576"/>
                  </a:lnTo>
                  <a:cubicBezTo>
                    <a:pt x="0" y="1527"/>
                    <a:pt x="0" y="1472"/>
                    <a:pt x="28" y="1424"/>
                  </a:cubicBezTo>
                  <a:lnTo>
                    <a:pt x="417" y="750"/>
                  </a:lnTo>
                  <a:lnTo>
                    <a:pt x="806" y="76"/>
                  </a:lnTo>
                  <a:cubicBezTo>
                    <a:pt x="834" y="28"/>
                    <a:pt x="882" y="0"/>
                    <a:pt x="938" y="0"/>
                  </a:cubicBezTo>
                  <a:lnTo>
                    <a:pt x="1716" y="0"/>
                  </a:lnTo>
                  <a:lnTo>
                    <a:pt x="2494" y="0"/>
                  </a:lnTo>
                  <a:cubicBezTo>
                    <a:pt x="2550" y="0"/>
                    <a:pt x="2598" y="28"/>
                    <a:pt x="2625" y="76"/>
                  </a:cubicBezTo>
                  <a:lnTo>
                    <a:pt x="3015" y="750"/>
                  </a:lnTo>
                  <a:lnTo>
                    <a:pt x="3404" y="1424"/>
                  </a:lnTo>
                  <a:cubicBezTo>
                    <a:pt x="3431" y="1472"/>
                    <a:pt x="3431" y="1527"/>
                    <a:pt x="3404" y="1576"/>
                  </a:cubicBezTo>
                  <a:close/>
                </a:path>
              </a:pathLst>
            </a:custGeom>
            <a:solidFill>
              <a:schemeClr val="accent2"/>
            </a:solidFill>
            <a:ln w="7938" cap="flat">
              <a:noFill/>
              <a:prstDash val="solid"/>
              <a:miter lim="800000"/>
              <a:headEnd/>
              <a:tailEnd/>
            </a:ln>
            <a:effectLst/>
          </p:spPr>
          <p:txBody>
            <a:bodyPr vert="horz" wrap="square" lIns="94124" tIns="47062" rIns="94124" bIns="47062" numCol="1" anchor="t" anchorCtr="0" compatLnSpc="1">
              <a:prstTxWarp prst="textNoShape">
                <a:avLst/>
              </a:prstTxWarp>
            </a:bodyPr>
            <a:lstStyle/>
            <a:p>
              <a:endParaRPr lang="zh-CN" altLang="en-US" sz="2471"/>
            </a:p>
          </p:txBody>
        </p:sp>
        <p:sp>
          <p:nvSpPr>
            <p:cNvPr id="88" name="TextBox 87"/>
            <p:cNvSpPr txBox="1"/>
            <p:nvPr/>
          </p:nvSpPr>
          <p:spPr>
            <a:xfrm>
              <a:off x="3317007" y="4568807"/>
              <a:ext cx="1185539" cy="409215"/>
            </a:xfrm>
            <a:prstGeom prst="rect">
              <a:avLst/>
            </a:prstGeom>
            <a:noFill/>
          </p:spPr>
          <p:txBody>
            <a:bodyPr wrap="square" rtlCol="0">
              <a:spAutoFit/>
            </a:bodyPr>
            <a:lstStyle/>
            <a:p>
              <a:r>
                <a:rPr lang="zh-CN" altLang="en-US" sz="2059" dirty="0">
                  <a:solidFill>
                    <a:schemeClr val="bg1"/>
                  </a:solidFill>
                  <a:latin typeface="微软雅黑" panose="020B0503020204020204" pitchFamily="34" charset="-122"/>
                  <a:ea typeface="微软雅黑" panose="020B0503020204020204" pitchFamily="34" charset="-122"/>
                </a:rPr>
                <a:t>第二月</a:t>
              </a:r>
            </a:p>
          </p:txBody>
        </p:sp>
      </p:grpSp>
      <p:grpSp>
        <p:nvGrpSpPr>
          <p:cNvPr id="91" name="组合 90"/>
          <p:cNvGrpSpPr/>
          <p:nvPr/>
        </p:nvGrpSpPr>
        <p:grpSpPr>
          <a:xfrm>
            <a:off x="4510617" y="3093463"/>
            <a:ext cx="2006035" cy="1751993"/>
            <a:chOff x="4381974" y="3118200"/>
            <a:chExt cx="1948823" cy="1702026"/>
          </a:xfrm>
        </p:grpSpPr>
        <p:grpSp>
          <p:nvGrpSpPr>
            <p:cNvPr id="92" name="组合 91"/>
            <p:cNvGrpSpPr/>
            <p:nvPr/>
          </p:nvGrpSpPr>
          <p:grpSpPr>
            <a:xfrm>
              <a:off x="4381974" y="3118200"/>
              <a:ext cx="1948823" cy="1702026"/>
              <a:chOff x="1511944" y="2420246"/>
              <a:chExt cx="2627152" cy="2294453"/>
            </a:xfrm>
            <a:effectLst>
              <a:outerShdw blurRad="203200" dist="38100" dir="3780000" sx="103000" sy="103000" algn="t" rotWithShape="0">
                <a:prstClr val="black">
                  <a:alpha val="25000"/>
                </a:prstClr>
              </a:outerShdw>
            </a:effectLst>
          </p:grpSpPr>
          <p:sp>
            <p:nvSpPr>
              <p:cNvPr id="95" name="Freeform 6"/>
              <p:cNvSpPr>
                <a:spLocks/>
              </p:cNvSpPr>
              <p:nvPr/>
            </p:nvSpPr>
            <p:spPr bwMode="auto">
              <a:xfrm>
                <a:off x="1511944" y="2420246"/>
                <a:ext cx="2627152" cy="2294453"/>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solidFill>
                <a:schemeClr val="bg1"/>
              </a:solidFill>
              <a:ln w="7938" cap="flat">
                <a:noFill/>
                <a:prstDash val="solid"/>
                <a:miter lim="800000"/>
                <a:headEnd/>
                <a:tailEnd/>
              </a:ln>
              <a:effectLst/>
            </p:spPr>
            <p:txBody>
              <a:bodyPr vert="horz" wrap="square" lIns="94124" tIns="47062" rIns="94124" bIns="47062" numCol="1" anchor="t" anchorCtr="0" compatLnSpc="1">
                <a:prstTxWarp prst="textNoShape">
                  <a:avLst/>
                </a:prstTxWarp>
              </a:bodyPr>
              <a:lstStyle/>
              <a:p>
                <a:endParaRPr lang="zh-CN" altLang="en-US" sz="2471"/>
              </a:p>
            </p:txBody>
          </p:sp>
          <p:sp>
            <p:nvSpPr>
              <p:cNvPr id="96" name="Freeform 6"/>
              <p:cNvSpPr>
                <a:spLocks/>
              </p:cNvSpPr>
              <p:nvPr/>
            </p:nvSpPr>
            <p:spPr bwMode="auto">
              <a:xfrm>
                <a:off x="1524106" y="2431739"/>
                <a:ext cx="2602832" cy="2271469"/>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gradFill>
                <a:gsLst>
                  <a:gs pos="0">
                    <a:schemeClr val="bg1">
                      <a:lumMod val="82000"/>
                      <a:lumOff val="18000"/>
                    </a:schemeClr>
                  </a:gs>
                  <a:gs pos="47000">
                    <a:srgbClr val="F5F5F5"/>
                  </a:gs>
                  <a:gs pos="100000">
                    <a:schemeClr val="bg1">
                      <a:lumMod val="95000"/>
                      <a:lumOff val="5000"/>
                    </a:schemeClr>
                  </a:gs>
                </a:gsLst>
                <a:lin ang="18900000" scaled="0"/>
              </a:gradFill>
              <a:ln w="7938" cap="flat">
                <a:noFill/>
                <a:prstDash val="solid"/>
                <a:miter lim="800000"/>
                <a:headEnd/>
                <a:tailEnd/>
              </a:ln>
              <a:effectLst/>
            </p:spPr>
            <p:txBody>
              <a:bodyPr vert="horz" wrap="square" lIns="94124" tIns="47062" rIns="94124" bIns="47062" numCol="1" anchor="t" anchorCtr="0" compatLnSpc="1">
                <a:prstTxWarp prst="textNoShape">
                  <a:avLst/>
                </a:prstTxWarp>
              </a:bodyPr>
              <a:lstStyle/>
              <a:p>
                <a:endParaRPr lang="zh-CN" altLang="en-US" sz="2471"/>
              </a:p>
            </p:txBody>
          </p:sp>
        </p:grpSp>
        <p:sp>
          <p:nvSpPr>
            <p:cNvPr id="93" name="Freeform 7"/>
            <p:cNvSpPr>
              <a:spLocks/>
            </p:cNvSpPr>
            <p:nvPr/>
          </p:nvSpPr>
          <p:spPr bwMode="auto">
            <a:xfrm>
              <a:off x="4635357" y="3316519"/>
              <a:ext cx="1442061" cy="1252455"/>
            </a:xfrm>
            <a:custGeom>
              <a:avLst/>
              <a:gdLst>
                <a:gd name="T0" fmla="*/ 3404 w 3431"/>
                <a:gd name="T1" fmla="*/ 1576 h 2999"/>
                <a:gd name="T2" fmla="*/ 3015 w 3431"/>
                <a:gd name="T3" fmla="*/ 2249 h 2999"/>
                <a:gd name="T4" fmla="*/ 2625 w 3431"/>
                <a:gd name="T5" fmla="*/ 2923 h 2999"/>
                <a:gd name="T6" fmla="*/ 2494 w 3431"/>
                <a:gd name="T7" fmla="*/ 2999 h 2999"/>
                <a:gd name="T8" fmla="*/ 1716 w 3431"/>
                <a:gd name="T9" fmla="*/ 2999 h 2999"/>
                <a:gd name="T10" fmla="*/ 938 w 3431"/>
                <a:gd name="T11" fmla="*/ 2999 h 2999"/>
                <a:gd name="T12" fmla="*/ 806 w 3431"/>
                <a:gd name="T13" fmla="*/ 2923 h 2999"/>
                <a:gd name="T14" fmla="*/ 417 w 3431"/>
                <a:gd name="T15" fmla="*/ 2249 h 2999"/>
                <a:gd name="T16" fmla="*/ 28 w 3431"/>
                <a:gd name="T17" fmla="*/ 1576 h 2999"/>
                <a:gd name="T18" fmla="*/ 28 w 3431"/>
                <a:gd name="T19" fmla="*/ 1424 h 2999"/>
                <a:gd name="T20" fmla="*/ 417 w 3431"/>
                <a:gd name="T21" fmla="*/ 750 h 2999"/>
                <a:gd name="T22" fmla="*/ 806 w 3431"/>
                <a:gd name="T23" fmla="*/ 76 h 2999"/>
                <a:gd name="T24" fmla="*/ 938 w 3431"/>
                <a:gd name="T25" fmla="*/ 0 h 2999"/>
                <a:gd name="T26" fmla="*/ 1716 w 3431"/>
                <a:gd name="T27" fmla="*/ 0 h 2999"/>
                <a:gd name="T28" fmla="*/ 2494 w 3431"/>
                <a:gd name="T29" fmla="*/ 0 h 2999"/>
                <a:gd name="T30" fmla="*/ 2625 w 3431"/>
                <a:gd name="T31" fmla="*/ 76 h 2999"/>
                <a:gd name="T32" fmla="*/ 3015 w 3431"/>
                <a:gd name="T33" fmla="*/ 750 h 2999"/>
                <a:gd name="T34" fmla="*/ 3404 w 3431"/>
                <a:gd name="T35" fmla="*/ 1424 h 2999"/>
                <a:gd name="T36" fmla="*/ 3404 w 3431"/>
                <a:gd name="T37" fmla="*/ 1576 h 29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431" h="2999">
                  <a:moveTo>
                    <a:pt x="3404" y="1576"/>
                  </a:moveTo>
                  <a:lnTo>
                    <a:pt x="3015" y="2249"/>
                  </a:lnTo>
                  <a:lnTo>
                    <a:pt x="2625" y="2923"/>
                  </a:lnTo>
                  <a:cubicBezTo>
                    <a:pt x="2598" y="2972"/>
                    <a:pt x="2550" y="2999"/>
                    <a:pt x="2494" y="2999"/>
                  </a:cubicBezTo>
                  <a:lnTo>
                    <a:pt x="1716" y="2999"/>
                  </a:lnTo>
                  <a:lnTo>
                    <a:pt x="938" y="2999"/>
                  </a:lnTo>
                  <a:cubicBezTo>
                    <a:pt x="882" y="2999"/>
                    <a:pt x="834" y="2972"/>
                    <a:pt x="806" y="2923"/>
                  </a:cubicBezTo>
                  <a:lnTo>
                    <a:pt x="417" y="2249"/>
                  </a:lnTo>
                  <a:lnTo>
                    <a:pt x="28" y="1576"/>
                  </a:lnTo>
                  <a:cubicBezTo>
                    <a:pt x="0" y="1527"/>
                    <a:pt x="0" y="1472"/>
                    <a:pt x="28" y="1424"/>
                  </a:cubicBezTo>
                  <a:lnTo>
                    <a:pt x="417" y="750"/>
                  </a:lnTo>
                  <a:lnTo>
                    <a:pt x="806" y="76"/>
                  </a:lnTo>
                  <a:cubicBezTo>
                    <a:pt x="834" y="28"/>
                    <a:pt x="882" y="0"/>
                    <a:pt x="938" y="0"/>
                  </a:cubicBezTo>
                  <a:lnTo>
                    <a:pt x="1716" y="0"/>
                  </a:lnTo>
                  <a:lnTo>
                    <a:pt x="2494" y="0"/>
                  </a:lnTo>
                  <a:cubicBezTo>
                    <a:pt x="2550" y="0"/>
                    <a:pt x="2598" y="28"/>
                    <a:pt x="2625" y="76"/>
                  </a:cubicBezTo>
                  <a:lnTo>
                    <a:pt x="3015" y="750"/>
                  </a:lnTo>
                  <a:lnTo>
                    <a:pt x="3404" y="1424"/>
                  </a:lnTo>
                  <a:cubicBezTo>
                    <a:pt x="3431" y="1472"/>
                    <a:pt x="3431" y="1527"/>
                    <a:pt x="3404" y="1576"/>
                  </a:cubicBezTo>
                  <a:close/>
                </a:path>
              </a:pathLst>
            </a:custGeom>
            <a:solidFill>
              <a:schemeClr val="accent3"/>
            </a:solidFill>
            <a:ln w="7938" cap="flat">
              <a:noFill/>
              <a:prstDash val="solid"/>
              <a:miter lim="800000"/>
              <a:headEnd/>
              <a:tailEnd/>
            </a:ln>
            <a:effectLst/>
          </p:spPr>
          <p:txBody>
            <a:bodyPr vert="horz" wrap="square" lIns="94124" tIns="47062" rIns="94124" bIns="47062" numCol="1" anchor="t" anchorCtr="0" compatLnSpc="1">
              <a:prstTxWarp prst="textNoShape">
                <a:avLst/>
              </a:prstTxWarp>
            </a:bodyPr>
            <a:lstStyle/>
            <a:p>
              <a:endParaRPr lang="zh-CN" altLang="en-US" sz="2471"/>
            </a:p>
          </p:txBody>
        </p:sp>
        <p:sp>
          <p:nvSpPr>
            <p:cNvPr id="94" name="TextBox 93"/>
            <p:cNvSpPr txBox="1"/>
            <p:nvPr/>
          </p:nvSpPr>
          <p:spPr>
            <a:xfrm>
              <a:off x="4891878" y="3730070"/>
              <a:ext cx="1185539" cy="409215"/>
            </a:xfrm>
            <a:prstGeom prst="rect">
              <a:avLst/>
            </a:prstGeom>
            <a:noFill/>
          </p:spPr>
          <p:txBody>
            <a:bodyPr wrap="square" rtlCol="0">
              <a:spAutoFit/>
            </a:bodyPr>
            <a:lstStyle/>
            <a:p>
              <a:r>
                <a:rPr lang="zh-CN" altLang="en-US" sz="2059" dirty="0">
                  <a:solidFill>
                    <a:schemeClr val="bg1"/>
                  </a:solidFill>
                  <a:latin typeface="微软雅黑" panose="020B0503020204020204" pitchFamily="34" charset="-122"/>
                  <a:ea typeface="微软雅黑" panose="020B0503020204020204" pitchFamily="34" charset="-122"/>
                </a:rPr>
                <a:t>第三月</a:t>
              </a:r>
            </a:p>
          </p:txBody>
        </p:sp>
      </p:grpSp>
      <p:grpSp>
        <p:nvGrpSpPr>
          <p:cNvPr id="97" name="组合 96"/>
          <p:cNvGrpSpPr/>
          <p:nvPr/>
        </p:nvGrpSpPr>
        <p:grpSpPr>
          <a:xfrm>
            <a:off x="4504976" y="4877209"/>
            <a:ext cx="2006035" cy="1751993"/>
            <a:chOff x="4376494" y="4851074"/>
            <a:chExt cx="1948823" cy="1702026"/>
          </a:xfrm>
        </p:grpSpPr>
        <p:grpSp>
          <p:nvGrpSpPr>
            <p:cNvPr id="98" name="组合 97"/>
            <p:cNvGrpSpPr/>
            <p:nvPr/>
          </p:nvGrpSpPr>
          <p:grpSpPr>
            <a:xfrm>
              <a:off x="4376494" y="4851074"/>
              <a:ext cx="1948823" cy="1702026"/>
              <a:chOff x="1511944" y="2420246"/>
              <a:chExt cx="2627152" cy="2294453"/>
            </a:xfrm>
            <a:effectLst>
              <a:outerShdw blurRad="203200" dist="38100" dir="3780000" sx="103000" sy="103000" algn="t" rotWithShape="0">
                <a:prstClr val="black">
                  <a:alpha val="25000"/>
                </a:prstClr>
              </a:outerShdw>
            </a:effectLst>
          </p:grpSpPr>
          <p:sp>
            <p:nvSpPr>
              <p:cNvPr id="101" name="Freeform 6"/>
              <p:cNvSpPr>
                <a:spLocks/>
              </p:cNvSpPr>
              <p:nvPr/>
            </p:nvSpPr>
            <p:spPr bwMode="auto">
              <a:xfrm>
                <a:off x="1511944" y="2420246"/>
                <a:ext cx="2627152" cy="2294453"/>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solidFill>
                <a:schemeClr val="bg1"/>
              </a:solidFill>
              <a:ln w="7938" cap="flat">
                <a:noFill/>
                <a:prstDash val="solid"/>
                <a:miter lim="800000"/>
                <a:headEnd/>
                <a:tailEnd/>
              </a:ln>
              <a:effectLst/>
            </p:spPr>
            <p:txBody>
              <a:bodyPr vert="horz" wrap="square" lIns="94124" tIns="47062" rIns="94124" bIns="47062" numCol="1" anchor="t" anchorCtr="0" compatLnSpc="1">
                <a:prstTxWarp prst="textNoShape">
                  <a:avLst/>
                </a:prstTxWarp>
              </a:bodyPr>
              <a:lstStyle/>
              <a:p>
                <a:endParaRPr lang="zh-CN" altLang="en-US" sz="2471"/>
              </a:p>
            </p:txBody>
          </p:sp>
          <p:sp>
            <p:nvSpPr>
              <p:cNvPr id="102" name="Freeform 6"/>
              <p:cNvSpPr>
                <a:spLocks/>
              </p:cNvSpPr>
              <p:nvPr/>
            </p:nvSpPr>
            <p:spPr bwMode="auto">
              <a:xfrm>
                <a:off x="1524106" y="2431739"/>
                <a:ext cx="2602832" cy="2271469"/>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gradFill>
                <a:gsLst>
                  <a:gs pos="0">
                    <a:schemeClr val="bg1">
                      <a:lumMod val="82000"/>
                      <a:lumOff val="18000"/>
                    </a:schemeClr>
                  </a:gs>
                  <a:gs pos="47000">
                    <a:srgbClr val="F5F5F5"/>
                  </a:gs>
                  <a:gs pos="100000">
                    <a:schemeClr val="bg1">
                      <a:lumMod val="95000"/>
                      <a:lumOff val="5000"/>
                    </a:schemeClr>
                  </a:gs>
                </a:gsLst>
                <a:lin ang="18900000" scaled="0"/>
              </a:gradFill>
              <a:ln w="7938" cap="flat">
                <a:noFill/>
                <a:prstDash val="solid"/>
                <a:miter lim="800000"/>
                <a:headEnd/>
                <a:tailEnd/>
              </a:ln>
              <a:effectLst/>
            </p:spPr>
            <p:txBody>
              <a:bodyPr vert="horz" wrap="square" lIns="94124" tIns="47062" rIns="94124" bIns="47062" numCol="1" anchor="t" anchorCtr="0" compatLnSpc="1">
                <a:prstTxWarp prst="textNoShape">
                  <a:avLst/>
                </a:prstTxWarp>
              </a:bodyPr>
              <a:lstStyle/>
              <a:p>
                <a:endParaRPr lang="zh-CN" altLang="en-US" sz="2471"/>
              </a:p>
            </p:txBody>
          </p:sp>
        </p:grpSp>
        <p:sp>
          <p:nvSpPr>
            <p:cNvPr id="99" name="Freeform 7"/>
            <p:cNvSpPr>
              <a:spLocks/>
            </p:cNvSpPr>
            <p:nvPr/>
          </p:nvSpPr>
          <p:spPr bwMode="auto">
            <a:xfrm>
              <a:off x="4629876" y="5049394"/>
              <a:ext cx="1442061" cy="1252455"/>
            </a:xfrm>
            <a:custGeom>
              <a:avLst/>
              <a:gdLst>
                <a:gd name="T0" fmla="*/ 3404 w 3431"/>
                <a:gd name="T1" fmla="*/ 1576 h 2999"/>
                <a:gd name="T2" fmla="*/ 3015 w 3431"/>
                <a:gd name="T3" fmla="*/ 2249 h 2999"/>
                <a:gd name="T4" fmla="*/ 2625 w 3431"/>
                <a:gd name="T5" fmla="*/ 2923 h 2999"/>
                <a:gd name="T6" fmla="*/ 2494 w 3431"/>
                <a:gd name="T7" fmla="*/ 2999 h 2999"/>
                <a:gd name="T8" fmla="*/ 1716 w 3431"/>
                <a:gd name="T9" fmla="*/ 2999 h 2999"/>
                <a:gd name="T10" fmla="*/ 938 w 3431"/>
                <a:gd name="T11" fmla="*/ 2999 h 2999"/>
                <a:gd name="T12" fmla="*/ 806 w 3431"/>
                <a:gd name="T13" fmla="*/ 2923 h 2999"/>
                <a:gd name="T14" fmla="*/ 417 w 3431"/>
                <a:gd name="T15" fmla="*/ 2249 h 2999"/>
                <a:gd name="T16" fmla="*/ 28 w 3431"/>
                <a:gd name="T17" fmla="*/ 1576 h 2999"/>
                <a:gd name="T18" fmla="*/ 28 w 3431"/>
                <a:gd name="T19" fmla="*/ 1424 h 2999"/>
                <a:gd name="T20" fmla="*/ 417 w 3431"/>
                <a:gd name="T21" fmla="*/ 750 h 2999"/>
                <a:gd name="T22" fmla="*/ 806 w 3431"/>
                <a:gd name="T23" fmla="*/ 76 h 2999"/>
                <a:gd name="T24" fmla="*/ 938 w 3431"/>
                <a:gd name="T25" fmla="*/ 0 h 2999"/>
                <a:gd name="T26" fmla="*/ 1716 w 3431"/>
                <a:gd name="T27" fmla="*/ 0 h 2999"/>
                <a:gd name="T28" fmla="*/ 2494 w 3431"/>
                <a:gd name="T29" fmla="*/ 0 h 2999"/>
                <a:gd name="T30" fmla="*/ 2625 w 3431"/>
                <a:gd name="T31" fmla="*/ 76 h 2999"/>
                <a:gd name="T32" fmla="*/ 3015 w 3431"/>
                <a:gd name="T33" fmla="*/ 750 h 2999"/>
                <a:gd name="T34" fmla="*/ 3404 w 3431"/>
                <a:gd name="T35" fmla="*/ 1424 h 2999"/>
                <a:gd name="T36" fmla="*/ 3404 w 3431"/>
                <a:gd name="T37" fmla="*/ 1576 h 29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431" h="2999">
                  <a:moveTo>
                    <a:pt x="3404" y="1576"/>
                  </a:moveTo>
                  <a:lnTo>
                    <a:pt x="3015" y="2249"/>
                  </a:lnTo>
                  <a:lnTo>
                    <a:pt x="2625" y="2923"/>
                  </a:lnTo>
                  <a:cubicBezTo>
                    <a:pt x="2598" y="2972"/>
                    <a:pt x="2550" y="2999"/>
                    <a:pt x="2494" y="2999"/>
                  </a:cubicBezTo>
                  <a:lnTo>
                    <a:pt x="1716" y="2999"/>
                  </a:lnTo>
                  <a:lnTo>
                    <a:pt x="938" y="2999"/>
                  </a:lnTo>
                  <a:cubicBezTo>
                    <a:pt x="882" y="2999"/>
                    <a:pt x="834" y="2972"/>
                    <a:pt x="806" y="2923"/>
                  </a:cubicBezTo>
                  <a:lnTo>
                    <a:pt x="417" y="2249"/>
                  </a:lnTo>
                  <a:lnTo>
                    <a:pt x="28" y="1576"/>
                  </a:lnTo>
                  <a:cubicBezTo>
                    <a:pt x="0" y="1527"/>
                    <a:pt x="0" y="1472"/>
                    <a:pt x="28" y="1424"/>
                  </a:cubicBezTo>
                  <a:lnTo>
                    <a:pt x="417" y="750"/>
                  </a:lnTo>
                  <a:lnTo>
                    <a:pt x="806" y="76"/>
                  </a:lnTo>
                  <a:cubicBezTo>
                    <a:pt x="834" y="28"/>
                    <a:pt x="882" y="0"/>
                    <a:pt x="938" y="0"/>
                  </a:cubicBezTo>
                  <a:lnTo>
                    <a:pt x="1716" y="0"/>
                  </a:lnTo>
                  <a:lnTo>
                    <a:pt x="2494" y="0"/>
                  </a:lnTo>
                  <a:cubicBezTo>
                    <a:pt x="2550" y="0"/>
                    <a:pt x="2598" y="28"/>
                    <a:pt x="2625" y="76"/>
                  </a:cubicBezTo>
                  <a:lnTo>
                    <a:pt x="3015" y="750"/>
                  </a:lnTo>
                  <a:lnTo>
                    <a:pt x="3404" y="1424"/>
                  </a:lnTo>
                  <a:cubicBezTo>
                    <a:pt x="3431" y="1472"/>
                    <a:pt x="3431" y="1527"/>
                    <a:pt x="3404" y="1576"/>
                  </a:cubicBezTo>
                  <a:close/>
                </a:path>
              </a:pathLst>
            </a:custGeom>
            <a:solidFill>
              <a:schemeClr val="accent4"/>
            </a:solidFill>
            <a:ln w="7938" cap="flat">
              <a:noFill/>
              <a:prstDash val="solid"/>
              <a:miter lim="800000"/>
              <a:headEnd/>
              <a:tailEnd/>
            </a:ln>
            <a:effectLst/>
          </p:spPr>
          <p:txBody>
            <a:bodyPr vert="horz" wrap="square" lIns="94124" tIns="47062" rIns="94124" bIns="47062" numCol="1" anchor="t" anchorCtr="0" compatLnSpc="1">
              <a:prstTxWarp prst="textNoShape">
                <a:avLst/>
              </a:prstTxWarp>
            </a:bodyPr>
            <a:lstStyle/>
            <a:p>
              <a:endParaRPr lang="zh-CN" altLang="en-US" sz="2471"/>
            </a:p>
          </p:txBody>
        </p:sp>
        <p:sp>
          <p:nvSpPr>
            <p:cNvPr id="100" name="TextBox 99"/>
            <p:cNvSpPr txBox="1"/>
            <p:nvPr/>
          </p:nvSpPr>
          <p:spPr>
            <a:xfrm>
              <a:off x="4886398" y="5462945"/>
              <a:ext cx="1185539" cy="409215"/>
            </a:xfrm>
            <a:prstGeom prst="rect">
              <a:avLst/>
            </a:prstGeom>
            <a:noFill/>
          </p:spPr>
          <p:txBody>
            <a:bodyPr wrap="square" rtlCol="0">
              <a:spAutoFit/>
            </a:bodyPr>
            <a:lstStyle/>
            <a:p>
              <a:r>
                <a:rPr lang="zh-CN" altLang="en-US" sz="2059" dirty="0">
                  <a:solidFill>
                    <a:schemeClr val="bg1"/>
                  </a:solidFill>
                  <a:latin typeface="微软雅黑" panose="020B0503020204020204" pitchFamily="34" charset="-122"/>
                  <a:ea typeface="微软雅黑" panose="020B0503020204020204" pitchFamily="34" charset="-122"/>
                </a:rPr>
                <a:t>第四月</a:t>
              </a:r>
            </a:p>
          </p:txBody>
        </p:sp>
      </p:grpSp>
      <p:grpSp>
        <p:nvGrpSpPr>
          <p:cNvPr id="103" name="组合 102"/>
          <p:cNvGrpSpPr/>
          <p:nvPr/>
        </p:nvGrpSpPr>
        <p:grpSpPr>
          <a:xfrm>
            <a:off x="7247862" y="3116730"/>
            <a:ext cx="5630813" cy="3243879"/>
            <a:chOff x="7041153" y="3140803"/>
            <a:chExt cx="5470223" cy="3151364"/>
          </a:xfrm>
        </p:grpSpPr>
        <p:cxnSp>
          <p:nvCxnSpPr>
            <p:cNvPr id="104" name="直接箭头连接符 103"/>
            <p:cNvCxnSpPr/>
            <p:nvPr/>
          </p:nvCxnSpPr>
          <p:spPr>
            <a:xfrm>
              <a:off x="8039682" y="6292167"/>
              <a:ext cx="4471694" cy="0"/>
            </a:xfrm>
            <a:prstGeom prst="straightConnector1">
              <a:avLst/>
            </a:prstGeom>
            <a:ln>
              <a:solidFill>
                <a:schemeClr val="tx1">
                  <a:lumMod val="50000"/>
                  <a:lumOff val="5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105" name="直接箭头连接符 104"/>
            <p:cNvCxnSpPr/>
            <p:nvPr/>
          </p:nvCxnSpPr>
          <p:spPr>
            <a:xfrm flipV="1">
              <a:off x="8039039" y="3140803"/>
              <a:ext cx="0" cy="3130693"/>
            </a:xfrm>
            <a:prstGeom prst="straightConnector1">
              <a:avLst/>
            </a:prstGeom>
            <a:ln>
              <a:solidFill>
                <a:schemeClr val="tx1">
                  <a:lumMod val="50000"/>
                  <a:lumOff val="50000"/>
                </a:schemeClr>
              </a:solidFill>
              <a:tailEnd type="arrow"/>
            </a:ln>
          </p:spPr>
          <p:style>
            <a:lnRef idx="1">
              <a:schemeClr val="accent1"/>
            </a:lnRef>
            <a:fillRef idx="0">
              <a:schemeClr val="accent1"/>
            </a:fillRef>
            <a:effectRef idx="0">
              <a:schemeClr val="accent1"/>
            </a:effectRef>
            <a:fontRef idx="minor">
              <a:schemeClr val="tx1"/>
            </a:fontRef>
          </p:style>
        </p:cxnSp>
        <p:sp>
          <p:nvSpPr>
            <p:cNvPr id="106" name="TextBox 105"/>
            <p:cNvSpPr txBox="1"/>
            <p:nvPr/>
          </p:nvSpPr>
          <p:spPr>
            <a:xfrm>
              <a:off x="7041153" y="3398594"/>
              <a:ext cx="997887" cy="377466"/>
            </a:xfrm>
            <a:prstGeom prst="rect">
              <a:avLst/>
            </a:prstGeom>
            <a:noFill/>
          </p:spPr>
          <p:txBody>
            <a:bodyPr wrap="square" lIns="94115" tIns="47057" rIns="94115" bIns="47057" rtlCol="0">
              <a:spAutoFit/>
            </a:bodyPr>
            <a:lstStyle/>
            <a:p>
              <a:r>
                <a:rPr lang="zh-CN" altLang="en-US" sz="1853" dirty="0">
                  <a:solidFill>
                    <a:schemeClr val="bg1">
                      <a:lumMod val="50000"/>
                    </a:schemeClr>
                  </a:solidFill>
                  <a:latin typeface="微软雅黑" panose="020B0503020204020204" pitchFamily="34" charset="-122"/>
                  <a:ea typeface="微软雅黑" panose="020B0503020204020204" pitchFamily="34" charset="-122"/>
                </a:rPr>
                <a:t>第四月</a:t>
              </a:r>
            </a:p>
          </p:txBody>
        </p:sp>
        <p:sp>
          <p:nvSpPr>
            <p:cNvPr id="107" name="TextBox 106"/>
            <p:cNvSpPr txBox="1"/>
            <p:nvPr/>
          </p:nvSpPr>
          <p:spPr>
            <a:xfrm>
              <a:off x="7041153" y="4232257"/>
              <a:ext cx="997887" cy="377466"/>
            </a:xfrm>
            <a:prstGeom prst="rect">
              <a:avLst/>
            </a:prstGeom>
            <a:noFill/>
          </p:spPr>
          <p:txBody>
            <a:bodyPr wrap="square" lIns="94115" tIns="47057" rIns="94115" bIns="47057" rtlCol="0">
              <a:spAutoFit/>
            </a:bodyPr>
            <a:lstStyle/>
            <a:p>
              <a:r>
                <a:rPr lang="zh-CN" altLang="en-US" sz="1853" dirty="0">
                  <a:solidFill>
                    <a:schemeClr val="bg1">
                      <a:lumMod val="50000"/>
                    </a:schemeClr>
                  </a:solidFill>
                  <a:latin typeface="微软雅黑" panose="020B0503020204020204" pitchFamily="34" charset="-122"/>
                  <a:ea typeface="微软雅黑" panose="020B0503020204020204" pitchFamily="34" charset="-122"/>
                </a:rPr>
                <a:t>第三月</a:t>
              </a:r>
            </a:p>
          </p:txBody>
        </p:sp>
        <p:sp>
          <p:nvSpPr>
            <p:cNvPr id="108" name="TextBox 107"/>
            <p:cNvSpPr txBox="1"/>
            <p:nvPr/>
          </p:nvSpPr>
          <p:spPr>
            <a:xfrm>
              <a:off x="7041153" y="5004669"/>
              <a:ext cx="997887" cy="377466"/>
            </a:xfrm>
            <a:prstGeom prst="rect">
              <a:avLst/>
            </a:prstGeom>
            <a:noFill/>
          </p:spPr>
          <p:txBody>
            <a:bodyPr wrap="square" lIns="94115" tIns="47057" rIns="94115" bIns="47057" rtlCol="0">
              <a:spAutoFit/>
            </a:bodyPr>
            <a:lstStyle/>
            <a:p>
              <a:r>
                <a:rPr lang="zh-CN" altLang="en-US" sz="1853" dirty="0">
                  <a:solidFill>
                    <a:schemeClr val="bg1">
                      <a:lumMod val="50000"/>
                    </a:schemeClr>
                  </a:solidFill>
                  <a:latin typeface="微软雅黑" panose="020B0503020204020204" pitchFamily="34" charset="-122"/>
                  <a:ea typeface="微软雅黑" panose="020B0503020204020204" pitchFamily="34" charset="-122"/>
                </a:rPr>
                <a:t>第二月</a:t>
              </a:r>
            </a:p>
          </p:txBody>
        </p:sp>
        <p:sp>
          <p:nvSpPr>
            <p:cNvPr id="109" name="TextBox 108"/>
            <p:cNvSpPr txBox="1"/>
            <p:nvPr/>
          </p:nvSpPr>
          <p:spPr>
            <a:xfrm>
              <a:off x="7041153" y="5677402"/>
              <a:ext cx="997887" cy="377466"/>
            </a:xfrm>
            <a:prstGeom prst="rect">
              <a:avLst/>
            </a:prstGeom>
            <a:noFill/>
          </p:spPr>
          <p:txBody>
            <a:bodyPr wrap="square" lIns="94115" tIns="47057" rIns="94115" bIns="47057" rtlCol="0">
              <a:spAutoFit/>
            </a:bodyPr>
            <a:lstStyle/>
            <a:p>
              <a:r>
                <a:rPr lang="zh-CN" altLang="en-US" sz="1853" dirty="0">
                  <a:solidFill>
                    <a:schemeClr val="bg1">
                      <a:lumMod val="50000"/>
                    </a:schemeClr>
                  </a:solidFill>
                  <a:latin typeface="微软雅黑" panose="020B0503020204020204" pitchFamily="34" charset="-122"/>
                  <a:ea typeface="微软雅黑" panose="020B0503020204020204" pitchFamily="34" charset="-122"/>
                </a:rPr>
                <a:t>第一月</a:t>
              </a:r>
            </a:p>
          </p:txBody>
        </p:sp>
      </p:grpSp>
      <p:grpSp>
        <p:nvGrpSpPr>
          <p:cNvPr id="110" name="组合 109"/>
          <p:cNvGrpSpPr/>
          <p:nvPr/>
        </p:nvGrpSpPr>
        <p:grpSpPr>
          <a:xfrm>
            <a:off x="2089582" y="1663034"/>
            <a:ext cx="3363925" cy="1074635"/>
            <a:chOff x="6084168" y="1171034"/>
            <a:chExt cx="2317853" cy="719332"/>
          </a:xfrm>
        </p:grpSpPr>
        <p:sp>
          <p:nvSpPr>
            <p:cNvPr id="111" name="TextBox 110"/>
            <p:cNvSpPr txBox="1"/>
            <p:nvPr/>
          </p:nvSpPr>
          <p:spPr>
            <a:xfrm>
              <a:off x="6084168" y="1514664"/>
              <a:ext cx="2317853" cy="375702"/>
            </a:xfrm>
            <a:prstGeom prst="rect">
              <a:avLst/>
            </a:prstGeom>
            <a:noFill/>
          </p:spPr>
          <p:txBody>
            <a:bodyPr wrap="square" lIns="94115" tIns="47057" rIns="94115" bIns="47057" rtlCol="0">
              <a:spAutoFit/>
            </a:bodyPr>
            <a:lstStyle/>
            <a:p>
              <a:pPr>
                <a:lnSpc>
                  <a:spcPct val="130000"/>
                </a:lnSpc>
              </a:pPr>
              <a:r>
                <a:rPr lang="zh-CN" altLang="en-US" sz="1132" dirty="0">
                  <a:solidFill>
                    <a:schemeClr val="bg2"/>
                  </a:solidFill>
                  <a:latin typeface="微软雅黑" pitchFamily="34" charset="-122"/>
                  <a:ea typeface="微软雅黑" pitchFamily="34" charset="-122"/>
                </a:rPr>
                <a:t>您的内容打在这里，或者通过您的内容打在这里，或者您的内容打在这里，或者您的内容打在这里，</a:t>
              </a:r>
            </a:p>
          </p:txBody>
        </p:sp>
        <p:sp>
          <p:nvSpPr>
            <p:cNvPr id="112" name="TextBox 111"/>
            <p:cNvSpPr txBox="1"/>
            <p:nvPr/>
          </p:nvSpPr>
          <p:spPr>
            <a:xfrm>
              <a:off x="6109640" y="1171034"/>
              <a:ext cx="1008112" cy="381776"/>
            </a:xfrm>
            <a:prstGeom prst="rect">
              <a:avLst/>
            </a:prstGeom>
            <a:noFill/>
          </p:spPr>
          <p:txBody>
            <a:bodyPr wrap="square" lIns="94115" tIns="0" rIns="94115" bIns="0" rtlCol="0" anchor="t">
              <a:spAutoFit/>
            </a:bodyPr>
            <a:lstStyle/>
            <a:p>
              <a:pPr>
                <a:lnSpc>
                  <a:spcPct val="150000"/>
                </a:lnSpc>
              </a:pPr>
              <a:r>
                <a:rPr lang="zh-CN" altLang="en-US" sz="2471" dirty="0">
                  <a:solidFill>
                    <a:schemeClr val="bg2"/>
                  </a:solidFill>
                  <a:latin typeface="微软雅黑" pitchFamily="34" charset="-122"/>
                  <a:ea typeface="微软雅黑" pitchFamily="34" charset="-122"/>
                  <a:cs typeface="华文黑体" pitchFamily="2" charset="-122"/>
                </a:rPr>
                <a:t>添加标题</a:t>
              </a:r>
            </a:p>
          </p:txBody>
        </p:sp>
      </p:grpSp>
      <p:sp>
        <p:nvSpPr>
          <p:cNvPr id="113" name="TextBox 112"/>
          <p:cNvSpPr txBox="1"/>
          <p:nvPr/>
        </p:nvSpPr>
        <p:spPr>
          <a:xfrm>
            <a:off x="2547166" y="8884826"/>
            <a:ext cx="1170225" cy="486438"/>
          </a:xfrm>
          <a:prstGeom prst="rect">
            <a:avLst/>
          </a:prstGeom>
          <a:noFill/>
        </p:spPr>
        <p:txBody>
          <a:bodyPr wrap="none" rtlCol="0">
            <a:spAutoFit/>
          </a:bodyPr>
          <a:lstStyle/>
          <a:p>
            <a:r>
              <a:rPr lang="zh-CN" altLang="en-US" sz="2471" dirty="0"/>
              <a:t>延迟符</a:t>
            </a:r>
          </a:p>
        </p:txBody>
      </p:sp>
    </p:spTree>
    <p:extLst>
      <p:ext uri="{BB962C8B-B14F-4D97-AF65-F5344CB8AC3E}">
        <p14:creationId xmlns:p14="http://schemas.microsoft.com/office/powerpoint/2010/main" val="3255972976"/>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110"/>
                                        </p:tgtEl>
                                        <p:attrNameLst>
                                          <p:attrName>style.visibility</p:attrName>
                                        </p:attrNameLst>
                                      </p:cBhvr>
                                      <p:to>
                                        <p:strVal val="visible"/>
                                      </p:to>
                                    </p:set>
                                    <p:anim calcmode="lin" valueType="num">
                                      <p:cBhvr additive="base">
                                        <p:cTn id="7" dur="500" fill="hold"/>
                                        <p:tgtEl>
                                          <p:spTgt spid="110"/>
                                        </p:tgtEl>
                                        <p:attrNameLst>
                                          <p:attrName>ppt_x</p:attrName>
                                        </p:attrNameLst>
                                      </p:cBhvr>
                                      <p:tavLst>
                                        <p:tav tm="0">
                                          <p:val>
                                            <p:strVal val="1+#ppt_w/2"/>
                                          </p:val>
                                        </p:tav>
                                        <p:tav tm="100000">
                                          <p:val>
                                            <p:strVal val="#ppt_x"/>
                                          </p:val>
                                        </p:tav>
                                      </p:tavLst>
                                    </p:anim>
                                    <p:anim calcmode="lin" valueType="num">
                                      <p:cBhvr additive="base">
                                        <p:cTn id="8" dur="500" fill="hold"/>
                                        <p:tgtEl>
                                          <p:spTgt spid="110"/>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3" presetClass="entr" presetSubtype="32" fill="hold" nodeType="afterEffect">
                                  <p:stCondLst>
                                    <p:cond delay="0"/>
                                  </p:stCondLst>
                                  <p:childTnLst>
                                    <p:set>
                                      <p:cBhvr>
                                        <p:cTn id="11" dur="1" fill="hold">
                                          <p:stCondLst>
                                            <p:cond delay="0"/>
                                          </p:stCondLst>
                                        </p:cTn>
                                        <p:tgtEl>
                                          <p:spTgt spid="79"/>
                                        </p:tgtEl>
                                        <p:attrNameLst>
                                          <p:attrName>style.visibility</p:attrName>
                                        </p:attrNameLst>
                                      </p:cBhvr>
                                      <p:to>
                                        <p:strVal val="visible"/>
                                      </p:to>
                                    </p:set>
                                    <p:anim calcmode="lin" valueType="num">
                                      <p:cBhvr>
                                        <p:cTn id="12" dur="500" fill="hold"/>
                                        <p:tgtEl>
                                          <p:spTgt spid="79"/>
                                        </p:tgtEl>
                                        <p:attrNameLst>
                                          <p:attrName>ppt_w</p:attrName>
                                        </p:attrNameLst>
                                      </p:cBhvr>
                                      <p:tavLst>
                                        <p:tav tm="0">
                                          <p:val>
                                            <p:strVal val="4*#ppt_w"/>
                                          </p:val>
                                        </p:tav>
                                        <p:tav tm="100000">
                                          <p:val>
                                            <p:strVal val="#ppt_w"/>
                                          </p:val>
                                        </p:tav>
                                      </p:tavLst>
                                    </p:anim>
                                    <p:anim calcmode="lin" valueType="num">
                                      <p:cBhvr>
                                        <p:cTn id="13" dur="500" fill="hold"/>
                                        <p:tgtEl>
                                          <p:spTgt spid="79"/>
                                        </p:tgtEl>
                                        <p:attrNameLst>
                                          <p:attrName>ppt_h</p:attrName>
                                        </p:attrNameLst>
                                      </p:cBhvr>
                                      <p:tavLst>
                                        <p:tav tm="0">
                                          <p:val>
                                            <p:strVal val="4*#ppt_h"/>
                                          </p:val>
                                        </p:tav>
                                        <p:tav tm="100000">
                                          <p:val>
                                            <p:strVal val="#ppt_h"/>
                                          </p:val>
                                        </p:tav>
                                      </p:tavLst>
                                    </p:anim>
                                  </p:childTnLst>
                                </p:cTn>
                              </p:par>
                              <p:par>
                                <p:cTn id="14" presetID="23" presetClass="entr" presetSubtype="32" fill="hold" nodeType="withEffect">
                                  <p:stCondLst>
                                    <p:cond delay="300"/>
                                  </p:stCondLst>
                                  <p:childTnLst>
                                    <p:set>
                                      <p:cBhvr>
                                        <p:cTn id="15" dur="1" fill="hold">
                                          <p:stCondLst>
                                            <p:cond delay="0"/>
                                          </p:stCondLst>
                                        </p:cTn>
                                        <p:tgtEl>
                                          <p:spTgt spid="85"/>
                                        </p:tgtEl>
                                        <p:attrNameLst>
                                          <p:attrName>style.visibility</p:attrName>
                                        </p:attrNameLst>
                                      </p:cBhvr>
                                      <p:to>
                                        <p:strVal val="visible"/>
                                      </p:to>
                                    </p:set>
                                    <p:anim calcmode="lin" valueType="num">
                                      <p:cBhvr>
                                        <p:cTn id="16" dur="500" fill="hold"/>
                                        <p:tgtEl>
                                          <p:spTgt spid="85"/>
                                        </p:tgtEl>
                                        <p:attrNameLst>
                                          <p:attrName>ppt_w</p:attrName>
                                        </p:attrNameLst>
                                      </p:cBhvr>
                                      <p:tavLst>
                                        <p:tav tm="0">
                                          <p:val>
                                            <p:strVal val="4*#ppt_w"/>
                                          </p:val>
                                        </p:tav>
                                        <p:tav tm="100000">
                                          <p:val>
                                            <p:strVal val="#ppt_w"/>
                                          </p:val>
                                        </p:tav>
                                      </p:tavLst>
                                    </p:anim>
                                    <p:anim calcmode="lin" valueType="num">
                                      <p:cBhvr>
                                        <p:cTn id="17" dur="500" fill="hold"/>
                                        <p:tgtEl>
                                          <p:spTgt spid="85"/>
                                        </p:tgtEl>
                                        <p:attrNameLst>
                                          <p:attrName>ppt_h</p:attrName>
                                        </p:attrNameLst>
                                      </p:cBhvr>
                                      <p:tavLst>
                                        <p:tav tm="0">
                                          <p:val>
                                            <p:strVal val="4*#ppt_h"/>
                                          </p:val>
                                        </p:tav>
                                        <p:tav tm="100000">
                                          <p:val>
                                            <p:strVal val="#ppt_h"/>
                                          </p:val>
                                        </p:tav>
                                      </p:tavLst>
                                    </p:anim>
                                  </p:childTnLst>
                                </p:cTn>
                              </p:par>
                              <p:par>
                                <p:cTn id="18" presetID="23" presetClass="entr" presetSubtype="32" fill="hold" nodeType="withEffect">
                                  <p:stCondLst>
                                    <p:cond delay="600"/>
                                  </p:stCondLst>
                                  <p:childTnLst>
                                    <p:set>
                                      <p:cBhvr>
                                        <p:cTn id="19" dur="1" fill="hold">
                                          <p:stCondLst>
                                            <p:cond delay="0"/>
                                          </p:stCondLst>
                                        </p:cTn>
                                        <p:tgtEl>
                                          <p:spTgt spid="91"/>
                                        </p:tgtEl>
                                        <p:attrNameLst>
                                          <p:attrName>style.visibility</p:attrName>
                                        </p:attrNameLst>
                                      </p:cBhvr>
                                      <p:to>
                                        <p:strVal val="visible"/>
                                      </p:to>
                                    </p:set>
                                    <p:anim calcmode="lin" valueType="num">
                                      <p:cBhvr>
                                        <p:cTn id="20" dur="500" fill="hold"/>
                                        <p:tgtEl>
                                          <p:spTgt spid="91"/>
                                        </p:tgtEl>
                                        <p:attrNameLst>
                                          <p:attrName>ppt_w</p:attrName>
                                        </p:attrNameLst>
                                      </p:cBhvr>
                                      <p:tavLst>
                                        <p:tav tm="0">
                                          <p:val>
                                            <p:strVal val="4*#ppt_w"/>
                                          </p:val>
                                        </p:tav>
                                        <p:tav tm="100000">
                                          <p:val>
                                            <p:strVal val="#ppt_w"/>
                                          </p:val>
                                        </p:tav>
                                      </p:tavLst>
                                    </p:anim>
                                    <p:anim calcmode="lin" valueType="num">
                                      <p:cBhvr>
                                        <p:cTn id="21" dur="500" fill="hold"/>
                                        <p:tgtEl>
                                          <p:spTgt spid="91"/>
                                        </p:tgtEl>
                                        <p:attrNameLst>
                                          <p:attrName>ppt_h</p:attrName>
                                        </p:attrNameLst>
                                      </p:cBhvr>
                                      <p:tavLst>
                                        <p:tav tm="0">
                                          <p:val>
                                            <p:strVal val="4*#ppt_h"/>
                                          </p:val>
                                        </p:tav>
                                        <p:tav tm="100000">
                                          <p:val>
                                            <p:strVal val="#ppt_h"/>
                                          </p:val>
                                        </p:tav>
                                      </p:tavLst>
                                    </p:anim>
                                  </p:childTnLst>
                                </p:cTn>
                              </p:par>
                              <p:par>
                                <p:cTn id="22" presetID="23" presetClass="entr" presetSubtype="32" fill="hold" nodeType="withEffect">
                                  <p:stCondLst>
                                    <p:cond delay="900"/>
                                  </p:stCondLst>
                                  <p:childTnLst>
                                    <p:set>
                                      <p:cBhvr>
                                        <p:cTn id="23" dur="1" fill="hold">
                                          <p:stCondLst>
                                            <p:cond delay="0"/>
                                          </p:stCondLst>
                                        </p:cTn>
                                        <p:tgtEl>
                                          <p:spTgt spid="97"/>
                                        </p:tgtEl>
                                        <p:attrNameLst>
                                          <p:attrName>style.visibility</p:attrName>
                                        </p:attrNameLst>
                                      </p:cBhvr>
                                      <p:to>
                                        <p:strVal val="visible"/>
                                      </p:to>
                                    </p:set>
                                    <p:anim calcmode="lin" valueType="num">
                                      <p:cBhvr>
                                        <p:cTn id="24" dur="500" fill="hold"/>
                                        <p:tgtEl>
                                          <p:spTgt spid="97"/>
                                        </p:tgtEl>
                                        <p:attrNameLst>
                                          <p:attrName>ppt_w</p:attrName>
                                        </p:attrNameLst>
                                      </p:cBhvr>
                                      <p:tavLst>
                                        <p:tav tm="0">
                                          <p:val>
                                            <p:strVal val="4*#ppt_w"/>
                                          </p:val>
                                        </p:tav>
                                        <p:tav tm="100000">
                                          <p:val>
                                            <p:strVal val="#ppt_w"/>
                                          </p:val>
                                        </p:tav>
                                      </p:tavLst>
                                    </p:anim>
                                    <p:anim calcmode="lin" valueType="num">
                                      <p:cBhvr>
                                        <p:cTn id="25" dur="500" fill="hold"/>
                                        <p:tgtEl>
                                          <p:spTgt spid="97"/>
                                        </p:tgtEl>
                                        <p:attrNameLst>
                                          <p:attrName>ppt_h</p:attrName>
                                        </p:attrNameLst>
                                      </p:cBhvr>
                                      <p:tavLst>
                                        <p:tav tm="0">
                                          <p:val>
                                            <p:strVal val="4*#ppt_h"/>
                                          </p:val>
                                        </p:tav>
                                        <p:tav tm="100000">
                                          <p:val>
                                            <p:strVal val="#ppt_h"/>
                                          </p:val>
                                        </p:tav>
                                      </p:tavLst>
                                    </p:anim>
                                  </p:childTnLst>
                                </p:cTn>
                              </p:par>
                            </p:childTnLst>
                          </p:cTn>
                        </p:par>
                        <p:par>
                          <p:cTn id="26" fill="hold">
                            <p:stCondLst>
                              <p:cond delay="1900"/>
                            </p:stCondLst>
                            <p:childTnLst>
                              <p:par>
                                <p:cTn id="27" presetID="22" presetClass="entr" presetSubtype="8" fill="hold" nodeType="afterEffect">
                                  <p:stCondLst>
                                    <p:cond delay="0"/>
                                  </p:stCondLst>
                                  <p:childTnLst>
                                    <p:set>
                                      <p:cBhvr>
                                        <p:cTn id="28" dur="1" fill="hold">
                                          <p:stCondLst>
                                            <p:cond delay="0"/>
                                          </p:stCondLst>
                                        </p:cTn>
                                        <p:tgtEl>
                                          <p:spTgt spid="103"/>
                                        </p:tgtEl>
                                        <p:attrNameLst>
                                          <p:attrName>style.visibility</p:attrName>
                                        </p:attrNameLst>
                                      </p:cBhvr>
                                      <p:to>
                                        <p:strVal val="visible"/>
                                      </p:to>
                                    </p:set>
                                    <p:animEffect transition="in" filter="wipe(left)">
                                      <p:cBhvr>
                                        <p:cTn id="29" dur="500"/>
                                        <p:tgtEl>
                                          <p:spTgt spid="103"/>
                                        </p:tgtEl>
                                      </p:cBhvr>
                                    </p:animEffect>
                                  </p:childTnLst>
                                </p:cTn>
                              </p:par>
                            </p:childTnLst>
                          </p:cTn>
                        </p:par>
                        <p:par>
                          <p:cTn id="30" fill="hold">
                            <p:stCondLst>
                              <p:cond delay="2400"/>
                            </p:stCondLst>
                            <p:childTnLst>
                              <p:par>
                                <p:cTn id="31" presetID="22" presetClass="entr" presetSubtype="4" fill="hold" nodeType="afterEffect">
                                  <p:stCondLst>
                                    <p:cond delay="0"/>
                                  </p:stCondLst>
                                  <p:childTnLst>
                                    <p:set>
                                      <p:cBhvr>
                                        <p:cTn id="32" dur="1" fill="hold">
                                          <p:stCondLst>
                                            <p:cond delay="0"/>
                                          </p:stCondLst>
                                        </p:cTn>
                                        <p:tgtEl>
                                          <p:spTgt spid="46"/>
                                        </p:tgtEl>
                                        <p:attrNameLst>
                                          <p:attrName>style.visibility</p:attrName>
                                        </p:attrNameLst>
                                      </p:cBhvr>
                                      <p:to>
                                        <p:strVal val="visible"/>
                                      </p:to>
                                    </p:set>
                                    <p:animEffect transition="in" filter="wipe(down)">
                                      <p:cBhvr>
                                        <p:cTn id="33" dur="500"/>
                                        <p:tgtEl>
                                          <p:spTgt spid="46"/>
                                        </p:tgtEl>
                                      </p:cBhvr>
                                    </p:animEffect>
                                  </p:childTnLst>
                                </p:cTn>
                              </p:par>
                            </p:childTnLst>
                          </p:cTn>
                        </p:par>
                        <p:par>
                          <p:cTn id="34" fill="hold">
                            <p:stCondLst>
                              <p:cond delay="2900"/>
                            </p:stCondLst>
                            <p:childTnLst>
                              <p:par>
                                <p:cTn id="35" presetID="10" presetClass="entr" presetSubtype="0" fill="hold" grpId="0" nodeType="afterEffect">
                                  <p:stCondLst>
                                    <p:cond delay="0"/>
                                  </p:stCondLst>
                                  <p:childTnLst>
                                    <p:set>
                                      <p:cBhvr>
                                        <p:cTn id="36" dur="1" fill="hold">
                                          <p:stCondLst>
                                            <p:cond delay="0"/>
                                          </p:stCondLst>
                                        </p:cTn>
                                        <p:tgtEl>
                                          <p:spTgt spid="45"/>
                                        </p:tgtEl>
                                        <p:attrNameLst>
                                          <p:attrName>style.visibility</p:attrName>
                                        </p:attrNameLst>
                                      </p:cBhvr>
                                      <p:to>
                                        <p:strVal val="visible"/>
                                      </p:to>
                                    </p:set>
                                    <p:animEffect transition="in" filter="fade">
                                      <p:cBhvr>
                                        <p:cTn id="37" dur="200"/>
                                        <p:tgtEl>
                                          <p:spTgt spid="45"/>
                                        </p:tgtEl>
                                      </p:cBhvr>
                                    </p:animEffect>
                                  </p:childTnLst>
                                </p:cTn>
                              </p:par>
                            </p:childTnLst>
                          </p:cTn>
                        </p:par>
                        <p:par>
                          <p:cTn id="38" fill="hold">
                            <p:stCondLst>
                              <p:cond delay="3100"/>
                            </p:stCondLst>
                            <p:childTnLst>
                              <p:par>
                                <p:cTn id="39" presetID="10" presetClass="entr" presetSubtype="0" fill="hold" grpId="0" nodeType="afterEffect">
                                  <p:stCondLst>
                                    <p:cond delay="0"/>
                                  </p:stCondLst>
                                  <p:childTnLst>
                                    <p:set>
                                      <p:cBhvr>
                                        <p:cTn id="40" dur="1" fill="hold">
                                          <p:stCondLst>
                                            <p:cond delay="0"/>
                                          </p:stCondLst>
                                        </p:cTn>
                                        <p:tgtEl>
                                          <p:spTgt spid="41"/>
                                        </p:tgtEl>
                                        <p:attrNameLst>
                                          <p:attrName>style.visibility</p:attrName>
                                        </p:attrNameLst>
                                      </p:cBhvr>
                                      <p:to>
                                        <p:strVal val="visible"/>
                                      </p:to>
                                    </p:set>
                                    <p:animEffect transition="in" filter="fade">
                                      <p:cBhvr>
                                        <p:cTn id="41" dur="200"/>
                                        <p:tgtEl>
                                          <p:spTgt spid="41"/>
                                        </p:tgtEl>
                                      </p:cBhvr>
                                    </p:animEffect>
                                  </p:childTnLst>
                                </p:cTn>
                              </p:par>
                            </p:childTnLst>
                          </p:cTn>
                        </p:par>
                        <p:par>
                          <p:cTn id="42" fill="hold">
                            <p:stCondLst>
                              <p:cond delay="3300"/>
                            </p:stCondLst>
                            <p:childTnLst>
                              <p:par>
                                <p:cTn id="43" presetID="10" presetClass="entr" presetSubtype="0" fill="hold" grpId="0" nodeType="afterEffect">
                                  <p:stCondLst>
                                    <p:cond delay="0"/>
                                  </p:stCondLst>
                                  <p:childTnLst>
                                    <p:set>
                                      <p:cBhvr>
                                        <p:cTn id="44" dur="1" fill="hold">
                                          <p:stCondLst>
                                            <p:cond delay="0"/>
                                          </p:stCondLst>
                                        </p:cTn>
                                        <p:tgtEl>
                                          <p:spTgt spid="40"/>
                                        </p:tgtEl>
                                        <p:attrNameLst>
                                          <p:attrName>style.visibility</p:attrName>
                                        </p:attrNameLst>
                                      </p:cBhvr>
                                      <p:to>
                                        <p:strVal val="visible"/>
                                      </p:to>
                                    </p:set>
                                    <p:animEffect transition="in" filter="fade">
                                      <p:cBhvr>
                                        <p:cTn id="45" dur="200"/>
                                        <p:tgtEl>
                                          <p:spTgt spid="40"/>
                                        </p:tgtEl>
                                      </p:cBhvr>
                                    </p:animEffect>
                                  </p:childTnLst>
                                </p:cTn>
                              </p:par>
                            </p:childTnLst>
                          </p:cTn>
                        </p:par>
                        <p:par>
                          <p:cTn id="46" fill="hold">
                            <p:stCondLst>
                              <p:cond delay="3500"/>
                            </p:stCondLst>
                            <p:childTnLst>
                              <p:par>
                                <p:cTn id="47" presetID="10" presetClass="entr" presetSubtype="0" fill="hold" grpId="0" nodeType="afterEffect">
                                  <p:stCondLst>
                                    <p:cond delay="0"/>
                                  </p:stCondLst>
                                  <p:childTnLst>
                                    <p:set>
                                      <p:cBhvr>
                                        <p:cTn id="48" dur="1" fill="hold">
                                          <p:stCondLst>
                                            <p:cond delay="0"/>
                                          </p:stCondLst>
                                        </p:cTn>
                                        <p:tgtEl>
                                          <p:spTgt spid="37"/>
                                        </p:tgtEl>
                                        <p:attrNameLst>
                                          <p:attrName>style.visibility</p:attrName>
                                        </p:attrNameLst>
                                      </p:cBhvr>
                                      <p:to>
                                        <p:strVal val="visible"/>
                                      </p:to>
                                    </p:set>
                                    <p:animEffect transition="in" filter="fade">
                                      <p:cBhvr>
                                        <p:cTn id="49" dur="200"/>
                                        <p:tgtEl>
                                          <p:spTgt spid="37"/>
                                        </p:tgtEl>
                                      </p:cBhvr>
                                    </p:animEffect>
                                  </p:childTnLst>
                                </p:cTn>
                              </p:par>
                            </p:childTnLst>
                          </p:cTn>
                        </p:par>
                        <p:par>
                          <p:cTn id="50" fill="hold">
                            <p:stCondLst>
                              <p:cond delay="3700"/>
                            </p:stCondLst>
                            <p:childTnLst>
                              <p:par>
                                <p:cTn id="51" presetID="10" presetClass="entr" presetSubtype="0" fill="hold" grpId="0" nodeType="afterEffect">
                                  <p:stCondLst>
                                    <p:cond delay="0"/>
                                  </p:stCondLst>
                                  <p:childTnLst>
                                    <p:set>
                                      <p:cBhvr>
                                        <p:cTn id="52" dur="1" fill="hold">
                                          <p:stCondLst>
                                            <p:cond delay="0"/>
                                          </p:stCondLst>
                                        </p:cTn>
                                        <p:tgtEl>
                                          <p:spTgt spid="113"/>
                                        </p:tgtEl>
                                        <p:attrNameLst>
                                          <p:attrName>style.visibility</p:attrName>
                                        </p:attrNameLst>
                                      </p:cBhvr>
                                      <p:to>
                                        <p:strVal val="visible"/>
                                      </p:to>
                                    </p:set>
                                    <p:animEffect transition="in" filter="fade">
                                      <p:cBhvr>
                                        <p:cTn id="53" dur="500"/>
                                        <p:tgtEl>
                                          <p:spTgt spid="1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p:bldP spid="40" grpId="0"/>
      <p:bldP spid="41" grpId="0"/>
      <p:bldP spid="45" grpId="0"/>
      <p:bldP spid="113"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5" name="组合 84"/>
          <p:cNvGrpSpPr/>
          <p:nvPr/>
        </p:nvGrpSpPr>
        <p:grpSpPr>
          <a:xfrm>
            <a:off x="1165357" y="1715630"/>
            <a:ext cx="999267" cy="999267"/>
            <a:chOff x="304800" y="673100"/>
            <a:chExt cx="4000500" cy="4000500"/>
          </a:xfrm>
          <a:solidFill>
            <a:schemeClr val="accent3"/>
          </a:solidFill>
          <a:effectLst>
            <a:outerShdw blurRad="444500" dist="254000" dir="6840000" algn="tr" rotWithShape="0">
              <a:prstClr val="black">
                <a:alpha val="24000"/>
              </a:prstClr>
            </a:outerShdw>
          </a:effectLst>
        </p:grpSpPr>
        <p:sp>
          <p:nvSpPr>
            <p:cNvPr id="86" name="同心圆 85"/>
            <p:cNvSpPr/>
            <p:nvPr/>
          </p:nvSpPr>
          <p:spPr>
            <a:xfrm>
              <a:off x="304800" y="673100"/>
              <a:ext cx="4000500" cy="4000500"/>
            </a:xfrm>
            <a:prstGeom prst="donut">
              <a:avLst>
                <a:gd name="adj" fmla="val 4879"/>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71" dirty="0">
                <a:solidFill>
                  <a:srgbClr val="C00000"/>
                </a:solidFill>
              </a:endParaRPr>
            </a:p>
          </p:txBody>
        </p:sp>
        <p:sp>
          <p:nvSpPr>
            <p:cNvPr id="87" name="椭圆 86"/>
            <p:cNvSpPr/>
            <p:nvPr/>
          </p:nvSpPr>
          <p:spPr>
            <a:xfrm>
              <a:off x="392113" y="760413"/>
              <a:ext cx="3825874" cy="382587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71" dirty="0">
                <a:solidFill>
                  <a:srgbClr val="C00000"/>
                </a:solidFill>
              </a:endParaRPr>
            </a:p>
          </p:txBody>
        </p:sp>
      </p:grpSp>
      <p:sp>
        <p:nvSpPr>
          <p:cNvPr id="41" name="矩形 40"/>
          <p:cNvSpPr/>
          <p:nvPr/>
        </p:nvSpPr>
        <p:spPr>
          <a:xfrm>
            <a:off x="-1" y="7449139"/>
            <a:ext cx="14082713" cy="69527"/>
          </a:xfrm>
          <a:prstGeom prst="rect">
            <a:avLst/>
          </a:prstGeom>
          <a:solidFill>
            <a:schemeClr val="accent6">
              <a:alpha val="84000"/>
            </a:schemeClr>
          </a:solidFill>
          <a:ln>
            <a:noFill/>
          </a:ln>
          <a:effectLst>
            <a:outerShdw blurRad="139700" dist="38100" dir="5400000" algn="t"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71">
              <a:solidFill>
                <a:prstClr val="white"/>
              </a:solidFill>
            </a:endParaRPr>
          </a:p>
        </p:txBody>
      </p:sp>
      <p:sp>
        <p:nvSpPr>
          <p:cNvPr id="74" name="TextBox 73"/>
          <p:cNvSpPr txBox="1"/>
          <p:nvPr/>
        </p:nvSpPr>
        <p:spPr>
          <a:xfrm>
            <a:off x="5537125" y="4352790"/>
            <a:ext cx="5497916" cy="400110"/>
          </a:xfrm>
          <a:prstGeom prst="rect">
            <a:avLst/>
          </a:prstGeom>
          <a:noFill/>
        </p:spPr>
        <p:txBody>
          <a:bodyPr wrap="none" rtlCol="0">
            <a:spAutoFit/>
          </a:bodyPr>
          <a:lstStyle/>
          <a:p>
            <a:pPr algn="ctr"/>
            <a:r>
              <a:rPr lang="en-US" altLang="zh-CN" sz="2000" dirty="0">
                <a:solidFill>
                  <a:srgbClr val="2683C6"/>
                </a:solidFill>
                <a:latin typeface="微软雅黑"/>
              </a:rPr>
              <a:t>BLUE CONTRACTED BUSINESS REPORT PPT</a:t>
            </a:r>
          </a:p>
        </p:txBody>
      </p:sp>
      <p:sp>
        <p:nvSpPr>
          <p:cNvPr id="75" name="TextBox 74"/>
          <p:cNvSpPr txBox="1"/>
          <p:nvPr/>
        </p:nvSpPr>
        <p:spPr>
          <a:xfrm>
            <a:off x="3651346" y="3429511"/>
            <a:ext cx="9816449" cy="861774"/>
          </a:xfrm>
          <a:prstGeom prst="rect">
            <a:avLst/>
          </a:prstGeom>
          <a:noFill/>
        </p:spPr>
        <p:txBody>
          <a:bodyPr wrap="square" rtlCol="0">
            <a:spAutoFit/>
          </a:bodyPr>
          <a:lstStyle/>
          <a:p>
            <a:pPr algn="ctr"/>
            <a:r>
              <a:rPr lang="zh-CN" altLang="en-US" sz="5000" b="1" dirty="0">
                <a:solidFill>
                  <a:srgbClr val="2683C6"/>
                </a:solidFill>
                <a:latin typeface="微软雅黑" panose="020B0503020204020204" pitchFamily="34" charset="-122"/>
              </a:rPr>
              <a:t>谢谢观看！</a:t>
            </a:r>
          </a:p>
        </p:txBody>
      </p:sp>
      <p:cxnSp>
        <p:nvCxnSpPr>
          <p:cNvPr id="77" name="直接连接符 76"/>
          <p:cNvCxnSpPr/>
          <p:nvPr/>
        </p:nvCxnSpPr>
        <p:spPr>
          <a:xfrm>
            <a:off x="4621335" y="4309537"/>
            <a:ext cx="7846588" cy="0"/>
          </a:xfrm>
          <a:prstGeom prst="line">
            <a:avLst/>
          </a:prstGeom>
          <a:ln>
            <a:solidFill>
              <a:schemeClr val="tx1">
                <a:lumMod val="50000"/>
                <a:lumOff val="50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47" name="TextBox 46"/>
          <p:cNvSpPr txBox="1"/>
          <p:nvPr/>
        </p:nvSpPr>
        <p:spPr>
          <a:xfrm>
            <a:off x="2547166" y="8884826"/>
            <a:ext cx="1170225" cy="486438"/>
          </a:xfrm>
          <a:prstGeom prst="rect">
            <a:avLst/>
          </a:prstGeom>
          <a:noFill/>
        </p:spPr>
        <p:txBody>
          <a:bodyPr wrap="none" rtlCol="0">
            <a:spAutoFit/>
          </a:bodyPr>
          <a:lstStyle/>
          <a:p>
            <a:r>
              <a:rPr lang="zh-CN" altLang="en-US" sz="2471" dirty="0">
                <a:solidFill>
                  <a:prstClr val="black"/>
                </a:solidFill>
              </a:rPr>
              <a:t>延迟符</a:t>
            </a:r>
          </a:p>
        </p:txBody>
      </p:sp>
      <p:sp>
        <p:nvSpPr>
          <p:cNvPr id="50" name="椭圆 49"/>
          <p:cNvSpPr/>
          <p:nvPr/>
        </p:nvSpPr>
        <p:spPr>
          <a:xfrm>
            <a:off x="12401408" y="1093732"/>
            <a:ext cx="515613" cy="515613"/>
          </a:xfrm>
          <a:prstGeom prst="ellipse">
            <a:avLst/>
          </a:prstGeom>
          <a:solidFill>
            <a:schemeClr val="accent1"/>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71">
              <a:solidFill>
                <a:prstClr val="white"/>
              </a:solidFill>
            </a:endParaRPr>
          </a:p>
        </p:txBody>
      </p:sp>
      <p:sp>
        <p:nvSpPr>
          <p:cNvPr id="51" name="椭圆 50"/>
          <p:cNvSpPr/>
          <p:nvPr/>
        </p:nvSpPr>
        <p:spPr>
          <a:xfrm>
            <a:off x="12824924" y="136617"/>
            <a:ext cx="282844" cy="282844"/>
          </a:xfrm>
          <a:prstGeom prst="ellipse">
            <a:avLst/>
          </a:prstGeom>
          <a:solidFill>
            <a:schemeClr val="accent2"/>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71">
              <a:solidFill>
                <a:prstClr val="white"/>
              </a:solidFill>
            </a:endParaRPr>
          </a:p>
        </p:txBody>
      </p:sp>
      <p:grpSp>
        <p:nvGrpSpPr>
          <p:cNvPr id="52" name="组合 51"/>
          <p:cNvGrpSpPr/>
          <p:nvPr/>
        </p:nvGrpSpPr>
        <p:grpSpPr>
          <a:xfrm>
            <a:off x="13599534" y="1401307"/>
            <a:ext cx="226229" cy="226229"/>
            <a:chOff x="304800" y="673100"/>
            <a:chExt cx="4000500" cy="4000500"/>
          </a:xfrm>
          <a:solidFill>
            <a:schemeClr val="accent3"/>
          </a:solidFill>
          <a:effectLst>
            <a:outerShdw blurRad="381000" dist="152400" dir="8100000" algn="tr" rotWithShape="0">
              <a:prstClr val="black">
                <a:alpha val="70000"/>
              </a:prstClr>
            </a:outerShdw>
          </a:effectLst>
        </p:grpSpPr>
        <p:sp>
          <p:nvSpPr>
            <p:cNvPr id="53" name="同心圆 52"/>
            <p:cNvSpPr/>
            <p:nvPr/>
          </p:nvSpPr>
          <p:spPr>
            <a:xfrm>
              <a:off x="304800" y="673100"/>
              <a:ext cx="4000500" cy="4000500"/>
            </a:xfrm>
            <a:prstGeom prst="donut">
              <a:avLst>
                <a:gd name="adj" fmla="val 4879"/>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71">
                <a:solidFill>
                  <a:srgbClr val="2683C6"/>
                </a:solidFill>
              </a:endParaRPr>
            </a:p>
          </p:txBody>
        </p:sp>
        <p:sp>
          <p:nvSpPr>
            <p:cNvPr id="54" name="椭圆 53"/>
            <p:cNvSpPr/>
            <p:nvPr/>
          </p:nvSpPr>
          <p:spPr>
            <a:xfrm>
              <a:off x="479425" y="847725"/>
              <a:ext cx="3651250" cy="365125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71">
                <a:solidFill>
                  <a:srgbClr val="2683C6"/>
                </a:solidFill>
              </a:endParaRPr>
            </a:p>
          </p:txBody>
        </p:sp>
      </p:grpSp>
      <p:grpSp>
        <p:nvGrpSpPr>
          <p:cNvPr id="55" name="组合 54"/>
          <p:cNvGrpSpPr/>
          <p:nvPr/>
        </p:nvGrpSpPr>
        <p:grpSpPr>
          <a:xfrm>
            <a:off x="13341839" y="527900"/>
            <a:ext cx="296371" cy="296371"/>
            <a:chOff x="304800" y="673100"/>
            <a:chExt cx="4000500" cy="4000500"/>
          </a:xfrm>
          <a:effectLst>
            <a:outerShdw blurRad="381000" dist="152400" dir="8100000" algn="tr" rotWithShape="0">
              <a:prstClr val="black">
                <a:alpha val="70000"/>
              </a:prstClr>
            </a:outerShdw>
          </a:effectLst>
        </p:grpSpPr>
        <p:sp>
          <p:nvSpPr>
            <p:cNvPr id="56" name="同心圆 55"/>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71">
                <a:solidFill>
                  <a:prstClr val="black"/>
                </a:solidFill>
              </a:endParaRPr>
            </a:p>
          </p:txBody>
        </p:sp>
        <p:sp>
          <p:nvSpPr>
            <p:cNvPr id="57" name="椭圆 56"/>
            <p:cNvSpPr/>
            <p:nvPr/>
          </p:nvSpPr>
          <p:spPr>
            <a:xfrm>
              <a:off x="479425" y="847725"/>
              <a:ext cx="3651250" cy="3651250"/>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71">
                <a:solidFill>
                  <a:prstClr val="white"/>
                </a:solidFill>
              </a:endParaRPr>
            </a:p>
          </p:txBody>
        </p:sp>
      </p:grpSp>
      <p:grpSp>
        <p:nvGrpSpPr>
          <p:cNvPr id="58" name="组合 57"/>
          <p:cNvGrpSpPr/>
          <p:nvPr/>
        </p:nvGrpSpPr>
        <p:grpSpPr>
          <a:xfrm>
            <a:off x="11938830" y="127442"/>
            <a:ext cx="420366" cy="420366"/>
            <a:chOff x="304800" y="673100"/>
            <a:chExt cx="4000500" cy="4000500"/>
          </a:xfrm>
          <a:solidFill>
            <a:schemeClr val="accent4"/>
          </a:solidFill>
          <a:effectLst>
            <a:outerShdw blurRad="317500" dist="190500" dir="8100000" algn="tr" rotWithShape="0">
              <a:prstClr val="black">
                <a:alpha val="50000"/>
              </a:prstClr>
            </a:outerShdw>
          </a:effectLst>
        </p:grpSpPr>
        <p:sp>
          <p:nvSpPr>
            <p:cNvPr id="59" name="同心圆 58"/>
            <p:cNvSpPr/>
            <p:nvPr/>
          </p:nvSpPr>
          <p:spPr>
            <a:xfrm>
              <a:off x="304800" y="673100"/>
              <a:ext cx="4000500" cy="4000500"/>
            </a:xfrm>
            <a:prstGeom prst="donut">
              <a:avLst>
                <a:gd name="adj" fmla="val 4879"/>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71">
                <a:solidFill>
                  <a:prstClr val="black"/>
                </a:solidFill>
              </a:endParaRPr>
            </a:p>
          </p:txBody>
        </p:sp>
        <p:sp>
          <p:nvSpPr>
            <p:cNvPr id="60" name="椭圆 59"/>
            <p:cNvSpPr/>
            <p:nvPr/>
          </p:nvSpPr>
          <p:spPr>
            <a:xfrm>
              <a:off x="392113" y="760413"/>
              <a:ext cx="3825874" cy="382587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71">
                <a:solidFill>
                  <a:prstClr val="white"/>
                </a:solidFill>
              </a:endParaRPr>
            </a:p>
          </p:txBody>
        </p:sp>
      </p:grpSp>
      <p:sp>
        <p:nvSpPr>
          <p:cNvPr id="61" name="椭圆 60"/>
          <p:cNvSpPr/>
          <p:nvPr/>
        </p:nvSpPr>
        <p:spPr>
          <a:xfrm>
            <a:off x="13458112" y="2187073"/>
            <a:ext cx="141422" cy="141422"/>
          </a:xfrm>
          <a:prstGeom prst="ellipse">
            <a:avLst/>
          </a:prstGeom>
          <a:solidFill>
            <a:schemeClr val="accent1"/>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71">
              <a:solidFill>
                <a:srgbClr val="2683C6"/>
              </a:solidFill>
            </a:endParaRPr>
          </a:p>
        </p:txBody>
      </p:sp>
      <p:sp>
        <p:nvSpPr>
          <p:cNvPr id="76" name="椭圆 75"/>
          <p:cNvSpPr/>
          <p:nvPr/>
        </p:nvSpPr>
        <p:spPr>
          <a:xfrm>
            <a:off x="-2763404" y="1264831"/>
            <a:ext cx="5569029" cy="5569029"/>
          </a:xfrm>
          <a:prstGeom prst="ellipse">
            <a:avLst/>
          </a:prstGeom>
          <a:noFill/>
          <a:ln w="1270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71">
              <a:solidFill>
                <a:prstClr val="white"/>
              </a:solidFill>
            </a:endParaRPr>
          </a:p>
        </p:txBody>
      </p:sp>
      <p:sp>
        <p:nvSpPr>
          <p:cNvPr id="79" name="椭圆 78"/>
          <p:cNvSpPr/>
          <p:nvPr/>
        </p:nvSpPr>
        <p:spPr>
          <a:xfrm>
            <a:off x="-1823045" y="-1519684"/>
            <a:ext cx="5569029" cy="5569029"/>
          </a:xfrm>
          <a:prstGeom prst="ellipse">
            <a:avLst/>
          </a:prstGeom>
          <a:noFill/>
          <a:ln w="1270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71">
              <a:solidFill>
                <a:prstClr val="white"/>
              </a:solidFill>
            </a:endParaRPr>
          </a:p>
        </p:txBody>
      </p:sp>
      <p:sp>
        <p:nvSpPr>
          <p:cNvPr id="80" name="椭圆 79"/>
          <p:cNvSpPr/>
          <p:nvPr/>
        </p:nvSpPr>
        <p:spPr>
          <a:xfrm>
            <a:off x="-1558012" y="-269231"/>
            <a:ext cx="5569029" cy="5569029"/>
          </a:xfrm>
          <a:prstGeom prst="ellipse">
            <a:avLst/>
          </a:prstGeom>
          <a:noFill/>
          <a:ln w="1270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71">
              <a:solidFill>
                <a:prstClr val="white"/>
              </a:solidFill>
            </a:endParaRPr>
          </a:p>
        </p:txBody>
      </p:sp>
      <p:sp>
        <p:nvSpPr>
          <p:cNvPr id="81" name="椭圆 80"/>
          <p:cNvSpPr/>
          <p:nvPr/>
        </p:nvSpPr>
        <p:spPr>
          <a:xfrm>
            <a:off x="-2469264" y="-3457694"/>
            <a:ext cx="5569029" cy="5569029"/>
          </a:xfrm>
          <a:prstGeom prst="ellipse">
            <a:avLst/>
          </a:prstGeom>
          <a:noFill/>
          <a:ln w="1270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71">
              <a:solidFill>
                <a:prstClr val="white"/>
              </a:solidFill>
            </a:endParaRPr>
          </a:p>
        </p:txBody>
      </p:sp>
      <p:grpSp>
        <p:nvGrpSpPr>
          <p:cNvPr id="82" name="组合 81"/>
          <p:cNvGrpSpPr/>
          <p:nvPr/>
        </p:nvGrpSpPr>
        <p:grpSpPr>
          <a:xfrm>
            <a:off x="1741343" y="1048532"/>
            <a:ext cx="802398" cy="802398"/>
            <a:chOff x="304800" y="673100"/>
            <a:chExt cx="4000500" cy="4000500"/>
          </a:xfrm>
          <a:solidFill>
            <a:schemeClr val="accent1"/>
          </a:solidFill>
          <a:effectLst>
            <a:outerShdw blurRad="444500" dist="254000" dir="6840000" algn="tr" rotWithShape="0">
              <a:prstClr val="black">
                <a:alpha val="24000"/>
              </a:prstClr>
            </a:outerShdw>
          </a:effectLst>
        </p:grpSpPr>
        <p:sp>
          <p:nvSpPr>
            <p:cNvPr id="83" name="同心圆 82"/>
            <p:cNvSpPr/>
            <p:nvPr/>
          </p:nvSpPr>
          <p:spPr>
            <a:xfrm>
              <a:off x="304800" y="673100"/>
              <a:ext cx="4000500" cy="4000500"/>
            </a:xfrm>
            <a:prstGeom prst="donut">
              <a:avLst>
                <a:gd name="adj" fmla="val 4879"/>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71" dirty="0">
                <a:solidFill>
                  <a:srgbClr val="C00000"/>
                </a:solidFill>
              </a:endParaRPr>
            </a:p>
          </p:txBody>
        </p:sp>
        <p:sp>
          <p:nvSpPr>
            <p:cNvPr id="84" name="椭圆 83"/>
            <p:cNvSpPr/>
            <p:nvPr/>
          </p:nvSpPr>
          <p:spPr>
            <a:xfrm>
              <a:off x="392113" y="760413"/>
              <a:ext cx="3825874" cy="382587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71" dirty="0">
                <a:solidFill>
                  <a:srgbClr val="C00000"/>
                </a:solidFill>
              </a:endParaRPr>
            </a:p>
          </p:txBody>
        </p:sp>
      </p:grpSp>
      <p:grpSp>
        <p:nvGrpSpPr>
          <p:cNvPr id="91" name="组合 90"/>
          <p:cNvGrpSpPr/>
          <p:nvPr/>
        </p:nvGrpSpPr>
        <p:grpSpPr>
          <a:xfrm>
            <a:off x="3475331" y="1057686"/>
            <a:ext cx="516029" cy="516029"/>
            <a:chOff x="304800" y="673100"/>
            <a:chExt cx="4000500" cy="4000500"/>
          </a:xfrm>
          <a:solidFill>
            <a:schemeClr val="accent2"/>
          </a:solidFill>
          <a:effectLst>
            <a:outerShdw blurRad="444500" dist="254000" dir="6840000" algn="tr" rotWithShape="0">
              <a:prstClr val="black">
                <a:alpha val="24000"/>
              </a:prstClr>
            </a:outerShdw>
          </a:effectLst>
        </p:grpSpPr>
        <p:sp>
          <p:nvSpPr>
            <p:cNvPr id="92" name="同心圆 91"/>
            <p:cNvSpPr/>
            <p:nvPr/>
          </p:nvSpPr>
          <p:spPr>
            <a:xfrm>
              <a:off x="304800" y="673100"/>
              <a:ext cx="4000500" cy="4000500"/>
            </a:xfrm>
            <a:prstGeom prst="donut">
              <a:avLst>
                <a:gd name="adj" fmla="val 4879"/>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71" dirty="0">
                <a:solidFill>
                  <a:srgbClr val="C00000"/>
                </a:solidFill>
              </a:endParaRPr>
            </a:p>
          </p:txBody>
        </p:sp>
        <p:sp>
          <p:nvSpPr>
            <p:cNvPr id="93" name="椭圆 92"/>
            <p:cNvSpPr/>
            <p:nvPr/>
          </p:nvSpPr>
          <p:spPr>
            <a:xfrm>
              <a:off x="392113" y="760413"/>
              <a:ext cx="3825874" cy="382587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71" dirty="0">
                <a:solidFill>
                  <a:srgbClr val="C00000"/>
                </a:solidFill>
              </a:endParaRPr>
            </a:p>
          </p:txBody>
        </p:sp>
      </p:grpSp>
      <p:grpSp>
        <p:nvGrpSpPr>
          <p:cNvPr id="94" name="组合 93"/>
          <p:cNvGrpSpPr/>
          <p:nvPr/>
        </p:nvGrpSpPr>
        <p:grpSpPr>
          <a:xfrm>
            <a:off x="107297" y="2001961"/>
            <a:ext cx="748145" cy="748145"/>
            <a:chOff x="304800" y="673100"/>
            <a:chExt cx="4000500" cy="4000500"/>
          </a:xfrm>
          <a:effectLst>
            <a:outerShdw blurRad="444500" dist="254000" dir="6840000" algn="tr" rotWithShape="0">
              <a:prstClr val="black">
                <a:alpha val="24000"/>
              </a:prstClr>
            </a:outerShdw>
          </a:effectLst>
        </p:grpSpPr>
        <p:sp>
          <p:nvSpPr>
            <p:cNvPr id="95" name="同心圆 94"/>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71" dirty="0">
                <a:solidFill>
                  <a:srgbClr val="C00000"/>
                </a:solidFill>
              </a:endParaRPr>
            </a:p>
          </p:txBody>
        </p:sp>
        <p:sp>
          <p:nvSpPr>
            <p:cNvPr id="96" name="椭圆 95"/>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71" dirty="0">
                <a:solidFill>
                  <a:srgbClr val="C00000"/>
                </a:solidFill>
              </a:endParaRPr>
            </a:p>
          </p:txBody>
        </p:sp>
      </p:grpSp>
      <p:grpSp>
        <p:nvGrpSpPr>
          <p:cNvPr id="97" name="组合 96"/>
          <p:cNvGrpSpPr/>
          <p:nvPr/>
        </p:nvGrpSpPr>
        <p:grpSpPr>
          <a:xfrm>
            <a:off x="2477032" y="3261785"/>
            <a:ext cx="406273" cy="406273"/>
            <a:chOff x="304800" y="673100"/>
            <a:chExt cx="4000500" cy="4000500"/>
          </a:xfrm>
          <a:effectLst>
            <a:outerShdw blurRad="444500" dist="254000" dir="6840000" algn="tr" rotWithShape="0">
              <a:prstClr val="black">
                <a:alpha val="24000"/>
              </a:prstClr>
            </a:outerShdw>
          </a:effectLst>
        </p:grpSpPr>
        <p:sp>
          <p:nvSpPr>
            <p:cNvPr id="98" name="同心圆 97"/>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71" dirty="0">
                <a:solidFill>
                  <a:srgbClr val="C00000"/>
                </a:solidFill>
              </a:endParaRPr>
            </a:p>
          </p:txBody>
        </p:sp>
        <p:sp>
          <p:nvSpPr>
            <p:cNvPr id="99" name="椭圆 98"/>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71" dirty="0">
                <a:solidFill>
                  <a:srgbClr val="C00000"/>
                </a:solidFill>
              </a:endParaRPr>
            </a:p>
          </p:txBody>
        </p:sp>
      </p:grpSp>
      <p:grpSp>
        <p:nvGrpSpPr>
          <p:cNvPr id="100" name="组合 99"/>
          <p:cNvGrpSpPr/>
          <p:nvPr/>
        </p:nvGrpSpPr>
        <p:grpSpPr>
          <a:xfrm>
            <a:off x="2164624" y="4223867"/>
            <a:ext cx="1166525" cy="1166525"/>
            <a:chOff x="304800" y="673100"/>
            <a:chExt cx="4000500" cy="4000500"/>
          </a:xfrm>
          <a:solidFill>
            <a:schemeClr val="accent3"/>
          </a:solidFill>
          <a:effectLst>
            <a:outerShdw blurRad="444500" dist="254000" dir="6840000" algn="tr" rotWithShape="0">
              <a:prstClr val="black">
                <a:alpha val="24000"/>
              </a:prstClr>
            </a:outerShdw>
          </a:effectLst>
        </p:grpSpPr>
        <p:sp>
          <p:nvSpPr>
            <p:cNvPr id="101" name="同心圆 100"/>
            <p:cNvSpPr/>
            <p:nvPr/>
          </p:nvSpPr>
          <p:spPr>
            <a:xfrm>
              <a:off x="304800" y="673100"/>
              <a:ext cx="4000500" cy="4000500"/>
            </a:xfrm>
            <a:prstGeom prst="donut">
              <a:avLst>
                <a:gd name="adj" fmla="val 4879"/>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71" dirty="0">
                <a:solidFill>
                  <a:srgbClr val="C00000"/>
                </a:solidFill>
              </a:endParaRPr>
            </a:p>
          </p:txBody>
        </p:sp>
        <p:sp>
          <p:nvSpPr>
            <p:cNvPr id="102" name="椭圆 101"/>
            <p:cNvSpPr/>
            <p:nvPr/>
          </p:nvSpPr>
          <p:spPr>
            <a:xfrm>
              <a:off x="392113" y="760413"/>
              <a:ext cx="3825874" cy="382587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71" dirty="0">
                <a:solidFill>
                  <a:srgbClr val="C00000"/>
                </a:solidFill>
              </a:endParaRPr>
            </a:p>
          </p:txBody>
        </p:sp>
      </p:grpSp>
      <p:sp>
        <p:nvSpPr>
          <p:cNvPr id="104" name="TextBox 102"/>
          <p:cNvSpPr txBox="1"/>
          <p:nvPr/>
        </p:nvSpPr>
        <p:spPr>
          <a:xfrm>
            <a:off x="1436668" y="8349579"/>
            <a:ext cx="1107171" cy="454913"/>
          </a:xfrm>
          <a:prstGeom prst="rect">
            <a:avLst/>
          </a:prstGeom>
          <a:noFill/>
        </p:spPr>
        <p:txBody>
          <a:bodyPr wrap="none" lIns="62903" tIns="31452" rIns="62903" bIns="31452" rtlCol="0">
            <a:spAutoFit/>
          </a:bodyPr>
          <a:lstStyle/>
          <a:p>
            <a:r>
              <a:rPr lang="zh-CN" altLang="en-US" sz="2471" dirty="0">
                <a:solidFill>
                  <a:prstClr val="black"/>
                </a:solidFill>
              </a:rPr>
              <a:t>延迟符</a:t>
            </a:r>
          </a:p>
        </p:txBody>
      </p:sp>
      <p:sp>
        <p:nvSpPr>
          <p:cNvPr id="69" name="TextBox 4"/>
          <p:cNvSpPr txBox="1"/>
          <p:nvPr/>
        </p:nvSpPr>
        <p:spPr>
          <a:xfrm>
            <a:off x="6321276" y="1185573"/>
            <a:ext cx="904415" cy="2308324"/>
          </a:xfrm>
          <a:prstGeom prst="rect">
            <a:avLst/>
          </a:prstGeom>
          <a:noFill/>
        </p:spPr>
        <p:txBody>
          <a:bodyPr wrap="none" rtlCol="0">
            <a:spAutoFit/>
          </a:bodyPr>
          <a:lstStyle/>
          <a:p>
            <a:pPr algn="ctr"/>
            <a:r>
              <a:rPr lang="en-US" altLang="zh-CN" sz="14400" dirty="0">
                <a:solidFill>
                  <a:srgbClr val="2683C6"/>
                </a:solidFill>
                <a:latin typeface="Agency FB" panose="020B0503020202020204" pitchFamily="34" charset="0"/>
              </a:rPr>
              <a:t>2</a:t>
            </a:r>
            <a:endParaRPr lang="zh-CN" altLang="en-US" sz="14400" dirty="0">
              <a:solidFill>
                <a:srgbClr val="2683C6"/>
              </a:solidFill>
              <a:latin typeface="Agency FB" panose="020B0503020202020204" pitchFamily="34" charset="0"/>
            </a:endParaRPr>
          </a:p>
        </p:txBody>
      </p:sp>
      <p:sp>
        <p:nvSpPr>
          <p:cNvPr id="70" name="TextBox 18"/>
          <p:cNvSpPr txBox="1"/>
          <p:nvPr/>
        </p:nvSpPr>
        <p:spPr>
          <a:xfrm>
            <a:off x="7249187" y="1175727"/>
            <a:ext cx="986168" cy="2308324"/>
          </a:xfrm>
          <a:prstGeom prst="rect">
            <a:avLst/>
          </a:prstGeom>
          <a:noFill/>
        </p:spPr>
        <p:txBody>
          <a:bodyPr wrap="none" rtlCol="0">
            <a:spAutoFit/>
          </a:bodyPr>
          <a:lstStyle>
            <a:defPPr>
              <a:defRPr lang="zh-CN"/>
            </a:defPPr>
            <a:lvl1pPr algn="ctr">
              <a:defRPr sz="4000">
                <a:solidFill>
                  <a:schemeClr val="bg1"/>
                </a:solidFill>
                <a:latin typeface="Impact" panose="020B0806030902050204" pitchFamily="34" charset="0"/>
              </a:defRPr>
            </a:lvl1pPr>
          </a:lstStyle>
          <a:p>
            <a:r>
              <a:rPr lang="en-US" altLang="zh-CN" sz="14400" dirty="0">
                <a:solidFill>
                  <a:srgbClr val="2683C6"/>
                </a:solidFill>
                <a:latin typeface="Agency FB" panose="020B0503020202020204" pitchFamily="34" charset="0"/>
              </a:rPr>
              <a:t>0</a:t>
            </a:r>
            <a:endParaRPr lang="zh-CN" altLang="en-US" sz="14400" dirty="0">
              <a:solidFill>
                <a:srgbClr val="2683C6"/>
              </a:solidFill>
              <a:latin typeface="Agency FB" panose="020B0503020202020204" pitchFamily="34" charset="0"/>
            </a:endParaRPr>
          </a:p>
        </p:txBody>
      </p:sp>
      <p:sp>
        <p:nvSpPr>
          <p:cNvPr id="71" name="TextBox 21"/>
          <p:cNvSpPr txBox="1"/>
          <p:nvPr/>
        </p:nvSpPr>
        <p:spPr>
          <a:xfrm>
            <a:off x="8258851" y="1195093"/>
            <a:ext cx="893193" cy="2308324"/>
          </a:xfrm>
          <a:prstGeom prst="rect">
            <a:avLst/>
          </a:prstGeom>
          <a:noFill/>
        </p:spPr>
        <p:txBody>
          <a:bodyPr wrap="none" rtlCol="0">
            <a:spAutoFit/>
          </a:bodyPr>
          <a:lstStyle>
            <a:defPPr>
              <a:defRPr lang="zh-CN"/>
            </a:defPPr>
            <a:lvl1pPr algn="ctr">
              <a:defRPr sz="4000">
                <a:solidFill>
                  <a:schemeClr val="bg1"/>
                </a:solidFill>
                <a:latin typeface="Impact" panose="020B0806030902050204" pitchFamily="34" charset="0"/>
              </a:defRPr>
            </a:lvl1pPr>
          </a:lstStyle>
          <a:p>
            <a:r>
              <a:rPr lang="en-US" altLang="zh-CN" sz="14400" dirty="0">
                <a:solidFill>
                  <a:srgbClr val="2683C6"/>
                </a:solidFill>
                <a:latin typeface="Agency FB" panose="020B0503020202020204" pitchFamily="34" charset="0"/>
              </a:rPr>
              <a:t>X</a:t>
            </a:r>
            <a:endParaRPr lang="zh-CN" altLang="en-US" sz="14400" dirty="0">
              <a:solidFill>
                <a:srgbClr val="2683C6"/>
              </a:solidFill>
              <a:latin typeface="Agency FB" panose="020B0503020202020204" pitchFamily="34" charset="0"/>
            </a:endParaRPr>
          </a:p>
        </p:txBody>
      </p:sp>
      <p:sp>
        <p:nvSpPr>
          <p:cNvPr id="72" name="TextBox 24"/>
          <p:cNvSpPr txBox="1"/>
          <p:nvPr/>
        </p:nvSpPr>
        <p:spPr>
          <a:xfrm>
            <a:off x="9175541" y="1220440"/>
            <a:ext cx="893193" cy="2308324"/>
          </a:xfrm>
          <a:prstGeom prst="rect">
            <a:avLst/>
          </a:prstGeom>
          <a:noFill/>
        </p:spPr>
        <p:txBody>
          <a:bodyPr wrap="none" rtlCol="0">
            <a:spAutoFit/>
          </a:bodyPr>
          <a:lstStyle>
            <a:defPPr>
              <a:defRPr lang="zh-CN"/>
            </a:defPPr>
            <a:lvl1pPr algn="ctr">
              <a:defRPr sz="4000">
                <a:solidFill>
                  <a:schemeClr val="bg1"/>
                </a:solidFill>
                <a:latin typeface="Impact" panose="020B0806030902050204" pitchFamily="34" charset="0"/>
              </a:defRPr>
            </a:lvl1pPr>
          </a:lstStyle>
          <a:p>
            <a:r>
              <a:rPr lang="en-US" altLang="zh-CN" sz="14400" dirty="0">
                <a:solidFill>
                  <a:srgbClr val="2683C6"/>
                </a:solidFill>
                <a:latin typeface="Agency FB" panose="020B0503020202020204" pitchFamily="34" charset="0"/>
              </a:rPr>
              <a:t>X</a:t>
            </a:r>
            <a:endParaRPr lang="zh-CN" altLang="en-US" sz="14400" dirty="0">
              <a:solidFill>
                <a:srgbClr val="2683C6"/>
              </a:solidFill>
              <a:latin typeface="Agency FB" panose="020B0503020202020204" pitchFamily="34" charset="0"/>
            </a:endParaRPr>
          </a:p>
        </p:txBody>
      </p:sp>
      <p:sp>
        <p:nvSpPr>
          <p:cNvPr id="73" name="TextBox 27"/>
          <p:cNvSpPr txBox="1"/>
          <p:nvPr/>
        </p:nvSpPr>
        <p:spPr>
          <a:xfrm>
            <a:off x="7069482" y="4899688"/>
            <a:ext cx="1980029" cy="400110"/>
          </a:xfrm>
          <a:prstGeom prst="rect">
            <a:avLst/>
          </a:prstGeom>
          <a:noFill/>
        </p:spPr>
        <p:txBody>
          <a:bodyPr wrap="none" rtlCol="0">
            <a:spAutoFit/>
          </a:bodyPr>
          <a:lstStyle/>
          <a:p>
            <a:pPr algn="ctr"/>
            <a:r>
              <a:rPr lang="zh-CN" altLang="en-US" sz="2000" dirty="0">
                <a:solidFill>
                  <a:srgbClr val="2683C6"/>
                </a:solidFill>
                <a:latin typeface="微软雅黑" panose="020B0503020204020204" pitchFamily="34" charset="-122"/>
              </a:rPr>
              <a:t>汇报</a:t>
            </a:r>
            <a:r>
              <a:rPr lang="zh-CN" altLang="en-US" sz="2000">
                <a:solidFill>
                  <a:srgbClr val="2683C6"/>
                </a:solidFill>
                <a:latin typeface="微软雅黑" panose="020B0503020204020204" pitchFamily="34" charset="-122"/>
              </a:rPr>
              <a:t>人：当易网</a:t>
            </a:r>
            <a:endParaRPr lang="zh-CN" altLang="en-US" sz="2000" dirty="0">
              <a:solidFill>
                <a:srgbClr val="2683C6"/>
              </a:solidFill>
              <a:latin typeface="微软雅黑" panose="020B0503020204020204" pitchFamily="34" charset="-122"/>
            </a:endParaRPr>
          </a:p>
        </p:txBody>
      </p:sp>
    </p:spTree>
    <p:extLst>
      <p:ext uri="{BB962C8B-B14F-4D97-AF65-F5344CB8AC3E}">
        <p14:creationId xmlns:p14="http://schemas.microsoft.com/office/powerpoint/2010/main" val="331861718"/>
      </p:ext>
    </p:extLst>
  </p:cSld>
  <p:clrMapOvr>
    <a:masterClrMapping/>
  </p:clrMapOvr>
  <mc:AlternateContent xmlns:mc="http://schemas.openxmlformats.org/markup-compatibility/2006" xmlns:p14="http://schemas.microsoft.com/office/powerpoint/2010/main">
    <mc:Choice Requires="p14">
      <p:transition spd="med" p14:dur="700" advTm="12000">
        <p:fade/>
      </p:transition>
    </mc:Choice>
    <mc:Fallback xmlns="">
      <p:transition spd="med" advTm="1200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afterEffect">
                                      <p:stCondLst>
                                        <p:cond delay="0"/>
                                      </p:stCondLst>
                                      <p:childTnLst>
                                        <p:set>
                                          <p:cBhvr>
                                            <p:cTn id="6" dur="1" fill="hold">
                                              <p:stCondLst>
                                                <p:cond delay="0"/>
                                              </p:stCondLst>
                                            </p:cTn>
                                            <p:tgtEl>
                                              <p:spTgt spid="76"/>
                                            </p:tgtEl>
                                            <p:attrNameLst>
                                              <p:attrName>style.visibility</p:attrName>
                                            </p:attrNameLst>
                                          </p:cBhvr>
                                          <p:to>
                                            <p:strVal val="visible"/>
                                          </p:to>
                                        </p:set>
                                        <p:anim calcmode="lin" valueType="num">
                                          <p:cBhvr>
                                            <p:cTn id="7" dur="500" fill="hold"/>
                                            <p:tgtEl>
                                              <p:spTgt spid="76"/>
                                            </p:tgtEl>
                                            <p:attrNameLst>
                                              <p:attrName>ppt_w</p:attrName>
                                            </p:attrNameLst>
                                          </p:cBhvr>
                                          <p:tavLst>
                                            <p:tav tm="0">
                                              <p:val>
                                                <p:fltVal val="0"/>
                                              </p:val>
                                            </p:tav>
                                            <p:tav tm="100000">
                                              <p:val>
                                                <p:strVal val="#ppt_w"/>
                                              </p:val>
                                            </p:tav>
                                          </p:tavLst>
                                        </p:anim>
                                        <p:anim calcmode="lin" valueType="num">
                                          <p:cBhvr>
                                            <p:cTn id="8" dur="500" fill="hold"/>
                                            <p:tgtEl>
                                              <p:spTgt spid="76"/>
                                            </p:tgtEl>
                                            <p:attrNameLst>
                                              <p:attrName>ppt_h</p:attrName>
                                            </p:attrNameLst>
                                          </p:cBhvr>
                                          <p:tavLst>
                                            <p:tav tm="0">
                                              <p:val>
                                                <p:fltVal val="0"/>
                                              </p:val>
                                            </p:tav>
                                            <p:tav tm="100000">
                                              <p:val>
                                                <p:strVal val="#ppt_h"/>
                                              </p:val>
                                            </p:tav>
                                          </p:tavLst>
                                        </p:anim>
                                      </p:childTnLst>
                                    </p:cTn>
                                  </p:par>
                                  <p:par>
                                    <p:cTn id="9" presetID="23" presetClass="entr" presetSubtype="16" fill="hold" grpId="0" nodeType="withEffect">
                                      <p:stCondLst>
                                        <p:cond delay="200"/>
                                      </p:stCondLst>
                                      <p:childTnLst>
                                        <p:set>
                                          <p:cBhvr>
                                            <p:cTn id="10" dur="1" fill="hold">
                                              <p:stCondLst>
                                                <p:cond delay="0"/>
                                              </p:stCondLst>
                                            </p:cTn>
                                            <p:tgtEl>
                                              <p:spTgt spid="80"/>
                                            </p:tgtEl>
                                            <p:attrNameLst>
                                              <p:attrName>style.visibility</p:attrName>
                                            </p:attrNameLst>
                                          </p:cBhvr>
                                          <p:to>
                                            <p:strVal val="visible"/>
                                          </p:to>
                                        </p:set>
                                        <p:anim calcmode="lin" valueType="num">
                                          <p:cBhvr>
                                            <p:cTn id="11" dur="500" fill="hold"/>
                                            <p:tgtEl>
                                              <p:spTgt spid="80"/>
                                            </p:tgtEl>
                                            <p:attrNameLst>
                                              <p:attrName>ppt_w</p:attrName>
                                            </p:attrNameLst>
                                          </p:cBhvr>
                                          <p:tavLst>
                                            <p:tav tm="0">
                                              <p:val>
                                                <p:fltVal val="0"/>
                                              </p:val>
                                            </p:tav>
                                            <p:tav tm="100000">
                                              <p:val>
                                                <p:strVal val="#ppt_w"/>
                                              </p:val>
                                            </p:tav>
                                          </p:tavLst>
                                        </p:anim>
                                        <p:anim calcmode="lin" valueType="num">
                                          <p:cBhvr>
                                            <p:cTn id="12" dur="500" fill="hold"/>
                                            <p:tgtEl>
                                              <p:spTgt spid="80"/>
                                            </p:tgtEl>
                                            <p:attrNameLst>
                                              <p:attrName>ppt_h</p:attrName>
                                            </p:attrNameLst>
                                          </p:cBhvr>
                                          <p:tavLst>
                                            <p:tav tm="0">
                                              <p:val>
                                                <p:fltVal val="0"/>
                                              </p:val>
                                            </p:tav>
                                            <p:tav tm="100000">
                                              <p:val>
                                                <p:strVal val="#ppt_h"/>
                                              </p:val>
                                            </p:tav>
                                          </p:tavLst>
                                        </p:anim>
                                      </p:childTnLst>
                                    </p:cTn>
                                  </p:par>
                                  <p:par>
                                    <p:cTn id="13" presetID="23" presetClass="entr" presetSubtype="16" fill="hold" grpId="0" nodeType="withEffect">
                                      <p:stCondLst>
                                        <p:cond delay="400"/>
                                      </p:stCondLst>
                                      <p:childTnLst>
                                        <p:set>
                                          <p:cBhvr>
                                            <p:cTn id="14" dur="1" fill="hold">
                                              <p:stCondLst>
                                                <p:cond delay="0"/>
                                              </p:stCondLst>
                                            </p:cTn>
                                            <p:tgtEl>
                                              <p:spTgt spid="79"/>
                                            </p:tgtEl>
                                            <p:attrNameLst>
                                              <p:attrName>style.visibility</p:attrName>
                                            </p:attrNameLst>
                                          </p:cBhvr>
                                          <p:to>
                                            <p:strVal val="visible"/>
                                          </p:to>
                                        </p:set>
                                        <p:anim calcmode="lin" valueType="num">
                                          <p:cBhvr>
                                            <p:cTn id="15" dur="500" fill="hold"/>
                                            <p:tgtEl>
                                              <p:spTgt spid="79"/>
                                            </p:tgtEl>
                                            <p:attrNameLst>
                                              <p:attrName>ppt_w</p:attrName>
                                            </p:attrNameLst>
                                          </p:cBhvr>
                                          <p:tavLst>
                                            <p:tav tm="0">
                                              <p:val>
                                                <p:fltVal val="0"/>
                                              </p:val>
                                            </p:tav>
                                            <p:tav tm="100000">
                                              <p:val>
                                                <p:strVal val="#ppt_w"/>
                                              </p:val>
                                            </p:tav>
                                          </p:tavLst>
                                        </p:anim>
                                        <p:anim calcmode="lin" valueType="num">
                                          <p:cBhvr>
                                            <p:cTn id="16" dur="500" fill="hold"/>
                                            <p:tgtEl>
                                              <p:spTgt spid="79"/>
                                            </p:tgtEl>
                                            <p:attrNameLst>
                                              <p:attrName>ppt_h</p:attrName>
                                            </p:attrNameLst>
                                          </p:cBhvr>
                                          <p:tavLst>
                                            <p:tav tm="0">
                                              <p:val>
                                                <p:fltVal val="0"/>
                                              </p:val>
                                            </p:tav>
                                            <p:tav tm="100000">
                                              <p:val>
                                                <p:strVal val="#ppt_h"/>
                                              </p:val>
                                            </p:tav>
                                          </p:tavLst>
                                        </p:anim>
                                      </p:childTnLst>
                                    </p:cTn>
                                  </p:par>
                                  <p:par>
                                    <p:cTn id="17" presetID="23" presetClass="entr" presetSubtype="16" fill="hold" grpId="0" nodeType="withEffect">
                                      <p:stCondLst>
                                        <p:cond delay="600"/>
                                      </p:stCondLst>
                                      <p:childTnLst>
                                        <p:set>
                                          <p:cBhvr>
                                            <p:cTn id="18" dur="1" fill="hold">
                                              <p:stCondLst>
                                                <p:cond delay="0"/>
                                              </p:stCondLst>
                                            </p:cTn>
                                            <p:tgtEl>
                                              <p:spTgt spid="81"/>
                                            </p:tgtEl>
                                            <p:attrNameLst>
                                              <p:attrName>style.visibility</p:attrName>
                                            </p:attrNameLst>
                                          </p:cBhvr>
                                          <p:to>
                                            <p:strVal val="visible"/>
                                          </p:to>
                                        </p:set>
                                        <p:anim calcmode="lin" valueType="num">
                                          <p:cBhvr>
                                            <p:cTn id="19" dur="500" fill="hold"/>
                                            <p:tgtEl>
                                              <p:spTgt spid="81"/>
                                            </p:tgtEl>
                                            <p:attrNameLst>
                                              <p:attrName>ppt_w</p:attrName>
                                            </p:attrNameLst>
                                          </p:cBhvr>
                                          <p:tavLst>
                                            <p:tav tm="0">
                                              <p:val>
                                                <p:fltVal val="0"/>
                                              </p:val>
                                            </p:tav>
                                            <p:tav tm="100000">
                                              <p:val>
                                                <p:strVal val="#ppt_w"/>
                                              </p:val>
                                            </p:tav>
                                          </p:tavLst>
                                        </p:anim>
                                        <p:anim calcmode="lin" valueType="num">
                                          <p:cBhvr>
                                            <p:cTn id="20" dur="500" fill="hold"/>
                                            <p:tgtEl>
                                              <p:spTgt spid="81"/>
                                            </p:tgtEl>
                                            <p:attrNameLst>
                                              <p:attrName>ppt_h</p:attrName>
                                            </p:attrNameLst>
                                          </p:cBhvr>
                                          <p:tavLst>
                                            <p:tav tm="0">
                                              <p:val>
                                                <p:fltVal val="0"/>
                                              </p:val>
                                            </p:tav>
                                            <p:tav tm="100000">
                                              <p:val>
                                                <p:strVal val="#ppt_h"/>
                                              </p:val>
                                            </p:tav>
                                          </p:tavLst>
                                        </p:anim>
                                      </p:childTnLst>
                                    </p:cTn>
                                  </p:par>
                                  <p:par>
                                    <p:cTn id="21" presetID="2" presetClass="entr" presetSubtype="9" accel="35000" fill="hold" nodeType="withEffect" p14:presetBounceEnd="55000">
                                      <p:stCondLst>
                                        <p:cond delay="600"/>
                                      </p:stCondLst>
                                      <p:childTnLst>
                                        <p:set>
                                          <p:cBhvr>
                                            <p:cTn id="22" dur="1" fill="hold">
                                              <p:stCondLst>
                                                <p:cond delay="0"/>
                                              </p:stCondLst>
                                            </p:cTn>
                                            <p:tgtEl>
                                              <p:spTgt spid="94"/>
                                            </p:tgtEl>
                                            <p:attrNameLst>
                                              <p:attrName>style.visibility</p:attrName>
                                            </p:attrNameLst>
                                          </p:cBhvr>
                                          <p:to>
                                            <p:strVal val="visible"/>
                                          </p:to>
                                        </p:set>
                                        <p:anim calcmode="lin" valueType="num" p14:bounceEnd="55000">
                                          <p:cBhvr additive="base">
                                            <p:cTn id="23" dur="3000" fill="hold"/>
                                            <p:tgtEl>
                                              <p:spTgt spid="94"/>
                                            </p:tgtEl>
                                            <p:attrNameLst>
                                              <p:attrName>ppt_x</p:attrName>
                                            </p:attrNameLst>
                                          </p:cBhvr>
                                          <p:tavLst>
                                            <p:tav tm="0">
                                              <p:val>
                                                <p:strVal val="0-#ppt_w/2"/>
                                              </p:val>
                                            </p:tav>
                                            <p:tav tm="100000">
                                              <p:val>
                                                <p:strVal val="#ppt_x"/>
                                              </p:val>
                                            </p:tav>
                                          </p:tavLst>
                                        </p:anim>
                                        <p:anim calcmode="lin" valueType="num" p14:bounceEnd="55000">
                                          <p:cBhvr additive="base">
                                            <p:cTn id="24" dur="3000" fill="hold"/>
                                            <p:tgtEl>
                                              <p:spTgt spid="94"/>
                                            </p:tgtEl>
                                            <p:attrNameLst>
                                              <p:attrName>ppt_y</p:attrName>
                                            </p:attrNameLst>
                                          </p:cBhvr>
                                          <p:tavLst>
                                            <p:tav tm="0">
                                              <p:val>
                                                <p:strVal val="0-#ppt_h/2"/>
                                              </p:val>
                                            </p:tav>
                                            <p:tav tm="100000">
                                              <p:val>
                                                <p:strVal val="#ppt_y"/>
                                              </p:val>
                                            </p:tav>
                                          </p:tavLst>
                                        </p:anim>
                                      </p:childTnLst>
                                    </p:cTn>
                                  </p:par>
                                  <p:par>
                                    <p:cTn id="25" presetID="2" presetClass="entr" presetSubtype="6" accel="35000" fill="hold" nodeType="withEffect" p14:presetBounceEnd="55000">
                                      <p:stCondLst>
                                        <p:cond delay="600"/>
                                      </p:stCondLst>
                                      <p:childTnLst>
                                        <p:set>
                                          <p:cBhvr>
                                            <p:cTn id="26" dur="1" fill="hold">
                                              <p:stCondLst>
                                                <p:cond delay="0"/>
                                              </p:stCondLst>
                                            </p:cTn>
                                            <p:tgtEl>
                                              <p:spTgt spid="82"/>
                                            </p:tgtEl>
                                            <p:attrNameLst>
                                              <p:attrName>style.visibility</p:attrName>
                                            </p:attrNameLst>
                                          </p:cBhvr>
                                          <p:to>
                                            <p:strVal val="visible"/>
                                          </p:to>
                                        </p:set>
                                        <p:anim calcmode="lin" valueType="num" p14:bounceEnd="55000">
                                          <p:cBhvr additive="base">
                                            <p:cTn id="27" dur="3000" fill="hold"/>
                                            <p:tgtEl>
                                              <p:spTgt spid="82"/>
                                            </p:tgtEl>
                                            <p:attrNameLst>
                                              <p:attrName>ppt_x</p:attrName>
                                            </p:attrNameLst>
                                          </p:cBhvr>
                                          <p:tavLst>
                                            <p:tav tm="0">
                                              <p:val>
                                                <p:strVal val="1+#ppt_w/2"/>
                                              </p:val>
                                            </p:tav>
                                            <p:tav tm="100000">
                                              <p:val>
                                                <p:strVal val="#ppt_x"/>
                                              </p:val>
                                            </p:tav>
                                          </p:tavLst>
                                        </p:anim>
                                        <p:anim calcmode="lin" valueType="num" p14:bounceEnd="55000">
                                          <p:cBhvr additive="base">
                                            <p:cTn id="28" dur="3000" fill="hold"/>
                                            <p:tgtEl>
                                              <p:spTgt spid="82"/>
                                            </p:tgtEl>
                                            <p:attrNameLst>
                                              <p:attrName>ppt_y</p:attrName>
                                            </p:attrNameLst>
                                          </p:cBhvr>
                                          <p:tavLst>
                                            <p:tav tm="0">
                                              <p:val>
                                                <p:strVal val="1+#ppt_h/2"/>
                                              </p:val>
                                            </p:tav>
                                            <p:tav tm="100000">
                                              <p:val>
                                                <p:strVal val="#ppt_y"/>
                                              </p:val>
                                            </p:tav>
                                          </p:tavLst>
                                        </p:anim>
                                      </p:childTnLst>
                                    </p:cTn>
                                  </p:par>
                                  <p:par>
                                    <p:cTn id="29" presetID="2" presetClass="entr" presetSubtype="12" accel="35000" fill="hold" nodeType="withEffect" p14:presetBounceEnd="55000">
                                      <p:stCondLst>
                                        <p:cond delay="600"/>
                                      </p:stCondLst>
                                      <p:childTnLst>
                                        <p:set>
                                          <p:cBhvr>
                                            <p:cTn id="30" dur="1" fill="hold">
                                              <p:stCondLst>
                                                <p:cond delay="0"/>
                                              </p:stCondLst>
                                            </p:cTn>
                                            <p:tgtEl>
                                              <p:spTgt spid="85"/>
                                            </p:tgtEl>
                                            <p:attrNameLst>
                                              <p:attrName>style.visibility</p:attrName>
                                            </p:attrNameLst>
                                          </p:cBhvr>
                                          <p:to>
                                            <p:strVal val="visible"/>
                                          </p:to>
                                        </p:set>
                                        <p:anim calcmode="lin" valueType="num" p14:bounceEnd="55000">
                                          <p:cBhvr additive="base">
                                            <p:cTn id="31" dur="3000" fill="hold"/>
                                            <p:tgtEl>
                                              <p:spTgt spid="85"/>
                                            </p:tgtEl>
                                            <p:attrNameLst>
                                              <p:attrName>ppt_x</p:attrName>
                                            </p:attrNameLst>
                                          </p:cBhvr>
                                          <p:tavLst>
                                            <p:tav tm="0">
                                              <p:val>
                                                <p:strVal val="0-#ppt_w/2"/>
                                              </p:val>
                                            </p:tav>
                                            <p:tav tm="100000">
                                              <p:val>
                                                <p:strVal val="#ppt_x"/>
                                              </p:val>
                                            </p:tav>
                                          </p:tavLst>
                                        </p:anim>
                                        <p:anim calcmode="lin" valueType="num" p14:bounceEnd="55000">
                                          <p:cBhvr additive="base">
                                            <p:cTn id="32" dur="3000" fill="hold"/>
                                            <p:tgtEl>
                                              <p:spTgt spid="85"/>
                                            </p:tgtEl>
                                            <p:attrNameLst>
                                              <p:attrName>ppt_y</p:attrName>
                                            </p:attrNameLst>
                                          </p:cBhvr>
                                          <p:tavLst>
                                            <p:tav tm="0">
                                              <p:val>
                                                <p:strVal val="1+#ppt_h/2"/>
                                              </p:val>
                                            </p:tav>
                                            <p:tav tm="100000">
                                              <p:val>
                                                <p:strVal val="#ppt_y"/>
                                              </p:val>
                                            </p:tav>
                                          </p:tavLst>
                                        </p:anim>
                                      </p:childTnLst>
                                    </p:cTn>
                                  </p:par>
                                  <p:par>
                                    <p:cTn id="33" presetID="2" presetClass="entr" presetSubtype="9" accel="35000" fill="hold" nodeType="withEffect" p14:presetBounceEnd="55000">
                                      <p:stCondLst>
                                        <p:cond delay="600"/>
                                      </p:stCondLst>
                                      <p:childTnLst>
                                        <p:set>
                                          <p:cBhvr>
                                            <p:cTn id="34" dur="1" fill="hold">
                                              <p:stCondLst>
                                                <p:cond delay="0"/>
                                              </p:stCondLst>
                                            </p:cTn>
                                            <p:tgtEl>
                                              <p:spTgt spid="97"/>
                                            </p:tgtEl>
                                            <p:attrNameLst>
                                              <p:attrName>style.visibility</p:attrName>
                                            </p:attrNameLst>
                                          </p:cBhvr>
                                          <p:to>
                                            <p:strVal val="visible"/>
                                          </p:to>
                                        </p:set>
                                        <p:anim calcmode="lin" valueType="num" p14:bounceEnd="55000">
                                          <p:cBhvr additive="base">
                                            <p:cTn id="35" dur="3000" fill="hold"/>
                                            <p:tgtEl>
                                              <p:spTgt spid="97"/>
                                            </p:tgtEl>
                                            <p:attrNameLst>
                                              <p:attrName>ppt_x</p:attrName>
                                            </p:attrNameLst>
                                          </p:cBhvr>
                                          <p:tavLst>
                                            <p:tav tm="0">
                                              <p:val>
                                                <p:strVal val="0-#ppt_w/2"/>
                                              </p:val>
                                            </p:tav>
                                            <p:tav tm="100000">
                                              <p:val>
                                                <p:strVal val="#ppt_x"/>
                                              </p:val>
                                            </p:tav>
                                          </p:tavLst>
                                        </p:anim>
                                        <p:anim calcmode="lin" valueType="num" p14:bounceEnd="55000">
                                          <p:cBhvr additive="base">
                                            <p:cTn id="36" dur="3000" fill="hold"/>
                                            <p:tgtEl>
                                              <p:spTgt spid="97"/>
                                            </p:tgtEl>
                                            <p:attrNameLst>
                                              <p:attrName>ppt_y</p:attrName>
                                            </p:attrNameLst>
                                          </p:cBhvr>
                                          <p:tavLst>
                                            <p:tav tm="0">
                                              <p:val>
                                                <p:strVal val="0-#ppt_h/2"/>
                                              </p:val>
                                            </p:tav>
                                            <p:tav tm="100000">
                                              <p:val>
                                                <p:strVal val="#ppt_y"/>
                                              </p:val>
                                            </p:tav>
                                          </p:tavLst>
                                        </p:anim>
                                      </p:childTnLst>
                                    </p:cTn>
                                  </p:par>
                                  <p:par>
                                    <p:cTn id="37" presetID="2" presetClass="entr" presetSubtype="9" accel="35000" fill="hold" nodeType="withEffect" p14:presetBounceEnd="55000">
                                      <p:stCondLst>
                                        <p:cond delay="600"/>
                                      </p:stCondLst>
                                      <p:childTnLst>
                                        <p:set>
                                          <p:cBhvr>
                                            <p:cTn id="38" dur="1" fill="hold">
                                              <p:stCondLst>
                                                <p:cond delay="0"/>
                                              </p:stCondLst>
                                            </p:cTn>
                                            <p:tgtEl>
                                              <p:spTgt spid="100"/>
                                            </p:tgtEl>
                                            <p:attrNameLst>
                                              <p:attrName>style.visibility</p:attrName>
                                            </p:attrNameLst>
                                          </p:cBhvr>
                                          <p:to>
                                            <p:strVal val="visible"/>
                                          </p:to>
                                        </p:set>
                                        <p:anim calcmode="lin" valueType="num" p14:bounceEnd="55000">
                                          <p:cBhvr additive="base">
                                            <p:cTn id="39" dur="3000" fill="hold"/>
                                            <p:tgtEl>
                                              <p:spTgt spid="100"/>
                                            </p:tgtEl>
                                            <p:attrNameLst>
                                              <p:attrName>ppt_x</p:attrName>
                                            </p:attrNameLst>
                                          </p:cBhvr>
                                          <p:tavLst>
                                            <p:tav tm="0">
                                              <p:val>
                                                <p:strVal val="0-#ppt_w/2"/>
                                              </p:val>
                                            </p:tav>
                                            <p:tav tm="100000">
                                              <p:val>
                                                <p:strVal val="#ppt_x"/>
                                              </p:val>
                                            </p:tav>
                                          </p:tavLst>
                                        </p:anim>
                                        <p:anim calcmode="lin" valueType="num" p14:bounceEnd="55000">
                                          <p:cBhvr additive="base">
                                            <p:cTn id="40" dur="3000" fill="hold"/>
                                            <p:tgtEl>
                                              <p:spTgt spid="100"/>
                                            </p:tgtEl>
                                            <p:attrNameLst>
                                              <p:attrName>ppt_y</p:attrName>
                                            </p:attrNameLst>
                                          </p:cBhvr>
                                          <p:tavLst>
                                            <p:tav tm="0">
                                              <p:val>
                                                <p:strVal val="0-#ppt_h/2"/>
                                              </p:val>
                                            </p:tav>
                                            <p:tav tm="100000">
                                              <p:val>
                                                <p:strVal val="#ppt_y"/>
                                              </p:val>
                                            </p:tav>
                                          </p:tavLst>
                                        </p:anim>
                                      </p:childTnLst>
                                    </p:cTn>
                                  </p:par>
                                  <p:par>
                                    <p:cTn id="41" presetID="2" presetClass="entr" presetSubtype="3" accel="35000" fill="hold" nodeType="withEffect" p14:presetBounceEnd="55000">
                                      <p:stCondLst>
                                        <p:cond delay="600"/>
                                      </p:stCondLst>
                                      <p:childTnLst>
                                        <p:set>
                                          <p:cBhvr>
                                            <p:cTn id="42" dur="1" fill="hold">
                                              <p:stCondLst>
                                                <p:cond delay="0"/>
                                              </p:stCondLst>
                                            </p:cTn>
                                            <p:tgtEl>
                                              <p:spTgt spid="91"/>
                                            </p:tgtEl>
                                            <p:attrNameLst>
                                              <p:attrName>style.visibility</p:attrName>
                                            </p:attrNameLst>
                                          </p:cBhvr>
                                          <p:to>
                                            <p:strVal val="visible"/>
                                          </p:to>
                                        </p:set>
                                        <p:anim calcmode="lin" valueType="num" p14:bounceEnd="55000">
                                          <p:cBhvr additive="base">
                                            <p:cTn id="43" dur="3000" fill="hold"/>
                                            <p:tgtEl>
                                              <p:spTgt spid="91"/>
                                            </p:tgtEl>
                                            <p:attrNameLst>
                                              <p:attrName>ppt_x</p:attrName>
                                            </p:attrNameLst>
                                          </p:cBhvr>
                                          <p:tavLst>
                                            <p:tav tm="0">
                                              <p:val>
                                                <p:strVal val="1+#ppt_w/2"/>
                                              </p:val>
                                            </p:tav>
                                            <p:tav tm="100000">
                                              <p:val>
                                                <p:strVal val="#ppt_x"/>
                                              </p:val>
                                            </p:tav>
                                          </p:tavLst>
                                        </p:anim>
                                        <p:anim calcmode="lin" valueType="num" p14:bounceEnd="55000">
                                          <p:cBhvr additive="base">
                                            <p:cTn id="44" dur="3000" fill="hold"/>
                                            <p:tgtEl>
                                              <p:spTgt spid="91"/>
                                            </p:tgtEl>
                                            <p:attrNameLst>
                                              <p:attrName>ppt_y</p:attrName>
                                            </p:attrNameLst>
                                          </p:cBhvr>
                                          <p:tavLst>
                                            <p:tav tm="0">
                                              <p:val>
                                                <p:strVal val="0-#ppt_h/2"/>
                                              </p:val>
                                            </p:tav>
                                            <p:tav tm="100000">
                                              <p:val>
                                                <p:strVal val="#ppt_y"/>
                                              </p:val>
                                            </p:tav>
                                          </p:tavLst>
                                        </p:anim>
                                      </p:childTnLst>
                                    </p:cTn>
                                  </p:par>
                                  <p:par>
                                    <p:cTn id="45" presetID="22" presetClass="entr" presetSubtype="2" fill="hold" grpId="0" nodeType="withEffect">
                                      <p:stCondLst>
                                        <p:cond delay="0"/>
                                      </p:stCondLst>
                                      <p:childTnLst>
                                        <p:set>
                                          <p:cBhvr>
                                            <p:cTn id="46" dur="1" fill="hold">
                                              <p:stCondLst>
                                                <p:cond delay="0"/>
                                              </p:stCondLst>
                                            </p:cTn>
                                            <p:tgtEl>
                                              <p:spTgt spid="41"/>
                                            </p:tgtEl>
                                            <p:attrNameLst>
                                              <p:attrName>style.visibility</p:attrName>
                                            </p:attrNameLst>
                                          </p:cBhvr>
                                          <p:to>
                                            <p:strVal val="visible"/>
                                          </p:to>
                                        </p:set>
                                        <p:animEffect transition="in" filter="wipe(right)">
                                          <p:cBhvr>
                                            <p:cTn id="47" dur="1000"/>
                                            <p:tgtEl>
                                              <p:spTgt spid="41"/>
                                            </p:tgtEl>
                                          </p:cBhvr>
                                        </p:animEffect>
                                      </p:childTnLst>
                                    </p:cTn>
                                  </p:par>
                                </p:childTnLst>
                              </p:cTn>
                            </p:par>
                            <p:par>
                              <p:cTn id="48" fill="hold">
                                <p:stCondLst>
                                  <p:cond delay="3600"/>
                                </p:stCondLst>
                                <p:childTnLst>
                                  <p:par>
                                    <p:cTn id="49" presetID="53" presetClass="entr" presetSubtype="16" fill="hold" grpId="0" nodeType="afterEffect">
                                      <p:stCondLst>
                                        <p:cond delay="0"/>
                                      </p:stCondLst>
                                      <p:childTnLst>
                                        <p:set>
                                          <p:cBhvr>
                                            <p:cTn id="50" dur="1" fill="hold">
                                              <p:stCondLst>
                                                <p:cond delay="0"/>
                                              </p:stCondLst>
                                            </p:cTn>
                                            <p:tgtEl>
                                              <p:spTgt spid="50"/>
                                            </p:tgtEl>
                                            <p:attrNameLst>
                                              <p:attrName>style.visibility</p:attrName>
                                            </p:attrNameLst>
                                          </p:cBhvr>
                                          <p:to>
                                            <p:strVal val="visible"/>
                                          </p:to>
                                        </p:set>
                                        <p:anim calcmode="lin" valueType="num">
                                          <p:cBhvr>
                                            <p:cTn id="51" dur="500" fill="hold"/>
                                            <p:tgtEl>
                                              <p:spTgt spid="50"/>
                                            </p:tgtEl>
                                            <p:attrNameLst>
                                              <p:attrName>ppt_w</p:attrName>
                                            </p:attrNameLst>
                                          </p:cBhvr>
                                          <p:tavLst>
                                            <p:tav tm="0">
                                              <p:val>
                                                <p:fltVal val="0"/>
                                              </p:val>
                                            </p:tav>
                                            <p:tav tm="100000">
                                              <p:val>
                                                <p:strVal val="#ppt_w"/>
                                              </p:val>
                                            </p:tav>
                                          </p:tavLst>
                                        </p:anim>
                                        <p:anim calcmode="lin" valueType="num">
                                          <p:cBhvr>
                                            <p:cTn id="52" dur="500" fill="hold"/>
                                            <p:tgtEl>
                                              <p:spTgt spid="50"/>
                                            </p:tgtEl>
                                            <p:attrNameLst>
                                              <p:attrName>ppt_h</p:attrName>
                                            </p:attrNameLst>
                                          </p:cBhvr>
                                          <p:tavLst>
                                            <p:tav tm="0">
                                              <p:val>
                                                <p:fltVal val="0"/>
                                              </p:val>
                                            </p:tav>
                                            <p:tav tm="100000">
                                              <p:val>
                                                <p:strVal val="#ppt_h"/>
                                              </p:val>
                                            </p:tav>
                                          </p:tavLst>
                                        </p:anim>
                                        <p:animEffect transition="in" filter="fade">
                                          <p:cBhvr>
                                            <p:cTn id="53" dur="500"/>
                                            <p:tgtEl>
                                              <p:spTgt spid="50"/>
                                            </p:tgtEl>
                                          </p:cBhvr>
                                        </p:animEffect>
                                      </p:childTnLst>
                                    </p:cTn>
                                  </p:par>
                                  <p:par>
                                    <p:cTn id="54" presetID="53" presetClass="entr" presetSubtype="16" fill="hold" grpId="0" nodeType="withEffect">
                                      <p:stCondLst>
                                        <p:cond delay="600"/>
                                      </p:stCondLst>
                                      <p:childTnLst>
                                        <p:set>
                                          <p:cBhvr>
                                            <p:cTn id="55" dur="1" fill="hold">
                                              <p:stCondLst>
                                                <p:cond delay="0"/>
                                              </p:stCondLst>
                                            </p:cTn>
                                            <p:tgtEl>
                                              <p:spTgt spid="51"/>
                                            </p:tgtEl>
                                            <p:attrNameLst>
                                              <p:attrName>style.visibility</p:attrName>
                                            </p:attrNameLst>
                                          </p:cBhvr>
                                          <p:to>
                                            <p:strVal val="visible"/>
                                          </p:to>
                                        </p:set>
                                        <p:anim calcmode="lin" valueType="num">
                                          <p:cBhvr>
                                            <p:cTn id="56" dur="500" fill="hold"/>
                                            <p:tgtEl>
                                              <p:spTgt spid="51"/>
                                            </p:tgtEl>
                                            <p:attrNameLst>
                                              <p:attrName>ppt_w</p:attrName>
                                            </p:attrNameLst>
                                          </p:cBhvr>
                                          <p:tavLst>
                                            <p:tav tm="0">
                                              <p:val>
                                                <p:fltVal val="0"/>
                                              </p:val>
                                            </p:tav>
                                            <p:tav tm="100000">
                                              <p:val>
                                                <p:strVal val="#ppt_w"/>
                                              </p:val>
                                            </p:tav>
                                          </p:tavLst>
                                        </p:anim>
                                        <p:anim calcmode="lin" valueType="num">
                                          <p:cBhvr>
                                            <p:cTn id="57" dur="500" fill="hold"/>
                                            <p:tgtEl>
                                              <p:spTgt spid="51"/>
                                            </p:tgtEl>
                                            <p:attrNameLst>
                                              <p:attrName>ppt_h</p:attrName>
                                            </p:attrNameLst>
                                          </p:cBhvr>
                                          <p:tavLst>
                                            <p:tav tm="0">
                                              <p:val>
                                                <p:fltVal val="0"/>
                                              </p:val>
                                            </p:tav>
                                            <p:tav tm="100000">
                                              <p:val>
                                                <p:strVal val="#ppt_h"/>
                                              </p:val>
                                            </p:tav>
                                          </p:tavLst>
                                        </p:anim>
                                        <p:animEffect transition="in" filter="fade">
                                          <p:cBhvr>
                                            <p:cTn id="58" dur="500"/>
                                            <p:tgtEl>
                                              <p:spTgt spid="51"/>
                                            </p:tgtEl>
                                          </p:cBhvr>
                                        </p:animEffect>
                                      </p:childTnLst>
                                    </p:cTn>
                                  </p:par>
                                  <p:par>
                                    <p:cTn id="59" presetID="53" presetClass="entr" presetSubtype="16" fill="hold" nodeType="withEffect">
                                      <p:stCondLst>
                                        <p:cond delay="600"/>
                                      </p:stCondLst>
                                      <p:childTnLst>
                                        <p:set>
                                          <p:cBhvr>
                                            <p:cTn id="60" dur="1" fill="hold">
                                              <p:stCondLst>
                                                <p:cond delay="0"/>
                                              </p:stCondLst>
                                            </p:cTn>
                                            <p:tgtEl>
                                              <p:spTgt spid="52"/>
                                            </p:tgtEl>
                                            <p:attrNameLst>
                                              <p:attrName>style.visibility</p:attrName>
                                            </p:attrNameLst>
                                          </p:cBhvr>
                                          <p:to>
                                            <p:strVal val="visible"/>
                                          </p:to>
                                        </p:set>
                                        <p:anim calcmode="lin" valueType="num">
                                          <p:cBhvr>
                                            <p:cTn id="61" dur="500" fill="hold"/>
                                            <p:tgtEl>
                                              <p:spTgt spid="52"/>
                                            </p:tgtEl>
                                            <p:attrNameLst>
                                              <p:attrName>ppt_w</p:attrName>
                                            </p:attrNameLst>
                                          </p:cBhvr>
                                          <p:tavLst>
                                            <p:tav tm="0">
                                              <p:val>
                                                <p:fltVal val="0"/>
                                              </p:val>
                                            </p:tav>
                                            <p:tav tm="100000">
                                              <p:val>
                                                <p:strVal val="#ppt_w"/>
                                              </p:val>
                                            </p:tav>
                                          </p:tavLst>
                                        </p:anim>
                                        <p:anim calcmode="lin" valueType="num">
                                          <p:cBhvr>
                                            <p:cTn id="62" dur="500" fill="hold"/>
                                            <p:tgtEl>
                                              <p:spTgt spid="52"/>
                                            </p:tgtEl>
                                            <p:attrNameLst>
                                              <p:attrName>ppt_h</p:attrName>
                                            </p:attrNameLst>
                                          </p:cBhvr>
                                          <p:tavLst>
                                            <p:tav tm="0">
                                              <p:val>
                                                <p:fltVal val="0"/>
                                              </p:val>
                                            </p:tav>
                                            <p:tav tm="100000">
                                              <p:val>
                                                <p:strVal val="#ppt_h"/>
                                              </p:val>
                                            </p:tav>
                                          </p:tavLst>
                                        </p:anim>
                                        <p:animEffect transition="in" filter="fade">
                                          <p:cBhvr>
                                            <p:cTn id="63" dur="500"/>
                                            <p:tgtEl>
                                              <p:spTgt spid="52"/>
                                            </p:tgtEl>
                                          </p:cBhvr>
                                        </p:animEffect>
                                      </p:childTnLst>
                                    </p:cTn>
                                  </p:par>
                                  <p:par>
                                    <p:cTn id="64" presetID="53" presetClass="entr" presetSubtype="16" fill="hold" nodeType="withEffect">
                                      <p:stCondLst>
                                        <p:cond delay="400"/>
                                      </p:stCondLst>
                                      <p:childTnLst>
                                        <p:set>
                                          <p:cBhvr>
                                            <p:cTn id="65" dur="1" fill="hold">
                                              <p:stCondLst>
                                                <p:cond delay="0"/>
                                              </p:stCondLst>
                                            </p:cTn>
                                            <p:tgtEl>
                                              <p:spTgt spid="55"/>
                                            </p:tgtEl>
                                            <p:attrNameLst>
                                              <p:attrName>style.visibility</p:attrName>
                                            </p:attrNameLst>
                                          </p:cBhvr>
                                          <p:to>
                                            <p:strVal val="visible"/>
                                          </p:to>
                                        </p:set>
                                        <p:anim calcmode="lin" valueType="num">
                                          <p:cBhvr>
                                            <p:cTn id="66" dur="500" fill="hold"/>
                                            <p:tgtEl>
                                              <p:spTgt spid="55"/>
                                            </p:tgtEl>
                                            <p:attrNameLst>
                                              <p:attrName>ppt_w</p:attrName>
                                            </p:attrNameLst>
                                          </p:cBhvr>
                                          <p:tavLst>
                                            <p:tav tm="0">
                                              <p:val>
                                                <p:fltVal val="0"/>
                                              </p:val>
                                            </p:tav>
                                            <p:tav tm="100000">
                                              <p:val>
                                                <p:strVal val="#ppt_w"/>
                                              </p:val>
                                            </p:tav>
                                          </p:tavLst>
                                        </p:anim>
                                        <p:anim calcmode="lin" valueType="num">
                                          <p:cBhvr>
                                            <p:cTn id="67" dur="500" fill="hold"/>
                                            <p:tgtEl>
                                              <p:spTgt spid="55"/>
                                            </p:tgtEl>
                                            <p:attrNameLst>
                                              <p:attrName>ppt_h</p:attrName>
                                            </p:attrNameLst>
                                          </p:cBhvr>
                                          <p:tavLst>
                                            <p:tav tm="0">
                                              <p:val>
                                                <p:fltVal val="0"/>
                                              </p:val>
                                            </p:tav>
                                            <p:tav tm="100000">
                                              <p:val>
                                                <p:strVal val="#ppt_h"/>
                                              </p:val>
                                            </p:tav>
                                          </p:tavLst>
                                        </p:anim>
                                        <p:animEffect transition="in" filter="fade">
                                          <p:cBhvr>
                                            <p:cTn id="68" dur="500"/>
                                            <p:tgtEl>
                                              <p:spTgt spid="55"/>
                                            </p:tgtEl>
                                          </p:cBhvr>
                                        </p:animEffect>
                                      </p:childTnLst>
                                    </p:cTn>
                                  </p:par>
                                  <p:par>
                                    <p:cTn id="69" presetID="53" presetClass="entr" presetSubtype="16" fill="hold" nodeType="withEffect">
                                      <p:stCondLst>
                                        <p:cond delay="700"/>
                                      </p:stCondLst>
                                      <p:childTnLst>
                                        <p:set>
                                          <p:cBhvr>
                                            <p:cTn id="70" dur="1" fill="hold">
                                              <p:stCondLst>
                                                <p:cond delay="0"/>
                                              </p:stCondLst>
                                            </p:cTn>
                                            <p:tgtEl>
                                              <p:spTgt spid="58"/>
                                            </p:tgtEl>
                                            <p:attrNameLst>
                                              <p:attrName>style.visibility</p:attrName>
                                            </p:attrNameLst>
                                          </p:cBhvr>
                                          <p:to>
                                            <p:strVal val="visible"/>
                                          </p:to>
                                        </p:set>
                                        <p:anim calcmode="lin" valueType="num">
                                          <p:cBhvr>
                                            <p:cTn id="71" dur="400" fill="hold"/>
                                            <p:tgtEl>
                                              <p:spTgt spid="58"/>
                                            </p:tgtEl>
                                            <p:attrNameLst>
                                              <p:attrName>ppt_w</p:attrName>
                                            </p:attrNameLst>
                                          </p:cBhvr>
                                          <p:tavLst>
                                            <p:tav tm="0">
                                              <p:val>
                                                <p:fltVal val="0"/>
                                              </p:val>
                                            </p:tav>
                                            <p:tav tm="100000">
                                              <p:val>
                                                <p:strVal val="#ppt_w"/>
                                              </p:val>
                                            </p:tav>
                                          </p:tavLst>
                                        </p:anim>
                                        <p:anim calcmode="lin" valueType="num">
                                          <p:cBhvr>
                                            <p:cTn id="72" dur="400" fill="hold"/>
                                            <p:tgtEl>
                                              <p:spTgt spid="58"/>
                                            </p:tgtEl>
                                            <p:attrNameLst>
                                              <p:attrName>ppt_h</p:attrName>
                                            </p:attrNameLst>
                                          </p:cBhvr>
                                          <p:tavLst>
                                            <p:tav tm="0">
                                              <p:val>
                                                <p:fltVal val="0"/>
                                              </p:val>
                                            </p:tav>
                                            <p:tav tm="100000">
                                              <p:val>
                                                <p:strVal val="#ppt_h"/>
                                              </p:val>
                                            </p:tav>
                                          </p:tavLst>
                                        </p:anim>
                                        <p:animEffect transition="in" filter="fade">
                                          <p:cBhvr>
                                            <p:cTn id="73" dur="400"/>
                                            <p:tgtEl>
                                              <p:spTgt spid="58"/>
                                            </p:tgtEl>
                                          </p:cBhvr>
                                        </p:animEffect>
                                      </p:childTnLst>
                                    </p:cTn>
                                  </p:par>
                                  <p:par>
                                    <p:cTn id="74" presetID="53" presetClass="entr" presetSubtype="16" fill="hold" grpId="0" nodeType="withEffect">
                                      <p:stCondLst>
                                        <p:cond delay="400"/>
                                      </p:stCondLst>
                                      <p:childTnLst>
                                        <p:set>
                                          <p:cBhvr>
                                            <p:cTn id="75" dur="1" fill="hold">
                                              <p:stCondLst>
                                                <p:cond delay="0"/>
                                              </p:stCondLst>
                                            </p:cTn>
                                            <p:tgtEl>
                                              <p:spTgt spid="61"/>
                                            </p:tgtEl>
                                            <p:attrNameLst>
                                              <p:attrName>style.visibility</p:attrName>
                                            </p:attrNameLst>
                                          </p:cBhvr>
                                          <p:to>
                                            <p:strVal val="visible"/>
                                          </p:to>
                                        </p:set>
                                        <p:anim calcmode="lin" valueType="num">
                                          <p:cBhvr>
                                            <p:cTn id="76" dur="500" fill="hold"/>
                                            <p:tgtEl>
                                              <p:spTgt spid="61"/>
                                            </p:tgtEl>
                                            <p:attrNameLst>
                                              <p:attrName>ppt_w</p:attrName>
                                            </p:attrNameLst>
                                          </p:cBhvr>
                                          <p:tavLst>
                                            <p:tav tm="0">
                                              <p:val>
                                                <p:fltVal val="0"/>
                                              </p:val>
                                            </p:tav>
                                            <p:tav tm="100000">
                                              <p:val>
                                                <p:strVal val="#ppt_w"/>
                                              </p:val>
                                            </p:tav>
                                          </p:tavLst>
                                        </p:anim>
                                        <p:anim calcmode="lin" valueType="num">
                                          <p:cBhvr>
                                            <p:cTn id="77" dur="500" fill="hold"/>
                                            <p:tgtEl>
                                              <p:spTgt spid="61"/>
                                            </p:tgtEl>
                                            <p:attrNameLst>
                                              <p:attrName>ppt_h</p:attrName>
                                            </p:attrNameLst>
                                          </p:cBhvr>
                                          <p:tavLst>
                                            <p:tav tm="0">
                                              <p:val>
                                                <p:fltVal val="0"/>
                                              </p:val>
                                            </p:tav>
                                            <p:tav tm="100000">
                                              <p:val>
                                                <p:strVal val="#ppt_h"/>
                                              </p:val>
                                            </p:tav>
                                          </p:tavLst>
                                        </p:anim>
                                        <p:animEffect transition="in" filter="fade">
                                          <p:cBhvr>
                                            <p:cTn id="78" dur="500"/>
                                            <p:tgtEl>
                                              <p:spTgt spid="61"/>
                                            </p:tgtEl>
                                          </p:cBhvr>
                                        </p:animEffect>
                                      </p:childTnLst>
                                    </p:cTn>
                                  </p:par>
                                </p:childTnLst>
                              </p:cTn>
                            </p:par>
                            <p:par>
                              <p:cTn id="79" fill="hold">
                                <p:stCondLst>
                                  <p:cond delay="4700"/>
                                </p:stCondLst>
                                <p:childTnLst>
                                  <p:par>
                                    <p:cTn id="80" presetID="53" presetClass="entr" presetSubtype="16" fill="hold" grpId="0" nodeType="afterEffect">
                                      <p:stCondLst>
                                        <p:cond delay="0"/>
                                      </p:stCondLst>
                                      <p:childTnLst>
                                        <p:set>
                                          <p:cBhvr>
                                            <p:cTn id="81" dur="1" fill="hold">
                                              <p:stCondLst>
                                                <p:cond delay="0"/>
                                              </p:stCondLst>
                                            </p:cTn>
                                            <p:tgtEl>
                                              <p:spTgt spid="69"/>
                                            </p:tgtEl>
                                            <p:attrNameLst>
                                              <p:attrName>style.visibility</p:attrName>
                                            </p:attrNameLst>
                                          </p:cBhvr>
                                          <p:to>
                                            <p:strVal val="visible"/>
                                          </p:to>
                                        </p:set>
                                        <p:anim calcmode="lin" valueType="num">
                                          <p:cBhvr>
                                            <p:cTn id="82" dur="300" fill="hold"/>
                                            <p:tgtEl>
                                              <p:spTgt spid="69"/>
                                            </p:tgtEl>
                                            <p:attrNameLst>
                                              <p:attrName>ppt_w</p:attrName>
                                            </p:attrNameLst>
                                          </p:cBhvr>
                                          <p:tavLst>
                                            <p:tav tm="0">
                                              <p:val>
                                                <p:fltVal val="0"/>
                                              </p:val>
                                            </p:tav>
                                            <p:tav tm="100000">
                                              <p:val>
                                                <p:strVal val="#ppt_w"/>
                                              </p:val>
                                            </p:tav>
                                          </p:tavLst>
                                        </p:anim>
                                        <p:anim calcmode="lin" valueType="num">
                                          <p:cBhvr>
                                            <p:cTn id="83" dur="300" fill="hold"/>
                                            <p:tgtEl>
                                              <p:spTgt spid="69"/>
                                            </p:tgtEl>
                                            <p:attrNameLst>
                                              <p:attrName>ppt_h</p:attrName>
                                            </p:attrNameLst>
                                          </p:cBhvr>
                                          <p:tavLst>
                                            <p:tav tm="0">
                                              <p:val>
                                                <p:fltVal val="0"/>
                                              </p:val>
                                            </p:tav>
                                            <p:tav tm="100000">
                                              <p:val>
                                                <p:strVal val="#ppt_h"/>
                                              </p:val>
                                            </p:tav>
                                          </p:tavLst>
                                        </p:anim>
                                        <p:animEffect transition="in" filter="fade">
                                          <p:cBhvr>
                                            <p:cTn id="84" dur="300"/>
                                            <p:tgtEl>
                                              <p:spTgt spid="69"/>
                                            </p:tgtEl>
                                          </p:cBhvr>
                                        </p:animEffect>
                                      </p:childTnLst>
                                    </p:cTn>
                                  </p:par>
                                  <p:par>
                                    <p:cTn id="85" presetID="6" presetClass="emph" presetSubtype="0" autoRev="1" fill="hold" grpId="1" nodeType="withEffect">
                                      <p:stCondLst>
                                        <p:cond delay="300"/>
                                      </p:stCondLst>
                                      <p:childTnLst>
                                        <p:animScale>
                                          <p:cBhvr>
                                            <p:cTn id="86" dur="150" fill="hold"/>
                                            <p:tgtEl>
                                              <p:spTgt spid="69"/>
                                            </p:tgtEl>
                                          </p:cBhvr>
                                          <p:by x="110000" y="110000"/>
                                        </p:animScale>
                                      </p:childTnLst>
                                    </p:cTn>
                                  </p:par>
                                  <p:par>
                                    <p:cTn id="87" presetID="53" presetClass="entr" presetSubtype="16" fill="hold" grpId="0" nodeType="withEffect">
                                      <p:stCondLst>
                                        <p:cond delay="500"/>
                                      </p:stCondLst>
                                      <p:childTnLst>
                                        <p:set>
                                          <p:cBhvr>
                                            <p:cTn id="88" dur="1" fill="hold">
                                              <p:stCondLst>
                                                <p:cond delay="0"/>
                                              </p:stCondLst>
                                            </p:cTn>
                                            <p:tgtEl>
                                              <p:spTgt spid="70"/>
                                            </p:tgtEl>
                                            <p:attrNameLst>
                                              <p:attrName>style.visibility</p:attrName>
                                            </p:attrNameLst>
                                          </p:cBhvr>
                                          <p:to>
                                            <p:strVal val="visible"/>
                                          </p:to>
                                        </p:set>
                                        <p:anim calcmode="lin" valueType="num">
                                          <p:cBhvr>
                                            <p:cTn id="89" dur="300" fill="hold"/>
                                            <p:tgtEl>
                                              <p:spTgt spid="70"/>
                                            </p:tgtEl>
                                            <p:attrNameLst>
                                              <p:attrName>ppt_w</p:attrName>
                                            </p:attrNameLst>
                                          </p:cBhvr>
                                          <p:tavLst>
                                            <p:tav tm="0">
                                              <p:val>
                                                <p:fltVal val="0"/>
                                              </p:val>
                                            </p:tav>
                                            <p:tav tm="100000">
                                              <p:val>
                                                <p:strVal val="#ppt_w"/>
                                              </p:val>
                                            </p:tav>
                                          </p:tavLst>
                                        </p:anim>
                                        <p:anim calcmode="lin" valueType="num">
                                          <p:cBhvr>
                                            <p:cTn id="90" dur="300" fill="hold"/>
                                            <p:tgtEl>
                                              <p:spTgt spid="70"/>
                                            </p:tgtEl>
                                            <p:attrNameLst>
                                              <p:attrName>ppt_h</p:attrName>
                                            </p:attrNameLst>
                                          </p:cBhvr>
                                          <p:tavLst>
                                            <p:tav tm="0">
                                              <p:val>
                                                <p:fltVal val="0"/>
                                              </p:val>
                                            </p:tav>
                                            <p:tav tm="100000">
                                              <p:val>
                                                <p:strVal val="#ppt_h"/>
                                              </p:val>
                                            </p:tav>
                                          </p:tavLst>
                                        </p:anim>
                                        <p:animEffect transition="in" filter="fade">
                                          <p:cBhvr>
                                            <p:cTn id="91" dur="300"/>
                                            <p:tgtEl>
                                              <p:spTgt spid="70"/>
                                            </p:tgtEl>
                                          </p:cBhvr>
                                        </p:animEffect>
                                      </p:childTnLst>
                                    </p:cTn>
                                  </p:par>
                                  <p:par>
                                    <p:cTn id="92" presetID="6" presetClass="emph" presetSubtype="0" autoRev="1" fill="hold" grpId="1" nodeType="withEffect">
                                      <p:stCondLst>
                                        <p:cond delay="800"/>
                                      </p:stCondLst>
                                      <p:childTnLst>
                                        <p:animScale>
                                          <p:cBhvr>
                                            <p:cTn id="93" dur="150" fill="hold"/>
                                            <p:tgtEl>
                                              <p:spTgt spid="70"/>
                                            </p:tgtEl>
                                          </p:cBhvr>
                                          <p:by x="110000" y="110000"/>
                                        </p:animScale>
                                      </p:childTnLst>
                                    </p:cTn>
                                  </p:par>
                                  <p:par>
                                    <p:cTn id="94" presetID="53" presetClass="entr" presetSubtype="16" fill="hold" grpId="0" nodeType="withEffect">
                                      <p:stCondLst>
                                        <p:cond delay="1000"/>
                                      </p:stCondLst>
                                      <p:childTnLst>
                                        <p:set>
                                          <p:cBhvr>
                                            <p:cTn id="95" dur="1" fill="hold">
                                              <p:stCondLst>
                                                <p:cond delay="0"/>
                                              </p:stCondLst>
                                            </p:cTn>
                                            <p:tgtEl>
                                              <p:spTgt spid="71"/>
                                            </p:tgtEl>
                                            <p:attrNameLst>
                                              <p:attrName>style.visibility</p:attrName>
                                            </p:attrNameLst>
                                          </p:cBhvr>
                                          <p:to>
                                            <p:strVal val="visible"/>
                                          </p:to>
                                        </p:set>
                                        <p:anim calcmode="lin" valueType="num">
                                          <p:cBhvr>
                                            <p:cTn id="96" dur="300" fill="hold"/>
                                            <p:tgtEl>
                                              <p:spTgt spid="71"/>
                                            </p:tgtEl>
                                            <p:attrNameLst>
                                              <p:attrName>ppt_w</p:attrName>
                                            </p:attrNameLst>
                                          </p:cBhvr>
                                          <p:tavLst>
                                            <p:tav tm="0">
                                              <p:val>
                                                <p:fltVal val="0"/>
                                              </p:val>
                                            </p:tav>
                                            <p:tav tm="100000">
                                              <p:val>
                                                <p:strVal val="#ppt_w"/>
                                              </p:val>
                                            </p:tav>
                                          </p:tavLst>
                                        </p:anim>
                                        <p:anim calcmode="lin" valueType="num">
                                          <p:cBhvr>
                                            <p:cTn id="97" dur="300" fill="hold"/>
                                            <p:tgtEl>
                                              <p:spTgt spid="71"/>
                                            </p:tgtEl>
                                            <p:attrNameLst>
                                              <p:attrName>ppt_h</p:attrName>
                                            </p:attrNameLst>
                                          </p:cBhvr>
                                          <p:tavLst>
                                            <p:tav tm="0">
                                              <p:val>
                                                <p:fltVal val="0"/>
                                              </p:val>
                                            </p:tav>
                                            <p:tav tm="100000">
                                              <p:val>
                                                <p:strVal val="#ppt_h"/>
                                              </p:val>
                                            </p:tav>
                                          </p:tavLst>
                                        </p:anim>
                                        <p:animEffect transition="in" filter="fade">
                                          <p:cBhvr>
                                            <p:cTn id="98" dur="300"/>
                                            <p:tgtEl>
                                              <p:spTgt spid="71"/>
                                            </p:tgtEl>
                                          </p:cBhvr>
                                        </p:animEffect>
                                      </p:childTnLst>
                                    </p:cTn>
                                  </p:par>
                                  <p:par>
                                    <p:cTn id="99" presetID="6" presetClass="emph" presetSubtype="0" autoRev="1" fill="hold" grpId="1" nodeType="withEffect">
                                      <p:stCondLst>
                                        <p:cond delay="1300"/>
                                      </p:stCondLst>
                                      <p:childTnLst>
                                        <p:animScale>
                                          <p:cBhvr>
                                            <p:cTn id="100" dur="150" fill="hold"/>
                                            <p:tgtEl>
                                              <p:spTgt spid="71"/>
                                            </p:tgtEl>
                                          </p:cBhvr>
                                          <p:by x="110000" y="110000"/>
                                        </p:animScale>
                                      </p:childTnLst>
                                    </p:cTn>
                                  </p:par>
                                  <p:par>
                                    <p:cTn id="101" presetID="53" presetClass="entr" presetSubtype="16" fill="hold" grpId="0" nodeType="withEffect">
                                      <p:stCondLst>
                                        <p:cond delay="1500"/>
                                      </p:stCondLst>
                                      <p:childTnLst>
                                        <p:set>
                                          <p:cBhvr>
                                            <p:cTn id="102" dur="1" fill="hold">
                                              <p:stCondLst>
                                                <p:cond delay="0"/>
                                              </p:stCondLst>
                                            </p:cTn>
                                            <p:tgtEl>
                                              <p:spTgt spid="72"/>
                                            </p:tgtEl>
                                            <p:attrNameLst>
                                              <p:attrName>style.visibility</p:attrName>
                                            </p:attrNameLst>
                                          </p:cBhvr>
                                          <p:to>
                                            <p:strVal val="visible"/>
                                          </p:to>
                                        </p:set>
                                        <p:anim calcmode="lin" valueType="num">
                                          <p:cBhvr>
                                            <p:cTn id="103" dur="300" fill="hold"/>
                                            <p:tgtEl>
                                              <p:spTgt spid="72"/>
                                            </p:tgtEl>
                                            <p:attrNameLst>
                                              <p:attrName>ppt_w</p:attrName>
                                            </p:attrNameLst>
                                          </p:cBhvr>
                                          <p:tavLst>
                                            <p:tav tm="0">
                                              <p:val>
                                                <p:fltVal val="0"/>
                                              </p:val>
                                            </p:tav>
                                            <p:tav tm="100000">
                                              <p:val>
                                                <p:strVal val="#ppt_w"/>
                                              </p:val>
                                            </p:tav>
                                          </p:tavLst>
                                        </p:anim>
                                        <p:anim calcmode="lin" valueType="num">
                                          <p:cBhvr>
                                            <p:cTn id="104" dur="300" fill="hold"/>
                                            <p:tgtEl>
                                              <p:spTgt spid="72"/>
                                            </p:tgtEl>
                                            <p:attrNameLst>
                                              <p:attrName>ppt_h</p:attrName>
                                            </p:attrNameLst>
                                          </p:cBhvr>
                                          <p:tavLst>
                                            <p:tav tm="0">
                                              <p:val>
                                                <p:fltVal val="0"/>
                                              </p:val>
                                            </p:tav>
                                            <p:tav tm="100000">
                                              <p:val>
                                                <p:strVal val="#ppt_h"/>
                                              </p:val>
                                            </p:tav>
                                          </p:tavLst>
                                        </p:anim>
                                        <p:animEffect transition="in" filter="fade">
                                          <p:cBhvr>
                                            <p:cTn id="105" dur="300"/>
                                            <p:tgtEl>
                                              <p:spTgt spid="72"/>
                                            </p:tgtEl>
                                          </p:cBhvr>
                                        </p:animEffect>
                                      </p:childTnLst>
                                    </p:cTn>
                                  </p:par>
                                  <p:par>
                                    <p:cTn id="106" presetID="6" presetClass="emph" presetSubtype="0" autoRev="1" fill="hold" grpId="1" nodeType="withEffect">
                                      <p:stCondLst>
                                        <p:cond delay="1800"/>
                                      </p:stCondLst>
                                      <p:childTnLst>
                                        <p:animScale>
                                          <p:cBhvr>
                                            <p:cTn id="107" dur="150" fill="hold"/>
                                            <p:tgtEl>
                                              <p:spTgt spid="72"/>
                                            </p:tgtEl>
                                          </p:cBhvr>
                                          <p:by x="110000" y="110000"/>
                                        </p:animScale>
                                      </p:childTnLst>
                                    </p:cTn>
                                  </p:par>
                                </p:childTnLst>
                              </p:cTn>
                            </p:par>
                            <p:par>
                              <p:cTn id="108" fill="hold">
                                <p:stCondLst>
                                  <p:cond delay="6800"/>
                                </p:stCondLst>
                                <p:childTnLst>
                                  <p:par>
                                    <p:cTn id="109" presetID="41" presetClass="entr" presetSubtype="0" fill="hold" grpId="0" nodeType="afterEffect">
                                      <p:stCondLst>
                                        <p:cond delay="0"/>
                                      </p:stCondLst>
                                      <p:iterate type="lt">
                                        <p:tmPct val="10000"/>
                                      </p:iterate>
                                      <p:childTnLst>
                                        <p:set>
                                          <p:cBhvr>
                                            <p:cTn id="110" dur="1" fill="hold">
                                              <p:stCondLst>
                                                <p:cond delay="0"/>
                                              </p:stCondLst>
                                            </p:cTn>
                                            <p:tgtEl>
                                              <p:spTgt spid="75"/>
                                            </p:tgtEl>
                                            <p:attrNameLst>
                                              <p:attrName>style.visibility</p:attrName>
                                            </p:attrNameLst>
                                          </p:cBhvr>
                                          <p:to>
                                            <p:strVal val="visible"/>
                                          </p:to>
                                        </p:set>
                                        <p:anim calcmode="lin" valueType="num">
                                          <p:cBhvr>
                                            <p:cTn id="111" dur="600" fill="hold"/>
                                            <p:tgtEl>
                                              <p:spTgt spid="75"/>
                                            </p:tgtEl>
                                            <p:attrNameLst>
                                              <p:attrName>ppt_x</p:attrName>
                                            </p:attrNameLst>
                                          </p:cBhvr>
                                          <p:tavLst>
                                            <p:tav tm="0">
                                              <p:val>
                                                <p:strVal val="#ppt_x"/>
                                              </p:val>
                                            </p:tav>
                                            <p:tav tm="50000">
                                              <p:val>
                                                <p:strVal val="#ppt_x+.1"/>
                                              </p:val>
                                            </p:tav>
                                            <p:tav tm="100000">
                                              <p:val>
                                                <p:strVal val="#ppt_x"/>
                                              </p:val>
                                            </p:tav>
                                          </p:tavLst>
                                        </p:anim>
                                        <p:anim calcmode="lin" valueType="num">
                                          <p:cBhvr>
                                            <p:cTn id="112" dur="600" fill="hold"/>
                                            <p:tgtEl>
                                              <p:spTgt spid="75"/>
                                            </p:tgtEl>
                                            <p:attrNameLst>
                                              <p:attrName>ppt_y</p:attrName>
                                            </p:attrNameLst>
                                          </p:cBhvr>
                                          <p:tavLst>
                                            <p:tav tm="0">
                                              <p:val>
                                                <p:strVal val="#ppt_y"/>
                                              </p:val>
                                            </p:tav>
                                            <p:tav tm="100000">
                                              <p:val>
                                                <p:strVal val="#ppt_y"/>
                                              </p:val>
                                            </p:tav>
                                          </p:tavLst>
                                        </p:anim>
                                        <p:anim calcmode="lin" valueType="num">
                                          <p:cBhvr>
                                            <p:cTn id="113" dur="600" fill="hold"/>
                                            <p:tgtEl>
                                              <p:spTgt spid="75"/>
                                            </p:tgtEl>
                                            <p:attrNameLst>
                                              <p:attrName>ppt_h</p:attrName>
                                            </p:attrNameLst>
                                          </p:cBhvr>
                                          <p:tavLst>
                                            <p:tav tm="0">
                                              <p:val>
                                                <p:strVal val="#ppt_h/10"/>
                                              </p:val>
                                            </p:tav>
                                            <p:tav tm="50000">
                                              <p:val>
                                                <p:strVal val="#ppt_h+.01"/>
                                              </p:val>
                                            </p:tav>
                                            <p:tav tm="100000">
                                              <p:val>
                                                <p:strVal val="#ppt_h"/>
                                              </p:val>
                                            </p:tav>
                                          </p:tavLst>
                                        </p:anim>
                                        <p:anim calcmode="lin" valueType="num">
                                          <p:cBhvr>
                                            <p:cTn id="114" dur="600" fill="hold"/>
                                            <p:tgtEl>
                                              <p:spTgt spid="75"/>
                                            </p:tgtEl>
                                            <p:attrNameLst>
                                              <p:attrName>ppt_w</p:attrName>
                                            </p:attrNameLst>
                                          </p:cBhvr>
                                          <p:tavLst>
                                            <p:tav tm="0">
                                              <p:val>
                                                <p:strVal val="#ppt_w/10"/>
                                              </p:val>
                                            </p:tav>
                                            <p:tav tm="50000">
                                              <p:val>
                                                <p:strVal val="#ppt_w+.01"/>
                                              </p:val>
                                            </p:tav>
                                            <p:tav tm="100000">
                                              <p:val>
                                                <p:strVal val="#ppt_w"/>
                                              </p:val>
                                            </p:tav>
                                          </p:tavLst>
                                        </p:anim>
                                        <p:animEffect transition="in" filter="fade">
                                          <p:cBhvr>
                                            <p:cTn id="115" dur="600" tmFilter="0,0; .5, 1; 1, 1"/>
                                            <p:tgtEl>
                                              <p:spTgt spid="75"/>
                                            </p:tgtEl>
                                          </p:cBhvr>
                                        </p:animEffect>
                                      </p:childTnLst>
                                    </p:cTn>
                                  </p:par>
                                  <p:par>
                                    <p:cTn id="116" presetID="12" presetClass="entr" presetSubtype="1" fill="hold" grpId="0" nodeType="withEffect">
                                      <p:stCondLst>
                                        <p:cond delay="1100"/>
                                      </p:stCondLst>
                                      <p:childTnLst>
                                        <p:set>
                                          <p:cBhvr>
                                            <p:cTn id="117" dur="1" fill="hold">
                                              <p:stCondLst>
                                                <p:cond delay="0"/>
                                              </p:stCondLst>
                                            </p:cTn>
                                            <p:tgtEl>
                                              <p:spTgt spid="74"/>
                                            </p:tgtEl>
                                            <p:attrNameLst>
                                              <p:attrName>style.visibility</p:attrName>
                                            </p:attrNameLst>
                                          </p:cBhvr>
                                          <p:to>
                                            <p:strVal val="visible"/>
                                          </p:to>
                                        </p:set>
                                        <p:anim calcmode="lin" valueType="num">
                                          <p:cBhvr additive="base">
                                            <p:cTn id="118" dur="1400"/>
                                            <p:tgtEl>
                                              <p:spTgt spid="74"/>
                                            </p:tgtEl>
                                            <p:attrNameLst>
                                              <p:attrName>ppt_y</p:attrName>
                                            </p:attrNameLst>
                                          </p:cBhvr>
                                          <p:tavLst>
                                            <p:tav tm="0">
                                              <p:val>
                                                <p:strVal val="#ppt_y-#ppt_h*1.125000"/>
                                              </p:val>
                                            </p:tav>
                                            <p:tav tm="100000">
                                              <p:val>
                                                <p:strVal val="#ppt_y"/>
                                              </p:val>
                                            </p:tav>
                                          </p:tavLst>
                                        </p:anim>
                                        <p:animEffect transition="in" filter="wipe(down)">
                                          <p:cBhvr>
                                            <p:cTn id="119" dur="1400"/>
                                            <p:tgtEl>
                                              <p:spTgt spid="74"/>
                                            </p:tgtEl>
                                          </p:cBhvr>
                                        </p:animEffect>
                                      </p:childTnLst>
                                    </p:cTn>
                                  </p:par>
                                  <p:par>
                                    <p:cTn id="120" presetID="16" presetClass="entr" presetSubtype="21" fill="hold" nodeType="withEffect">
                                      <p:stCondLst>
                                        <p:cond delay="2200"/>
                                      </p:stCondLst>
                                      <p:childTnLst>
                                        <p:set>
                                          <p:cBhvr>
                                            <p:cTn id="121" dur="1" fill="hold">
                                              <p:stCondLst>
                                                <p:cond delay="0"/>
                                              </p:stCondLst>
                                            </p:cTn>
                                            <p:tgtEl>
                                              <p:spTgt spid="77"/>
                                            </p:tgtEl>
                                            <p:attrNameLst>
                                              <p:attrName>style.visibility</p:attrName>
                                            </p:attrNameLst>
                                          </p:cBhvr>
                                          <p:to>
                                            <p:strVal val="visible"/>
                                          </p:to>
                                        </p:set>
                                        <p:animEffect transition="in" filter="barn(inVertical)">
                                          <p:cBhvr>
                                            <p:cTn id="122" dur="500"/>
                                            <p:tgtEl>
                                              <p:spTgt spid="77"/>
                                            </p:tgtEl>
                                          </p:cBhvr>
                                        </p:animEffect>
                                      </p:childTnLst>
                                    </p:cTn>
                                  </p:par>
                                </p:childTnLst>
                              </p:cTn>
                            </p:par>
                            <p:par>
                              <p:cTn id="123" fill="hold">
                                <p:stCondLst>
                                  <p:cond delay="9500"/>
                                </p:stCondLst>
                                <p:childTnLst>
                                  <p:par>
                                    <p:cTn id="124" presetID="10" presetClass="entr" presetSubtype="0" fill="hold" grpId="0" nodeType="afterEffect">
                                      <p:stCondLst>
                                        <p:cond delay="0"/>
                                      </p:stCondLst>
                                      <p:childTnLst>
                                        <p:set>
                                          <p:cBhvr>
                                            <p:cTn id="125" dur="1" fill="hold">
                                              <p:stCondLst>
                                                <p:cond delay="0"/>
                                              </p:stCondLst>
                                            </p:cTn>
                                            <p:tgtEl>
                                              <p:spTgt spid="47"/>
                                            </p:tgtEl>
                                            <p:attrNameLst>
                                              <p:attrName>style.visibility</p:attrName>
                                            </p:attrNameLst>
                                          </p:cBhvr>
                                          <p:to>
                                            <p:strVal val="visible"/>
                                          </p:to>
                                        </p:set>
                                        <p:animEffect transition="in" filter="fade">
                                          <p:cBhvr>
                                            <p:cTn id="126" dur="500"/>
                                            <p:tgtEl>
                                              <p:spTgt spid="47"/>
                                            </p:tgtEl>
                                          </p:cBhvr>
                                        </p:animEffect>
                                      </p:childTnLst>
                                    </p:cTn>
                                  </p:par>
                                </p:childTnLst>
                              </p:cTn>
                            </p:par>
                            <p:par>
                              <p:cTn id="127" fill="hold">
                                <p:stCondLst>
                                  <p:cond delay="10000"/>
                                </p:stCondLst>
                                <p:childTnLst>
                                  <p:par>
                                    <p:cTn id="128" presetID="10" presetClass="entr" presetSubtype="0" fill="hold" grpId="0" nodeType="afterEffect">
                                      <p:stCondLst>
                                        <p:cond delay="0"/>
                                      </p:stCondLst>
                                      <p:childTnLst>
                                        <p:set>
                                          <p:cBhvr>
                                            <p:cTn id="129" dur="1" fill="hold">
                                              <p:stCondLst>
                                                <p:cond delay="0"/>
                                              </p:stCondLst>
                                            </p:cTn>
                                            <p:tgtEl>
                                              <p:spTgt spid="104"/>
                                            </p:tgtEl>
                                            <p:attrNameLst>
                                              <p:attrName>style.visibility</p:attrName>
                                            </p:attrNameLst>
                                          </p:cBhvr>
                                          <p:to>
                                            <p:strVal val="visible"/>
                                          </p:to>
                                        </p:set>
                                        <p:animEffect transition="in" filter="fade">
                                          <p:cBhvr>
                                            <p:cTn id="130" dur="700"/>
                                            <p:tgtEl>
                                              <p:spTgt spid="104"/>
                                            </p:tgtEl>
                                          </p:cBhvr>
                                        </p:animEffect>
                                      </p:childTnLst>
                                    </p:cTn>
                                  </p:par>
                                </p:childTnLst>
                              </p:cTn>
                            </p:par>
                            <p:par>
                              <p:cTn id="131" fill="hold">
                                <p:stCondLst>
                                  <p:cond delay="10700"/>
                                </p:stCondLst>
                                <p:childTnLst>
                                  <p:par>
                                    <p:cTn id="132" presetID="10" presetClass="entr" presetSubtype="0" fill="hold" grpId="0" nodeType="afterEffect">
                                      <p:stCondLst>
                                        <p:cond delay="0"/>
                                      </p:stCondLst>
                                      <p:childTnLst>
                                        <p:set>
                                          <p:cBhvr>
                                            <p:cTn id="133" dur="1" fill="hold">
                                              <p:stCondLst>
                                                <p:cond delay="0"/>
                                              </p:stCondLst>
                                            </p:cTn>
                                            <p:tgtEl>
                                              <p:spTgt spid="73"/>
                                            </p:tgtEl>
                                            <p:attrNameLst>
                                              <p:attrName>style.visibility</p:attrName>
                                            </p:attrNameLst>
                                          </p:cBhvr>
                                          <p:to>
                                            <p:strVal val="visible"/>
                                          </p:to>
                                        </p:set>
                                        <p:animEffect transition="in" filter="fade">
                                          <p:cBhvr>
                                            <p:cTn id="134" dur="500"/>
                                            <p:tgtEl>
                                              <p:spTgt spid="7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animBg="1"/>
          <p:bldP spid="74" grpId="0"/>
          <p:bldP spid="75" grpId="0"/>
          <p:bldP spid="47" grpId="0"/>
          <p:bldP spid="50" grpId="0" animBg="1"/>
          <p:bldP spid="51" grpId="0" animBg="1"/>
          <p:bldP spid="61" grpId="0" animBg="1"/>
          <p:bldP spid="76" grpId="0" animBg="1"/>
          <p:bldP spid="79" grpId="0" animBg="1"/>
          <p:bldP spid="80" grpId="0" animBg="1"/>
          <p:bldP spid="81" grpId="0" animBg="1"/>
          <p:bldP spid="104" grpId="0"/>
          <p:bldP spid="69" grpId="0"/>
          <p:bldP spid="69" grpId="1"/>
          <p:bldP spid="70" grpId="0"/>
          <p:bldP spid="70" grpId="1"/>
          <p:bldP spid="71" grpId="0"/>
          <p:bldP spid="71" grpId="1"/>
          <p:bldP spid="72" grpId="0"/>
          <p:bldP spid="72" grpId="1"/>
          <p:bldP spid="73"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afterEffect">
                                      <p:stCondLst>
                                        <p:cond delay="0"/>
                                      </p:stCondLst>
                                      <p:childTnLst>
                                        <p:set>
                                          <p:cBhvr>
                                            <p:cTn id="6" dur="1" fill="hold">
                                              <p:stCondLst>
                                                <p:cond delay="0"/>
                                              </p:stCondLst>
                                            </p:cTn>
                                            <p:tgtEl>
                                              <p:spTgt spid="76"/>
                                            </p:tgtEl>
                                            <p:attrNameLst>
                                              <p:attrName>style.visibility</p:attrName>
                                            </p:attrNameLst>
                                          </p:cBhvr>
                                          <p:to>
                                            <p:strVal val="visible"/>
                                          </p:to>
                                        </p:set>
                                        <p:anim calcmode="lin" valueType="num">
                                          <p:cBhvr>
                                            <p:cTn id="7" dur="500" fill="hold"/>
                                            <p:tgtEl>
                                              <p:spTgt spid="76"/>
                                            </p:tgtEl>
                                            <p:attrNameLst>
                                              <p:attrName>ppt_w</p:attrName>
                                            </p:attrNameLst>
                                          </p:cBhvr>
                                          <p:tavLst>
                                            <p:tav tm="0">
                                              <p:val>
                                                <p:fltVal val="0"/>
                                              </p:val>
                                            </p:tav>
                                            <p:tav tm="100000">
                                              <p:val>
                                                <p:strVal val="#ppt_w"/>
                                              </p:val>
                                            </p:tav>
                                          </p:tavLst>
                                        </p:anim>
                                        <p:anim calcmode="lin" valueType="num">
                                          <p:cBhvr>
                                            <p:cTn id="8" dur="500" fill="hold"/>
                                            <p:tgtEl>
                                              <p:spTgt spid="76"/>
                                            </p:tgtEl>
                                            <p:attrNameLst>
                                              <p:attrName>ppt_h</p:attrName>
                                            </p:attrNameLst>
                                          </p:cBhvr>
                                          <p:tavLst>
                                            <p:tav tm="0">
                                              <p:val>
                                                <p:fltVal val="0"/>
                                              </p:val>
                                            </p:tav>
                                            <p:tav tm="100000">
                                              <p:val>
                                                <p:strVal val="#ppt_h"/>
                                              </p:val>
                                            </p:tav>
                                          </p:tavLst>
                                        </p:anim>
                                      </p:childTnLst>
                                    </p:cTn>
                                  </p:par>
                                  <p:par>
                                    <p:cTn id="9" presetID="23" presetClass="entr" presetSubtype="16" fill="hold" grpId="0" nodeType="withEffect">
                                      <p:stCondLst>
                                        <p:cond delay="200"/>
                                      </p:stCondLst>
                                      <p:childTnLst>
                                        <p:set>
                                          <p:cBhvr>
                                            <p:cTn id="10" dur="1" fill="hold">
                                              <p:stCondLst>
                                                <p:cond delay="0"/>
                                              </p:stCondLst>
                                            </p:cTn>
                                            <p:tgtEl>
                                              <p:spTgt spid="80"/>
                                            </p:tgtEl>
                                            <p:attrNameLst>
                                              <p:attrName>style.visibility</p:attrName>
                                            </p:attrNameLst>
                                          </p:cBhvr>
                                          <p:to>
                                            <p:strVal val="visible"/>
                                          </p:to>
                                        </p:set>
                                        <p:anim calcmode="lin" valueType="num">
                                          <p:cBhvr>
                                            <p:cTn id="11" dur="500" fill="hold"/>
                                            <p:tgtEl>
                                              <p:spTgt spid="80"/>
                                            </p:tgtEl>
                                            <p:attrNameLst>
                                              <p:attrName>ppt_w</p:attrName>
                                            </p:attrNameLst>
                                          </p:cBhvr>
                                          <p:tavLst>
                                            <p:tav tm="0">
                                              <p:val>
                                                <p:fltVal val="0"/>
                                              </p:val>
                                            </p:tav>
                                            <p:tav tm="100000">
                                              <p:val>
                                                <p:strVal val="#ppt_w"/>
                                              </p:val>
                                            </p:tav>
                                          </p:tavLst>
                                        </p:anim>
                                        <p:anim calcmode="lin" valueType="num">
                                          <p:cBhvr>
                                            <p:cTn id="12" dur="500" fill="hold"/>
                                            <p:tgtEl>
                                              <p:spTgt spid="80"/>
                                            </p:tgtEl>
                                            <p:attrNameLst>
                                              <p:attrName>ppt_h</p:attrName>
                                            </p:attrNameLst>
                                          </p:cBhvr>
                                          <p:tavLst>
                                            <p:tav tm="0">
                                              <p:val>
                                                <p:fltVal val="0"/>
                                              </p:val>
                                            </p:tav>
                                            <p:tav tm="100000">
                                              <p:val>
                                                <p:strVal val="#ppt_h"/>
                                              </p:val>
                                            </p:tav>
                                          </p:tavLst>
                                        </p:anim>
                                      </p:childTnLst>
                                    </p:cTn>
                                  </p:par>
                                  <p:par>
                                    <p:cTn id="13" presetID="23" presetClass="entr" presetSubtype="16" fill="hold" grpId="0" nodeType="withEffect">
                                      <p:stCondLst>
                                        <p:cond delay="400"/>
                                      </p:stCondLst>
                                      <p:childTnLst>
                                        <p:set>
                                          <p:cBhvr>
                                            <p:cTn id="14" dur="1" fill="hold">
                                              <p:stCondLst>
                                                <p:cond delay="0"/>
                                              </p:stCondLst>
                                            </p:cTn>
                                            <p:tgtEl>
                                              <p:spTgt spid="79"/>
                                            </p:tgtEl>
                                            <p:attrNameLst>
                                              <p:attrName>style.visibility</p:attrName>
                                            </p:attrNameLst>
                                          </p:cBhvr>
                                          <p:to>
                                            <p:strVal val="visible"/>
                                          </p:to>
                                        </p:set>
                                        <p:anim calcmode="lin" valueType="num">
                                          <p:cBhvr>
                                            <p:cTn id="15" dur="500" fill="hold"/>
                                            <p:tgtEl>
                                              <p:spTgt spid="79"/>
                                            </p:tgtEl>
                                            <p:attrNameLst>
                                              <p:attrName>ppt_w</p:attrName>
                                            </p:attrNameLst>
                                          </p:cBhvr>
                                          <p:tavLst>
                                            <p:tav tm="0">
                                              <p:val>
                                                <p:fltVal val="0"/>
                                              </p:val>
                                            </p:tav>
                                            <p:tav tm="100000">
                                              <p:val>
                                                <p:strVal val="#ppt_w"/>
                                              </p:val>
                                            </p:tav>
                                          </p:tavLst>
                                        </p:anim>
                                        <p:anim calcmode="lin" valueType="num">
                                          <p:cBhvr>
                                            <p:cTn id="16" dur="500" fill="hold"/>
                                            <p:tgtEl>
                                              <p:spTgt spid="79"/>
                                            </p:tgtEl>
                                            <p:attrNameLst>
                                              <p:attrName>ppt_h</p:attrName>
                                            </p:attrNameLst>
                                          </p:cBhvr>
                                          <p:tavLst>
                                            <p:tav tm="0">
                                              <p:val>
                                                <p:fltVal val="0"/>
                                              </p:val>
                                            </p:tav>
                                            <p:tav tm="100000">
                                              <p:val>
                                                <p:strVal val="#ppt_h"/>
                                              </p:val>
                                            </p:tav>
                                          </p:tavLst>
                                        </p:anim>
                                      </p:childTnLst>
                                    </p:cTn>
                                  </p:par>
                                  <p:par>
                                    <p:cTn id="17" presetID="23" presetClass="entr" presetSubtype="16" fill="hold" grpId="0" nodeType="withEffect">
                                      <p:stCondLst>
                                        <p:cond delay="600"/>
                                      </p:stCondLst>
                                      <p:childTnLst>
                                        <p:set>
                                          <p:cBhvr>
                                            <p:cTn id="18" dur="1" fill="hold">
                                              <p:stCondLst>
                                                <p:cond delay="0"/>
                                              </p:stCondLst>
                                            </p:cTn>
                                            <p:tgtEl>
                                              <p:spTgt spid="81"/>
                                            </p:tgtEl>
                                            <p:attrNameLst>
                                              <p:attrName>style.visibility</p:attrName>
                                            </p:attrNameLst>
                                          </p:cBhvr>
                                          <p:to>
                                            <p:strVal val="visible"/>
                                          </p:to>
                                        </p:set>
                                        <p:anim calcmode="lin" valueType="num">
                                          <p:cBhvr>
                                            <p:cTn id="19" dur="500" fill="hold"/>
                                            <p:tgtEl>
                                              <p:spTgt spid="81"/>
                                            </p:tgtEl>
                                            <p:attrNameLst>
                                              <p:attrName>ppt_w</p:attrName>
                                            </p:attrNameLst>
                                          </p:cBhvr>
                                          <p:tavLst>
                                            <p:tav tm="0">
                                              <p:val>
                                                <p:fltVal val="0"/>
                                              </p:val>
                                            </p:tav>
                                            <p:tav tm="100000">
                                              <p:val>
                                                <p:strVal val="#ppt_w"/>
                                              </p:val>
                                            </p:tav>
                                          </p:tavLst>
                                        </p:anim>
                                        <p:anim calcmode="lin" valueType="num">
                                          <p:cBhvr>
                                            <p:cTn id="20" dur="500" fill="hold"/>
                                            <p:tgtEl>
                                              <p:spTgt spid="81"/>
                                            </p:tgtEl>
                                            <p:attrNameLst>
                                              <p:attrName>ppt_h</p:attrName>
                                            </p:attrNameLst>
                                          </p:cBhvr>
                                          <p:tavLst>
                                            <p:tav tm="0">
                                              <p:val>
                                                <p:fltVal val="0"/>
                                              </p:val>
                                            </p:tav>
                                            <p:tav tm="100000">
                                              <p:val>
                                                <p:strVal val="#ppt_h"/>
                                              </p:val>
                                            </p:tav>
                                          </p:tavLst>
                                        </p:anim>
                                      </p:childTnLst>
                                    </p:cTn>
                                  </p:par>
                                  <p:par>
                                    <p:cTn id="21" presetID="2" presetClass="entr" presetSubtype="9" accel="35000" fill="hold" nodeType="withEffect">
                                      <p:stCondLst>
                                        <p:cond delay="600"/>
                                      </p:stCondLst>
                                      <p:childTnLst>
                                        <p:set>
                                          <p:cBhvr>
                                            <p:cTn id="22" dur="1" fill="hold">
                                              <p:stCondLst>
                                                <p:cond delay="0"/>
                                              </p:stCondLst>
                                            </p:cTn>
                                            <p:tgtEl>
                                              <p:spTgt spid="94"/>
                                            </p:tgtEl>
                                            <p:attrNameLst>
                                              <p:attrName>style.visibility</p:attrName>
                                            </p:attrNameLst>
                                          </p:cBhvr>
                                          <p:to>
                                            <p:strVal val="visible"/>
                                          </p:to>
                                        </p:set>
                                        <p:anim calcmode="lin" valueType="num">
                                          <p:cBhvr additive="base">
                                            <p:cTn id="23" dur="3000" fill="hold"/>
                                            <p:tgtEl>
                                              <p:spTgt spid="94"/>
                                            </p:tgtEl>
                                            <p:attrNameLst>
                                              <p:attrName>ppt_x</p:attrName>
                                            </p:attrNameLst>
                                          </p:cBhvr>
                                          <p:tavLst>
                                            <p:tav tm="0">
                                              <p:val>
                                                <p:strVal val="0-#ppt_w/2"/>
                                              </p:val>
                                            </p:tav>
                                            <p:tav tm="100000">
                                              <p:val>
                                                <p:strVal val="#ppt_x"/>
                                              </p:val>
                                            </p:tav>
                                          </p:tavLst>
                                        </p:anim>
                                        <p:anim calcmode="lin" valueType="num">
                                          <p:cBhvr additive="base">
                                            <p:cTn id="24" dur="3000" fill="hold"/>
                                            <p:tgtEl>
                                              <p:spTgt spid="94"/>
                                            </p:tgtEl>
                                            <p:attrNameLst>
                                              <p:attrName>ppt_y</p:attrName>
                                            </p:attrNameLst>
                                          </p:cBhvr>
                                          <p:tavLst>
                                            <p:tav tm="0">
                                              <p:val>
                                                <p:strVal val="0-#ppt_h/2"/>
                                              </p:val>
                                            </p:tav>
                                            <p:tav tm="100000">
                                              <p:val>
                                                <p:strVal val="#ppt_y"/>
                                              </p:val>
                                            </p:tav>
                                          </p:tavLst>
                                        </p:anim>
                                      </p:childTnLst>
                                    </p:cTn>
                                  </p:par>
                                  <p:par>
                                    <p:cTn id="25" presetID="2" presetClass="entr" presetSubtype="6" accel="35000" fill="hold" nodeType="withEffect">
                                      <p:stCondLst>
                                        <p:cond delay="600"/>
                                      </p:stCondLst>
                                      <p:childTnLst>
                                        <p:set>
                                          <p:cBhvr>
                                            <p:cTn id="26" dur="1" fill="hold">
                                              <p:stCondLst>
                                                <p:cond delay="0"/>
                                              </p:stCondLst>
                                            </p:cTn>
                                            <p:tgtEl>
                                              <p:spTgt spid="82"/>
                                            </p:tgtEl>
                                            <p:attrNameLst>
                                              <p:attrName>style.visibility</p:attrName>
                                            </p:attrNameLst>
                                          </p:cBhvr>
                                          <p:to>
                                            <p:strVal val="visible"/>
                                          </p:to>
                                        </p:set>
                                        <p:anim calcmode="lin" valueType="num">
                                          <p:cBhvr additive="base">
                                            <p:cTn id="27" dur="3000" fill="hold"/>
                                            <p:tgtEl>
                                              <p:spTgt spid="82"/>
                                            </p:tgtEl>
                                            <p:attrNameLst>
                                              <p:attrName>ppt_x</p:attrName>
                                            </p:attrNameLst>
                                          </p:cBhvr>
                                          <p:tavLst>
                                            <p:tav tm="0">
                                              <p:val>
                                                <p:strVal val="1+#ppt_w/2"/>
                                              </p:val>
                                            </p:tav>
                                            <p:tav tm="100000">
                                              <p:val>
                                                <p:strVal val="#ppt_x"/>
                                              </p:val>
                                            </p:tav>
                                          </p:tavLst>
                                        </p:anim>
                                        <p:anim calcmode="lin" valueType="num">
                                          <p:cBhvr additive="base">
                                            <p:cTn id="28" dur="3000" fill="hold"/>
                                            <p:tgtEl>
                                              <p:spTgt spid="82"/>
                                            </p:tgtEl>
                                            <p:attrNameLst>
                                              <p:attrName>ppt_y</p:attrName>
                                            </p:attrNameLst>
                                          </p:cBhvr>
                                          <p:tavLst>
                                            <p:tav tm="0">
                                              <p:val>
                                                <p:strVal val="1+#ppt_h/2"/>
                                              </p:val>
                                            </p:tav>
                                            <p:tav tm="100000">
                                              <p:val>
                                                <p:strVal val="#ppt_y"/>
                                              </p:val>
                                            </p:tav>
                                          </p:tavLst>
                                        </p:anim>
                                      </p:childTnLst>
                                    </p:cTn>
                                  </p:par>
                                  <p:par>
                                    <p:cTn id="29" presetID="2" presetClass="entr" presetSubtype="12" accel="35000" fill="hold" nodeType="withEffect">
                                      <p:stCondLst>
                                        <p:cond delay="600"/>
                                      </p:stCondLst>
                                      <p:childTnLst>
                                        <p:set>
                                          <p:cBhvr>
                                            <p:cTn id="30" dur="1" fill="hold">
                                              <p:stCondLst>
                                                <p:cond delay="0"/>
                                              </p:stCondLst>
                                            </p:cTn>
                                            <p:tgtEl>
                                              <p:spTgt spid="85"/>
                                            </p:tgtEl>
                                            <p:attrNameLst>
                                              <p:attrName>style.visibility</p:attrName>
                                            </p:attrNameLst>
                                          </p:cBhvr>
                                          <p:to>
                                            <p:strVal val="visible"/>
                                          </p:to>
                                        </p:set>
                                        <p:anim calcmode="lin" valueType="num">
                                          <p:cBhvr additive="base">
                                            <p:cTn id="31" dur="3000" fill="hold"/>
                                            <p:tgtEl>
                                              <p:spTgt spid="85"/>
                                            </p:tgtEl>
                                            <p:attrNameLst>
                                              <p:attrName>ppt_x</p:attrName>
                                            </p:attrNameLst>
                                          </p:cBhvr>
                                          <p:tavLst>
                                            <p:tav tm="0">
                                              <p:val>
                                                <p:strVal val="0-#ppt_w/2"/>
                                              </p:val>
                                            </p:tav>
                                            <p:tav tm="100000">
                                              <p:val>
                                                <p:strVal val="#ppt_x"/>
                                              </p:val>
                                            </p:tav>
                                          </p:tavLst>
                                        </p:anim>
                                        <p:anim calcmode="lin" valueType="num">
                                          <p:cBhvr additive="base">
                                            <p:cTn id="32" dur="3000" fill="hold"/>
                                            <p:tgtEl>
                                              <p:spTgt spid="85"/>
                                            </p:tgtEl>
                                            <p:attrNameLst>
                                              <p:attrName>ppt_y</p:attrName>
                                            </p:attrNameLst>
                                          </p:cBhvr>
                                          <p:tavLst>
                                            <p:tav tm="0">
                                              <p:val>
                                                <p:strVal val="1+#ppt_h/2"/>
                                              </p:val>
                                            </p:tav>
                                            <p:tav tm="100000">
                                              <p:val>
                                                <p:strVal val="#ppt_y"/>
                                              </p:val>
                                            </p:tav>
                                          </p:tavLst>
                                        </p:anim>
                                      </p:childTnLst>
                                    </p:cTn>
                                  </p:par>
                                  <p:par>
                                    <p:cTn id="33" presetID="2" presetClass="entr" presetSubtype="9" accel="35000" fill="hold" nodeType="withEffect">
                                      <p:stCondLst>
                                        <p:cond delay="600"/>
                                      </p:stCondLst>
                                      <p:childTnLst>
                                        <p:set>
                                          <p:cBhvr>
                                            <p:cTn id="34" dur="1" fill="hold">
                                              <p:stCondLst>
                                                <p:cond delay="0"/>
                                              </p:stCondLst>
                                            </p:cTn>
                                            <p:tgtEl>
                                              <p:spTgt spid="97"/>
                                            </p:tgtEl>
                                            <p:attrNameLst>
                                              <p:attrName>style.visibility</p:attrName>
                                            </p:attrNameLst>
                                          </p:cBhvr>
                                          <p:to>
                                            <p:strVal val="visible"/>
                                          </p:to>
                                        </p:set>
                                        <p:anim calcmode="lin" valueType="num">
                                          <p:cBhvr additive="base">
                                            <p:cTn id="35" dur="3000" fill="hold"/>
                                            <p:tgtEl>
                                              <p:spTgt spid="97"/>
                                            </p:tgtEl>
                                            <p:attrNameLst>
                                              <p:attrName>ppt_x</p:attrName>
                                            </p:attrNameLst>
                                          </p:cBhvr>
                                          <p:tavLst>
                                            <p:tav tm="0">
                                              <p:val>
                                                <p:strVal val="0-#ppt_w/2"/>
                                              </p:val>
                                            </p:tav>
                                            <p:tav tm="100000">
                                              <p:val>
                                                <p:strVal val="#ppt_x"/>
                                              </p:val>
                                            </p:tav>
                                          </p:tavLst>
                                        </p:anim>
                                        <p:anim calcmode="lin" valueType="num">
                                          <p:cBhvr additive="base">
                                            <p:cTn id="36" dur="3000" fill="hold"/>
                                            <p:tgtEl>
                                              <p:spTgt spid="97"/>
                                            </p:tgtEl>
                                            <p:attrNameLst>
                                              <p:attrName>ppt_y</p:attrName>
                                            </p:attrNameLst>
                                          </p:cBhvr>
                                          <p:tavLst>
                                            <p:tav tm="0">
                                              <p:val>
                                                <p:strVal val="0-#ppt_h/2"/>
                                              </p:val>
                                            </p:tav>
                                            <p:tav tm="100000">
                                              <p:val>
                                                <p:strVal val="#ppt_y"/>
                                              </p:val>
                                            </p:tav>
                                          </p:tavLst>
                                        </p:anim>
                                      </p:childTnLst>
                                    </p:cTn>
                                  </p:par>
                                  <p:par>
                                    <p:cTn id="37" presetID="2" presetClass="entr" presetSubtype="9" accel="35000" fill="hold" nodeType="withEffect">
                                      <p:stCondLst>
                                        <p:cond delay="600"/>
                                      </p:stCondLst>
                                      <p:childTnLst>
                                        <p:set>
                                          <p:cBhvr>
                                            <p:cTn id="38" dur="1" fill="hold">
                                              <p:stCondLst>
                                                <p:cond delay="0"/>
                                              </p:stCondLst>
                                            </p:cTn>
                                            <p:tgtEl>
                                              <p:spTgt spid="100"/>
                                            </p:tgtEl>
                                            <p:attrNameLst>
                                              <p:attrName>style.visibility</p:attrName>
                                            </p:attrNameLst>
                                          </p:cBhvr>
                                          <p:to>
                                            <p:strVal val="visible"/>
                                          </p:to>
                                        </p:set>
                                        <p:anim calcmode="lin" valueType="num">
                                          <p:cBhvr additive="base">
                                            <p:cTn id="39" dur="3000" fill="hold"/>
                                            <p:tgtEl>
                                              <p:spTgt spid="100"/>
                                            </p:tgtEl>
                                            <p:attrNameLst>
                                              <p:attrName>ppt_x</p:attrName>
                                            </p:attrNameLst>
                                          </p:cBhvr>
                                          <p:tavLst>
                                            <p:tav tm="0">
                                              <p:val>
                                                <p:strVal val="0-#ppt_w/2"/>
                                              </p:val>
                                            </p:tav>
                                            <p:tav tm="100000">
                                              <p:val>
                                                <p:strVal val="#ppt_x"/>
                                              </p:val>
                                            </p:tav>
                                          </p:tavLst>
                                        </p:anim>
                                        <p:anim calcmode="lin" valueType="num">
                                          <p:cBhvr additive="base">
                                            <p:cTn id="40" dur="3000" fill="hold"/>
                                            <p:tgtEl>
                                              <p:spTgt spid="100"/>
                                            </p:tgtEl>
                                            <p:attrNameLst>
                                              <p:attrName>ppt_y</p:attrName>
                                            </p:attrNameLst>
                                          </p:cBhvr>
                                          <p:tavLst>
                                            <p:tav tm="0">
                                              <p:val>
                                                <p:strVal val="0-#ppt_h/2"/>
                                              </p:val>
                                            </p:tav>
                                            <p:tav tm="100000">
                                              <p:val>
                                                <p:strVal val="#ppt_y"/>
                                              </p:val>
                                            </p:tav>
                                          </p:tavLst>
                                        </p:anim>
                                      </p:childTnLst>
                                    </p:cTn>
                                  </p:par>
                                  <p:par>
                                    <p:cTn id="41" presetID="2" presetClass="entr" presetSubtype="3" accel="35000" fill="hold" nodeType="withEffect">
                                      <p:stCondLst>
                                        <p:cond delay="600"/>
                                      </p:stCondLst>
                                      <p:childTnLst>
                                        <p:set>
                                          <p:cBhvr>
                                            <p:cTn id="42" dur="1" fill="hold">
                                              <p:stCondLst>
                                                <p:cond delay="0"/>
                                              </p:stCondLst>
                                            </p:cTn>
                                            <p:tgtEl>
                                              <p:spTgt spid="91"/>
                                            </p:tgtEl>
                                            <p:attrNameLst>
                                              <p:attrName>style.visibility</p:attrName>
                                            </p:attrNameLst>
                                          </p:cBhvr>
                                          <p:to>
                                            <p:strVal val="visible"/>
                                          </p:to>
                                        </p:set>
                                        <p:anim calcmode="lin" valueType="num">
                                          <p:cBhvr additive="base">
                                            <p:cTn id="43" dur="3000" fill="hold"/>
                                            <p:tgtEl>
                                              <p:spTgt spid="91"/>
                                            </p:tgtEl>
                                            <p:attrNameLst>
                                              <p:attrName>ppt_x</p:attrName>
                                            </p:attrNameLst>
                                          </p:cBhvr>
                                          <p:tavLst>
                                            <p:tav tm="0">
                                              <p:val>
                                                <p:strVal val="1+#ppt_w/2"/>
                                              </p:val>
                                            </p:tav>
                                            <p:tav tm="100000">
                                              <p:val>
                                                <p:strVal val="#ppt_x"/>
                                              </p:val>
                                            </p:tav>
                                          </p:tavLst>
                                        </p:anim>
                                        <p:anim calcmode="lin" valueType="num">
                                          <p:cBhvr additive="base">
                                            <p:cTn id="44" dur="3000" fill="hold"/>
                                            <p:tgtEl>
                                              <p:spTgt spid="91"/>
                                            </p:tgtEl>
                                            <p:attrNameLst>
                                              <p:attrName>ppt_y</p:attrName>
                                            </p:attrNameLst>
                                          </p:cBhvr>
                                          <p:tavLst>
                                            <p:tav tm="0">
                                              <p:val>
                                                <p:strVal val="0-#ppt_h/2"/>
                                              </p:val>
                                            </p:tav>
                                            <p:tav tm="100000">
                                              <p:val>
                                                <p:strVal val="#ppt_y"/>
                                              </p:val>
                                            </p:tav>
                                          </p:tavLst>
                                        </p:anim>
                                      </p:childTnLst>
                                    </p:cTn>
                                  </p:par>
                                  <p:par>
                                    <p:cTn id="45" presetID="22" presetClass="entr" presetSubtype="2" fill="hold" grpId="0" nodeType="withEffect">
                                      <p:stCondLst>
                                        <p:cond delay="0"/>
                                      </p:stCondLst>
                                      <p:childTnLst>
                                        <p:set>
                                          <p:cBhvr>
                                            <p:cTn id="46" dur="1" fill="hold">
                                              <p:stCondLst>
                                                <p:cond delay="0"/>
                                              </p:stCondLst>
                                            </p:cTn>
                                            <p:tgtEl>
                                              <p:spTgt spid="41"/>
                                            </p:tgtEl>
                                            <p:attrNameLst>
                                              <p:attrName>style.visibility</p:attrName>
                                            </p:attrNameLst>
                                          </p:cBhvr>
                                          <p:to>
                                            <p:strVal val="visible"/>
                                          </p:to>
                                        </p:set>
                                        <p:animEffect transition="in" filter="wipe(right)">
                                          <p:cBhvr>
                                            <p:cTn id="47" dur="1000"/>
                                            <p:tgtEl>
                                              <p:spTgt spid="41"/>
                                            </p:tgtEl>
                                          </p:cBhvr>
                                        </p:animEffect>
                                      </p:childTnLst>
                                    </p:cTn>
                                  </p:par>
                                </p:childTnLst>
                              </p:cTn>
                            </p:par>
                            <p:par>
                              <p:cTn id="48" fill="hold">
                                <p:stCondLst>
                                  <p:cond delay="3600"/>
                                </p:stCondLst>
                                <p:childTnLst>
                                  <p:par>
                                    <p:cTn id="49" presetID="53" presetClass="entr" presetSubtype="16" fill="hold" grpId="0" nodeType="afterEffect">
                                      <p:stCondLst>
                                        <p:cond delay="0"/>
                                      </p:stCondLst>
                                      <p:childTnLst>
                                        <p:set>
                                          <p:cBhvr>
                                            <p:cTn id="50" dur="1" fill="hold">
                                              <p:stCondLst>
                                                <p:cond delay="0"/>
                                              </p:stCondLst>
                                            </p:cTn>
                                            <p:tgtEl>
                                              <p:spTgt spid="50"/>
                                            </p:tgtEl>
                                            <p:attrNameLst>
                                              <p:attrName>style.visibility</p:attrName>
                                            </p:attrNameLst>
                                          </p:cBhvr>
                                          <p:to>
                                            <p:strVal val="visible"/>
                                          </p:to>
                                        </p:set>
                                        <p:anim calcmode="lin" valueType="num">
                                          <p:cBhvr>
                                            <p:cTn id="51" dur="500" fill="hold"/>
                                            <p:tgtEl>
                                              <p:spTgt spid="50"/>
                                            </p:tgtEl>
                                            <p:attrNameLst>
                                              <p:attrName>ppt_w</p:attrName>
                                            </p:attrNameLst>
                                          </p:cBhvr>
                                          <p:tavLst>
                                            <p:tav tm="0">
                                              <p:val>
                                                <p:fltVal val="0"/>
                                              </p:val>
                                            </p:tav>
                                            <p:tav tm="100000">
                                              <p:val>
                                                <p:strVal val="#ppt_w"/>
                                              </p:val>
                                            </p:tav>
                                          </p:tavLst>
                                        </p:anim>
                                        <p:anim calcmode="lin" valueType="num">
                                          <p:cBhvr>
                                            <p:cTn id="52" dur="500" fill="hold"/>
                                            <p:tgtEl>
                                              <p:spTgt spid="50"/>
                                            </p:tgtEl>
                                            <p:attrNameLst>
                                              <p:attrName>ppt_h</p:attrName>
                                            </p:attrNameLst>
                                          </p:cBhvr>
                                          <p:tavLst>
                                            <p:tav tm="0">
                                              <p:val>
                                                <p:fltVal val="0"/>
                                              </p:val>
                                            </p:tav>
                                            <p:tav tm="100000">
                                              <p:val>
                                                <p:strVal val="#ppt_h"/>
                                              </p:val>
                                            </p:tav>
                                          </p:tavLst>
                                        </p:anim>
                                        <p:animEffect transition="in" filter="fade">
                                          <p:cBhvr>
                                            <p:cTn id="53" dur="500"/>
                                            <p:tgtEl>
                                              <p:spTgt spid="50"/>
                                            </p:tgtEl>
                                          </p:cBhvr>
                                        </p:animEffect>
                                      </p:childTnLst>
                                    </p:cTn>
                                  </p:par>
                                  <p:par>
                                    <p:cTn id="54" presetID="53" presetClass="entr" presetSubtype="16" fill="hold" grpId="0" nodeType="withEffect">
                                      <p:stCondLst>
                                        <p:cond delay="600"/>
                                      </p:stCondLst>
                                      <p:childTnLst>
                                        <p:set>
                                          <p:cBhvr>
                                            <p:cTn id="55" dur="1" fill="hold">
                                              <p:stCondLst>
                                                <p:cond delay="0"/>
                                              </p:stCondLst>
                                            </p:cTn>
                                            <p:tgtEl>
                                              <p:spTgt spid="51"/>
                                            </p:tgtEl>
                                            <p:attrNameLst>
                                              <p:attrName>style.visibility</p:attrName>
                                            </p:attrNameLst>
                                          </p:cBhvr>
                                          <p:to>
                                            <p:strVal val="visible"/>
                                          </p:to>
                                        </p:set>
                                        <p:anim calcmode="lin" valueType="num">
                                          <p:cBhvr>
                                            <p:cTn id="56" dur="500" fill="hold"/>
                                            <p:tgtEl>
                                              <p:spTgt spid="51"/>
                                            </p:tgtEl>
                                            <p:attrNameLst>
                                              <p:attrName>ppt_w</p:attrName>
                                            </p:attrNameLst>
                                          </p:cBhvr>
                                          <p:tavLst>
                                            <p:tav tm="0">
                                              <p:val>
                                                <p:fltVal val="0"/>
                                              </p:val>
                                            </p:tav>
                                            <p:tav tm="100000">
                                              <p:val>
                                                <p:strVal val="#ppt_w"/>
                                              </p:val>
                                            </p:tav>
                                          </p:tavLst>
                                        </p:anim>
                                        <p:anim calcmode="lin" valueType="num">
                                          <p:cBhvr>
                                            <p:cTn id="57" dur="500" fill="hold"/>
                                            <p:tgtEl>
                                              <p:spTgt spid="51"/>
                                            </p:tgtEl>
                                            <p:attrNameLst>
                                              <p:attrName>ppt_h</p:attrName>
                                            </p:attrNameLst>
                                          </p:cBhvr>
                                          <p:tavLst>
                                            <p:tav tm="0">
                                              <p:val>
                                                <p:fltVal val="0"/>
                                              </p:val>
                                            </p:tav>
                                            <p:tav tm="100000">
                                              <p:val>
                                                <p:strVal val="#ppt_h"/>
                                              </p:val>
                                            </p:tav>
                                          </p:tavLst>
                                        </p:anim>
                                        <p:animEffect transition="in" filter="fade">
                                          <p:cBhvr>
                                            <p:cTn id="58" dur="500"/>
                                            <p:tgtEl>
                                              <p:spTgt spid="51"/>
                                            </p:tgtEl>
                                          </p:cBhvr>
                                        </p:animEffect>
                                      </p:childTnLst>
                                    </p:cTn>
                                  </p:par>
                                  <p:par>
                                    <p:cTn id="59" presetID="53" presetClass="entr" presetSubtype="16" fill="hold" nodeType="withEffect">
                                      <p:stCondLst>
                                        <p:cond delay="600"/>
                                      </p:stCondLst>
                                      <p:childTnLst>
                                        <p:set>
                                          <p:cBhvr>
                                            <p:cTn id="60" dur="1" fill="hold">
                                              <p:stCondLst>
                                                <p:cond delay="0"/>
                                              </p:stCondLst>
                                            </p:cTn>
                                            <p:tgtEl>
                                              <p:spTgt spid="52"/>
                                            </p:tgtEl>
                                            <p:attrNameLst>
                                              <p:attrName>style.visibility</p:attrName>
                                            </p:attrNameLst>
                                          </p:cBhvr>
                                          <p:to>
                                            <p:strVal val="visible"/>
                                          </p:to>
                                        </p:set>
                                        <p:anim calcmode="lin" valueType="num">
                                          <p:cBhvr>
                                            <p:cTn id="61" dur="500" fill="hold"/>
                                            <p:tgtEl>
                                              <p:spTgt spid="52"/>
                                            </p:tgtEl>
                                            <p:attrNameLst>
                                              <p:attrName>ppt_w</p:attrName>
                                            </p:attrNameLst>
                                          </p:cBhvr>
                                          <p:tavLst>
                                            <p:tav tm="0">
                                              <p:val>
                                                <p:fltVal val="0"/>
                                              </p:val>
                                            </p:tav>
                                            <p:tav tm="100000">
                                              <p:val>
                                                <p:strVal val="#ppt_w"/>
                                              </p:val>
                                            </p:tav>
                                          </p:tavLst>
                                        </p:anim>
                                        <p:anim calcmode="lin" valueType="num">
                                          <p:cBhvr>
                                            <p:cTn id="62" dur="500" fill="hold"/>
                                            <p:tgtEl>
                                              <p:spTgt spid="52"/>
                                            </p:tgtEl>
                                            <p:attrNameLst>
                                              <p:attrName>ppt_h</p:attrName>
                                            </p:attrNameLst>
                                          </p:cBhvr>
                                          <p:tavLst>
                                            <p:tav tm="0">
                                              <p:val>
                                                <p:fltVal val="0"/>
                                              </p:val>
                                            </p:tav>
                                            <p:tav tm="100000">
                                              <p:val>
                                                <p:strVal val="#ppt_h"/>
                                              </p:val>
                                            </p:tav>
                                          </p:tavLst>
                                        </p:anim>
                                        <p:animEffect transition="in" filter="fade">
                                          <p:cBhvr>
                                            <p:cTn id="63" dur="500"/>
                                            <p:tgtEl>
                                              <p:spTgt spid="52"/>
                                            </p:tgtEl>
                                          </p:cBhvr>
                                        </p:animEffect>
                                      </p:childTnLst>
                                    </p:cTn>
                                  </p:par>
                                  <p:par>
                                    <p:cTn id="64" presetID="53" presetClass="entr" presetSubtype="16" fill="hold" nodeType="withEffect">
                                      <p:stCondLst>
                                        <p:cond delay="400"/>
                                      </p:stCondLst>
                                      <p:childTnLst>
                                        <p:set>
                                          <p:cBhvr>
                                            <p:cTn id="65" dur="1" fill="hold">
                                              <p:stCondLst>
                                                <p:cond delay="0"/>
                                              </p:stCondLst>
                                            </p:cTn>
                                            <p:tgtEl>
                                              <p:spTgt spid="55"/>
                                            </p:tgtEl>
                                            <p:attrNameLst>
                                              <p:attrName>style.visibility</p:attrName>
                                            </p:attrNameLst>
                                          </p:cBhvr>
                                          <p:to>
                                            <p:strVal val="visible"/>
                                          </p:to>
                                        </p:set>
                                        <p:anim calcmode="lin" valueType="num">
                                          <p:cBhvr>
                                            <p:cTn id="66" dur="500" fill="hold"/>
                                            <p:tgtEl>
                                              <p:spTgt spid="55"/>
                                            </p:tgtEl>
                                            <p:attrNameLst>
                                              <p:attrName>ppt_w</p:attrName>
                                            </p:attrNameLst>
                                          </p:cBhvr>
                                          <p:tavLst>
                                            <p:tav tm="0">
                                              <p:val>
                                                <p:fltVal val="0"/>
                                              </p:val>
                                            </p:tav>
                                            <p:tav tm="100000">
                                              <p:val>
                                                <p:strVal val="#ppt_w"/>
                                              </p:val>
                                            </p:tav>
                                          </p:tavLst>
                                        </p:anim>
                                        <p:anim calcmode="lin" valueType="num">
                                          <p:cBhvr>
                                            <p:cTn id="67" dur="500" fill="hold"/>
                                            <p:tgtEl>
                                              <p:spTgt spid="55"/>
                                            </p:tgtEl>
                                            <p:attrNameLst>
                                              <p:attrName>ppt_h</p:attrName>
                                            </p:attrNameLst>
                                          </p:cBhvr>
                                          <p:tavLst>
                                            <p:tav tm="0">
                                              <p:val>
                                                <p:fltVal val="0"/>
                                              </p:val>
                                            </p:tav>
                                            <p:tav tm="100000">
                                              <p:val>
                                                <p:strVal val="#ppt_h"/>
                                              </p:val>
                                            </p:tav>
                                          </p:tavLst>
                                        </p:anim>
                                        <p:animEffect transition="in" filter="fade">
                                          <p:cBhvr>
                                            <p:cTn id="68" dur="500"/>
                                            <p:tgtEl>
                                              <p:spTgt spid="55"/>
                                            </p:tgtEl>
                                          </p:cBhvr>
                                        </p:animEffect>
                                      </p:childTnLst>
                                    </p:cTn>
                                  </p:par>
                                  <p:par>
                                    <p:cTn id="69" presetID="53" presetClass="entr" presetSubtype="16" fill="hold" nodeType="withEffect">
                                      <p:stCondLst>
                                        <p:cond delay="700"/>
                                      </p:stCondLst>
                                      <p:childTnLst>
                                        <p:set>
                                          <p:cBhvr>
                                            <p:cTn id="70" dur="1" fill="hold">
                                              <p:stCondLst>
                                                <p:cond delay="0"/>
                                              </p:stCondLst>
                                            </p:cTn>
                                            <p:tgtEl>
                                              <p:spTgt spid="58"/>
                                            </p:tgtEl>
                                            <p:attrNameLst>
                                              <p:attrName>style.visibility</p:attrName>
                                            </p:attrNameLst>
                                          </p:cBhvr>
                                          <p:to>
                                            <p:strVal val="visible"/>
                                          </p:to>
                                        </p:set>
                                        <p:anim calcmode="lin" valueType="num">
                                          <p:cBhvr>
                                            <p:cTn id="71" dur="400" fill="hold"/>
                                            <p:tgtEl>
                                              <p:spTgt spid="58"/>
                                            </p:tgtEl>
                                            <p:attrNameLst>
                                              <p:attrName>ppt_w</p:attrName>
                                            </p:attrNameLst>
                                          </p:cBhvr>
                                          <p:tavLst>
                                            <p:tav tm="0">
                                              <p:val>
                                                <p:fltVal val="0"/>
                                              </p:val>
                                            </p:tav>
                                            <p:tav tm="100000">
                                              <p:val>
                                                <p:strVal val="#ppt_w"/>
                                              </p:val>
                                            </p:tav>
                                          </p:tavLst>
                                        </p:anim>
                                        <p:anim calcmode="lin" valueType="num">
                                          <p:cBhvr>
                                            <p:cTn id="72" dur="400" fill="hold"/>
                                            <p:tgtEl>
                                              <p:spTgt spid="58"/>
                                            </p:tgtEl>
                                            <p:attrNameLst>
                                              <p:attrName>ppt_h</p:attrName>
                                            </p:attrNameLst>
                                          </p:cBhvr>
                                          <p:tavLst>
                                            <p:tav tm="0">
                                              <p:val>
                                                <p:fltVal val="0"/>
                                              </p:val>
                                            </p:tav>
                                            <p:tav tm="100000">
                                              <p:val>
                                                <p:strVal val="#ppt_h"/>
                                              </p:val>
                                            </p:tav>
                                          </p:tavLst>
                                        </p:anim>
                                        <p:animEffect transition="in" filter="fade">
                                          <p:cBhvr>
                                            <p:cTn id="73" dur="400"/>
                                            <p:tgtEl>
                                              <p:spTgt spid="58"/>
                                            </p:tgtEl>
                                          </p:cBhvr>
                                        </p:animEffect>
                                      </p:childTnLst>
                                    </p:cTn>
                                  </p:par>
                                  <p:par>
                                    <p:cTn id="74" presetID="53" presetClass="entr" presetSubtype="16" fill="hold" grpId="0" nodeType="withEffect">
                                      <p:stCondLst>
                                        <p:cond delay="400"/>
                                      </p:stCondLst>
                                      <p:childTnLst>
                                        <p:set>
                                          <p:cBhvr>
                                            <p:cTn id="75" dur="1" fill="hold">
                                              <p:stCondLst>
                                                <p:cond delay="0"/>
                                              </p:stCondLst>
                                            </p:cTn>
                                            <p:tgtEl>
                                              <p:spTgt spid="61"/>
                                            </p:tgtEl>
                                            <p:attrNameLst>
                                              <p:attrName>style.visibility</p:attrName>
                                            </p:attrNameLst>
                                          </p:cBhvr>
                                          <p:to>
                                            <p:strVal val="visible"/>
                                          </p:to>
                                        </p:set>
                                        <p:anim calcmode="lin" valueType="num">
                                          <p:cBhvr>
                                            <p:cTn id="76" dur="500" fill="hold"/>
                                            <p:tgtEl>
                                              <p:spTgt spid="61"/>
                                            </p:tgtEl>
                                            <p:attrNameLst>
                                              <p:attrName>ppt_w</p:attrName>
                                            </p:attrNameLst>
                                          </p:cBhvr>
                                          <p:tavLst>
                                            <p:tav tm="0">
                                              <p:val>
                                                <p:fltVal val="0"/>
                                              </p:val>
                                            </p:tav>
                                            <p:tav tm="100000">
                                              <p:val>
                                                <p:strVal val="#ppt_w"/>
                                              </p:val>
                                            </p:tav>
                                          </p:tavLst>
                                        </p:anim>
                                        <p:anim calcmode="lin" valueType="num">
                                          <p:cBhvr>
                                            <p:cTn id="77" dur="500" fill="hold"/>
                                            <p:tgtEl>
                                              <p:spTgt spid="61"/>
                                            </p:tgtEl>
                                            <p:attrNameLst>
                                              <p:attrName>ppt_h</p:attrName>
                                            </p:attrNameLst>
                                          </p:cBhvr>
                                          <p:tavLst>
                                            <p:tav tm="0">
                                              <p:val>
                                                <p:fltVal val="0"/>
                                              </p:val>
                                            </p:tav>
                                            <p:tav tm="100000">
                                              <p:val>
                                                <p:strVal val="#ppt_h"/>
                                              </p:val>
                                            </p:tav>
                                          </p:tavLst>
                                        </p:anim>
                                        <p:animEffect transition="in" filter="fade">
                                          <p:cBhvr>
                                            <p:cTn id="78" dur="500"/>
                                            <p:tgtEl>
                                              <p:spTgt spid="61"/>
                                            </p:tgtEl>
                                          </p:cBhvr>
                                        </p:animEffect>
                                      </p:childTnLst>
                                    </p:cTn>
                                  </p:par>
                                </p:childTnLst>
                              </p:cTn>
                            </p:par>
                            <p:par>
                              <p:cTn id="79" fill="hold">
                                <p:stCondLst>
                                  <p:cond delay="4700"/>
                                </p:stCondLst>
                                <p:childTnLst>
                                  <p:par>
                                    <p:cTn id="80" presetID="53" presetClass="entr" presetSubtype="16" fill="hold" grpId="0" nodeType="afterEffect">
                                      <p:stCondLst>
                                        <p:cond delay="0"/>
                                      </p:stCondLst>
                                      <p:childTnLst>
                                        <p:set>
                                          <p:cBhvr>
                                            <p:cTn id="81" dur="1" fill="hold">
                                              <p:stCondLst>
                                                <p:cond delay="0"/>
                                              </p:stCondLst>
                                            </p:cTn>
                                            <p:tgtEl>
                                              <p:spTgt spid="69"/>
                                            </p:tgtEl>
                                            <p:attrNameLst>
                                              <p:attrName>style.visibility</p:attrName>
                                            </p:attrNameLst>
                                          </p:cBhvr>
                                          <p:to>
                                            <p:strVal val="visible"/>
                                          </p:to>
                                        </p:set>
                                        <p:anim calcmode="lin" valueType="num">
                                          <p:cBhvr>
                                            <p:cTn id="82" dur="300" fill="hold"/>
                                            <p:tgtEl>
                                              <p:spTgt spid="69"/>
                                            </p:tgtEl>
                                            <p:attrNameLst>
                                              <p:attrName>ppt_w</p:attrName>
                                            </p:attrNameLst>
                                          </p:cBhvr>
                                          <p:tavLst>
                                            <p:tav tm="0">
                                              <p:val>
                                                <p:fltVal val="0"/>
                                              </p:val>
                                            </p:tav>
                                            <p:tav tm="100000">
                                              <p:val>
                                                <p:strVal val="#ppt_w"/>
                                              </p:val>
                                            </p:tav>
                                          </p:tavLst>
                                        </p:anim>
                                        <p:anim calcmode="lin" valueType="num">
                                          <p:cBhvr>
                                            <p:cTn id="83" dur="300" fill="hold"/>
                                            <p:tgtEl>
                                              <p:spTgt spid="69"/>
                                            </p:tgtEl>
                                            <p:attrNameLst>
                                              <p:attrName>ppt_h</p:attrName>
                                            </p:attrNameLst>
                                          </p:cBhvr>
                                          <p:tavLst>
                                            <p:tav tm="0">
                                              <p:val>
                                                <p:fltVal val="0"/>
                                              </p:val>
                                            </p:tav>
                                            <p:tav tm="100000">
                                              <p:val>
                                                <p:strVal val="#ppt_h"/>
                                              </p:val>
                                            </p:tav>
                                          </p:tavLst>
                                        </p:anim>
                                        <p:animEffect transition="in" filter="fade">
                                          <p:cBhvr>
                                            <p:cTn id="84" dur="300"/>
                                            <p:tgtEl>
                                              <p:spTgt spid="69"/>
                                            </p:tgtEl>
                                          </p:cBhvr>
                                        </p:animEffect>
                                      </p:childTnLst>
                                    </p:cTn>
                                  </p:par>
                                  <p:par>
                                    <p:cTn id="85" presetID="6" presetClass="emph" presetSubtype="0" autoRev="1" fill="hold" grpId="1" nodeType="withEffect">
                                      <p:stCondLst>
                                        <p:cond delay="300"/>
                                      </p:stCondLst>
                                      <p:childTnLst>
                                        <p:animScale>
                                          <p:cBhvr>
                                            <p:cTn id="86" dur="150" fill="hold"/>
                                            <p:tgtEl>
                                              <p:spTgt spid="69"/>
                                            </p:tgtEl>
                                          </p:cBhvr>
                                          <p:by x="110000" y="110000"/>
                                        </p:animScale>
                                      </p:childTnLst>
                                    </p:cTn>
                                  </p:par>
                                  <p:par>
                                    <p:cTn id="87" presetID="53" presetClass="entr" presetSubtype="16" fill="hold" grpId="0" nodeType="withEffect">
                                      <p:stCondLst>
                                        <p:cond delay="500"/>
                                      </p:stCondLst>
                                      <p:childTnLst>
                                        <p:set>
                                          <p:cBhvr>
                                            <p:cTn id="88" dur="1" fill="hold">
                                              <p:stCondLst>
                                                <p:cond delay="0"/>
                                              </p:stCondLst>
                                            </p:cTn>
                                            <p:tgtEl>
                                              <p:spTgt spid="70"/>
                                            </p:tgtEl>
                                            <p:attrNameLst>
                                              <p:attrName>style.visibility</p:attrName>
                                            </p:attrNameLst>
                                          </p:cBhvr>
                                          <p:to>
                                            <p:strVal val="visible"/>
                                          </p:to>
                                        </p:set>
                                        <p:anim calcmode="lin" valueType="num">
                                          <p:cBhvr>
                                            <p:cTn id="89" dur="300" fill="hold"/>
                                            <p:tgtEl>
                                              <p:spTgt spid="70"/>
                                            </p:tgtEl>
                                            <p:attrNameLst>
                                              <p:attrName>ppt_w</p:attrName>
                                            </p:attrNameLst>
                                          </p:cBhvr>
                                          <p:tavLst>
                                            <p:tav tm="0">
                                              <p:val>
                                                <p:fltVal val="0"/>
                                              </p:val>
                                            </p:tav>
                                            <p:tav tm="100000">
                                              <p:val>
                                                <p:strVal val="#ppt_w"/>
                                              </p:val>
                                            </p:tav>
                                          </p:tavLst>
                                        </p:anim>
                                        <p:anim calcmode="lin" valueType="num">
                                          <p:cBhvr>
                                            <p:cTn id="90" dur="300" fill="hold"/>
                                            <p:tgtEl>
                                              <p:spTgt spid="70"/>
                                            </p:tgtEl>
                                            <p:attrNameLst>
                                              <p:attrName>ppt_h</p:attrName>
                                            </p:attrNameLst>
                                          </p:cBhvr>
                                          <p:tavLst>
                                            <p:tav tm="0">
                                              <p:val>
                                                <p:fltVal val="0"/>
                                              </p:val>
                                            </p:tav>
                                            <p:tav tm="100000">
                                              <p:val>
                                                <p:strVal val="#ppt_h"/>
                                              </p:val>
                                            </p:tav>
                                          </p:tavLst>
                                        </p:anim>
                                        <p:animEffect transition="in" filter="fade">
                                          <p:cBhvr>
                                            <p:cTn id="91" dur="300"/>
                                            <p:tgtEl>
                                              <p:spTgt spid="70"/>
                                            </p:tgtEl>
                                          </p:cBhvr>
                                        </p:animEffect>
                                      </p:childTnLst>
                                    </p:cTn>
                                  </p:par>
                                  <p:par>
                                    <p:cTn id="92" presetID="6" presetClass="emph" presetSubtype="0" autoRev="1" fill="hold" grpId="1" nodeType="withEffect">
                                      <p:stCondLst>
                                        <p:cond delay="800"/>
                                      </p:stCondLst>
                                      <p:childTnLst>
                                        <p:animScale>
                                          <p:cBhvr>
                                            <p:cTn id="93" dur="150" fill="hold"/>
                                            <p:tgtEl>
                                              <p:spTgt spid="70"/>
                                            </p:tgtEl>
                                          </p:cBhvr>
                                          <p:by x="110000" y="110000"/>
                                        </p:animScale>
                                      </p:childTnLst>
                                    </p:cTn>
                                  </p:par>
                                  <p:par>
                                    <p:cTn id="94" presetID="53" presetClass="entr" presetSubtype="16" fill="hold" grpId="0" nodeType="withEffect">
                                      <p:stCondLst>
                                        <p:cond delay="1000"/>
                                      </p:stCondLst>
                                      <p:childTnLst>
                                        <p:set>
                                          <p:cBhvr>
                                            <p:cTn id="95" dur="1" fill="hold">
                                              <p:stCondLst>
                                                <p:cond delay="0"/>
                                              </p:stCondLst>
                                            </p:cTn>
                                            <p:tgtEl>
                                              <p:spTgt spid="71"/>
                                            </p:tgtEl>
                                            <p:attrNameLst>
                                              <p:attrName>style.visibility</p:attrName>
                                            </p:attrNameLst>
                                          </p:cBhvr>
                                          <p:to>
                                            <p:strVal val="visible"/>
                                          </p:to>
                                        </p:set>
                                        <p:anim calcmode="lin" valueType="num">
                                          <p:cBhvr>
                                            <p:cTn id="96" dur="300" fill="hold"/>
                                            <p:tgtEl>
                                              <p:spTgt spid="71"/>
                                            </p:tgtEl>
                                            <p:attrNameLst>
                                              <p:attrName>ppt_w</p:attrName>
                                            </p:attrNameLst>
                                          </p:cBhvr>
                                          <p:tavLst>
                                            <p:tav tm="0">
                                              <p:val>
                                                <p:fltVal val="0"/>
                                              </p:val>
                                            </p:tav>
                                            <p:tav tm="100000">
                                              <p:val>
                                                <p:strVal val="#ppt_w"/>
                                              </p:val>
                                            </p:tav>
                                          </p:tavLst>
                                        </p:anim>
                                        <p:anim calcmode="lin" valueType="num">
                                          <p:cBhvr>
                                            <p:cTn id="97" dur="300" fill="hold"/>
                                            <p:tgtEl>
                                              <p:spTgt spid="71"/>
                                            </p:tgtEl>
                                            <p:attrNameLst>
                                              <p:attrName>ppt_h</p:attrName>
                                            </p:attrNameLst>
                                          </p:cBhvr>
                                          <p:tavLst>
                                            <p:tav tm="0">
                                              <p:val>
                                                <p:fltVal val="0"/>
                                              </p:val>
                                            </p:tav>
                                            <p:tav tm="100000">
                                              <p:val>
                                                <p:strVal val="#ppt_h"/>
                                              </p:val>
                                            </p:tav>
                                          </p:tavLst>
                                        </p:anim>
                                        <p:animEffect transition="in" filter="fade">
                                          <p:cBhvr>
                                            <p:cTn id="98" dur="300"/>
                                            <p:tgtEl>
                                              <p:spTgt spid="71"/>
                                            </p:tgtEl>
                                          </p:cBhvr>
                                        </p:animEffect>
                                      </p:childTnLst>
                                    </p:cTn>
                                  </p:par>
                                  <p:par>
                                    <p:cTn id="99" presetID="6" presetClass="emph" presetSubtype="0" autoRev="1" fill="hold" grpId="1" nodeType="withEffect">
                                      <p:stCondLst>
                                        <p:cond delay="1300"/>
                                      </p:stCondLst>
                                      <p:childTnLst>
                                        <p:animScale>
                                          <p:cBhvr>
                                            <p:cTn id="100" dur="150" fill="hold"/>
                                            <p:tgtEl>
                                              <p:spTgt spid="71"/>
                                            </p:tgtEl>
                                          </p:cBhvr>
                                          <p:by x="110000" y="110000"/>
                                        </p:animScale>
                                      </p:childTnLst>
                                    </p:cTn>
                                  </p:par>
                                  <p:par>
                                    <p:cTn id="101" presetID="53" presetClass="entr" presetSubtype="16" fill="hold" grpId="0" nodeType="withEffect">
                                      <p:stCondLst>
                                        <p:cond delay="1500"/>
                                      </p:stCondLst>
                                      <p:childTnLst>
                                        <p:set>
                                          <p:cBhvr>
                                            <p:cTn id="102" dur="1" fill="hold">
                                              <p:stCondLst>
                                                <p:cond delay="0"/>
                                              </p:stCondLst>
                                            </p:cTn>
                                            <p:tgtEl>
                                              <p:spTgt spid="72"/>
                                            </p:tgtEl>
                                            <p:attrNameLst>
                                              <p:attrName>style.visibility</p:attrName>
                                            </p:attrNameLst>
                                          </p:cBhvr>
                                          <p:to>
                                            <p:strVal val="visible"/>
                                          </p:to>
                                        </p:set>
                                        <p:anim calcmode="lin" valueType="num">
                                          <p:cBhvr>
                                            <p:cTn id="103" dur="300" fill="hold"/>
                                            <p:tgtEl>
                                              <p:spTgt spid="72"/>
                                            </p:tgtEl>
                                            <p:attrNameLst>
                                              <p:attrName>ppt_w</p:attrName>
                                            </p:attrNameLst>
                                          </p:cBhvr>
                                          <p:tavLst>
                                            <p:tav tm="0">
                                              <p:val>
                                                <p:fltVal val="0"/>
                                              </p:val>
                                            </p:tav>
                                            <p:tav tm="100000">
                                              <p:val>
                                                <p:strVal val="#ppt_w"/>
                                              </p:val>
                                            </p:tav>
                                          </p:tavLst>
                                        </p:anim>
                                        <p:anim calcmode="lin" valueType="num">
                                          <p:cBhvr>
                                            <p:cTn id="104" dur="300" fill="hold"/>
                                            <p:tgtEl>
                                              <p:spTgt spid="72"/>
                                            </p:tgtEl>
                                            <p:attrNameLst>
                                              <p:attrName>ppt_h</p:attrName>
                                            </p:attrNameLst>
                                          </p:cBhvr>
                                          <p:tavLst>
                                            <p:tav tm="0">
                                              <p:val>
                                                <p:fltVal val="0"/>
                                              </p:val>
                                            </p:tav>
                                            <p:tav tm="100000">
                                              <p:val>
                                                <p:strVal val="#ppt_h"/>
                                              </p:val>
                                            </p:tav>
                                          </p:tavLst>
                                        </p:anim>
                                        <p:animEffect transition="in" filter="fade">
                                          <p:cBhvr>
                                            <p:cTn id="105" dur="300"/>
                                            <p:tgtEl>
                                              <p:spTgt spid="72"/>
                                            </p:tgtEl>
                                          </p:cBhvr>
                                        </p:animEffect>
                                      </p:childTnLst>
                                    </p:cTn>
                                  </p:par>
                                  <p:par>
                                    <p:cTn id="106" presetID="6" presetClass="emph" presetSubtype="0" autoRev="1" fill="hold" grpId="1" nodeType="withEffect">
                                      <p:stCondLst>
                                        <p:cond delay="1800"/>
                                      </p:stCondLst>
                                      <p:childTnLst>
                                        <p:animScale>
                                          <p:cBhvr>
                                            <p:cTn id="107" dur="150" fill="hold"/>
                                            <p:tgtEl>
                                              <p:spTgt spid="72"/>
                                            </p:tgtEl>
                                          </p:cBhvr>
                                          <p:by x="110000" y="110000"/>
                                        </p:animScale>
                                      </p:childTnLst>
                                    </p:cTn>
                                  </p:par>
                                </p:childTnLst>
                              </p:cTn>
                            </p:par>
                            <p:par>
                              <p:cTn id="108" fill="hold">
                                <p:stCondLst>
                                  <p:cond delay="6800"/>
                                </p:stCondLst>
                                <p:childTnLst>
                                  <p:par>
                                    <p:cTn id="109" presetID="41" presetClass="entr" presetSubtype="0" fill="hold" grpId="0" nodeType="afterEffect">
                                      <p:stCondLst>
                                        <p:cond delay="0"/>
                                      </p:stCondLst>
                                      <p:iterate type="lt">
                                        <p:tmPct val="10000"/>
                                      </p:iterate>
                                      <p:childTnLst>
                                        <p:set>
                                          <p:cBhvr>
                                            <p:cTn id="110" dur="1" fill="hold">
                                              <p:stCondLst>
                                                <p:cond delay="0"/>
                                              </p:stCondLst>
                                            </p:cTn>
                                            <p:tgtEl>
                                              <p:spTgt spid="75"/>
                                            </p:tgtEl>
                                            <p:attrNameLst>
                                              <p:attrName>style.visibility</p:attrName>
                                            </p:attrNameLst>
                                          </p:cBhvr>
                                          <p:to>
                                            <p:strVal val="visible"/>
                                          </p:to>
                                        </p:set>
                                        <p:anim calcmode="lin" valueType="num">
                                          <p:cBhvr>
                                            <p:cTn id="111" dur="600" fill="hold"/>
                                            <p:tgtEl>
                                              <p:spTgt spid="75"/>
                                            </p:tgtEl>
                                            <p:attrNameLst>
                                              <p:attrName>ppt_x</p:attrName>
                                            </p:attrNameLst>
                                          </p:cBhvr>
                                          <p:tavLst>
                                            <p:tav tm="0">
                                              <p:val>
                                                <p:strVal val="#ppt_x"/>
                                              </p:val>
                                            </p:tav>
                                            <p:tav tm="50000">
                                              <p:val>
                                                <p:strVal val="#ppt_x+.1"/>
                                              </p:val>
                                            </p:tav>
                                            <p:tav tm="100000">
                                              <p:val>
                                                <p:strVal val="#ppt_x"/>
                                              </p:val>
                                            </p:tav>
                                          </p:tavLst>
                                        </p:anim>
                                        <p:anim calcmode="lin" valueType="num">
                                          <p:cBhvr>
                                            <p:cTn id="112" dur="600" fill="hold"/>
                                            <p:tgtEl>
                                              <p:spTgt spid="75"/>
                                            </p:tgtEl>
                                            <p:attrNameLst>
                                              <p:attrName>ppt_y</p:attrName>
                                            </p:attrNameLst>
                                          </p:cBhvr>
                                          <p:tavLst>
                                            <p:tav tm="0">
                                              <p:val>
                                                <p:strVal val="#ppt_y"/>
                                              </p:val>
                                            </p:tav>
                                            <p:tav tm="100000">
                                              <p:val>
                                                <p:strVal val="#ppt_y"/>
                                              </p:val>
                                            </p:tav>
                                          </p:tavLst>
                                        </p:anim>
                                        <p:anim calcmode="lin" valueType="num">
                                          <p:cBhvr>
                                            <p:cTn id="113" dur="600" fill="hold"/>
                                            <p:tgtEl>
                                              <p:spTgt spid="75"/>
                                            </p:tgtEl>
                                            <p:attrNameLst>
                                              <p:attrName>ppt_h</p:attrName>
                                            </p:attrNameLst>
                                          </p:cBhvr>
                                          <p:tavLst>
                                            <p:tav tm="0">
                                              <p:val>
                                                <p:strVal val="#ppt_h/10"/>
                                              </p:val>
                                            </p:tav>
                                            <p:tav tm="50000">
                                              <p:val>
                                                <p:strVal val="#ppt_h+.01"/>
                                              </p:val>
                                            </p:tav>
                                            <p:tav tm="100000">
                                              <p:val>
                                                <p:strVal val="#ppt_h"/>
                                              </p:val>
                                            </p:tav>
                                          </p:tavLst>
                                        </p:anim>
                                        <p:anim calcmode="lin" valueType="num">
                                          <p:cBhvr>
                                            <p:cTn id="114" dur="600" fill="hold"/>
                                            <p:tgtEl>
                                              <p:spTgt spid="75"/>
                                            </p:tgtEl>
                                            <p:attrNameLst>
                                              <p:attrName>ppt_w</p:attrName>
                                            </p:attrNameLst>
                                          </p:cBhvr>
                                          <p:tavLst>
                                            <p:tav tm="0">
                                              <p:val>
                                                <p:strVal val="#ppt_w/10"/>
                                              </p:val>
                                            </p:tav>
                                            <p:tav tm="50000">
                                              <p:val>
                                                <p:strVal val="#ppt_w+.01"/>
                                              </p:val>
                                            </p:tav>
                                            <p:tav tm="100000">
                                              <p:val>
                                                <p:strVal val="#ppt_w"/>
                                              </p:val>
                                            </p:tav>
                                          </p:tavLst>
                                        </p:anim>
                                        <p:animEffect transition="in" filter="fade">
                                          <p:cBhvr>
                                            <p:cTn id="115" dur="600" tmFilter="0,0; .5, 1; 1, 1"/>
                                            <p:tgtEl>
                                              <p:spTgt spid="75"/>
                                            </p:tgtEl>
                                          </p:cBhvr>
                                        </p:animEffect>
                                      </p:childTnLst>
                                    </p:cTn>
                                  </p:par>
                                  <p:par>
                                    <p:cTn id="116" presetID="12" presetClass="entr" presetSubtype="1" fill="hold" grpId="0" nodeType="withEffect">
                                      <p:stCondLst>
                                        <p:cond delay="1100"/>
                                      </p:stCondLst>
                                      <p:childTnLst>
                                        <p:set>
                                          <p:cBhvr>
                                            <p:cTn id="117" dur="1" fill="hold">
                                              <p:stCondLst>
                                                <p:cond delay="0"/>
                                              </p:stCondLst>
                                            </p:cTn>
                                            <p:tgtEl>
                                              <p:spTgt spid="74"/>
                                            </p:tgtEl>
                                            <p:attrNameLst>
                                              <p:attrName>style.visibility</p:attrName>
                                            </p:attrNameLst>
                                          </p:cBhvr>
                                          <p:to>
                                            <p:strVal val="visible"/>
                                          </p:to>
                                        </p:set>
                                        <p:anim calcmode="lin" valueType="num">
                                          <p:cBhvr additive="base">
                                            <p:cTn id="118" dur="1400"/>
                                            <p:tgtEl>
                                              <p:spTgt spid="74"/>
                                            </p:tgtEl>
                                            <p:attrNameLst>
                                              <p:attrName>ppt_y</p:attrName>
                                            </p:attrNameLst>
                                          </p:cBhvr>
                                          <p:tavLst>
                                            <p:tav tm="0">
                                              <p:val>
                                                <p:strVal val="#ppt_y-#ppt_h*1.125000"/>
                                              </p:val>
                                            </p:tav>
                                            <p:tav tm="100000">
                                              <p:val>
                                                <p:strVal val="#ppt_y"/>
                                              </p:val>
                                            </p:tav>
                                          </p:tavLst>
                                        </p:anim>
                                        <p:animEffect transition="in" filter="wipe(down)">
                                          <p:cBhvr>
                                            <p:cTn id="119" dur="1400"/>
                                            <p:tgtEl>
                                              <p:spTgt spid="74"/>
                                            </p:tgtEl>
                                          </p:cBhvr>
                                        </p:animEffect>
                                      </p:childTnLst>
                                    </p:cTn>
                                  </p:par>
                                  <p:par>
                                    <p:cTn id="120" presetID="16" presetClass="entr" presetSubtype="21" fill="hold" nodeType="withEffect">
                                      <p:stCondLst>
                                        <p:cond delay="2200"/>
                                      </p:stCondLst>
                                      <p:childTnLst>
                                        <p:set>
                                          <p:cBhvr>
                                            <p:cTn id="121" dur="1" fill="hold">
                                              <p:stCondLst>
                                                <p:cond delay="0"/>
                                              </p:stCondLst>
                                            </p:cTn>
                                            <p:tgtEl>
                                              <p:spTgt spid="77"/>
                                            </p:tgtEl>
                                            <p:attrNameLst>
                                              <p:attrName>style.visibility</p:attrName>
                                            </p:attrNameLst>
                                          </p:cBhvr>
                                          <p:to>
                                            <p:strVal val="visible"/>
                                          </p:to>
                                        </p:set>
                                        <p:animEffect transition="in" filter="barn(inVertical)">
                                          <p:cBhvr>
                                            <p:cTn id="122" dur="500"/>
                                            <p:tgtEl>
                                              <p:spTgt spid="77"/>
                                            </p:tgtEl>
                                          </p:cBhvr>
                                        </p:animEffect>
                                      </p:childTnLst>
                                    </p:cTn>
                                  </p:par>
                                </p:childTnLst>
                              </p:cTn>
                            </p:par>
                            <p:par>
                              <p:cTn id="123" fill="hold">
                                <p:stCondLst>
                                  <p:cond delay="9500"/>
                                </p:stCondLst>
                                <p:childTnLst>
                                  <p:par>
                                    <p:cTn id="124" presetID="10" presetClass="entr" presetSubtype="0" fill="hold" grpId="0" nodeType="afterEffect">
                                      <p:stCondLst>
                                        <p:cond delay="0"/>
                                      </p:stCondLst>
                                      <p:childTnLst>
                                        <p:set>
                                          <p:cBhvr>
                                            <p:cTn id="125" dur="1" fill="hold">
                                              <p:stCondLst>
                                                <p:cond delay="0"/>
                                              </p:stCondLst>
                                            </p:cTn>
                                            <p:tgtEl>
                                              <p:spTgt spid="47"/>
                                            </p:tgtEl>
                                            <p:attrNameLst>
                                              <p:attrName>style.visibility</p:attrName>
                                            </p:attrNameLst>
                                          </p:cBhvr>
                                          <p:to>
                                            <p:strVal val="visible"/>
                                          </p:to>
                                        </p:set>
                                        <p:animEffect transition="in" filter="fade">
                                          <p:cBhvr>
                                            <p:cTn id="126" dur="500"/>
                                            <p:tgtEl>
                                              <p:spTgt spid="47"/>
                                            </p:tgtEl>
                                          </p:cBhvr>
                                        </p:animEffect>
                                      </p:childTnLst>
                                    </p:cTn>
                                  </p:par>
                                </p:childTnLst>
                              </p:cTn>
                            </p:par>
                            <p:par>
                              <p:cTn id="127" fill="hold">
                                <p:stCondLst>
                                  <p:cond delay="10000"/>
                                </p:stCondLst>
                                <p:childTnLst>
                                  <p:par>
                                    <p:cTn id="128" presetID="10" presetClass="entr" presetSubtype="0" fill="hold" grpId="0" nodeType="afterEffect">
                                      <p:stCondLst>
                                        <p:cond delay="0"/>
                                      </p:stCondLst>
                                      <p:childTnLst>
                                        <p:set>
                                          <p:cBhvr>
                                            <p:cTn id="129" dur="1" fill="hold">
                                              <p:stCondLst>
                                                <p:cond delay="0"/>
                                              </p:stCondLst>
                                            </p:cTn>
                                            <p:tgtEl>
                                              <p:spTgt spid="104"/>
                                            </p:tgtEl>
                                            <p:attrNameLst>
                                              <p:attrName>style.visibility</p:attrName>
                                            </p:attrNameLst>
                                          </p:cBhvr>
                                          <p:to>
                                            <p:strVal val="visible"/>
                                          </p:to>
                                        </p:set>
                                        <p:animEffect transition="in" filter="fade">
                                          <p:cBhvr>
                                            <p:cTn id="130" dur="700"/>
                                            <p:tgtEl>
                                              <p:spTgt spid="104"/>
                                            </p:tgtEl>
                                          </p:cBhvr>
                                        </p:animEffect>
                                      </p:childTnLst>
                                    </p:cTn>
                                  </p:par>
                                </p:childTnLst>
                              </p:cTn>
                            </p:par>
                            <p:par>
                              <p:cTn id="131" fill="hold">
                                <p:stCondLst>
                                  <p:cond delay="10700"/>
                                </p:stCondLst>
                                <p:childTnLst>
                                  <p:par>
                                    <p:cTn id="132" presetID="10" presetClass="entr" presetSubtype="0" fill="hold" grpId="0" nodeType="afterEffect">
                                      <p:stCondLst>
                                        <p:cond delay="0"/>
                                      </p:stCondLst>
                                      <p:childTnLst>
                                        <p:set>
                                          <p:cBhvr>
                                            <p:cTn id="133" dur="1" fill="hold">
                                              <p:stCondLst>
                                                <p:cond delay="0"/>
                                              </p:stCondLst>
                                            </p:cTn>
                                            <p:tgtEl>
                                              <p:spTgt spid="73"/>
                                            </p:tgtEl>
                                            <p:attrNameLst>
                                              <p:attrName>style.visibility</p:attrName>
                                            </p:attrNameLst>
                                          </p:cBhvr>
                                          <p:to>
                                            <p:strVal val="visible"/>
                                          </p:to>
                                        </p:set>
                                        <p:animEffect transition="in" filter="fade">
                                          <p:cBhvr>
                                            <p:cTn id="134" dur="500"/>
                                            <p:tgtEl>
                                              <p:spTgt spid="7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animBg="1"/>
          <p:bldP spid="74" grpId="0"/>
          <p:bldP spid="75" grpId="0"/>
          <p:bldP spid="47" grpId="0"/>
          <p:bldP spid="50" grpId="0" animBg="1"/>
          <p:bldP spid="51" grpId="0" animBg="1"/>
          <p:bldP spid="61" grpId="0" animBg="1"/>
          <p:bldP spid="76" grpId="0" animBg="1"/>
          <p:bldP spid="79" grpId="0" animBg="1"/>
          <p:bldP spid="80" grpId="0" animBg="1"/>
          <p:bldP spid="81" grpId="0" animBg="1"/>
          <p:bldP spid="104" grpId="0"/>
          <p:bldP spid="69" grpId="0"/>
          <p:bldP spid="69" grpId="1"/>
          <p:bldP spid="70" grpId="0"/>
          <p:bldP spid="70" grpId="1"/>
          <p:bldP spid="71" grpId="0"/>
          <p:bldP spid="71" grpId="1"/>
          <p:bldP spid="72" grpId="0"/>
          <p:bldP spid="72" grpId="1"/>
          <p:bldP spid="73" grpId="0"/>
        </p:bldLst>
      </p:timing>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 name="Picture 7" descr="D:\360data\重要数据\桌面\2334.pn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flipH="1">
            <a:off x="8021567" y="1854309"/>
            <a:ext cx="5023667" cy="926118"/>
          </a:xfrm>
          <a:prstGeom prst="rect">
            <a:avLst/>
          </a:prstGeom>
          <a:noFill/>
          <a:extLst>
            <a:ext uri="{909E8E84-426E-40DD-AFC4-6F175D3DCCD1}">
              <a14:hiddenFill xmlns:a14="http://schemas.microsoft.com/office/drawing/2010/main">
                <a:solidFill>
                  <a:srgbClr val="FFFFFF"/>
                </a:solidFill>
              </a14:hiddenFill>
            </a:ext>
          </a:extLst>
        </p:spPr>
      </p:pic>
      <p:pic>
        <p:nvPicPr>
          <p:cNvPr id="36" name="Picture 8" descr="D:\360data\重要数据\桌面\未标题-2.pn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flipH="1">
            <a:off x="8234235" y="699447"/>
            <a:ext cx="1844628" cy="1553995"/>
          </a:xfrm>
          <a:prstGeom prst="rect">
            <a:avLst/>
          </a:prstGeom>
          <a:noFill/>
          <a:extLst>
            <a:ext uri="{909E8E84-426E-40DD-AFC4-6F175D3DCCD1}">
              <a14:hiddenFill xmlns:a14="http://schemas.microsoft.com/office/drawing/2010/main">
                <a:solidFill>
                  <a:srgbClr val="FFFFFF"/>
                </a:solidFill>
              </a14:hiddenFill>
            </a:ext>
          </a:extLst>
        </p:spPr>
      </p:pic>
      <p:sp>
        <p:nvSpPr>
          <p:cNvPr id="37" name="TextBox 36"/>
          <p:cNvSpPr txBox="1"/>
          <p:nvPr/>
        </p:nvSpPr>
        <p:spPr>
          <a:xfrm>
            <a:off x="10051398" y="1144178"/>
            <a:ext cx="1119403" cy="1473572"/>
          </a:xfrm>
          <a:prstGeom prst="rect">
            <a:avLst/>
          </a:prstGeom>
          <a:noFill/>
        </p:spPr>
        <p:txBody>
          <a:bodyPr wrap="none" lIns="70593" tIns="35297" rIns="70593" bIns="35297" rtlCol="0">
            <a:spAutoFit/>
          </a:bodyPr>
          <a:lstStyle/>
          <a:p>
            <a:pPr algn="ctr"/>
            <a:r>
              <a:rPr lang="zh-CN" altLang="en-US" sz="3706" dirty="0">
                <a:solidFill>
                  <a:schemeClr val="accent1"/>
                </a:solidFill>
                <a:latin typeface="微软雅黑" pitchFamily="34" charset="-122"/>
                <a:ea typeface="微软雅黑" pitchFamily="34" charset="-122"/>
              </a:rPr>
              <a:t>前言</a:t>
            </a:r>
            <a:endParaRPr lang="en-US" altLang="zh-CN" sz="3706" dirty="0">
              <a:solidFill>
                <a:schemeClr val="accent1"/>
              </a:solidFill>
              <a:latin typeface="微软雅黑" pitchFamily="34" charset="-122"/>
              <a:ea typeface="微软雅黑" pitchFamily="34" charset="-122"/>
            </a:endParaRPr>
          </a:p>
          <a:p>
            <a:pPr algn="ctr"/>
            <a:r>
              <a:rPr lang="en-US" altLang="zh-CN" sz="1441" dirty="0" err="1">
                <a:solidFill>
                  <a:schemeClr val="accent1"/>
                </a:solidFill>
                <a:latin typeface="微软雅黑" pitchFamily="34" charset="-122"/>
                <a:ea typeface="微软雅黑" pitchFamily="34" charset="-122"/>
              </a:rPr>
              <a:t>Qianyan</a:t>
            </a:r>
            <a:endParaRPr lang="zh-CN" altLang="en-US" sz="1441" dirty="0">
              <a:solidFill>
                <a:schemeClr val="accent1"/>
              </a:solidFill>
              <a:latin typeface="微软雅黑" pitchFamily="34" charset="-122"/>
              <a:ea typeface="微软雅黑" pitchFamily="34" charset="-122"/>
            </a:endParaRPr>
          </a:p>
          <a:p>
            <a:pPr algn="ctr"/>
            <a:endParaRPr lang="zh-CN" altLang="en-US" sz="3706" dirty="0">
              <a:solidFill>
                <a:schemeClr val="accent1"/>
              </a:solidFill>
              <a:latin typeface="微软雅黑" pitchFamily="34" charset="-122"/>
              <a:ea typeface="微软雅黑" pitchFamily="34" charset="-122"/>
            </a:endParaRPr>
          </a:p>
        </p:txBody>
      </p:sp>
      <p:sp>
        <p:nvSpPr>
          <p:cNvPr id="44" name="Right Triangle 4"/>
          <p:cNvSpPr/>
          <p:nvPr/>
        </p:nvSpPr>
        <p:spPr>
          <a:xfrm rot="16200000">
            <a:off x="12822663" y="6605907"/>
            <a:ext cx="1055011" cy="1054980"/>
          </a:xfrm>
          <a:prstGeom prst="rtTriangle">
            <a:avLst/>
          </a:prstGeom>
          <a:solidFill>
            <a:schemeClr val="accent1"/>
          </a:solidFill>
          <a:ln w="12700">
            <a:noFill/>
          </a:ln>
          <a:effectLst>
            <a:outerShdw blurRad="457200" dist="444500" dir="7800000" sx="89000" sy="89000" algn="tr" rotWithShape="0">
              <a:prstClr val="black">
                <a:alpha val="3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71"/>
          </a:p>
        </p:txBody>
      </p:sp>
      <p:sp>
        <p:nvSpPr>
          <p:cNvPr id="45" name="Right Triangle 5"/>
          <p:cNvSpPr/>
          <p:nvPr/>
        </p:nvSpPr>
        <p:spPr>
          <a:xfrm rot="5400000">
            <a:off x="13427821" y="6195604"/>
            <a:ext cx="670328" cy="670309"/>
          </a:xfrm>
          <a:prstGeom prst="rtTriangle">
            <a:avLst/>
          </a:prstGeom>
          <a:solidFill>
            <a:schemeClr val="accent3"/>
          </a:solidFill>
          <a:ln w="12700">
            <a:noFill/>
          </a:ln>
          <a:effectLst>
            <a:outerShdw blurRad="457200" dist="444500" dir="7800000" sx="89000" sy="89000" algn="tr" rotWithShape="0">
              <a:prstClr val="black">
                <a:alpha val="3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71"/>
          </a:p>
        </p:txBody>
      </p:sp>
      <p:sp>
        <p:nvSpPr>
          <p:cNvPr id="46" name="Right Triangle 3"/>
          <p:cNvSpPr/>
          <p:nvPr/>
        </p:nvSpPr>
        <p:spPr>
          <a:xfrm rot="16200000">
            <a:off x="12187784" y="7454491"/>
            <a:ext cx="412831" cy="412820"/>
          </a:xfrm>
          <a:prstGeom prst="rtTriangle">
            <a:avLst/>
          </a:prstGeom>
          <a:solidFill>
            <a:schemeClr val="accent2"/>
          </a:solidFill>
          <a:ln w="12700">
            <a:noFill/>
          </a:ln>
          <a:effectLst>
            <a:outerShdw blurRad="457200" dist="444500" dir="7800000" sx="89000" sy="89000" algn="tr" rotWithShape="0">
              <a:prstClr val="black">
                <a:alpha val="3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71"/>
          </a:p>
        </p:txBody>
      </p:sp>
      <p:pic>
        <p:nvPicPr>
          <p:cNvPr id="25" name="图片 24"/>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a:off x="-15474" y="-148136"/>
            <a:ext cx="7872172" cy="8221166"/>
          </a:xfrm>
          <a:prstGeom prst="rect">
            <a:avLst/>
          </a:prstGeom>
        </p:spPr>
      </p:pic>
      <p:pic>
        <p:nvPicPr>
          <p:cNvPr id="26" name="1" descr="D:\360data\重要数据\桌面\666666666.png"/>
          <p:cNvPicPr>
            <a:picLocks noChangeAspect="1" noChangeArrowheads="1"/>
          </p:cNvPicPr>
          <p:nvPr/>
        </p:nvPicPr>
        <p:blipFill>
          <a:blip r:embed="rId6" cstate="print">
            <a:extLst>
              <a:ext uri="{28A0092B-C50C-407E-A947-70E740481C1C}">
                <a14:useLocalDpi xmlns:a14="http://schemas.microsoft.com/office/drawing/2010/main"/>
              </a:ext>
            </a:extLst>
          </a:blip>
          <a:srcRect/>
          <a:stretch>
            <a:fillRect/>
          </a:stretch>
        </p:blipFill>
        <p:spPr bwMode="auto">
          <a:xfrm>
            <a:off x="1600945" y="2362614"/>
            <a:ext cx="3053032" cy="3088745"/>
          </a:xfrm>
          <a:prstGeom prst="rect">
            <a:avLst/>
          </a:prstGeom>
          <a:noFill/>
          <a:effectLst>
            <a:outerShdw blurRad="190500" algn="tl" rotWithShape="0">
              <a:schemeClr val="tx2">
                <a:lumMod val="60000"/>
                <a:lumOff val="40000"/>
                <a:alpha val="52000"/>
              </a:schemeClr>
            </a:outerShdw>
          </a:effectLst>
          <a:extLst>
            <a:ext uri="{909E8E84-426E-40DD-AFC4-6F175D3DCCD1}">
              <a14:hiddenFill xmlns:a14="http://schemas.microsoft.com/office/drawing/2010/main">
                <a:solidFill>
                  <a:srgbClr val="FFFFFF"/>
                </a:solidFill>
              </a14:hiddenFill>
            </a:ext>
          </a:extLst>
        </p:spPr>
      </p:pic>
      <p:pic>
        <p:nvPicPr>
          <p:cNvPr id="27" name="2" descr="D:\360data\重要数据\桌面\555555555.png"/>
          <p:cNvPicPr>
            <a:picLocks noChangeAspect="1" noChangeArrowheads="1"/>
          </p:cNvPicPr>
          <p:nvPr/>
        </p:nvPicPr>
        <p:blipFill>
          <a:blip r:embed="rId7" cstate="print">
            <a:extLst>
              <a:ext uri="{28A0092B-C50C-407E-A947-70E740481C1C}">
                <a14:useLocalDpi xmlns:a14="http://schemas.microsoft.com/office/drawing/2010/main"/>
              </a:ext>
            </a:extLst>
          </a:blip>
          <a:srcRect/>
          <a:stretch>
            <a:fillRect/>
          </a:stretch>
        </p:blipFill>
        <p:spPr bwMode="auto">
          <a:xfrm>
            <a:off x="1600945" y="2362614"/>
            <a:ext cx="3053032" cy="3088745"/>
          </a:xfrm>
          <a:prstGeom prst="rect">
            <a:avLst/>
          </a:prstGeom>
          <a:noFill/>
          <a:effectLst>
            <a:outerShdw blurRad="190500" algn="tl" rotWithShape="0">
              <a:schemeClr val="tx2">
                <a:lumMod val="60000"/>
                <a:lumOff val="40000"/>
                <a:alpha val="52000"/>
              </a:schemeClr>
            </a:outerShdw>
          </a:effectLst>
          <a:extLst>
            <a:ext uri="{909E8E84-426E-40DD-AFC4-6F175D3DCCD1}">
              <a14:hiddenFill xmlns:a14="http://schemas.microsoft.com/office/drawing/2010/main">
                <a:solidFill>
                  <a:srgbClr val="FFFFFF"/>
                </a:solidFill>
              </a14:hiddenFill>
            </a:ext>
          </a:extLst>
        </p:spPr>
      </p:pic>
      <p:pic>
        <p:nvPicPr>
          <p:cNvPr id="28" name="3" descr="D:\360data\重要数据\桌面\4444444444.png"/>
          <p:cNvPicPr>
            <a:picLocks noChangeAspect="1" noChangeArrowheads="1"/>
          </p:cNvPicPr>
          <p:nvPr/>
        </p:nvPicPr>
        <p:blipFill>
          <a:blip r:embed="rId8" cstate="print">
            <a:extLst>
              <a:ext uri="{28A0092B-C50C-407E-A947-70E740481C1C}">
                <a14:useLocalDpi xmlns:a14="http://schemas.microsoft.com/office/drawing/2010/main"/>
              </a:ext>
            </a:extLst>
          </a:blip>
          <a:srcRect/>
          <a:stretch>
            <a:fillRect/>
          </a:stretch>
        </p:blipFill>
        <p:spPr bwMode="auto">
          <a:xfrm>
            <a:off x="1600945" y="2362614"/>
            <a:ext cx="3053032" cy="3088745"/>
          </a:xfrm>
          <a:prstGeom prst="rect">
            <a:avLst/>
          </a:prstGeom>
          <a:noFill/>
          <a:effectLst>
            <a:outerShdw blurRad="190500" algn="tl" rotWithShape="0">
              <a:schemeClr val="tx2">
                <a:lumMod val="60000"/>
                <a:lumOff val="40000"/>
                <a:alpha val="52000"/>
              </a:schemeClr>
            </a:outerShdw>
          </a:effectLst>
          <a:extLst>
            <a:ext uri="{909E8E84-426E-40DD-AFC4-6F175D3DCCD1}">
              <a14:hiddenFill xmlns:a14="http://schemas.microsoft.com/office/drawing/2010/main">
                <a:solidFill>
                  <a:srgbClr val="FFFFFF"/>
                </a:solidFill>
              </a14:hiddenFill>
            </a:ext>
          </a:extLst>
        </p:spPr>
      </p:pic>
      <p:pic>
        <p:nvPicPr>
          <p:cNvPr id="29" name="4" descr="D:\360data\重要数据\桌面\333333333333.png"/>
          <p:cNvPicPr>
            <a:picLocks noChangeAspect="1" noChangeArrowheads="1"/>
          </p:cNvPicPr>
          <p:nvPr/>
        </p:nvPicPr>
        <p:blipFill>
          <a:blip r:embed="rId9" cstate="print">
            <a:extLst>
              <a:ext uri="{28A0092B-C50C-407E-A947-70E740481C1C}">
                <a14:useLocalDpi xmlns:a14="http://schemas.microsoft.com/office/drawing/2010/main"/>
              </a:ext>
            </a:extLst>
          </a:blip>
          <a:srcRect/>
          <a:stretch>
            <a:fillRect/>
          </a:stretch>
        </p:blipFill>
        <p:spPr bwMode="auto">
          <a:xfrm>
            <a:off x="1600945" y="2362614"/>
            <a:ext cx="3053032" cy="3088745"/>
          </a:xfrm>
          <a:prstGeom prst="rect">
            <a:avLst/>
          </a:prstGeom>
          <a:noFill/>
          <a:effectLst>
            <a:outerShdw blurRad="190500" algn="tl" rotWithShape="0">
              <a:schemeClr val="tx2">
                <a:lumMod val="60000"/>
                <a:lumOff val="40000"/>
                <a:alpha val="52000"/>
              </a:schemeClr>
            </a:outerShdw>
          </a:effectLst>
          <a:extLst>
            <a:ext uri="{909E8E84-426E-40DD-AFC4-6F175D3DCCD1}">
              <a14:hiddenFill xmlns:a14="http://schemas.microsoft.com/office/drawing/2010/main">
                <a:solidFill>
                  <a:srgbClr val="FFFFFF"/>
                </a:solidFill>
              </a14:hiddenFill>
            </a:ext>
          </a:extLst>
        </p:spPr>
      </p:pic>
      <p:pic>
        <p:nvPicPr>
          <p:cNvPr id="30" name="5" descr="D:\360data\重要数据\桌面\222222.png"/>
          <p:cNvPicPr>
            <a:picLocks noChangeAspect="1" noChangeArrowheads="1"/>
          </p:cNvPicPr>
          <p:nvPr/>
        </p:nvPicPr>
        <p:blipFill>
          <a:blip r:embed="rId10" cstate="print">
            <a:extLst>
              <a:ext uri="{28A0092B-C50C-407E-A947-70E740481C1C}">
                <a14:useLocalDpi xmlns:a14="http://schemas.microsoft.com/office/drawing/2010/main"/>
              </a:ext>
            </a:extLst>
          </a:blip>
          <a:srcRect/>
          <a:stretch>
            <a:fillRect/>
          </a:stretch>
        </p:blipFill>
        <p:spPr bwMode="auto">
          <a:xfrm>
            <a:off x="1600945" y="2362614"/>
            <a:ext cx="3053032" cy="3088745"/>
          </a:xfrm>
          <a:prstGeom prst="rect">
            <a:avLst/>
          </a:prstGeom>
          <a:noFill/>
          <a:effectLst>
            <a:outerShdw blurRad="190500" algn="tl" rotWithShape="0">
              <a:schemeClr val="tx2">
                <a:lumMod val="60000"/>
                <a:lumOff val="40000"/>
                <a:alpha val="52000"/>
              </a:schemeClr>
            </a:outerShdw>
          </a:effectLst>
          <a:extLst>
            <a:ext uri="{909E8E84-426E-40DD-AFC4-6F175D3DCCD1}">
              <a14:hiddenFill xmlns:a14="http://schemas.microsoft.com/office/drawing/2010/main">
                <a:solidFill>
                  <a:srgbClr val="FFFFFF"/>
                </a:solidFill>
              </a14:hiddenFill>
            </a:ext>
          </a:extLst>
        </p:spPr>
      </p:pic>
      <p:pic>
        <p:nvPicPr>
          <p:cNvPr id="31" name="6" descr="D:\360data\重要数据\桌面\11111111.png"/>
          <p:cNvPicPr>
            <a:picLocks noChangeAspect="1" noChangeArrowheads="1"/>
          </p:cNvPicPr>
          <p:nvPr/>
        </p:nvPicPr>
        <p:blipFill>
          <a:blip r:embed="rId11" cstate="print">
            <a:extLst>
              <a:ext uri="{28A0092B-C50C-407E-A947-70E740481C1C}">
                <a14:useLocalDpi xmlns:a14="http://schemas.microsoft.com/office/drawing/2010/main"/>
              </a:ext>
            </a:extLst>
          </a:blip>
          <a:srcRect/>
          <a:stretch>
            <a:fillRect/>
          </a:stretch>
        </p:blipFill>
        <p:spPr bwMode="auto">
          <a:xfrm>
            <a:off x="1600945" y="2362614"/>
            <a:ext cx="3053032" cy="3088745"/>
          </a:xfrm>
          <a:prstGeom prst="rect">
            <a:avLst/>
          </a:prstGeom>
          <a:noFill/>
          <a:effectLst>
            <a:outerShdw blurRad="190500" algn="tl" rotWithShape="0">
              <a:schemeClr val="tx2">
                <a:lumMod val="60000"/>
                <a:lumOff val="40000"/>
                <a:alpha val="52000"/>
              </a:schemeClr>
            </a:outerShdw>
          </a:effectLst>
          <a:extLst>
            <a:ext uri="{909E8E84-426E-40DD-AFC4-6F175D3DCCD1}">
              <a14:hiddenFill xmlns:a14="http://schemas.microsoft.com/office/drawing/2010/main">
                <a:solidFill>
                  <a:srgbClr val="FFFFFF"/>
                </a:solidFill>
              </a14:hiddenFill>
            </a:ext>
          </a:extLst>
        </p:spPr>
      </p:pic>
      <p:sp>
        <p:nvSpPr>
          <p:cNvPr id="42" name="矩形 41"/>
          <p:cNvSpPr/>
          <p:nvPr/>
        </p:nvSpPr>
        <p:spPr>
          <a:xfrm rot="20825088">
            <a:off x="6505929" y="-491620"/>
            <a:ext cx="329396" cy="9174585"/>
          </a:xfrm>
          <a:prstGeom prst="rect">
            <a:avLst/>
          </a:prstGeom>
          <a:solidFill>
            <a:schemeClr val="accent1"/>
          </a:solidFill>
          <a:ln>
            <a:noFill/>
          </a:ln>
          <a:effectLst>
            <a:outerShdw blurRad="152400" dist="63500" algn="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42249" tIns="71124" rIns="142249" bIns="71124" spcCol="0" rtlCol="0" anchor="ctr"/>
          <a:lstStyle/>
          <a:p>
            <a:pPr algn="ctr"/>
            <a:endParaRPr lang="zh-CN" altLang="en-US" sz="2471"/>
          </a:p>
        </p:txBody>
      </p:sp>
      <p:sp>
        <p:nvSpPr>
          <p:cNvPr id="2" name="矩形 1"/>
          <p:cNvSpPr/>
          <p:nvPr/>
        </p:nvSpPr>
        <p:spPr>
          <a:xfrm>
            <a:off x="7486088" y="2950123"/>
            <a:ext cx="6309002" cy="2638533"/>
          </a:xfrm>
          <a:prstGeom prst="rect">
            <a:avLst/>
          </a:prstGeom>
          <a:noFill/>
        </p:spPr>
        <p:txBody>
          <a:bodyPr wrap="square" lIns="142249" tIns="71124" rIns="142249" bIns="71124" rtlCol="0">
            <a:spAutoFit/>
          </a:bodyPr>
          <a:lstStyle/>
          <a:p>
            <a:pPr>
              <a:lnSpc>
                <a:spcPct val="150000"/>
              </a:lnSpc>
            </a:pPr>
            <a:r>
              <a:rPr lang="zh-CN" altLang="en-US" sz="1750" dirty="0">
                <a:solidFill>
                  <a:schemeClr val="bg2"/>
                </a:solidFill>
                <a:latin typeface="微软雅黑" panose="020B0503020204020204" pitchFamily="34" charset="-122"/>
                <a:ea typeface="微软雅黑" panose="020B0503020204020204" pitchFamily="34" charset="-122"/>
              </a:rPr>
              <a:t>回顾这一年的工作，在取得成绩的同时，我们也找到了工作中的不足和问题，主要反映于</a:t>
            </a:r>
            <a:r>
              <a:rPr lang="en-US" altLang="zh-CN" sz="1750" dirty="0">
                <a:solidFill>
                  <a:schemeClr val="bg2"/>
                </a:solidFill>
                <a:latin typeface="微软雅黑" panose="020B0503020204020204" pitchFamily="34" charset="-122"/>
                <a:ea typeface="微软雅黑" panose="020B0503020204020204" pitchFamily="34" charset="-122"/>
              </a:rPr>
              <a:t>xx</a:t>
            </a:r>
            <a:r>
              <a:rPr lang="zh-CN" altLang="en-US" sz="1750" dirty="0">
                <a:solidFill>
                  <a:schemeClr val="bg2"/>
                </a:solidFill>
                <a:latin typeface="微软雅黑" panose="020B0503020204020204" pitchFamily="34" charset="-122"/>
                <a:ea typeface="微软雅黑" panose="020B0503020204020204" pitchFamily="34" charset="-122"/>
              </a:rPr>
              <a:t>及</a:t>
            </a:r>
            <a:r>
              <a:rPr lang="en-US" altLang="zh-CN" sz="1750" dirty="0">
                <a:solidFill>
                  <a:schemeClr val="bg2"/>
                </a:solidFill>
                <a:latin typeface="微软雅黑" panose="020B0503020204020204" pitchFamily="34" charset="-122"/>
                <a:ea typeface="微软雅黑" panose="020B0503020204020204" pitchFamily="34" charset="-122"/>
              </a:rPr>
              <a:t>xxx</a:t>
            </a:r>
            <a:r>
              <a:rPr lang="zh-CN" altLang="en-US" sz="1750" dirty="0">
                <a:solidFill>
                  <a:schemeClr val="bg2"/>
                </a:solidFill>
                <a:latin typeface="微软雅黑" panose="020B0503020204020204" pitchFamily="34" charset="-122"/>
                <a:ea typeface="微软雅黑" panose="020B0503020204020204" pitchFamily="34" charset="-122"/>
              </a:rPr>
              <a:t>的风格、定型还有待进一步探索，尤其是网上的公司产品库充分体现我们</a:t>
            </a:r>
            <a:r>
              <a:rPr lang="en-US" altLang="zh-CN" sz="1750" dirty="0" err="1">
                <a:solidFill>
                  <a:schemeClr val="bg2"/>
                </a:solidFill>
                <a:latin typeface="微软雅黑" panose="020B0503020204020204" pitchFamily="34" charset="-122"/>
                <a:ea typeface="微软雅黑" panose="020B0503020204020204" pitchFamily="34" charset="-122"/>
              </a:rPr>
              <a:t>xxxxx</a:t>
            </a:r>
            <a:r>
              <a:rPr lang="zh-CN" altLang="en-US" sz="1750" dirty="0">
                <a:solidFill>
                  <a:schemeClr val="bg2"/>
                </a:solidFill>
                <a:latin typeface="微软雅黑" panose="020B0503020204020204" pitchFamily="34" charset="-122"/>
                <a:ea typeface="微软雅黑" panose="020B0503020204020204" pitchFamily="34" charset="-122"/>
              </a:rPr>
              <a:t>和我们这个平台能为客户提供良好的商机和快捷方便的信息、导航的功能发挥。展望新的一年，我们将继续努力，力争各项工作更上一个新台阶。</a:t>
            </a:r>
          </a:p>
        </p:txBody>
      </p:sp>
      <p:sp>
        <p:nvSpPr>
          <p:cNvPr id="17" name="TextBox 16"/>
          <p:cNvSpPr txBox="1"/>
          <p:nvPr/>
        </p:nvSpPr>
        <p:spPr>
          <a:xfrm>
            <a:off x="2547166" y="8884826"/>
            <a:ext cx="1170225" cy="486438"/>
          </a:xfrm>
          <a:prstGeom prst="rect">
            <a:avLst/>
          </a:prstGeom>
          <a:noFill/>
        </p:spPr>
        <p:txBody>
          <a:bodyPr wrap="none" rtlCol="0">
            <a:spAutoFit/>
          </a:bodyPr>
          <a:lstStyle/>
          <a:p>
            <a:r>
              <a:rPr lang="zh-CN" altLang="en-US" sz="2471" dirty="0"/>
              <a:t>延迟符</a:t>
            </a:r>
          </a:p>
        </p:txBody>
      </p:sp>
    </p:spTree>
    <p:extLst>
      <p:ext uri="{BB962C8B-B14F-4D97-AF65-F5344CB8AC3E}">
        <p14:creationId xmlns:p14="http://schemas.microsoft.com/office/powerpoint/2010/main" val="3452484542"/>
      </p:ext>
    </p:extLst>
  </p:cSld>
  <p:clrMapOvr>
    <a:masterClrMapping/>
  </p:clrMapOvr>
  <mc:AlternateContent xmlns:mc="http://schemas.openxmlformats.org/markup-compatibility/2006" xmlns:p14="http://schemas.microsoft.com/office/powerpoint/2010/main">
    <mc:Choice Requires="p14">
      <p:transition spd="slow" p14:dur="120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with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wipe(down)">
                                      <p:cBhvr>
                                        <p:cTn id="7" dur="500"/>
                                        <p:tgtEl>
                                          <p:spTgt spid="25"/>
                                        </p:tgtEl>
                                      </p:cBhvr>
                                    </p:animEffect>
                                  </p:childTnLst>
                                </p:cTn>
                              </p:par>
                              <p:par>
                                <p:cTn id="8" presetID="10" presetClass="entr" presetSubtype="0" fill="hold" nodeType="withEffect">
                                  <p:stCondLst>
                                    <p:cond delay="500"/>
                                  </p:stCondLst>
                                  <p:childTnLst>
                                    <p:set>
                                      <p:cBhvr>
                                        <p:cTn id="9" dur="1" fill="hold">
                                          <p:stCondLst>
                                            <p:cond delay="0"/>
                                          </p:stCondLst>
                                        </p:cTn>
                                        <p:tgtEl>
                                          <p:spTgt spid="26"/>
                                        </p:tgtEl>
                                        <p:attrNameLst>
                                          <p:attrName>style.visibility</p:attrName>
                                        </p:attrNameLst>
                                      </p:cBhvr>
                                      <p:to>
                                        <p:strVal val="visible"/>
                                      </p:to>
                                    </p:set>
                                    <p:animEffect transition="in" filter="fade">
                                      <p:cBhvr>
                                        <p:cTn id="10" dur="500"/>
                                        <p:tgtEl>
                                          <p:spTgt spid="26"/>
                                        </p:tgtEl>
                                      </p:cBhvr>
                                    </p:animEffect>
                                  </p:childTnLst>
                                </p:cTn>
                              </p:par>
                              <p:par>
                                <p:cTn id="11" presetID="10" presetClass="entr" presetSubtype="0" fill="hold" nodeType="withEffect">
                                  <p:stCondLst>
                                    <p:cond delay="500"/>
                                  </p:stCondLst>
                                  <p:childTnLst>
                                    <p:set>
                                      <p:cBhvr>
                                        <p:cTn id="12" dur="1" fill="hold">
                                          <p:stCondLst>
                                            <p:cond delay="0"/>
                                          </p:stCondLst>
                                        </p:cTn>
                                        <p:tgtEl>
                                          <p:spTgt spid="27"/>
                                        </p:tgtEl>
                                        <p:attrNameLst>
                                          <p:attrName>style.visibility</p:attrName>
                                        </p:attrNameLst>
                                      </p:cBhvr>
                                      <p:to>
                                        <p:strVal val="visible"/>
                                      </p:to>
                                    </p:set>
                                    <p:animEffect transition="in" filter="fade">
                                      <p:cBhvr>
                                        <p:cTn id="13" dur="500"/>
                                        <p:tgtEl>
                                          <p:spTgt spid="27"/>
                                        </p:tgtEl>
                                      </p:cBhvr>
                                    </p:animEffect>
                                  </p:childTnLst>
                                </p:cTn>
                              </p:par>
                              <p:par>
                                <p:cTn id="14" presetID="10" presetClass="entr" presetSubtype="0" fill="hold" nodeType="withEffect">
                                  <p:stCondLst>
                                    <p:cond delay="500"/>
                                  </p:stCondLst>
                                  <p:childTnLst>
                                    <p:set>
                                      <p:cBhvr>
                                        <p:cTn id="15" dur="1" fill="hold">
                                          <p:stCondLst>
                                            <p:cond delay="0"/>
                                          </p:stCondLst>
                                        </p:cTn>
                                        <p:tgtEl>
                                          <p:spTgt spid="28"/>
                                        </p:tgtEl>
                                        <p:attrNameLst>
                                          <p:attrName>style.visibility</p:attrName>
                                        </p:attrNameLst>
                                      </p:cBhvr>
                                      <p:to>
                                        <p:strVal val="visible"/>
                                      </p:to>
                                    </p:set>
                                    <p:animEffect transition="in" filter="fade">
                                      <p:cBhvr>
                                        <p:cTn id="16" dur="500"/>
                                        <p:tgtEl>
                                          <p:spTgt spid="28"/>
                                        </p:tgtEl>
                                      </p:cBhvr>
                                    </p:animEffect>
                                  </p:childTnLst>
                                </p:cTn>
                              </p:par>
                              <p:par>
                                <p:cTn id="17" presetID="10" presetClass="entr" presetSubtype="0" fill="hold" nodeType="withEffect">
                                  <p:stCondLst>
                                    <p:cond delay="500"/>
                                  </p:stCondLst>
                                  <p:childTnLst>
                                    <p:set>
                                      <p:cBhvr>
                                        <p:cTn id="18" dur="1" fill="hold">
                                          <p:stCondLst>
                                            <p:cond delay="0"/>
                                          </p:stCondLst>
                                        </p:cTn>
                                        <p:tgtEl>
                                          <p:spTgt spid="29"/>
                                        </p:tgtEl>
                                        <p:attrNameLst>
                                          <p:attrName>style.visibility</p:attrName>
                                        </p:attrNameLst>
                                      </p:cBhvr>
                                      <p:to>
                                        <p:strVal val="visible"/>
                                      </p:to>
                                    </p:set>
                                    <p:animEffect transition="in" filter="fade">
                                      <p:cBhvr>
                                        <p:cTn id="19" dur="500"/>
                                        <p:tgtEl>
                                          <p:spTgt spid="29"/>
                                        </p:tgtEl>
                                      </p:cBhvr>
                                    </p:animEffect>
                                  </p:childTnLst>
                                </p:cTn>
                              </p:par>
                              <p:par>
                                <p:cTn id="20" presetID="10" presetClass="entr" presetSubtype="0" fill="hold" nodeType="withEffect">
                                  <p:stCondLst>
                                    <p:cond delay="500"/>
                                  </p:stCondLst>
                                  <p:childTnLst>
                                    <p:set>
                                      <p:cBhvr>
                                        <p:cTn id="21" dur="1" fill="hold">
                                          <p:stCondLst>
                                            <p:cond delay="0"/>
                                          </p:stCondLst>
                                        </p:cTn>
                                        <p:tgtEl>
                                          <p:spTgt spid="30"/>
                                        </p:tgtEl>
                                        <p:attrNameLst>
                                          <p:attrName>style.visibility</p:attrName>
                                        </p:attrNameLst>
                                      </p:cBhvr>
                                      <p:to>
                                        <p:strVal val="visible"/>
                                      </p:to>
                                    </p:set>
                                    <p:animEffect transition="in" filter="fade">
                                      <p:cBhvr>
                                        <p:cTn id="22" dur="500"/>
                                        <p:tgtEl>
                                          <p:spTgt spid="30"/>
                                        </p:tgtEl>
                                      </p:cBhvr>
                                    </p:animEffect>
                                  </p:childTnLst>
                                </p:cTn>
                              </p:par>
                              <p:par>
                                <p:cTn id="23" presetID="10" presetClass="entr" presetSubtype="0" fill="hold" nodeType="withEffect">
                                  <p:stCondLst>
                                    <p:cond delay="500"/>
                                  </p:stCondLst>
                                  <p:childTnLst>
                                    <p:set>
                                      <p:cBhvr>
                                        <p:cTn id="24" dur="1" fill="hold">
                                          <p:stCondLst>
                                            <p:cond delay="0"/>
                                          </p:stCondLst>
                                        </p:cTn>
                                        <p:tgtEl>
                                          <p:spTgt spid="31"/>
                                        </p:tgtEl>
                                        <p:attrNameLst>
                                          <p:attrName>style.visibility</p:attrName>
                                        </p:attrNameLst>
                                      </p:cBhvr>
                                      <p:to>
                                        <p:strVal val="visible"/>
                                      </p:to>
                                    </p:set>
                                    <p:animEffect transition="in" filter="fade">
                                      <p:cBhvr>
                                        <p:cTn id="25" dur="500"/>
                                        <p:tgtEl>
                                          <p:spTgt spid="31"/>
                                        </p:tgtEl>
                                      </p:cBhvr>
                                    </p:animEffect>
                                  </p:childTnLst>
                                </p:cTn>
                              </p:par>
                              <p:par>
                                <p:cTn id="26" presetID="8" presetClass="emph" presetSubtype="0" repeatCount="4000" fill="hold" nodeType="withEffect">
                                  <p:stCondLst>
                                    <p:cond delay="500"/>
                                  </p:stCondLst>
                                  <p:childTnLst>
                                    <p:animRot by="21600000">
                                      <p:cBhvr>
                                        <p:cTn id="27" dur="3000" fill="hold"/>
                                        <p:tgtEl>
                                          <p:spTgt spid="26"/>
                                        </p:tgtEl>
                                        <p:attrNameLst>
                                          <p:attrName>r</p:attrName>
                                        </p:attrNameLst>
                                      </p:cBhvr>
                                    </p:animRot>
                                  </p:childTnLst>
                                </p:cTn>
                              </p:par>
                              <p:par>
                                <p:cTn id="28" presetID="8" presetClass="emph" presetSubtype="0" repeatCount="4000" fill="hold" nodeType="withEffect">
                                  <p:stCondLst>
                                    <p:cond delay="500"/>
                                  </p:stCondLst>
                                  <p:childTnLst>
                                    <p:animRot by="-64800000">
                                      <p:cBhvr>
                                        <p:cTn id="29" dur="3000" fill="hold"/>
                                        <p:tgtEl>
                                          <p:spTgt spid="27"/>
                                        </p:tgtEl>
                                        <p:attrNameLst>
                                          <p:attrName>r</p:attrName>
                                        </p:attrNameLst>
                                      </p:cBhvr>
                                    </p:animRot>
                                  </p:childTnLst>
                                </p:cTn>
                              </p:par>
                              <p:par>
                                <p:cTn id="30" presetID="8" presetClass="emph" presetSubtype="0" repeatCount="4000" fill="hold" nodeType="withEffect">
                                  <p:stCondLst>
                                    <p:cond delay="500"/>
                                  </p:stCondLst>
                                  <p:childTnLst>
                                    <p:animRot by="43200000">
                                      <p:cBhvr>
                                        <p:cTn id="31" dur="3000" fill="hold"/>
                                        <p:tgtEl>
                                          <p:spTgt spid="28"/>
                                        </p:tgtEl>
                                        <p:attrNameLst>
                                          <p:attrName>r</p:attrName>
                                        </p:attrNameLst>
                                      </p:cBhvr>
                                    </p:animRot>
                                  </p:childTnLst>
                                </p:cTn>
                              </p:par>
                              <p:par>
                                <p:cTn id="32" presetID="8" presetClass="emph" presetSubtype="0" repeatCount="4000" fill="hold" nodeType="withEffect">
                                  <p:stCondLst>
                                    <p:cond delay="500"/>
                                  </p:stCondLst>
                                  <p:childTnLst>
                                    <p:animRot by="-43200000">
                                      <p:cBhvr>
                                        <p:cTn id="33" dur="3000" fill="hold"/>
                                        <p:tgtEl>
                                          <p:spTgt spid="29"/>
                                        </p:tgtEl>
                                        <p:attrNameLst>
                                          <p:attrName>r</p:attrName>
                                        </p:attrNameLst>
                                      </p:cBhvr>
                                    </p:animRot>
                                  </p:childTnLst>
                                </p:cTn>
                              </p:par>
                              <p:par>
                                <p:cTn id="34" presetID="8" presetClass="emph" presetSubtype="0" repeatCount="4000" fill="hold" nodeType="withEffect">
                                  <p:stCondLst>
                                    <p:cond delay="500"/>
                                  </p:stCondLst>
                                  <p:childTnLst>
                                    <p:animRot by="21600000">
                                      <p:cBhvr>
                                        <p:cTn id="35" dur="3000" fill="hold"/>
                                        <p:tgtEl>
                                          <p:spTgt spid="30"/>
                                        </p:tgtEl>
                                        <p:attrNameLst>
                                          <p:attrName>r</p:attrName>
                                        </p:attrNameLst>
                                      </p:cBhvr>
                                    </p:animRot>
                                  </p:childTnLst>
                                </p:cTn>
                              </p:par>
                              <p:par>
                                <p:cTn id="36" presetID="8" presetClass="emph" presetSubtype="0" repeatCount="4000" fill="hold" nodeType="withEffect">
                                  <p:stCondLst>
                                    <p:cond delay="500"/>
                                  </p:stCondLst>
                                  <p:childTnLst>
                                    <p:animRot by="-21600000">
                                      <p:cBhvr>
                                        <p:cTn id="37" dur="3000" fill="hold"/>
                                        <p:tgtEl>
                                          <p:spTgt spid="31"/>
                                        </p:tgtEl>
                                        <p:attrNameLst>
                                          <p:attrName>r</p:attrName>
                                        </p:attrNameLst>
                                      </p:cBhvr>
                                    </p:animRot>
                                  </p:childTnLst>
                                </p:cTn>
                              </p:par>
                              <p:par>
                                <p:cTn id="38" presetID="22" presetClass="entr" presetSubtype="1" fill="hold" grpId="0" nodeType="withEffect">
                                  <p:stCondLst>
                                    <p:cond delay="1400"/>
                                  </p:stCondLst>
                                  <p:childTnLst>
                                    <p:set>
                                      <p:cBhvr>
                                        <p:cTn id="39" dur="1" fill="hold">
                                          <p:stCondLst>
                                            <p:cond delay="0"/>
                                          </p:stCondLst>
                                        </p:cTn>
                                        <p:tgtEl>
                                          <p:spTgt spid="42"/>
                                        </p:tgtEl>
                                        <p:attrNameLst>
                                          <p:attrName>style.visibility</p:attrName>
                                        </p:attrNameLst>
                                      </p:cBhvr>
                                      <p:to>
                                        <p:strVal val="visible"/>
                                      </p:to>
                                    </p:set>
                                    <p:animEffect transition="in" filter="wipe(up)">
                                      <p:cBhvr>
                                        <p:cTn id="40" dur="500"/>
                                        <p:tgtEl>
                                          <p:spTgt spid="42"/>
                                        </p:tgtEl>
                                      </p:cBhvr>
                                    </p:animEffect>
                                  </p:childTnLst>
                                </p:cTn>
                              </p:par>
                              <p:par>
                                <p:cTn id="41" presetID="22" presetClass="entr" presetSubtype="8" fill="hold" nodeType="withEffect">
                                  <p:stCondLst>
                                    <p:cond delay="1900"/>
                                  </p:stCondLst>
                                  <p:childTnLst>
                                    <p:set>
                                      <p:cBhvr>
                                        <p:cTn id="42" dur="1" fill="hold">
                                          <p:stCondLst>
                                            <p:cond delay="0"/>
                                          </p:stCondLst>
                                        </p:cTn>
                                        <p:tgtEl>
                                          <p:spTgt spid="35"/>
                                        </p:tgtEl>
                                        <p:attrNameLst>
                                          <p:attrName>style.visibility</p:attrName>
                                        </p:attrNameLst>
                                      </p:cBhvr>
                                      <p:to>
                                        <p:strVal val="visible"/>
                                      </p:to>
                                    </p:set>
                                    <p:animEffect transition="in" filter="wipe(left)">
                                      <p:cBhvr>
                                        <p:cTn id="43" dur="1000"/>
                                        <p:tgtEl>
                                          <p:spTgt spid="35"/>
                                        </p:tgtEl>
                                      </p:cBhvr>
                                    </p:animEffect>
                                  </p:childTnLst>
                                </p:cTn>
                              </p:par>
                              <p:par>
                                <p:cTn id="44" presetID="2" presetClass="entr" presetSubtype="6" decel="100000" fill="hold" grpId="0" nodeType="withEffect">
                                  <p:stCondLst>
                                    <p:cond delay="1900"/>
                                  </p:stCondLst>
                                  <p:childTnLst>
                                    <p:set>
                                      <p:cBhvr>
                                        <p:cTn id="45" dur="1" fill="hold">
                                          <p:stCondLst>
                                            <p:cond delay="0"/>
                                          </p:stCondLst>
                                        </p:cTn>
                                        <p:tgtEl>
                                          <p:spTgt spid="44"/>
                                        </p:tgtEl>
                                        <p:attrNameLst>
                                          <p:attrName>style.visibility</p:attrName>
                                        </p:attrNameLst>
                                      </p:cBhvr>
                                      <p:to>
                                        <p:strVal val="visible"/>
                                      </p:to>
                                    </p:set>
                                    <p:anim calcmode="lin" valueType="num">
                                      <p:cBhvr additive="base">
                                        <p:cTn id="46" dur="750" fill="hold"/>
                                        <p:tgtEl>
                                          <p:spTgt spid="44"/>
                                        </p:tgtEl>
                                        <p:attrNameLst>
                                          <p:attrName>ppt_x</p:attrName>
                                        </p:attrNameLst>
                                      </p:cBhvr>
                                      <p:tavLst>
                                        <p:tav tm="0">
                                          <p:val>
                                            <p:strVal val="1+#ppt_w/2"/>
                                          </p:val>
                                        </p:tav>
                                        <p:tav tm="100000">
                                          <p:val>
                                            <p:strVal val="#ppt_x"/>
                                          </p:val>
                                        </p:tav>
                                      </p:tavLst>
                                    </p:anim>
                                    <p:anim calcmode="lin" valueType="num">
                                      <p:cBhvr additive="base">
                                        <p:cTn id="47" dur="750" fill="hold"/>
                                        <p:tgtEl>
                                          <p:spTgt spid="44"/>
                                        </p:tgtEl>
                                        <p:attrNameLst>
                                          <p:attrName>ppt_y</p:attrName>
                                        </p:attrNameLst>
                                      </p:cBhvr>
                                      <p:tavLst>
                                        <p:tav tm="0">
                                          <p:val>
                                            <p:strVal val="1+#ppt_h/2"/>
                                          </p:val>
                                        </p:tav>
                                        <p:tav tm="100000">
                                          <p:val>
                                            <p:strVal val="#ppt_y"/>
                                          </p:val>
                                        </p:tav>
                                      </p:tavLst>
                                    </p:anim>
                                  </p:childTnLst>
                                </p:cTn>
                              </p:par>
                              <p:par>
                                <p:cTn id="48" presetID="2" presetClass="entr" presetSubtype="3" decel="100000" fill="hold" grpId="0" nodeType="withEffect">
                                  <p:stCondLst>
                                    <p:cond delay="2300"/>
                                  </p:stCondLst>
                                  <p:childTnLst>
                                    <p:set>
                                      <p:cBhvr>
                                        <p:cTn id="49" dur="1" fill="hold">
                                          <p:stCondLst>
                                            <p:cond delay="0"/>
                                          </p:stCondLst>
                                        </p:cTn>
                                        <p:tgtEl>
                                          <p:spTgt spid="45"/>
                                        </p:tgtEl>
                                        <p:attrNameLst>
                                          <p:attrName>style.visibility</p:attrName>
                                        </p:attrNameLst>
                                      </p:cBhvr>
                                      <p:to>
                                        <p:strVal val="visible"/>
                                      </p:to>
                                    </p:set>
                                    <p:anim calcmode="lin" valueType="num">
                                      <p:cBhvr additive="base">
                                        <p:cTn id="50" dur="750" fill="hold"/>
                                        <p:tgtEl>
                                          <p:spTgt spid="45"/>
                                        </p:tgtEl>
                                        <p:attrNameLst>
                                          <p:attrName>ppt_x</p:attrName>
                                        </p:attrNameLst>
                                      </p:cBhvr>
                                      <p:tavLst>
                                        <p:tav tm="0">
                                          <p:val>
                                            <p:strVal val="1+#ppt_w/2"/>
                                          </p:val>
                                        </p:tav>
                                        <p:tav tm="100000">
                                          <p:val>
                                            <p:strVal val="#ppt_x"/>
                                          </p:val>
                                        </p:tav>
                                      </p:tavLst>
                                    </p:anim>
                                    <p:anim calcmode="lin" valueType="num">
                                      <p:cBhvr additive="base">
                                        <p:cTn id="51" dur="750" fill="hold"/>
                                        <p:tgtEl>
                                          <p:spTgt spid="45"/>
                                        </p:tgtEl>
                                        <p:attrNameLst>
                                          <p:attrName>ppt_y</p:attrName>
                                        </p:attrNameLst>
                                      </p:cBhvr>
                                      <p:tavLst>
                                        <p:tav tm="0">
                                          <p:val>
                                            <p:strVal val="0-#ppt_h/2"/>
                                          </p:val>
                                        </p:tav>
                                        <p:tav tm="100000">
                                          <p:val>
                                            <p:strVal val="#ppt_y"/>
                                          </p:val>
                                        </p:tav>
                                      </p:tavLst>
                                    </p:anim>
                                  </p:childTnLst>
                                </p:cTn>
                              </p:par>
                              <p:par>
                                <p:cTn id="52" presetID="2" presetClass="entr" presetSubtype="6" decel="100000" fill="hold" grpId="0" nodeType="withEffect">
                                  <p:stCondLst>
                                    <p:cond delay="2300"/>
                                  </p:stCondLst>
                                  <p:childTnLst>
                                    <p:set>
                                      <p:cBhvr>
                                        <p:cTn id="53" dur="1" fill="hold">
                                          <p:stCondLst>
                                            <p:cond delay="0"/>
                                          </p:stCondLst>
                                        </p:cTn>
                                        <p:tgtEl>
                                          <p:spTgt spid="46"/>
                                        </p:tgtEl>
                                        <p:attrNameLst>
                                          <p:attrName>style.visibility</p:attrName>
                                        </p:attrNameLst>
                                      </p:cBhvr>
                                      <p:to>
                                        <p:strVal val="visible"/>
                                      </p:to>
                                    </p:set>
                                    <p:anim calcmode="lin" valueType="num">
                                      <p:cBhvr additive="base">
                                        <p:cTn id="54" dur="750" fill="hold"/>
                                        <p:tgtEl>
                                          <p:spTgt spid="46"/>
                                        </p:tgtEl>
                                        <p:attrNameLst>
                                          <p:attrName>ppt_x</p:attrName>
                                        </p:attrNameLst>
                                      </p:cBhvr>
                                      <p:tavLst>
                                        <p:tav tm="0">
                                          <p:val>
                                            <p:strVal val="1+#ppt_w/2"/>
                                          </p:val>
                                        </p:tav>
                                        <p:tav tm="100000">
                                          <p:val>
                                            <p:strVal val="#ppt_x"/>
                                          </p:val>
                                        </p:tav>
                                      </p:tavLst>
                                    </p:anim>
                                    <p:anim calcmode="lin" valueType="num">
                                      <p:cBhvr additive="base">
                                        <p:cTn id="55" dur="750" fill="hold"/>
                                        <p:tgtEl>
                                          <p:spTgt spid="46"/>
                                        </p:tgtEl>
                                        <p:attrNameLst>
                                          <p:attrName>ppt_y</p:attrName>
                                        </p:attrNameLst>
                                      </p:cBhvr>
                                      <p:tavLst>
                                        <p:tav tm="0">
                                          <p:val>
                                            <p:strVal val="1+#ppt_h/2"/>
                                          </p:val>
                                        </p:tav>
                                        <p:tav tm="100000">
                                          <p:val>
                                            <p:strVal val="#ppt_y"/>
                                          </p:val>
                                        </p:tav>
                                      </p:tavLst>
                                    </p:anim>
                                  </p:childTnLst>
                                </p:cTn>
                              </p:par>
                              <p:par>
                                <p:cTn id="56" presetID="2" presetClass="entr" presetSubtype="8" decel="100000" fill="hold" nodeType="withEffect">
                                  <p:stCondLst>
                                    <p:cond delay="3100"/>
                                  </p:stCondLst>
                                  <p:childTnLst>
                                    <p:set>
                                      <p:cBhvr>
                                        <p:cTn id="57" dur="1" fill="hold">
                                          <p:stCondLst>
                                            <p:cond delay="0"/>
                                          </p:stCondLst>
                                        </p:cTn>
                                        <p:tgtEl>
                                          <p:spTgt spid="36"/>
                                        </p:tgtEl>
                                        <p:attrNameLst>
                                          <p:attrName>style.visibility</p:attrName>
                                        </p:attrNameLst>
                                      </p:cBhvr>
                                      <p:to>
                                        <p:strVal val="visible"/>
                                      </p:to>
                                    </p:set>
                                    <p:anim calcmode="lin" valueType="num">
                                      <p:cBhvr additive="base">
                                        <p:cTn id="58" dur="1000" fill="hold"/>
                                        <p:tgtEl>
                                          <p:spTgt spid="36"/>
                                        </p:tgtEl>
                                        <p:attrNameLst>
                                          <p:attrName>ppt_x</p:attrName>
                                        </p:attrNameLst>
                                      </p:cBhvr>
                                      <p:tavLst>
                                        <p:tav tm="0">
                                          <p:val>
                                            <p:strVal val="0-#ppt_w/2"/>
                                          </p:val>
                                        </p:tav>
                                        <p:tav tm="100000">
                                          <p:val>
                                            <p:strVal val="#ppt_x"/>
                                          </p:val>
                                        </p:tav>
                                      </p:tavLst>
                                    </p:anim>
                                    <p:anim calcmode="lin" valueType="num">
                                      <p:cBhvr additive="base">
                                        <p:cTn id="59" dur="1000" fill="hold"/>
                                        <p:tgtEl>
                                          <p:spTgt spid="36"/>
                                        </p:tgtEl>
                                        <p:attrNameLst>
                                          <p:attrName>ppt_y</p:attrName>
                                        </p:attrNameLst>
                                      </p:cBhvr>
                                      <p:tavLst>
                                        <p:tav tm="0">
                                          <p:val>
                                            <p:strVal val="#ppt_y"/>
                                          </p:val>
                                        </p:tav>
                                        <p:tav tm="100000">
                                          <p:val>
                                            <p:strVal val="#ppt_y"/>
                                          </p:val>
                                        </p:tav>
                                      </p:tavLst>
                                    </p:anim>
                                  </p:childTnLst>
                                </p:cTn>
                              </p:par>
                              <p:par>
                                <p:cTn id="60" presetID="14" presetClass="entr" presetSubtype="10" fill="hold" grpId="0" nodeType="withEffect">
                                  <p:stCondLst>
                                    <p:cond delay="4100"/>
                                  </p:stCondLst>
                                  <p:childTnLst>
                                    <p:set>
                                      <p:cBhvr>
                                        <p:cTn id="61" dur="1" fill="hold">
                                          <p:stCondLst>
                                            <p:cond delay="0"/>
                                          </p:stCondLst>
                                        </p:cTn>
                                        <p:tgtEl>
                                          <p:spTgt spid="37"/>
                                        </p:tgtEl>
                                        <p:attrNameLst>
                                          <p:attrName>style.visibility</p:attrName>
                                        </p:attrNameLst>
                                      </p:cBhvr>
                                      <p:to>
                                        <p:strVal val="visible"/>
                                      </p:to>
                                    </p:set>
                                    <p:animEffect transition="in" filter="randombar(horizontal)">
                                      <p:cBhvr>
                                        <p:cTn id="62" dur="500"/>
                                        <p:tgtEl>
                                          <p:spTgt spid="37"/>
                                        </p:tgtEl>
                                      </p:cBhvr>
                                    </p:animEffect>
                                  </p:childTnLst>
                                </p:cTn>
                              </p:par>
                              <p:par>
                                <p:cTn id="63" presetID="22" presetClass="entr" presetSubtype="4" fill="hold" grpId="0" nodeType="withEffect">
                                  <p:stCondLst>
                                    <p:cond delay="4600"/>
                                  </p:stCondLst>
                                  <p:iterate type="lt">
                                    <p:tmPct val="10000"/>
                                  </p:iterate>
                                  <p:childTnLst>
                                    <p:set>
                                      <p:cBhvr>
                                        <p:cTn id="64" dur="1" fill="hold">
                                          <p:stCondLst>
                                            <p:cond delay="0"/>
                                          </p:stCondLst>
                                        </p:cTn>
                                        <p:tgtEl>
                                          <p:spTgt spid="2"/>
                                        </p:tgtEl>
                                        <p:attrNameLst>
                                          <p:attrName>style.visibility</p:attrName>
                                        </p:attrNameLst>
                                      </p:cBhvr>
                                      <p:to>
                                        <p:strVal val="visible"/>
                                      </p:to>
                                    </p:set>
                                    <p:animEffect transition="in" filter="wipe(down)">
                                      <p:cBhvr>
                                        <p:cTn id="65" dur="500"/>
                                        <p:tgtEl>
                                          <p:spTgt spid="2"/>
                                        </p:tgtEl>
                                      </p:cBhvr>
                                    </p:animEffect>
                                  </p:childTnLst>
                                </p:cTn>
                              </p:par>
                            </p:childTnLst>
                          </p:cTn>
                        </p:par>
                        <p:par>
                          <p:cTn id="66" fill="hold">
                            <p:stCondLst>
                              <p:cond delay="12500"/>
                            </p:stCondLst>
                            <p:childTnLst>
                              <p:par>
                                <p:cTn id="67" presetID="10" presetClass="entr" presetSubtype="0" fill="hold" grpId="0" nodeType="afterEffect">
                                  <p:stCondLst>
                                    <p:cond delay="0"/>
                                  </p:stCondLst>
                                  <p:childTnLst>
                                    <p:set>
                                      <p:cBhvr>
                                        <p:cTn id="68" dur="1" fill="hold">
                                          <p:stCondLst>
                                            <p:cond delay="0"/>
                                          </p:stCondLst>
                                        </p:cTn>
                                        <p:tgtEl>
                                          <p:spTgt spid="17"/>
                                        </p:tgtEl>
                                        <p:attrNameLst>
                                          <p:attrName>style.visibility</p:attrName>
                                        </p:attrNameLst>
                                      </p:cBhvr>
                                      <p:to>
                                        <p:strVal val="visible"/>
                                      </p:to>
                                    </p:set>
                                    <p:animEffect transition="in" filter="fade">
                                      <p:cBhvr>
                                        <p:cTn id="69"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p:bldP spid="44" grpId="0" animBg="1"/>
      <p:bldP spid="45" grpId="0" animBg="1"/>
      <p:bldP spid="46" grpId="0" animBg="1"/>
      <p:bldP spid="42" grpId="0" animBg="1"/>
      <p:bldP spid="2" grpId="0"/>
      <p:bldP spid="17"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标题 4"/>
          <p:cNvSpPr>
            <a:spLocks noGrp="1"/>
          </p:cNvSpPr>
          <p:nvPr>
            <p:ph type="title"/>
          </p:nvPr>
        </p:nvSpPr>
        <p:spPr/>
        <p:txBody>
          <a:bodyPr/>
          <a:lstStyle/>
          <a:p>
            <a:pPr algn="l"/>
            <a:r>
              <a:rPr lang="zh-CN" altLang="en-US" dirty="0"/>
              <a:t>工作回顾</a:t>
            </a:r>
          </a:p>
        </p:txBody>
      </p:sp>
      <p:sp>
        <p:nvSpPr>
          <p:cNvPr id="168" name="Freeform 6"/>
          <p:cNvSpPr>
            <a:spLocks/>
          </p:cNvSpPr>
          <p:nvPr/>
        </p:nvSpPr>
        <p:spPr bwMode="auto">
          <a:xfrm>
            <a:off x="2" y="3831054"/>
            <a:ext cx="14082713" cy="4206850"/>
          </a:xfrm>
          <a:custGeom>
            <a:avLst/>
            <a:gdLst>
              <a:gd name="T0" fmla="*/ 3078 w 4268"/>
              <a:gd name="T1" fmla="*/ 3 h 1326"/>
              <a:gd name="T2" fmla="*/ 3355 w 4268"/>
              <a:gd name="T3" fmla="*/ 18 h 1326"/>
              <a:gd name="T4" fmla="*/ 3647 w 4268"/>
              <a:gd name="T5" fmla="*/ 50 h 1326"/>
              <a:gd name="T6" fmla="*/ 3951 w 4268"/>
              <a:gd name="T7" fmla="*/ 100 h 1326"/>
              <a:gd name="T8" fmla="*/ 4268 w 4268"/>
              <a:gd name="T9" fmla="*/ 168 h 1326"/>
              <a:gd name="T10" fmla="*/ 4106 w 4268"/>
              <a:gd name="T11" fmla="*/ 140 h 1326"/>
              <a:gd name="T12" fmla="*/ 3795 w 4268"/>
              <a:gd name="T13" fmla="*/ 80 h 1326"/>
              <a:gd name="T14" fmla="*/ 3499 w 4268"/>
              <a:gd name="T15" fmla="*/ 40 h 1326"/>
              <a:gd name="T16" fmla="*/ 3215 w 4268"/>
              <a:gd name="T17" fmla="*/ 16 h 1326"/>
              <a:gd name="T18" fmla="*/ 2943 w 4268"/>
              <a:gd name="T19" fmla="*/ 9 h 1326"/>
              <a:gd name="T20" fmla="*/ 2636 w 4268"/>
              <a:gd name="T21" fmla="*/ 18 h 1326"/>
              <a:gd name="T22" fmla="*/ 2348 w 4268"/>
              <a:gd name="T23" fmla="*/ 48 h 1326"/>
              <a:gd name="T24" fmla="*/ 2077 w 4268"/>
              <a:gd name="T25" fmla="*/ 93 h 1326"/>
              <a:gd name="T26" fmla="*/ 1825 w 4268"/>
              <a:gd name="T27" fmla="*/ 153 h 1326"/>
              <a:gd name="T28" fmla="*/ 1589 w 4268"/>
              <a:gd name="T29" fmla="*/ 225 h 1326"/>
              <a:gd name="T30" fmla="*/ 1370 w 4268"/>
              <a:gd name="T31" fmla="*/ 308 h 1326"/>
              <a:gd name="T32" fmla="*/ 1169 w 4268"/>
              <a:gd name="T33" fmla="*/ 398 h 1326"/>
              <a:gd name="T34" fmla="*/ 985 w 4268"/>
              <a:gd name="T35" fmla="*/ 494 h 1326"/>
              <a:gd name="T36" fmla="*/ 817 w 4268"/>
              <a:gd name="T37" fmla="*/ 595 h 1326"/>
              <a:gd name="T38" fmla="*/ 666 w 4268"/>
              <a:gd name="T39" fmla="*/ 696 h 1326"/>
              <a:gd name="T40" fmla="*/ 531 w 4268"/>
              <a:gd name="T41" fmla="*/ 797 h 1326"/>
              <a:gd name="T42" fmla="*/ 412 w 4268"/>
              <a:gd name="T43" fmla="*/ 895 h 1326"/>
              <a:gd name="T44" fmla="*/ 308 w 4268"/>
              <a:gd name="T45" fmla="*/ 988 h 1326"/>
              <a:gd name="T46" fmla="*/ 221 w 4268"/>
              <a:gd name="T47" fmla="*/ 1075 h 1326"/>
              <a:gd name="T48" fmla="*/ 149 w 4268"/>
              <a:gd name="T49" fmla="*/ 1151 h 1326"/>
              <a:gd name="T50" fmla="*/ 91 w 4268"/>
              <a:gd name="T51" fmla="*/ 1217 h 1326"/>
              <a:gd name="T52" fmla="*/ 49 w 4268"/>
              <a:gd name="T53" fmla="*/ 1269 h 1326"/>
              <a:gd name="T54" fmla="*/ 22 w 4268"/>
              <a:gd name="T55" fmla="*/ 1305 h 1326"/>
              <a:gd name="T56" fmla="*/ 8 w 4268"/>
              <a:gd name="T57" fmla="*/ 1323 h 1326"/>
              <a:gd name="T58" fmla="*/ 6 w 4268"/>
              <a:gd name="T59" fmla="*/ 1326 h 1326"/>
              <a:gd name="T60" fmla="*/ 1 w 4268"/>
              <a:gd name="T61" fmla="*/ 1318 h 1326"/>
              <a:gd name="T62" fmla="*/ 17 w 4268"/>
              <a:gd name="T63" fmla="*/ 1298 h 1326"/>
              <a:gd name="T64" fmla="*/ 47 w 4268"/>
              <a:gd name="T65" fmla="*/ 1259 h 1326"/>
              <a:gd name="T66" fmla="*/ 93 w 4268"/>
              <a:gd name="T67" fmla="*/ 1203 h 1326"/>
              <a:gd name="T68" fmla="*/ 154 w 4268"/>
              <a:gd name="T69" fmla="*/ 1135 h 1326"/>
              <a:gd name="T70" fmla="*/ 230 w 4268"/>
              <a:gd name="T71" fmla="*/ 1053 h 1326"/>
              <a:gd name="T72" fmla="*/ 324 w 4268"/>
              <a:gd name="T73" fmla="*/ 964 h 1326"/>
              <a:gd name="T74" fmla="*/ 434 w 4268"/>
              <a:gd name="T75" fmla="*/ 867 h 1326"/>
              <a:gd name="T76" fmla="*/ 561 w 4268"/>
              <a:gd name="T77" fmla="*/ 765 h 1326"/>
              <a:gd name="T78" fmla="*/ 703 w 4268"/>
              <a:gd name="T79" fmla="*/ 661 h 1326"/>
              <a:gd name="T80" fmla="*/ 864 w 4268"/>
              <a:gd name="T81" fmla="*/ 556 h 1326"/>
              <a:gd name="T82" fmla="*/ 1040 w 4268"/>
              <a:gd name="T83" fmla="*/ 455 h 1326"/>
              <a:gd name="T84" fmla="*/ 1235 w 4268"/>
              <a:gd name="T85" fmla="*/ 358 h 1326"/>
              <a:gd name="T86" fmla="*/ 1448 w 4268"/>
              <a:gd name="T87" fmla="*/ 268 h 1326"/>
              <a:gd name="T88" fmla="*/ 1678 w 4268"/>
              <a:gd name="T89" fmla="*/ 188 h 1326"/>
              <a:gd name="T90" fmla="*/ 1927 w 4268"/>
              <a:gd name="T91" fmla="*/ 119 h 1326"/>
              <a:gd name="T92" fmla="*/ 2194 w 4268"/>
              <a:gd name="T93" fmla="*/ 63 h 1326"/>
              <a:gd name="T94" fmla="*/ 2480 w 4268"/>
              <a:gd name="T95" fmla="*/ 23 h 1326"/>
              <a:gd name="T96" fmla="*/ 2784 w 4268"/>
              <a:gd name="T97" fmla="*/ 3 h 13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4268" h="1326">
                <a:moveTo>
                  <a:pt x="2943" y="0"/>
                </a:moveTo>
                <a:lnTo>
                  <a:pt x="3078" y="3"/>
                </a:lnTo>
                <a:lnTo>
                  <a:pt x="3215" y="8"/>
                </a:lnTo>
                <a:lnTo>
                  <a:pt x="3355" y="18"/>
                </a:lnTo>
                <a:lnTo>
                  <a:pt x="3500" y="31"/>
                </a:lnTo>
                <a:lnTo>
                  <a:pt x="3647" y="50"/>
                </a:lnTo>
                <a:lnTo>
                  <a:pt x="3797" y="72"/>
                </a:lnTo>
                <a:lnTo>
                  <a:pt x="3951" y="100"/>
                </a:lnTo>
                <a:lnTo>
                  <a:pt x="4109" y="132"/>
                </a:lnTo>
                <a:lnTo>
                  <a:pt x="4268" y="168"/>
                </a:lnTo>
                <a:lnTo>
                  <a:pt x="4267" y="176"/>
                </a:lnTo>
                <a:lnTo>
                  <a:pt x="4106" y="140"/>
                </a:lnTo>
                <a:lnTo>
                  <a:pt x="3950" y="107"/>
                </a:lnTo>
                <a:lnTo>
                  <a:pt x="3795" y="80"/>
                </a:lnTo>
                <a:lnTo>
                  <a:pt x="3645" y="58"/>
                </a:lnTo>
                <a:lnTo>
                  <a:pt x="3499" y="40"/>
                </a:lnTo>
                <a:lnTo>
                  <a:pt x="3355" y="26"/>
                </a:lnTo>
                <a:lnTo>
                  <a:pt x="3215" y="16"/>
                </a:lnTo>
                <a:lnTo>
                  <a:pt x="3078" y="10"/>
                </a:lnTo>
                <a:lnTo>
                  <a:pt x="2943" y="9"/>
                </a:lnTo>
                <a:lnTo>
                  <a:pt x="2788" y="12"/>
                </a:lnTo>
                <a:lnTo>
                  <a:pt x="2636" y="18"/>
                </a:lnTo>
                <a:lnTo>
                  <a:pt x="2490" y="31"/>
                </a:lnTo>
                <a:lnTo>
                  <a:pt x="2348" y="48"/>
                </a:lnTo>
                <a:lnTo>
                  <a:pt x="2210" y="69"/>
                </a:lnTo>
                <a:lnTo>
                  <a:pt x="2077" y="93"/>
                </a:lnTo>
                <a:lnTo>
                  <a:pt x="1949" y="122"/>
                </a:lnTo>
                <a:lnTo>
                  <a:pt x="1825" y="153"/>
                </a:lnTo>
                <a:lnTo>
                  <a:pt x="1704" y="188"/>
                </a:lnTo>
                <a:lnTo>
                  <a:pt x="1589" y="225"/>
                </a:lnTo>
                <a:lnTo>
                  <a:pt x="1478" y="265"/>
                </a:lnTo>
                <a:lnTo>
                  <a:pt x="1370" y="308"/>
                </a:lnTo>
                <a:lnTo>
                  <a:pt x="1268" y="352"/>
                </a:lnTo>
                <a:lnTo>
                  <a:pt x="1169" y="398"/>
                </a:lnTo>
                <a:lnTo>
                  <a:pt x="1075" y="446"/>
                </a:lnTo>
                <a:lnTo>
                  <a:pt x="985" y="494"/>
                </a:lnTo>
                <a:lnTo>
                  <a:pt x="899" y="545"/>
                </a:lnTo>
                <a:lnTo>
                  <a:pt x="817" y="595"/>
                </a:lnTo>
                <a:lnTo>
                  <a:pt x="739" y="646"/>
                </a:lnTo>
                <a:lnTo>
                  <a:pt x="666" y="696"/>
                </a:lnTo>
                <a:lnTo>
                  <a:pt x="597" y="748"/>
                </a:lnTo>
                <a:lnTo>
                  <a:pt x="531" y="797"/>
                </a:lnTo>
                <a:lnTo>
                  <a:pt x="470" y="847"/>
                </a:lnTo>
                <a:lnTo>
                  <a:pt x="412" y="895"/>
                </a:lnTo>
                <a:lnTo>
                  <a:pt x="359" y="943"/>
                </a:lnTo>
                <a:lnTo>
                  <a:pt x="308" y="988"/>
                </a:lnTo>
                <a:lnTo>
                  <a:pt x="263" y="1032"/>
                </a:lnTo>
                <a:lnTo>
                  <a:pt x="221" y="1075"/>
                </a:lnTo>
                <a:lnTo>
                  <a:pt x="183" y="1115"/>
                </a:lnTo>
                <a:lnTo>
                  <a:pt x="149" y="1151"/>
                </a:lnTo>
                <a:lnTo>
                  <a:pt x="118" y="1186"/>
                </a:lnTo>
                <a:lnTo>
                  <a:pt x="91" y="1217"/>
                </a:lnTo>
                <a:lnTo>
                  <a:pt x="69" y="1246"/>
                </a:lnTo>
                <a:lnTo>
                  <a:pt x="49" y="1269"/>
                </a:lnTo>
                <a:lnTo>
                  <a:pt x="34" y="1288"/>
                </a:lnTo>
                <a:lnTo>
                  <a:pt x="22" y="1305"/>
                </a:lnTo>
                <a:lnTo>
                  <a:pt x="13" y="1317"/>
                </a:lnTo>
                <a:lnTo>
                  <a:pt x="8" y="1323"/>
                </a:lnTo>
                <a:lnTo>
                  <a:pt x="6" y="1326"/>
                </a:lnTo>
                <a:lnTo>
                  <a:pt x="6" y="1326"/>
                </a:lnTo>
                <a:lnTo>
                  <a:pt x="0" y="1321"/>
                </a:lnTo>
                <a:lnTo>
                  <a:pt x="1" y="1318"/>
                </a:lnTo>
                <a:lnTo>
                  <a:pt x="8" y="1310"/>
                </a:lnTo>
                <a:lnTo>
                  <a:pt x="17" y="1298"/>
                </a:lnTo>
                <a:lnTo>
                  <a:pt x="30" y="1281"/>
                </a:lnTo>
                <a:lnTo>
                  <a:pt x="47" y="1259"/>
                </a:lnTo>
                <a:lnTo>
                  <a:pt x="67" y="1233"/>
                </a:lnTo>
                <a:lnTo>
                  <a:pt x="93" y="1203"/>
                </a:lnTo>
                <a:lnTo>
                  <a:pt x="122" y="1171"/>
                </a:lnTo>
                <a:lnTo>
                  <a:pt x="154" y="1135"/>
                </a:lnTo>
                <a:lnTo>
                  <a:pt x="190" y="1094"/>
                </a:lnTo>
                <a:lnTo>
                  <a:pt x="230" y="1053"/>
                </a:lnTo>
                <a:lnTo>
                  <a:pt x="276" y="1009"/>
                </a:lnTo>
                <a:lnTo>
                  <a:pt x="324" y="964"/>
                </a:lnTo>
                <a:lnTo>
                  <a:pt x="377" y="916"/>
                </a:lnTo>
                <a:lnTo>
                  <a:pt x="434" y="867"/>
                </a:lnTo>
                <a:lnTo>
                  <a:pt x="495" y="816"/>
                </a:lnTo>
                <a:lnTo>
                  <a:pt x="561" y="765"/>
                </a:lnTo>
                <a:lnTo>
                  <a:pt x="629" y="713"/>
                </a:lnTo>
                <a:lnTo>
                  <a:pt x="703" y="661"/>
                </a:lnTo>
                <a:lnTo>
                  <a:pt x="781" y="609"/>
                </a:lnTo>
                <a:lnTo>
                  <a:pt x="864" y="556"/>
                </a:lnTo>
                <a:lnTo>
                  <a:pt x="949" y="506"/>
                </a:lnTo>
                <a:lnTo>
                  <a:pt x="1040" y="455"/>
                </a:lnTo>
                <a:lnTo>
                  <a:pt x="1136" y="406"/>
                </a:lnTo>
                <a:lnTo>
                  <a:pt x="1235" y="358"/>
                </a:lnTo>
                <a:lnTo>
                  <a:pt x="1339" y="312"/>
                </a:lnTo>
                <a:lnTo>
                  <a:pt x="1448" y="268"/>
                </a:lnTo>
                <a:lnTo>
                  <a:pt x="1560" y="226"/>
                </a:lnTo>
                <a:lnTo>
                  <a:pt x="1678" y="188"/>
                </a:lnTo>
                <a:lnTo>
                  <a:pt x="1800" y="151"/>
                </a:lnTo>
                <a:lnTo>
                  <a:pt x="1927" y="119"/>
                </a:lnTo>
                <a:lnTo>
                  <a:pt x="2058" y="89"/>
                </a:lnTo>
                <a:lnTo>
                  <a:pt x="2194" y="63"/>
                </a:lnTo>
                <a:lnTo>
                  <a:pt x="2335" y="41"/>
                </a:lnTo>
                <a:lnTo>
                  <a:pt x="2480" y="23"/>
                </a:lnTo>
                <a:lnTo>
                  <a:pt x="2630" y="12"/>
                </a:lnTo>
                <a:lnTo>
                  <a:pt x="2784" y="3"/>
                </a:lnTo>
                <a:lnTo>
                  <a:pt x="2943" y="0"/>
                </a:lnTo>
                <a:close/>
              </a:path>
            </a:pathLst>
          </a:custGeom>
          <a:solidFill>
            <a:srgbClr val="969696"/>
          </a:solidFill>
          <a:ln w="28575">
            <a:solidFill>
              <a:srgbClr val="969696"/>
            </a:solidFill>
            <a:prstDash val="solid"/>
            <a:round/>
            <a:headEnd/>
            <a:tailEnd/>
          </a:ln>
        </p:spPr>
        <p:txBody>
          <a:bodyPr vert="horz" wrap="square" lIns="152820" tIns="76410" rIns="152820" bIns="76410" numCol="1" anchor="t" anchorCtr="0" compatLnSpc="1">
            <a:prstTxWarp prst="textNoShape">
              <a:avLst/>
            </a:prstTxWarp>
          </a:bodyPr>
          <a:lstStyle/>
          <a:p>
            <a:pPr algn="ctr" fontAlgn="base">
              <a:spcBef>
                <a:spcPct val="0"/>
              </a:spcBef>
              <a:spcAft>
                <a:spcPct val="0"/>
              </a:spcAft>
              <a:defRPr/>
            </a:pPr>
            <a:endParaRPr lang="en-US" sz="3500" kern="0">
              <a:solidFill>
                <a:srgbClr val="000000"/>
              </a:solidFill>
              <a:latin typeface="微软雅黑"/>
              <a:ea typeface="微软雅黑"/>
              <a:sym typeface="Gill Sans" charset="0"/>
            </a:endParaRPr>
          </a:p>
        </p:txBody>
      </p:sp>
      <p:sp>
        <p:nvSpPr>
          <p:cNvPr id="170" name="Oval 9"/>
          <p:cNvSpPr/>
          <p:nvPr/>
        </p:nvSpPr>
        <p:spPr bwMode="auto">
          <a:xfrm>
            <a:off x="1366712" y="6251626"/>
            <a:ext cx="420428" cy="427476"/>
          </a:xfrm>
          <a:prstGeom prst="ellipse">
            <a:avLst/>
          </a:prstGeom>
          <a:solidFill>
            <a:schemeClr val="accent2"/>
          </a:solidFill>
          <a:ln w="12700">
            <a:noFill/>
          </a:ln>
          <a:effectLst>
            <a:outerShdw blurRad="457200" dist="444500" dir="7800000" sx="89000" sy="89000" algn="tr" rotWithShape="0">
              <a:prstClr val="black">
                <a:alpha val="38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71">
              <a:sym typeface="Gill Sans" charset="0"/>
            </a:endParaRPr>
          </a:p>
        </p:txBody>
      </p:sp>
      <p:sp>
        <p:nvSpPr>
          <p:cNvPr id="171" name="Rectangle 17"/>
          <p:cNvSpPr>
            <a:spLocks/>
          </p:cNvSpPr>
          <p:nvPr/>
        </p:nvSpPr>
        <p:spPr bwMode="auto">
          <a:xfrm>
            <a:off x="1587018" y="6769711"/>
            <a:ext cx="1845892" cy="8758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fontAlgn="base">
              <a:lnSpc>
                <a:spcPct val="125000"/>
              </a:lnSpc>
              <a:spcBef>
                <a:spcPct val="0"/>
              </a:spcBef>
              <a:spcAft>
                <a:spcPct val="0"/>
              </a:spcAft>
            </a:pPr>
            <a:r>
              <a:rPr lang="zh-CN" altLang="en-US" sz="1441" dirty="0">
                <a:solidFill>
                  <a:schemeClr val="bg2"/>
                </a:solidFill>
                <a:latin typeface="微软雅黑"/>
                <a:ea typeface="微软雅黑"/>
                <a:cs typeface="Lato Light" charset="0"/>
                <a:sym typeface="Lato Light" charset="0"/>
              </a:rPr>
              <a:t>此处添加详细文本描述，建议与标题相关并符合整体语言风格</a:t>
            </a:r>
            <a:endParaRPr lang="en-US" sz="1441" dirty="0">
              <a:solidFill>
                <a:schemeClr val="bg2"/>
              </a:solidFill>
              <a:latin typeface="微软雅黑"/>
              <a:ea typeface="微软雅黑"/>
              <a:cs typeface="Lato Light" charset="0"/>
              <a:sym typeface="Lato Light" charset="0"/>
            </a:endParaRPr>
          </a:p>
        </p:txBody>
      </p:sp>
      <p:sp>
        <p:nvSpPr>
          <p:cNvPr id="173" name="Oval 86"/>
          <p:cNvSpPr/>
          <p:nvPr/>
        </p:nvSpPr>
        <p:spPr bwMode="auto">
          <a:xfrm rot="8637565">
            <a:off x="3631955" y="4862723"/>
            <a:ext cx="420428" cy="427476"/>
          </a:xfrm>
          <a:prstGeom prst="ellipse">
            <a:avLst/>
          </a:prstGeom>
          <a:solidFill>
            <a:schemeClr val="accent1"/>
          </a:solidFill>
          <a:ln w="12700">
            <a:noFill/>
          </a:ln>
          <a:effectLst>
            <a:outerShdw blurRad="457200" dist="444500" dir="7800000" sx="89000" sy="89000" algn="tr" rotWithShape="0">
              <a:prstClr val="black">
                <a:alpha val="38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71">
              <a:sym typeface="Gill Sans" charset="0"/>
            </a:endParaRPr>
          </a:p>
        </p:txBody>
      </p:sp>
      <p:sp>
        <p:nvSpPr>
          <p:cNvPr id="174" name="Oval 94"/>
          <p:cNvSpPr/>
          <p:nvPr/>
        </p:nvSpPr>
        <p:spPr bwMode="auto">
          <a:xfrm rot="9824873">
            <a:off x="8093970" y="3686218"/>
            <a:ext cx="420428" cy="427476"/>
          </a:xfrm>
          <a:prstGeom prst="ellipse">
            <a:avLst/>
          </a:prstGeom>
          <a:solidFill>
            <a:schemeClr val="accent3"/>
          </a:solidFill>
          <a:ln w="12700">
            <a:noFill/>
          </a:ln>
          <a:effectLst>
            <a:outerShdw blurRad="457200" dist="444500" dir="7800000" sx="89000" sy="89000" algn="tr" rotWithShape="0">
              <a:prstClr val="black">
                <a:alpha val="38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71">
              <a:sym typeface="Gill Sans" charset="0"/>
            </a:endParaRPr>
          </a:p>
        </p:txBody>
      </p:sp>
      <p:sp>
        <p:nvSpPr>
          <p:cNvPr id="175" name="Oval 99"/>
          <p:cNvSpPr/>
          <p:nvPr/>
        </p:nvSpPr>
        <p:spPr bwMode="auto">
          <a:xfrm>
            <a:off x="5792006" y="4142031"/>
            <a:ext cx="420428" cy="427476"/>
          </a:xfrm>
          <a:prstGeom prst="ellipse">
            <a:avLst/>
          </a:prstGeom>
          <a:solidFill>
            <a:schemeClr val="accent2"/>
          </a:solidFill>
          <a:ln w="12700">
            <a:noFill/>
          </a:ln>
          <a:effectLst>
            <a:outerShdw blurRad="457200" dist="444500" dir="7800000" sx="89000" sy="89000" algn="tr" rotWithShape="0">
              <a:prstClr val="black">
                <a:alpha val="38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71">
              <a:sym typeface="Gill Sans" charset="0"/>
            </a:endParaRPr>
          </a:p>
        </p:txBody>
      </p:sp>
      <p:sp>
        <p:nvSpPr>
          <p:cNvPr id="176" name="Rectangle 17"/>
          <p:cNvSpPr>
            <a:spLocks/>
          </p:cNvSpPr>
          <p:nvPr/>
        </p:nvSpPr>
        <p:spPr bwMode="auto">
          <a:xfrm>
            <a:off x="5463765" y="4776299"/>
            <a:ext cx="1753613" cy="8758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fontAlgn="base">
              <a:lnSpc>
                <a:spcPct val="125000"/>
              </a:lnSpc>
              <a:spcBef>
                <a:spcPct val="0"/>
              </a:spcBef>
              <a:spcAft>
                <a:spcPct val="0"/>
              </a:spcAft>
            </a:pPr>
            <a:r>
              <a:rPr lang="zh-CN" altLang="en-US" sz="1441" dirty="0">
                <a:solidFill>
                  <a:schemeClr val="bg2"/>
                </a:solidFill>
                <a:latin typeface="微软雅黑"/>
                <a:ea typeface="微软雅黑"/>
                <a:cs typeface="Lato Light" charset="0"/>
                <a:sym typeface="Lato Light" charset="0"/>
              </a:rPr>
              <a:t>此处添加详细文本描述，建议与标题相关并符合整体语言风格</a:t>
            </a:r>
            <a:endParaRPr lang="en-US" sz="1441" dirty="0">
              <a:solidFill>
                <a:schemeClr val="bg2"/>
              </a:solidFill>
              <a:latin typeface="微软雅黑"/>
              <a:ea typeface="微软雅黑"/>
              <a:cs typeface="Lato Light" charset="0"/>
              <a:sym typeface="Lato Light" charset="0"/>
            </a:endParaRPr>
          </a:p>
        </p:txBody>
      </p:sp>
      <p:sp>
        <p:nvSpPr>
          <p:cNvPr id="177" name="Rectangle 17"/>
          <p:cNvSpPr>
            <a:spLocks/>
          </p:cNvSpPr>
          <p:nvPr/>
        </p:nvSpPr>
        <p:spPr bwMode="auto">
          <a:xfrm>
            <a:off x="7481412" y="2578768"/>
            <a:ext cx="1701327" cy="838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fontAlgn="base">
              <a:lnSpc>
                <a:spcPct val="125000"/>
              </a:lnSpc>
              <a:spcBef>
                <a:spcPct val="0"/>
              </a:spcBef>
              <a:spcAft>
                <a:spcPct val="0"/>
              </a:spcAft>
            </a:pPr>
            <a:r>
              <a:rPr lang="zh-CN" altLang="en-US" sz="1441" dirty="0">
                <a:solidFill>
                  <a:schemeClr val="bg2"/>
                </a:solidFill>
                <a:latin typeface="微软雅黑"/>
                <a:ea typeface="微软雅黑"/>
                <a:cs typeface="Lato Light" charset="0"/>
                <a:sym typeface="Lato Light" charset="0"/>
              </a:rPr>
              <a:t>此处添加详细文本描述，建议与标题相关并符合整体语言风格</a:t>
            </a:r>
            <a:endParaRPr lang="en-US" sz="1441" dirty="0">
              <a:solidFill>
                <a:schemeClr val="bg2"/>
              </a:solidFill>
              <a:latin typeface="微软雅黑"/>
              <a:ea typeface="微软雅黑"/>
              <a:cs typeface="Lato Light" charset="0"/>
              <a:sym typeface="Lato Light" charset="0"/>
            </a:endParaRPr>
          </a:p>
        </p:txBody>
      </p:sp>
      <p:sp>
        <p:nvSpPr>
          <p:cNvPr id="178" name="Rectangle 17"/>
          <p:cNvSpPr>
            <a:spLocks/>
          </p:cNvSpPr>
          <p:nvPr/>
        </p:nvSpPr>
        <p:spPr bwMode="auto">
          <a:xfrm>
            <a:off x="2523682" y="3719268"/>
            <a:ext cx="1701327" cy="9664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fontAlgn="base">
              <a:lnSpc>
                <a:spcPct val="125000"/>
              </a:lnSpc>
              <a:spcBef>
                <a:spcPct val="0"/>
              </a:spcBef>
              <a:spcAft>
                <a:spcPct val="0"/>
              </a:spcAft>
            </a:pPr>
            <a:r>
              <a:rPr lang="zh-CN" altLang="en-US" sz="1441" dirty="0">
                <a:solidFill>
                  <a:schemeClr val="bg2"/>
                </a:solidFill>
                <a:latin typeface="微软雅黑"/>
                <a:ea typeface="微软雅黑"/>
                <a:cs typeface="Lato Light" charset="0"/>
                <a:sym typeface="Lato Light" charset="0"/>
              </a:rPr>
              <a:t>此处添加详细文本描述，建议与标题相关并符合整体语言风格</a:t>
            </a:r>
            <a:endParaRPr lang="en-US" sz="1441" dirty="0">
              <a:solidFill>
                <a:schemeClr val="bg2"/>
              </a:solidFill>
              <a:latin typeface="微软雅黑"/>
              <a:ea typeface="微软雅黑"/>
              <a:cs typeface="Lato Light" charset="0"/>
              <a:sym typeface="Lato Light" charset="0"/>
            </a:endParaRPr>
          </a:p>
        </p:txBody>
      </p:sp>
      <p:sp>
        <p:nvSpPr>
          <p:cNvPr id="206" name="Oval 99"/>
          <p:cNvSpPr/>
          <p:nvPr/>
        </p:nvSpPr>
        <p:spPr bwMode="auto">
          <a:xfrm>
            <a:off x="10186591" y="3623946"/>
            <a:ext cx="420428" cy="427476"/>
          </a:xfrm>
          <a:prstGeom prst="ellipse">
            <a:avLst/>
          </a:prstGeom>
          <a:solidFill>
            <a:schemeClr val="accent2"/>
          </a:solidFill>
          <a:ln w="12700">
            <a:noFill/>
          </a:ln>
          <a:effectLst>
            <a:outerShdw blurRad="457200" dist="444500" dir="7800000" sx="89000" sy="89000" algn="tr" rotWithShape="0">
              <a:prstClr val="black">
                <a:alpha val="38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71">
              <a:sym typeface="Gill Sans" charset="0"/>
            </a:endParaRPr>
          </a:p>
        </p:txBody>
      </p:sp>
      <p:sp>
        <p:nvSpPr>
          <p:cNvPr id="207" name="Oval 99"/>
          <p:cNvSpPr/>
          <p:nvPr/>
        </p:nvSpPr>
        <p:spPr bwMode="auto">
          <a:xfrm>
            <a:off x="12401704" y="3870203"/>
            <a:ext cx="420428" cy="427476"/>
          </a:xfrm>
          <a:prstGeom prst="ellipse">
            <a:avLst/>
          </a:prstGeom>
          <a:solidFill>
            <a:schemeClr val="accent1"/>
          </a:solidFill>
          <a:ln w="12700">
            <a:noFill/>
          </a:ln>
          <a:effectLst>
            <a:outerShdw blurRad="457200" dist="444500" dir="7800000" sx="89000" sy="89000" algn="tr" rotWithShape="0">
              <a:prstClr val="black">
                <a:alpha val="38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71">
              <a:sym typeface="Gill Sans" charset="0"/>
            </a:endParaRPr>
          </a:p>
        </p:txBody>
      </p:sp>
      <p:sp>
        <p:nvSpPr>
          <p:cNvPr id="211" name="Rectangle 17"/>
          <p:cNvSpPr>
            <a:spLocks/>
          </p:cNvSpPr>
          <p:nvPr/>
        </p:nvSpPr>
        <p:spPr bwMode="auto">
          <a:xfrm>
            <a:off x="9638900" y="4323251"/>
            <a:ext cx="1701327" cy="838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fontAlgn="base">
              <a:lnSpc>
                <a:spcPct val="125000"/>
              </a:lnSpc>
              <a:spcBef>
                <a:spcPct val="0"/>
              </a:spcBef>
              <a:spcAft>
                <a:spcPct val="0"/>
              </a:spcAft>
            </a:pPr>
            <a:r>
              <a:rPr lang="zh-CN" altLang="en-US" sz="1441" dirty="0">
                <a:solidFill>
                  <a:schemeClr val="bg2"/>
                </a:solidFill>
                <a:latin typeface="微软雅黑"/>
                <a:ea typeface="微软雅黑"/>
                <a:cs typeface="Lato Light" charset="0"/>
                <a:sym typeface="Lato Light" charset="0"/>
              </a:rPr>
              <a:t>此处添加详细文本描述，建议与标题相关并符合整体语言风格</a:t>
            </a:r>
            <a:endParaRPr lang="en-US" sz="1441" dirty="0">
              <a:solidFill>
                <a:schemeClr val="bg2"/>
              </a:solidFill>
              <a:latin typeface="微软雅黑"/>
              <a:ea typeface="微软雅黑"/>
              <a:cs typeface="Lato Light" charset="0"/>
              <a:sym typeface="Lato Light" charset="0"/>
            </a:endParaRPr>
          </a:p>
        </p:txBody>
      </p:sp>
      <p:sp>
        <p:nvSpPr>
          <p:cNvPr id="212" name="Rectangle 17"/>
          <p:cNvSpPr>
            <a:spLocks/>
          </p:cNvSpPr>
          <p:nvPr/>
        </p:nvSpPr>
        <p:spPr bwMode="auto">
          <a:xfrm>
            <a:off x="11854013" y="2782888"/>
            <a:ext cx="1701327" cy="838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fontAlgn="base">
              <a:lnSpc>
                <a:spcPct val="125000"/>
              </a:lnSpc>
              <a:spcBef>
                <a:spcPct val="0"/>
              </a:spcBef>
              <a:spcAft>
                <a:spcPct val="0"/>
              </a:spcAft>
            </a:pPr>
            <a:r>
              <a:rPr lang="zh-CN" altLang="en-US" sz="1441" dirty="0">
                <a:solidFill>
                  <a:schemeClr val="bg2"/>
                </a:solidFill>
                <a:latin typeface="微软雅黑"/>
                <a:ea typeface="微软雅黑"/>
                <a:cs typeface="Lato Light" charset="0"/>
                <a:sym typeface="Lato Light" charset="0"/>
              </a:rPr>
              <a:t>此处添加详细文本描述，建议与标题相关并符合整体语言风格</a:t>
            </a:r>
            <a:endParaRPr lang="en-US" sz="1441" dirty="0">
              <a:solidFill>
                <a:schemeClr val="bg2"/>
              </a:solidFill>
              <a:latin typeface="微软雅黑"/>
              <a:ea typeface="微软雅黑"/>
              <a:cs typeface="Lato Light" charset="0"/>
              <a:sym typeface="Lato Light" charset="0"/>
            </a:endParaRPr>
          </a:p>
        </p:txBody>
      </p:sp>
      <p:grpSp>
        <p:nvGrpSpPr>
          <p:cNvPr id="12" name="组合 11"/>
          <p:cNvGrpSpPr/>
          <p:nvPr/>
        </p:nvGrpSpPr>
        <p:grpSpPr>
          <a:xfrm>
            <a:off x="285005" y="3963589"/>
            <a:ext cx="1844901" cy="1840087"/>
            <a:chOff x="276876" y="3963510"/>
            <a:chExt cx="1792285" cy="1787608"/>
          </a:xfrm>
        </p:grpSpPr>
        <p:sp>
          <p:nvSpPr>
            <p:cNvPr id="169" name="Oval Callout 10"/>
            <p:cNvSpPr/>
            <p:nvPr/>
          </p:nvSpPr>
          <p:spPr bwMode="auto">
            <a:xfrm rot="19660752">
              <a:off x="276876" y="3963510"/>
              <a:ext cx="1792285" cy="1787608"/>
            </a:xfrm>
            <a:prstGeom prst="wedgeEllipseCallout">
              <a:avLst/>
            </a:prstGeom>
            <a:gradFill>
              <a:gsLst>
                <a:gs pos="0">
                  <a:schemeClr val="bg1">
                    <a:lumMod val="82000"/>
                    <a:lumOff val="18000"/>
                  </a:schemeClr>
                </a:gs>
                <a:gs pos="47000">
                  <a:srgbClr val="F5F5F5"/>
                </a:gs>
                <a:gs pos="100000">
                  <a:schemeClr val="bg1">
                    <a:lumMod val="95000"/>
                    <a:lumOff val="5000"/>
                  </a:schemeClr>
                </a:gs>
              </a:gsLst>
              <a:lin ang="18900000" scaled="0"/>
            </a:gradFill>
            <a:ln w="7938" cap="flat">
              <a:noFill/>
              <a:prstDash val="solid"/>
              <a:miter lim="800000"/>
              <a:headEnd/>
              <a:tailEnd/>
            </a:ln>
            <a:effectLst>
              <a:outerShdw blurRad="228600" dist="114300" dir="2700000" algn="tl" rotWithShape="0">
                <a:prstClr val="black">
                  <a:alpha val="25000"/>
                </a:prstClr>
              </a:outerShdw>
            </a:effectLst>
            <a:extLst/>
          </p:spPr>
          <p:txBody>
            <a:bodyPr vert="horz" wrap="square" lIns="94124" tIns="47062" rIns="94124" bIns="47062" numCol="1" anchor="t" anchorCtr="0" compatLnSpc="1">
              <a:prstTxWarp prst="textNoShape">
                <a:avLst/>
              </a:prstTxWarp>
            </a:bodyPr>
            <a:lstStyle/>
            <a:p>
              <a:endParaRPr lang="en-US" sz="2471">
                <a:sym typeface="Gill Sans" charset="0"/>
              </a:endParaRPr>
            </a:p>
          </p:txBody>
        </p:sp>
        <p:grpSp>
          <p:nvGrpSpPr>
            <p:cNvPr id="11" name="组合 10"/>
            <p:cNvGrpSpPr/>
            <p:nvPr/>
          </p:nvGrpSpPr>
          <p:grpSpPr>
            <a:xfrm>
              <a:off x="432216" y="4106487"/>
              <a:ext cx="1501654" cy="1501654"/>
              <a:chOff x="432216" y="4106487"/>
              <a:chExt cx="1501654" cy="1501654"/>
            </a:xfrm>
          </p:grpSpPr>
          <p:sp>
            <p:nvSpPr>
              <p:cNvPr id="10" name="椭圆 9"/>
              <p:cNvSpPr/>
              <p:nvPr/>
            </p:nvSpPr>
            <p:spPr>
              <a:xfrm>
                <a:off x="432216" y="4106487"/>
                <a:ext cx="1501654" cy="1501654"/>
              </a:xfrm>
              <a:prstGeom prst="ellipse">
                <a:avLst/>
              </a:prstGeom>
              <a:solidFill>
                <a:schemeClr val="accent2"/>
              </a:solidFill>
              <a:ln w="7938" cap="flat">
                <a:noFill/>
                <a:prstDash val="solid"/>
                <a:miter lim="800000"/>
                <a:headEnd/>
                <a:tailEnd/>
              </a:ln>
              <a:effectLst/>
            </p:spPr>
            <p:txBody>
              <a:bodyPr vert="horz" wrap="square" lIns="94124" tIns="47062" rIns="94124" bIns="47062" numCol="1" anchor="t" anchorCtr="0" compatLnSpc="1">
                <a:prstTxWarp prst="textNoShape">
                  <a:avLst/>
                </a:prstTxWarp>
              </a:bodyPr>
              <a:lstStyle/>
              <a:p>
                <a:endParaRPr lang="zh-CN" altLang="en-US" sz="2471"/>
              </a:p>
            </p:txBody>
          </p:sp>
          <p:sp>
            <p:nvSpPr>
              <p:cNvPr id="213" name="TextBox 212"/>
              <p:cNvSpPr txBox="1"/>
              <p:nvPr/>
            </p:nvSpPr>
            <p:spPr>
              <a:xfrm>
                <a:off x="652257" y="4608884"/>
                <a:ext cx="1087221" cy="554319"/>
              </a:xfrm>
              <a:prstGeom prst="rect">
                <a:avLst/>
              </a:prstGeom>
              <a:noFill/>
            </p:spPr>
            <p:txBody>
              <a:bodyPr wrap="none" lIns="112949" tIns="56475" rIns="112949" bIns="56475" rtlCol="0">
                <a:spAutoFit/>
              </a:bodyPr>
              <a:lstStyle/>
              <a:p>
                <a:pPr defTabSz="1453831"/>
                <a:r>
                  <a:rPr lang="en-US" altLang="zh-CN" sz="2882" dirty="0">
                    <a:solidFill>
                      <a:srgbClr val="FFFFFF"/>
                    </a:solidFill>
                    <a:latin typeface="微软雅黑" panose="020B0503020204020204" pitchFamily="34" charset="-122"/>
                    <a:ea typeface="微软雅黑" panose="020B0503020204020204" pitchFamily="34" charset="-122"/>
                  </a:rPr>
                  <a:t>2010</a:t>
                </a:r>
                <a:endParaRPr lang="zh-CN" altLang="en-US" sz="2882" dirty="0">
                  <a:solidFill>
                    <a:srgbClr val="FFFFFF"/>
                  </a:solidFill>
                  <a:latin typeface="微软雅黑" panose="020B0503020204020204" pitchFamily="34" charset="-122"/>
                  <a:ea typeface="微软雅黑" panose="020B0503020204020204" pitchFamily="34" charset="-122"/>
                </a:endParaRPr>
              </a:p>
            </p:txBody>
          </p:sp>
        </p:grpSp>
      </p:grpSp>
      <p:grpSp>
        <p:nvGrpSpPr>
          <p:cNvPr id="13" name="组合 12"/>
          <p:cNvGrpSpPr/>
          <p:nvPr/>
        </p:nvGrpSpPr>
        <p:grpSpPr>
          <a:xfrm>
            <a:off x="3649711" y="5506702"/>
            <a:ext cx="1809751" cy="1875824"/>
            <a:chOff x="3545621" y="5462613"/>
            <a:chExt cx="1758137" cy="1822326"/>
          </a:xfrm>
        </p:grpSpPr>
        <p:sp>
          <p:nvSpPr>
            <p:cNvPr id="172" name="Oval Callout 85"/>
            <p:cNvSpPr/>
            <p:nvPr/>
          </p:nvSpPr>
          <p:spPr bwMode="auto">
            <a:xfrm rot="8037643">
              <a:off x="3513527" y="5494707"/>
              <a:ext cx="1822326" cy="1758137"/>
            </a:xfrm>
            <a:prstGeom prst="wedgeEllipseCallout">
              <a:avLst/>
            </a:prstGeom>
            <a:gradFill>
              <a:gsLst>
                <a:gs pos="0">
                  <a:schemeClr val="bg1">
                    <a:lumMod val="82000"/>
                    <a:lumOff val="18000"/>
                  </a:schemeClr>
                </a:gs>
                <a:gs pos="47000">
                  <a:srgbClr val="F5F5F5"/>
                </a:gs>
                <a:gs pos="100000">
                  <a:schemeClr val="bg1">
                    <a:lumMod val="95000"/>
                    <a:lumOff val="5000"/>
                  </a:schemeClr>
                </a:gs>
              </a:gsLst>
              <a:lin ang="18900000" scaled="0"/>
            </a:gradFill>
            <a:ln w="7938" cap="flat">
              <a:noFill/>
              <a:prstDash val="solid"/>
              <a:miter lim="800000"/>
              <a:headEnd/>
              <a:tailEnd/>
            </a:ln>
            <a:effectLst>
              <a:outerShdw blurRad="228600" dist="114300" dir="2700000" algn="tl" rotWithShape="0">
                <a:prstClr val="black">
                  <a:alpha val="25000"/>
                </a:prstClr>
              </a:outerShdw>
            </a:effectLst>
            <a:extLst/>
          </p:spPr>
          <p:txBody>
            <a:bodyPr vert="horz" wrap="square" lIns="94124" tIns="47062" rIns="94124" bIns="47062" numCol="1" anchor="t" anchorCtr="0" compatLnSpc="1">
              <a:prstTxWarp prst="textNoShape">
                <a:avLst/>
              </a:prstTxWarp>
            </a:bodyPr>
            <a:lstStyle/>
            <a:p>
              <a:endParaRPr lang="en-US" sz="2471">
                <a:sym typeface="Gill Sans" charset="0"/>
              </a:endParaRPr>
            </a:p>
          </p:txBody>
        </p:sp>
        <p:sp>
          <p:nvSpPr>
            <p:cNvPr id="225" name="椭圆 224"/>
            <p:cNvSpPr/>
            <p:nvPr/>
          </p:nvSpPr>
          <p:spPr>
            <a:xfrm>
              <a:off x="3682288" y="5619793"/>
              <a:ext cx="1504854" cy="1504854"/>
            </a:xfrm>
            <a:prstGeom prst="ellipse">
              <a:avLst/>
            </a:prstGeom>
            <a:solidFill>
              <a:schemeClr val="accent1"/>
            </a:solidFill>
            <a:ln w="7938" cap="flat">
              <a:noFill/>
              <a:prstDash val="solid"/>
              <a:miter lim="800000"/>
              <a:headEnd/>
              <a:tailEnd/>
            </a:ln>
            <a:effectLst/>
          </p:spPr>
          <p:txBody>
            <a:bodyPr vert="horz" wrap="square" lIns="94124" tIns="47062" rIns="94124" bIns="47062" numCol="1" anchor="t" anchorCtr="0" compatLnSpc="1">
              <a:prstTxWarp prst="textNoShape">
                <a:avLst/>
              </a:prstTxWarp>
            </a:bodyPr>
            <a:lstStyle/>
            <a:p>
              <a:endParaRPr lang="zh-CN" altLang="en-US" sz="2471"/>
            </a:p>
          </p:txBody>
        </p:sp>
        <p:sp>
          <p:nvSpPr>
            <p:cNvPr id="214" name="TextBox 213"/>
            <p:cNvSpPr txBox="1"/>
            <p:nvPr/>
          </p:nvSpPr>
          <p:spPr>
            <a:xfrm>
              <a:off x="3903929" y="6161448"/>
              <a:ext cx="1087221" cy="554319"/>
            </a:xfrm>
            <a:prstGeom prst="rect">
              <a:avLst/>
            </a:prstGeom>
            <a:noFill/>
          </p:spPr>
          <p:txBody>
            <a:bodyPr wrap="none" lIns="112949" tIns="56475" rIns="112949" bIns="56475" rtlCol="0">
              <a:spAutoFit/>
            </a:bodyPr>
            <a:lstStyle/>
            <a:p>
              <a:pPr defTabSz="1453831"/>
              <a:r>
                <a:rPr lang="en-US" altLang="zh-CN" sz="2882" dirty="0">
                  <a:solidFill>
                    <a:srgbClr val="FFFFFF"/>
                  </a:solidFill>
                  <a:latin typeface="微软雅黑" panose="020B0503020204020204" pitchFamily="34" charset="-122"/>
                  <a:ea typeface="微软雅黑" panose="020B0503020204020204" pitchFamily="34" charset="-122"/>
                </a:rPr>
                <a:t>2011</a:t>
              </a:r>
              <a:endParaRPr lang="zh-CN" altLang="en-US" sz="2882" dirty="0">
                <a:solidFill>
                  <a:srgbClr val="FFFFFF"/>
                </a:solidFill>
                <a:latin typeface="微软雅黑" panose="020B0503020204020204" pitchFamily="34" charset="-122"/>
                <a:ea typeface="微软雅黑" panose="020B0503020204020204" pitchFamily="34" charset="-122"/>
              </a:endParaRPr>
            </a:p>
          </p:txBody>
        </p:sp>
      </p:grpSp>
      <p:grpSp>
        <p:nvGrpSpPr>
          <p:cNvPr id="14" name="组合 13"/>
          <p:cNvGrpSpPr/>
          <p:nvPr/>
        </p:nvGrpSpPr>
        <p:grpSpPr>
          <a:xfrm>
            <a:off x="4830530" y="1765363"/>
            <a:ext cx="1844901" cy="1840087"/>
            <a:chOff x="4692763" y="1827977"/>
            <a:chExt cx="1792285" cy="1787608"/>
          </a:xfrm>
        </p:grpSpPr>
        <p:sp>
          <p:nvSpPr>
            <p:cNvPr id="205" name="Oval Callout 10"/>
            <p:cNvSpPr/>
            <p:nvPr/>
          </p:nvSpPr>
          <p:spPr bwMode="auto">
            <a:xfrm rot="19660752">
              <a:off x="4692763" y="1827977"/>
              <a:ext cx="1792285" cy="1787608"/>
            </a:xfrm>
            <a:prstGeom prst="wedgeEllipseCallout">
              <a:avLst/>
            </a:prstGeom>
            <a:gradFill>
              <a:gsLst>
                <a:gs pos="0">
                  <a:schemeClr val="bg1">
                    <a:lumMod val="82000"/>
                    <a:lumOff val="18000"/>
                  </a:schemeClr>
                </a:gs>
                <a:gs pos="47000">
                  <a:srgbClr val="F5F5F5"/>
                </a:gs>
                <a:gs pos="100000">
                  <a:schemeClr val="bg1">
                    <a:lumMod val="95000"/>
                    <a:lumOff val="5000"/>
                  </a:schemeClr>
                </a:gs>
              </a:gsLst>
              <a:lin ang="18900000" scaled="0"/>
            </a:gradFill>
            <a:ln w="7938" cap="flat">
              <a:noFill/>
              <a:prstDash val="solid"/>
              <a:miter lim="800000"/>
              <a:headEnd/>
              <a:tailEnd/>
            </a:ln>
            <a:effectLst>
              <a:outerShdw blurRad="228600" dist="114300" dir="2700000" algn="tl" rotWithShape="0">
                <a:prstClr val="black">
                  <a:alpha val="25000"/>
                </a:prstClr>
              </a:outerShdw>
            </a:effectLst>
            <a:extLst/>
          </p:spPr>
          <p:txBody>
            <a:bodyPr vert="horz" wrap="square" lIns="94124" tIns="47062" rIns="94124" bIns="47062" numCol="1" anchor="t" anchorCtr="0" compatLnSpc="1">
              <a:prstTxWarp prst="textNoShape">
                <a:avLst/>
              </a:prstTxWarp>
            </a:bodyPr>
            <a:lstStyle/>
            <a:p>
              <a:endParaRPr lang="en-US" sz="2471">
                <a:sym typeface="Gill Sans" charset="0"/>
              </a:endParaRPr>
            </a:p>
          </p:txBody>
        </p:sp>
        <p:sp>
          <p:nvSpPr>
            <p:cNvPr id="226" name="椭圆 225"/>
            <p:cNvSpPr/>
            <p:nvPr/>
          </p:nvSpPr>
          <p:spPr>
            <a:xfrm>
              <a:off x="4854703" y="1977838"/>
              <a:ext cx="1501654" cy="1501654"/>
            </a:xfrm>
            <a:prstGeom prst="ellipse">
              <a:avLst/>
            </a:prstGeom>
            <a:solidFill>
              <a:schemeClr val="accent4"/>
            </a:solidFill>
            <a:ln w="7938" cap="flat">
              <a:noFill/>
              <a:prstDash val="solid"/>
              <a:miter lim="800000"/>
              <a:headEnd/>
              <a:tailEnd/>
            </a:ln>
            <a:effectLst/>
          </p:spPr>
          <p:txBody>
            <a:bodyPr vert="horz" wrap="square" lIns="94124" tIns="47062" rIns="94124" bIns="47062" numCol="1" anchor="t" anchorCtr="0" compatLnSpc="1">
              <a:prstTxWarp prst="textNoShape">
                <a:avLst/>
              </a:prstTxWarp>
            </a:bodyPr>
            <a:lstStyle/>
            <a:p>
              <a:endParaRPr lang="zh-CN" altLang="en-US" sz="2471"/>
            </a:p>
          </p:txBody>
        </p:sp>
        <p:sp>
          <p:nvSpPr>
            <p:cNvPr id="215" name="TextBox 214"/>
            <p:cNvSpPr txBox="1"/>
            <p:nvPr/>
          </p:nvSpPr>
          <p:spPr>
            <a:xfrm>
              <a:off x="5084770" y="2449008"/>
              <a:ext cx="1062533" cy="541670"/>
            </a:xfrm>
            <a:prstGeom prst="rect">
              <a:avLst/>
            </a:prstGeom>
            <a:noFill/>
          </p:spPr>
          <p:txBody>
            <a:bodyPr wrap="none" lIns="112949" tIns="56475" rIns="112949" bIns="56475" rtlCol="0">
              <a:spAutoFit/>
            </a:bodyPr>
            <a:lstStyle/>
            <a:p>
              <a:pPr defTabSz="1453831"/>
              <a:r>
                <a:rPr lang="en-US" altLang="zh-CN" sz="2882" dirty="0">
                  <a:solidFill>
                    <a:srgbClr val="FFFFFF"/>
                  </a:solidFill>
                  <a:latin typeface="微软雅黑" panose="020B0503020204020204" pitchFamily="34" charset="-122"/>
                  <a:ea typeface="微软雅黑" panose="020B0503020204020204" pitchFamily="34" charset="-122"/>
                </a:rPr>
                <a:t>2014</a:t>
              </a:r>
              <a:endParaRPr lang="zh-CN" altLang="en-US" sz="2882" dirty="0">
                <a:solidFill>
                  <a:srgbClr val="FFFFFF"/>
                </a:solidFill>
                <a:latin typeface="微软雅黑" panose="020B0503020204020204" pitchFamily="34" charset="-122"/>
                <a:ea typeface="微软雅黑" panose="020B0503020204020204" pitchFamily="34" charset="-122"/>
              </a:endParaRPr>
            </a:p>
          </p:txBody>
        </p:sp>
      </p:grpSp>
      <p:grpSp>
        <p:nvGrpSpPr>
          <p:cNvPr id="16" name="组合 15"/>
          <p:cNvGrpSpPr/>
          <p:nvPr/>
        </p:nvGrpSpPr>
        <p:grpSpPr>
          <a:xfrm>
            <a:off x="7563321" y="4540978"/>
            <a:ext cx="1822024" cy="1863189"/>
            <a:chOff x="7347616" y="4524431"/>
            <a:chExt cx="1770060" cy="1810051"/>
          </a:xfrm>
        </p:grpSpPr>
        <p:sp>
          <p:nvSpPr>
            <p:cNvPr id="208" name="Oval Callout 85"/>
            <p:cNvSpPr/>
            <p:nvPr/>
          </p:nvSpPr>
          <p:spPr bwMode="auto">
            <a:xfrm rot="9305715">
              <a:off x="7347616" y="4524431"/>
              <a:ext cx="1770060" cy="1810051"/>
            </a:xfrm>
            <a:prstGeom prst="wedgeEllipseCallout">
              <a:avLst/>
            </a:prstGeom>
            <a:gradFill>
              <a:gsLst>
                <a:gs pos="0">
                  <a:schemeClr val="bg1">
                    <a:lumMod val="82000"/>
                    <a:lumOff val="18000"/>
                  </a:schemeClr>
                </a:gs>
                <a:gs pos="47000">
                  <a:srgbClr val="F5F5F5"/>
                </a:gs>
                <a:gs pos="100000">
                  <a:schemeClr val="bg1">
                    <a:lumMod val="95000"/>
                    <a:lumOff val="5000"/>
                  </a:schemeClr>
                </a:gs>
              </a:gsLst>
              <a:lin ang="18900000" scaled="0"/>
            </a:gradFill>
            <a:ln w="7938" cap="flat">
              <a:noFill/>
              <a:prstDash val="solid"/>
              <a:miter lim="800000"/>
              <a:headEnd/>
              <a:tailEnd/>
            </a:ln>
            <a:effectLst>
              <a:outerShdw blurRad="228600" dist="114300" dir="2700000" algn="tl" rotWithShape="0">
                <a:prstClr val="black">
                  <a:alpha val="25000"/>
                </a:prstClr>
              </a:outerShdw>
            </a:effectLst>
            <a:extLst/>
          </p:spPr>
          <p:txBody>
            <a:bodyPr vert="horz" wrap="square" lIns="94124" tIns="47062" rIns="94124" bIns="47062" numCol="1" anchor="t" anchorCtr="0" compatLnSpc="1">
              <a:prstTxWarp prst="textNoShape">
                <a:avLst/>
              </a:prstTxWarp>
            </a:bodyPr>
            <a:lstStyle/>
            <a:p>
              <a:endParaRPr lang="en-US" sz="2471">
                <a:sym typeface="Gill Sans" charset="0"/>
              </a:endParaRPr>
            </a:p>
          </p:txBody>
        </p:sp>
        <p:grpSp>
          <p:nvGrpSpPr>
            <p:cNvPr id="15" name="组合 14"/>
            <p:cNvGrpSpPr/>
            <p:nvPr/>
          </p:nvGrpSpPr>
          <p:grpSpPr>
            <a:xfrm>
              <a:off x="7504171" y="4700981"/>
              <a:ext cx="1490200" cy="1490200"/>
              <a:chOff x="7504171" y="4700981"/>
              <a:chExt cx="1490200" cy="1490200"/>
            </a:xfrm>
          </p:grpSpPr>
          <p:sp>
            <p:nvSpPr>
              <p:cNvPr id="227" name="椭圆 226"/>
              <p:cNvSpPr/>
              <p:nvPr/>
            </p:nvSpPr>
            <p:spPr>
              <a:xfrm>
                <a:off x="7504171" y="4700981"/>
                <a:ext cx="1490200" cy="1490200"/>
              </a:xfrm>
              <a:prstGeom prst="ellipse">
                <a:avLst/>
              </a:prstGeom>
              <a:solidFill>
                <a:schemeClr val="accent3"/>
              </a:solidFill>
              <a:ln w="7938" cap="flat">
                <a:noFill/>
                <a:prstDash val="solid"/>
                <a:miter lim="800000"/>
                <a:headEnd/>
                <a:tailEnd/>
              </a:ln>
              <a:effectLst/>
            </p:spPr>
            <p:txBody>
              <a:bodyPr vert="horz" wrap="square" lIns="94124" tIns="47062" rIns="94124" bIns="47062" numCol="1" anchor="t" anchorCtr="0" compatLnSpc="1">
                <a:prstTxWarp prst="textNoShape">
                  <a:avLst/>
                </a:prstTxWarp>
              </a:bodyPr>
              <a:lstStyle/>
              <a:p>
                <a:endParaRPr lang="zh-CN" altLang="en-US" sz="2471"/>
              </a:p>
            </p:txBody>
          </p:sp>
          <p:sp>
            <p:nvSpPr>
              <p:cNvPr id="216" name="TextBox 215"/>
              <p:cNvSpPr txBox="1"/>
              <p:nvPr/>
            </p:nvSpPr>
            <p:spPr>
              <a:xfrm>
                <a:off x="7711884" y="5193168"/>
                <a:ext cx="1062533" cy="541670"/>
              </a:xfrm>
              <a:prstGeom prst="rect">
                <a:avLst/>
              </a:prstGeom>
              <a:noFill/>
            </p:spPr>
            <p:txBody>
              <a:bodyPr wrap="none" lIns="112949" tIns="56475" rIns="112949" bIns="56475" rtlCol="0">
                <a:spAutoFit/>
              </a:bodyPr>
              <a:lstStyle/>
              <a:p>
                <a:pPr defTabSz="1453831"/>
                <a:r>
                  <a:rPr lang="en-US" altLang="zh-CN" sz="2882" dirty="0">
                    <a:solidFill>
                      <a:srgbClr val="FFFFFF"/>
                    </a:solidFill>
                    <a:latin typeface="微软雅黑" panose="020B0503020204020204" pitchFamily="34" charset="-122"/>
                    <a:ea typeface="微软雅黑" panose="020B0503020204020204" pitchFamily="34" charset="-122"/>
                  </a:rPr>
                  <a:t>2016</a:t>
                </a:r>
                <a:endParaRPr lang="zh-CN" altLang="en-US" sz="2882" dirty="0">
                  <a:solidFill>
                    <a:srgbClr val="FFFFFF"/>
                  </a:solidFill>
                  <a:latin typeface="微软雅黑" panose="020B0503020204020204" pitchFamily="34" charset="-122"/>
                  <a:ea typeface="微软雅黑" panose="020B0503020204020204" pitchFamily="34" charset="-122"/>
                </a:endParaRPr>
              </a:p>
            </p:txBody>
          </p:sp>
        </p:grpSp>
      </p:grpSp>
      <p:grpSp>
        <p:nvGrpSpPr>
          <p:cNvPr id="17" name="组合 16"/>
          <p:cNvGrpSpPr/>
          <p:nvPr/>
        </p:nvGrpSpPr>
        <p:grpSpPr>
          <a:xfrm>
            <a:off x="9573944" y="1274896"/>
            <a:ext cx="1844901" cy="1840087"/>
            <a:chOff x="9300895" y="1351498"/>
            <a:chExt cx="1792285" cy="1787608"/>
          </a:xfrm>
        </p:grpSpPr>
        <p:sp>
          <p:nvSpPr>
            <p:cNvPr id="209" name="Oval Callout 10"/>
            <p:cNvSpPr/>
            <p:nvPr/>
          </p:nvSpPr>
          <p:spPr bwMode="auto">
            <a:xfrm rot="20704326">
              <a:off x="9300895" y="1351498"/>
              <a:ext cx="1792285" cy="1787608"/>
            </a:xfrm>
            <a:prstGeom prst="wedgeEllipseCallout">
              <a:avLst/>
            </a:prstGeom>
            <a:gradFill>
              <a:gsLst>
                <a:gs pos="0">
                  <a:schemeClr val="bg1">
                    <a:lumMod val="82000"/>
                    <a:lumOff val="18000"/>
                  </a:schemeClr>
                </a:gs>
                <a:gs pos="47000">
                  <a:srgbClr val="F5F5F5"/>
                </a:gs>
                <a:gs pos="100000">
                  <a:schemeClr val="bg1">
                    <a:lumMod val="95000"/>
                    <a:lumOff val="5000"/>
                  </a:schemeClr>
                </a:gs>
              </a:gsLst>
              <a:lin ang="18900000" scaled="0"/>
            </a:gradFill>
            <a:ln w="7938" cap="flat">
              <a:noFill/>
              <a:prstDash val="solid"/>
              <a:miter lim="800000"/>
              <a:headEnd/>
              <a:tailEnd/>
            </a:ln>
            <a:effectLst>
              <a:outerShdw blurRad="228600" dist="114300" dir="2700000" algn="tl" rotWithShape="0">
                <a:prstClr val="black">
                  <a:alpha val="25000"/>
                </a:prstClr>
              </a:outerShdw>
            </a:effectLst>
            <a:extLst/>
          </p:spPr>
          <p:txBody>
            <a:bodyPr vert="horz" wrap="square" lIns="94124" tIns="47062" rIns="94124" bIns="47062" numCol="1" anchor="t" anchorCtr="0" compatLnSpc="1">
              <a:prstTxWarp prst="textNoShape">
                <a:avLst/>
              </a:prstTxWarp>
            </a:bodyPr>
            <a:lstStyle/>
            <a:p>
              <a:endParaRPr lang="en-US" sz="2471">
                <a:sym typeface="Gill Sans" charset="0"/>
              </a:endParaRPr>
            </a:p>
          </p:txBody>
        </p:sp>
        <p:sp>
          <p:nvSpPr>
            <p:cNvPr id="228" name="椭圆 227"/>
            <p:cNvSpPr/>
            <p:nvPr/>
          </p:nvSpPr>
          <p:spPr>
            <a:xfrm>
              <a:off x="9457949" y="1496189"/>
              <a:ext cx="1498226" cy="1498226"/>
            </a:xfrm>
            <a:prstGeom prst="ellipse">
              <a:avLst/>
            </a:prstGeom>
            <a:solidFill>
              <a:schemeClr val="accent2"/>
            </a:solidFill>
            <a:ln w="7938" cap="flat">
              <a:noFill/>
              <a:prstDash val="solid"/>
              <a:miter lim="800000"/>
              <a:headEnd/>
              <a:tailEnd/>
            </a:ln>
            <a:effectLst/>
          </p:spPr>
          <p:txBody>
            <a:bodyPr vert="horz" wrap="square" lIns="94124" tIns="47062" rIns="94124" bIns="47062" numCol="1" anchor="t" anchorCtr="0" compatLnSpc="1">
              <a:prstTxWarp prst="textNoShape">
                <a:avLst/>
              </a:prstTxWarp>
            </a:bodyPr>
            <a:lstStyle/>
            <a:p>
              <a:endParaRPr lang="zh-CN" altLang="en-US" sz="2471"/>
            </a:p>
          </p:txBody>
        </p:sp>
        <p:sp>
          <p:nvSpPr>
            <p:cNvPr id="217" name="TextBox 216"/>
            <p:cNvSpPr txBox="1"/>
            <p:nvPr/>
          </p:nvSpPr>
          <p:spPr>
            <a:xfrm>
              <a:off x="9676276" y="2024252"/>
              <a:ext cx="1062533" cy="541670"/>
            </a:xfrm>
            <a:prstGeom prst="rect">
              <a:avLst/>
            </a:prstGeom>
            <a:noFill/>
          </p:spPr>
          <p:txBody>
            <a:bodyPr wrap="none" lIns="112949" tIns="56475" rIns="112949" bIns="56475" rtlCol="0">
              <a:spAutoFit/>
            </a:bodyPr>
            <a:lstStyle/>
            <a:p>
              <a:pPr defTabSz="1453831"/>
              <a:r>
                <a:rPr lang="en-US" altLang="zh-CN" sz="2882" dirty="0">
                  <a:solidFill>
                    <a:srgbClr val="FFFFFF"/>
                  </a:solidFill>
                  <a:latin typeface="微软雅黑" panose="020B0503020204020204" pitchFamily="34" charset="-122"/>
                  <a:ea typeface="微软雅黑" panose="020B0503020204020204" pitchFamily="34" charset="-122"/>
                </a:rPr>
                <a:t>2018</a:t>
              </a:r>
              <a:endParaRPr lang="zh-CN" altLang="en-US" sz="2882" dirty="0">
                <a:solidFill>
                  <a:srgbClr val="FFFFFF"/>
                </a:solidFill>
                <a:latin typeface="微软雅黑" panose="020B0503020204020204" pitchFamily="34" charset="-122"/>
                <a:ea typeface="微软雅黑" panose="020B0503020204020204" pitchFamily="34" charset="-122"/>
              </a:endParaRPr>
            </a:p>
          </p:txBody>
        </p:sp>
      </p:grpSp>
      <p:grpSp>
        <p:nvGrpSpPr>
          <p:cNvPr id="18" name="组合 17"/>
          <p:cNvGrpSpPr/>
          <p:nvPr/>
        </p:nvGrpSpPr>
        <p:grpSpPr>
          <a:xfrm>
            <a:off x="11617052" y="4749498"/>
            <a:ext cx="1822024" cy="1863189"/>
            <a:chOff x="11285735" y="4727004"/>
            <a:chExt cx="1770060" cy="1810051"/>
          </a:xfrm>
        </p:grpSpPr>
        <p:sp>
          <p:nvSpPr>
            <p:cNvPr id="210" name="Oval Callout 85"/>
            <p:cNvSpPr/>
            <p:nvPr/>
          </p:nvSpPr>
          <p:spPr bwMode="auto">
            <a:xfrm rot="9900337">
              <a:off x="11285735" y="4727004"/>
              <a:ext cx="1770060" cy="1810051"/>
            </a:xfrm>
            <a:prstGeom prst="wedgeEllipseCallout">
              <a:avLst/>
            </a:prstGeom>
            <a:gradFill>
              <a:gsLst>
                <a:gs pos="0">
                  <a:schemeClr val="bg1">
                    <a:lumMod val="82000"/>
                    <a:lumOff val="18000"/>
                  </a:schemeClr>
                </a:gs>
                <a:gs pos="47000">
                  <a:srgbClr val="F5F5F5"/>
                </a:gs>
                <a:gs pos="100000">
                  <a:schemeClr val="bg1">
                    <a:lumMod val="95000"/>
                    <a:lumOff val="5000"/>
                  </a:schemeClr>
                </a:gs>
              </a:gsLst>
              <a:lin ang="18900000" scaled="0"/>
            </a:gradFill>
            <a:ln w="7938" cap="flat">
              <a:noFill/>
              <a:prstDash val="solid"/>
              <a:miter lim="800000"/>
              <a:headEnd/>
              <a:tailEnd/>
            </a:ln>
            <a:effectLst>
              <a:outerShdw blurRad="228600" dist="114300" dir="2700000" algn="tl" rotWithShape="0">
                <a:prstClr val="black">
                  <a:alpha val="25000"/>
                </a:prstClr>
              </a:outerShdw>
            </a:effectLst>
            <a:extLst/>
          </p:spPr>
          <p:txBody>
            <a:bodyPr vert="horz" wrap="square" lIns="94124" tIns="47062" rIns="94124" bIns="47062" numCol="1" anchor="t" anchorCtr="0" compatLnSpc="1">
              <a:prstTxWarp prst="textNoShape">
                <a:avLst/>
              </a:prstTxWarp>
            </a:bodyPr>
            <a:lstStyle/>
            <a:p>
              <a:endParaRPr lang="en-US" sz="2471">
                <a:sym typeface="Gill Sans" charset="0"/>
              </a:endParaRPr>
            </a:p>
          </p:txBody>
        </p:sp>
        <p:sp>
          <p:nvSpPr>
            <p:cNvPr id="224" name="椭圆 223"/>
            <p:cNvSpPr/>
            <p:nvPr/>
          </p:nvSpPr>
          <p:spPr>
            <a:xfrm>
              <a:off x="11406926" y="4868190"/>
              <a:ext cx="1527678" cy="1527678"/>
            </a:xfrm>
            <a:prstGeom prst="ellipse">
              <a:avLst/>
            </a:prstGeom>
            <a:solidFill>
              <a:schemeClr val="accent1"/>
            </a:solidFill>
            <a:ln w="7938" cap="flat">
              <a:noFill/>
              <a:prstDash val="solid"/>
              <a:miter lim="800000"/>
              <a:headEnd/>
              <a:tailEnd/>
            </a:ln>
            <a:effectLst/>
          </p:spPr>
          <p:txBody>
            <a:bodyPr vert="horz" wrap="square" lIns="94124" tIns="47062" rIns="94124" bIns="47062" numCol="1" anchor="t" anchorCtr="0" compatLnSpc="1">
              <a:prstTxWarp prst="textNoShape">
                <a:avLst/>
              </a:prstTxWarp>
            </a:bodyPr>
            <a:lstStyle/>
            <a:p>
              <a:endParaRPr lang="zh-CN" altLang="en-US" sz="2471"/>
            </a:p>
          </p:txBody>
        </p:sp>
        <p:sp>
          <p:nvSpPr>
            <p:cNvPr id="218" name="TextBox 217"/>
            <p:cNvSpPr txBox="1"/>
            <p:nvPr/>
          </p:nvSpPr>
          <p:spPr>
            <a:xfrm>
              <a:off x="11665073" y="5359255"/>
              <a:ext cx="1106137" cy="541670"/>
            </a:xfrm>
            <a:prstGeom prst="rect">
              <a:avLst/>
            </a:prstGeom>
            <a:noFill/>
          </p:spPr>
          <p:txBody>
            <a:bodyPr wrap="none" lIns="112949" tIns="56475" rIns="112949" bIns="56475" rtlCol="0">
              <a:spAutoFit/>
            </a:bodyPr>
            <a:lstStyle/>
            <a:p>
              <a:pPr defTabSz="1453831"/>
              <a:r>
                <a:rPr lang="en-US" altLang="zh-CN" sz="2882" dirty="0">
                  <a:solidFill>
                    <a:srgbClr val="FFFFFF"/>
                  </a:solidFill>
                  <a:latin typeface="微软雅黑" panose="020B0503020204020204" pitchFamily="34" charset="-122"/>
                  <a:ea typeface="微软雅黑" panose="020B0503020204020204" pitchFamily="34" charset="-122"/>
                </a:rPr>
                <a:t>20XX</a:t>
              </a:r>
              <a:endParaRPr lang="zh-CN" altLang="en-US" sz="2882" dirty="0">
                <a:solidFill>
                  <a:srgbClr val="FFFFFF"/>
                </a:solidFill>
                <a:latin typeface="微软雅黑" panose="020B0503020204020204" pitchFamily="34" charset="-122"/>
                <a:ea typeface="微软雅黑" panose="020B0503020204020204" pitchFamily="34" charset="-122"/>
              </a:endParaRPr>
            </a:p>
          </p:txBody>
        </p:sp>
      </p:grpSp>
      <p:sp>
        <p:nvSpPr>
          <p:cNvPr id="42" name="TextBox 41"/>
          <p:cNvSpPr txBox="1"/>
          <p:nvPr/>
        </p:nvSpPr>
        <p:spPr>
          <a:xfrm>
            <a:off x="2547166" y="8884826"/>
            <a:ext cx="1170225" cy="486438"/>
          </a:xfrm>
          <a:prstGeom prst="rect">
            <a:avLst/>
          </a:prstGeom>
          <a:noFill/>
        </p:spPr>
        <p:txBody>
          <a:bodyPr wrap="none" rtlCol="0">
            <a:spAutoFit/>
          </a:bodyPr>
          <a:lstStyle/>
          <a:p>
            <a:r>
              <a:rPr lang="zh-CN" altLang="en-US" sz="2471" dirty="0"/>
              <a:t>延迟符</a:t>
            </a:r>
          </a:p>
        </p:txBody>
      </p:sp>
    </p:spTree>
    <p:extLst>
      <p:ext uri="{BB962C8B-B14F-4D97-AF65-F5344CB8AC3E}">
        <p14:creationId xmlns:p14="http://schemas.microsoft.com/office/powerpoint/2010/main" val="612724592"/>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168"/>
                                        </p:tgtEl>
                                        <p:attrNameLst>
                                          <p:attrName>style.visibility</p:attrName>
                                        </p:attrNameLst>
                                      </p:cBhvr>
                                      <p:to>
                                        <p:strVal val="visible"/>
                                      </p:to>
                                    </p:set>
                                    <p:animEffect transition="in" filter="wipe(down)">
                                      <p:cBhvr>
                                        <p:cTn id="7" dur="800"/>
                                        <p:tgtEl>
                                          <p:spTgt spid="168"/>
                                        </p:tgtEl>
                                      </p:cBhvr>
                                    </p:animEffect>
                                  </p:childTnLst>
                                </p:cTn>
                              </p:par>
                              <p:par>
                                <p:cTn id="8" presetID="53" presetClass="entr" presetSubtype="16" fill="hold" grpId="0" nodeType="withEffect">
                                  <p:stCondLst>
                                    <p:cond delay="1000"/>
                                  </p:stCondLst>
                                  <p:childTnLst>
                                    <p:set>
                                      <p:cBhvr>
                                        <p:cTn id="9" dur="1" fill="hold">
                                          <p:stCondLst>
                                            <p:cond delay="0"/>
                                          </p:stCondLst>
                                        </p:cTn>
                                        <p:tgtEl>
                                          <p:spTgt spid="170"/>
                                        </p:tgtEl>
                                        <p:attrNameLst>
                                          <p:attrName>style.visibility</p:attrName>
                                        </p:attrNameLst>
                                      </p:cBhvr>
                                      <p:to>
                                        <p:strVal val="visible"/>
                                      </p:to>
                                    </p:set>
                                    <p:anim calcmode="lin" valueType="num">
                                      <p:cBhvr>
                                        <p:cTn id="10" dur="250" fill="hold"/>
                                        <p:tgtEl>
                                          <p:spTgt spid="170"/>
                                        </p:tgtEl>
                                        <p:attrNameLst>
                                          <p:attrName>ppt_w</p:attrName>
                                        </p:attrNameLst>
                                      </p:cBhvr>
                                      <p:tavLst>
                                        <p:tav tm="0">
                                          <p:val>
                                            <p:fltVal val="0"/>
                                          </p:val>
                                        </p:tav>
                                        <p:tav tm="100000">
                                          <p:val>
                                            <p:strVal val="#ppt_w"/>
                                          </p:val>
                                        </p:tav>
                                      </p:tavLst>
                                    </p:anim>
                                    <p:anim calcmode="lin" valueType="num">
                                      <p:cBhvr>
                                        <p:cTn id="11" dur="250" fill="hold"/>
                                        <p:tgtEl>
                                          <p:spTgt spid="170"/>
                                        </p:tgtEl>
                                        <p:attrNameLst>
                                          <p:attrName>ppt_h</p:attrName>
                                        </p:attrNameLst>
                                      </p:cBhvr>
                                      <p:tavLst>
                                        <p:tav tm="0">
                                          <p:val>
                                            <p:fltVal val="0"/>
                                          </p:val>
                                        </p:tav>
                                        <p:tav tm="100000">
                                          <p:val>
                                            <p:strVal val="#ppt_h"/>
                                          </p:val>
                                        </p:tav>
                                      </p:tavLst>
                                    </p:anim>
                                    <p:animEffect transition="in" filter="fade">
                                      <p:cBhvr>
                                        <p:cTn id="12" dur="250"/>
                                        <p:tgtEl>
                                          <p:spTgt spid="170"/>
                                        </p:tgtEl>
                                      </p:cBhvr>
                                    </p:animEffect>
                                  </p:childTnLst>
                                </p:cTn>
                              </p:par>
                              <p:par>
                                <p:cTn id="13" presetID="42" presetClass="entr" presetSubtype="0" fill="hold" nodeType="withEffect">
                                  <p:stCondLst>
                                    <p:cond delay="1000"/>
                                  </p:stCondLst>
                                  <p:childTnLst>
                                    <p:set>
                                      <p:cBhvr>
                                        <p:cTn id="14" dur="1" fill="hold">
                                          <p:stCondLst>
                                            <p:cond delay="0"/>
                                          </p:stCondLst>
                                        </p:cTn>
                                        <p:tgtEl>
                                          <p:spTgt spid="12"/>
                                        </p:tgtEl>
                                        <p:attrNameLst>
                                          <p:attrName>style.visibility</p:attrName>
                                        </p:attrNameLst>
                                      </p:cBhvr>
                                      <p:to>
                                        <p:strVal val="visible"/>
                                      </p:to>
                                    </p:set>
                                    <p:animEffect transition="in" filter="fade">
                                      <p:cBhvr>
                                        <p:cTn id="15" dur="1000"/>
                                        <p:tgtEl>
                                          <p:spTgt spid="12"/>
                                        </p:tgtEl>
                                      </p:cBhvr>
                                    </p:animEffect>
                                    <p:anim calcmode="lin" valueType="num">
                                      <p:cBhvr>
                                        <p:cTn id="16" dur="1000" fill="hold"/>
                                        <p:tgtEl>
                                          <p:spTgt spid="12"/>
                                        </p:tgtEl>
                                        <p:attrNameLst>
                                          <p:attrName>ppt_x</p:attrName>
                                        </p:attrNameLst>
                                      </p:cBhvr>
                                      <p:tavLst>
                                        <p:tav tm="0">
                                          <p:val>
                                            <p:strVal val="#ppt_x"/>
                                          </p:val>
                                        </p:tav>
                                        <p:tav tm="100000">
                                          <p:val>
                                            <p:strVal val="#ppt_x"/>
                                          </p:val>
                                        </p:tav>
                                      </p:tavLst>
                                    </p:anim>
                                    <p:anim calcmode="lin" valueType="num">
                                      <p:cBhvr>
                                        <p:cTn id="17" dur="1000" fill="hold"/>
                                        <p:tgtEl>
                                          <p:spTgt spid="12"/>
                                        </p:tgtEl>
                                        <p:attrNameLst>
                                          <p:attrName>ppt_y</p:attrName>
                                        </p:attrNameLst>
                                      </p:cBhvr>
                                      <p:tavLst>
                                        <p:tav tm="0">
                                          <p:val>
                                            <p:strVal val="#ppt_y+.1"/>
                                          </p:val>
                                        </p:tav>
                                        <p:tav tm="100000">
                                          <p:val>
                                            <p:strVal val="#ppt_y"/>
                                          </p:val>
                                        </p:tav>
                                      </p:tavLst>
                                    </p:anim>
                                  </p:childTnLst>
                                </p:cTn>
                              </p:par>
                              <p:par>
                                <p:cTn id="18" presetID="22" presetClass="entr" presetSubtype="8" fill="hold" grpId="0" nodeType="withEffect">
                                  <p:stCondLst>
                                    <p:cond delay="1500"/>
                                  </p:stCondLst>
                                  <p:childTnLst>
                                    <p:set>
                                      <p:cBhvr>
                                        <p:cTn id="19" dur="1" fill="hold">
                                          <p:stCondLst>
                                            <p:cond delay="0"/>
                                          </p:stCondLst>
                                        </p:cTn>
                                        <p:tgtEl>
                                          <p:spTgt spid="171"/>
                                        </p:tgtEl>
                                        <p:attrNameLst>
                                          <p:attrName>style.visibility</p:attrName>
                                        </p:attrNameLst>
                                      </p:cBhvr>
                                      <p:to>
                                        <p:strVal val="visible"/>
                                      </p:to>
                                    </p:set>
                                    <p:animEffect transition="in" filter="wipe(left)">
                                      <p:cBhvr>
                                        <p:cTn id="20" dur="500"/>
                                        <p:tgtEl>
                                          <p:spTgt spid="171"/>
                                        </p:tgtEl>
                                      </p:cBhvr>
                                    </p:animEffect>
                                  </p:childTnLst>
                                </p:cTn>
                              </p:par>
                              <p:par>
                                <p:cTn id="21" presetID="53" presetClass="entr" presetSubtype="16" fill="hold" grpId="0" nodeType="withEffect">
                                  <p:stCondLst>
                                    <p:cond delay="2000"/>
                                  </p:stCondLst>
                                  <p:childTnLst>
                                    <p:set>
                                      <p:cBhvr>
                                        <p:cTn id="22" dur="1" fill="hold">
                                          <p:stCondLst>
                                            <p:cond delay="0"/>
                                          </p:stCondLst>
                                        </p:cTn>
                                        <p:tgtEl>
                                          <p:spTgt spid="173"/>
                                        </p:tgtEl>
                                        <p:attrNameLst>
                                          <p:attrName>style.visibility</p:attrName>
                                        </p:attrNameLst>
                                      </p:cBhvr>
                                      <p:to>
                                        <p:strVal val="visible"/>
                                      </p:to>
                                    </p:set>
                                    <p:anim calcmode="lin" valueType="num">
                                      <p:cBhvr>
                                        <p:cTn id="23" dur="250" fill="hold"/>
                                        <p:tgtEl>
                                          <p:spTgt spid="173"/>
                                        </p:tgtEl>
                                        <p:attrNameLst>
                                          <p:attrName>ppt_w</p:attrName>
                                        </p:attrNameLst>
                                      </p:cBhvr>
                                      <p:tavLst>
                                        <p:tav tm="0">
                                          <p:val>
                                            <p:fltVal val="0"/>
                                          </p:val>
                                        </p:tav>
                                        <p:tav tm="100000">
                                          <p:val>
                                            <p:strVal val="#ppt_w"/>
                                          </p:val>
                                        </p:tav>
                                      </p:tavLst>
                                    </p:anim>
                                    <p:anim calcmode="lin" valueType="num">
                                      <p:cBhvr>
                                        <p:cTn id="24" dur="250" fill="hold"/>
                                        <p:tgtEl>
                                          <p:spTgt spid="173"/>
                                        </p:tgtEl>
                                        <p:attrNameLst>
                                          <p:attrName>ppt_h</p:attrName>
                                        </p:attrNameLst>
                                      </p:cBhvr>
                                      <p:tavLst>
                                        <p:tav tm="0">
                                          <p:val>
                                            <p:fltVal val="0"/>
                                          </p:val>
                                        </p:tav>
                                        <p:tav tm="100000">
                                          <p:val>
                                            <p:strVal val="#ppt_h"/>
                                          </p:val>
                                        </p:tav>
                                      </p:tavLst>
                                    </p:anim>
                                    <p:animEffect transition="in" filter="fade">
                                      <p:cBhvr>
                                        <p:cTn id="25" dur="250"/>
                                        <p:tgtEl>
                                          <p:spTgt spid="173"/>
                                        </p:tgtEl>
                                      </p:cBhvr>
                                    </p:animEffect>
                                  </p:childTnLst>
                                </p:cTn>
                              </p:par>
                              <p:par>
                                <p:cTn id="26" presetID="47" presetClass="entr" presetSubtype="0" fill="hold" nodeType="withEffect">
                                  <p:stCondLst>
                                    <p:cond delay="2000"/>
                                  </p:stCondLst>
                                  <p:childTnLst>
                                    <p:set>
                                      <p:cBhvr>
                                        <p:cTn id="27" dur="1" fill="hold">
                                          <p:stCondLst>
                                            <p:cond delay="0"/>
                                          </p:stCondLst>
                                        </p:cTn>
                                        <p:tgtEl>
                                          <p:spTgt spid="13"/>
                                        </p:tgtEl>
                                        <p:attrNameLst>
                                          <p:attrName>style.visibility</p:attrName>
                                        </p:attrNameLst>
                                      </p:cBhvr>
                                      <p:to>
                                        <p:strVal val="visible"/>
                                      </p:to>
                                    </p:set>
                                    <p:animEffect transition="in" filter="fade">
                                      <p:cBhvr>
                                        <p:cTn id="28" dur="1000"/>
                                        <p:tgtEl>
                                          <p:spTgt spid="13"/>
                                        </p:tgtEl>
                                      </p:cBhvr>
                                    </p:animEffect>
                                    <p:anim calcmode="lin" valueType="num">
                                      <p:cBhvr>
                                        <p:cTn id="29" dur="1000" fill="hold"/>
                                        <p:tgtEl>
                                          <p:spTgt spid="13"/>
                                        </p:tgtEl>
                                        <p:attrNameLst>
                                          <p:attrName>ppt_x</p:attrName>
                                        </p:attrNameLst>
                                      </p:cBhvr>
                                      <p:tavLst>
                                        <p:tav tm="0">
                                          <p:val>
                                            <p:strVal val="#ppt_x"/>
                                          </p:val>
                                        </p:tav>
                                        <p:tav tm="100000">
                                          <p:val>
                                            <p:strVal val="#ppt_x"/>
                                          </p:val>
                                        </p:tav>
                                      </p:tavLst>
                                    </p:anim>
                                    <p:anim calcmode="lin" valueType="num">
                                      <p:cBhvr>
                                        <p:cTn id="30" dur="1000" fill="hold"/>
                                        <p:tgtEl>
                                          <p:spTgt spid="13"/>
                                        </p:tgtEl>
                                        <p:attrNameLst>
                                          <p:attrName>ppt_y</p:attrName>
                                        </p:attrNameLst>
                                      </p:cBhvr>
                                      <p:tavLst>
                                        <p:tav tm="0">
                                          <p:val>
                                            <p:strVal val="#ppt_y-.1"/>
                                          </p:val>
                                        </p:tav>
                                        <p:tav tm="100000">
                                          <p:val>
                                            <p:strVal val="#ppt_y"/>
                                          </p:val>
                                        </p:tav>
                                      </p:tavLst>
                                    </p:anim>
                                  </p:childTnLst>
                                </p:cTn>
                              </p:par>
                              <p:par>
                                <p:cTn id="31" presetID="22" presetClass="entr" presetSubtype="8" fill="hold" grpId="0" nodeType="withEffect">
                                  <p:stCondLst>
                                    <p:cond delay="2500"/>
                                  </p:stCondLst>
                                  <p:childTnLst>
                                    <p:set>
                                      <p:cBhvr>
                                        <p:cTn id="32" dur="1" fill="hold">
                                          <p:stCondLst>
                                            <p:cond delay="0"/>
                                          </p:stCondLst>
                                        </p:cTn>
                                        <p:tgtEl>
                                          <p:spTgt spid="178"/>
                                        </p:tgtEl>
                                        <p:attrNameLst>
                                          <p:attrName>style.visibility</p:attrName>
                                        </p:attrNameLst>
                                      </p:cBhvr>
                                      <p:to>
                                        <p:strVal val="visible"/>
                                      </p:to>
                                    </p:set>
                                    <p:animEffect transition="in" filter="wipe(left)">
                                      <p:cBhvr>
                                        <p:cTn id="33" dur="500"/>
                                        <p:tgtEl>
                                          <p:spTgt spid="178"/>
                                        </p:tgtEl>
                                      </p:cBhvr>
                                    </p:animEffect>
                                  </p:childTnLst>
                                </p:cTn>
                              </p:par>
                              <p:par>
                                <p:cTn id="34" presetID="53" presetClass="entr" presetSubtype="16" fill="hold" grpId="0" nodeType="withEffect">
                                  <p:stCondLst>
                                    <p:cond delay="3000"/>
                                  </p:stCondLst>
                                  <p:childTnLst>
                                    <p:set>
                                      <p:cBhvr>
                                        <p:cTn id="35" dur="1" fill="hold">
                                          <p:stCondLst>
                                            <p:cond delay="0"/>
                                          </p:stCondLst>
                                        </p:cTn>
                                        <p:tgtEl>
                                          <p:spTgt spid="175"/>
                                        </p:tgtEl>
                                        <p:attrNameLst>
                                          <p:attrName>style.visibility</p:attrName>
                                        </p:attrNameLst>
                                      </p:cBhvr>
                                      <p:to>
                                        <p:strVal val="visible"/>
                                      </p:to>
                                    </p:set>
                                    <p:anim calcmode="lin" valueType="num">
                                      <p:cBhvr>
                                        <p:cTn id="36" dur="250" fill="hold"/>
                                        <p:tgtEl>
                                          <p:spTgt spid="175"/>
                                        </p:tgtEl>
                                        <p:attrNameLst>
                                          <p:attrName>ppt_w</p:attrName>
                                        </p:attrNameLst>
                                      </p:cBhvr>
                                      <p:tavLst>
                                        <p:tav tm="0">
                                          <p:val>
                                            <p:fltVal val="0"/>
                                          </p:val>
                                        </p:tav>
                                        <p:tav tm="100000">
                                          <p:val>
                                            <p:strVal val="#ppt_w"/>
                                          </p:val>
                                        </p:tav>
                                      </p:tavLst>
                                    </p:anim>
                                    <p:anim calcmode="lin" valueType="num">
                                      <p:cBhvr>
                                        <p:cTn id="37" dur="250" fill="hold"/>
                                        <p:tgtEl>
                                          <p:spTgt spid="175"/>
                                        </p:tgtEl>
                                        <p:attrNameLst>
                                          <p:attrName>ppt_h</p:attrName>
                                        </p:attrNameLst>
                                      </p:cBhvr>
                                      <p:tavLst>
                                        <p:tav tm="0">
                                          <p:val>
                                            <p:fltVal val="0"/>
                                          </p:val>
                                        </p:tav>
                                        <p:tav tm="100000">
                                          <p:val>
                                            <p:strVal val="#ppt_h"/>
                                          </p:val>
                                        </p:tav>
                                      </p:tavLst>
                                    </p:anim>
                                    <p:animEffect transition="in" filter="fade">
                                      <p:cBhvr>
                                        <p:cTn id="38" dur="250"/>
                                        <p:tgtEl>
                                          <p:spTgt spid="175"/>
                                        </p:tgtEl>
                                      </p:cBhvr>
                                    </p:animEffect>
                                  </p:childTnLst>
                                </p:cTn>
                              </p:par>
                              <p:par>
                                <p:cTn id="39" presetID="42" presetClass="entr" presetSubtype="0" fill="hold" nodeType="withEffect">
                                  <p:stCondLst>
                                    <p:cond delay="3000"/>
                                  </p:stCondLst>
                                  <p:childTnLst>
                                    <p:set>
                                      <p:cBhvr>
                                        <p:cTn id="40" dur="1" fill="hold">
                                          <p:stCondLst>
                                            <p:cond delay="0"/>
                                          </p:stCondLst>
                                        </p:cTn>
                                        <p:tgtEl>
                                          <p:spTgt spid="14"/>
                                        </p:tgtEl>
                                        <p:attrNameLst>
                                          <p:attrName>style.visibility</p:attrName>
                                        </p:attrNameLst>
                                      </p:cBhvr>
                                      <p:to>
                                        <p:strVal val="visible"/>
                                      </p:to>
                                    </p:set>
                                    <p:animEffect transition="in" filter="fade">
                                      <p:cBhvr>
                                        <p:cTn id="41" dur="1000"/>
                                        <p:tgtEl>
                                          <p:spTgt spid="14"/>
                                        </p:tgtEl>
                                      </p:cBhvr>
                                    </p:animEffect>
                                    <p:anim calcmode="lin" valueType="num">
                                      <p:cBhvr>
                                        <p:cTn id="42" dur="1000" fill="hold"/>
                                        <p:tgtEl>
                                          <p:spTgt spid="14"/>
                                        </p:tgtEl>
                                        <p:attrNameLst>
                                          <p:attrName>ppt_x</p:attrName>
                                        </p:attrNameLst>
                                      </p:cBhvr>
                                      <p:tavLst>
                                        <p:tav tm="0">
                                          <p:val>
                                            <p:strVal val="#ppt_x"/>
                                          </p:val>
                                        </p:tav>
                                        <p:tav tm="100000">
                                          <p:val>
                                            <p:strVal val="#ppt_x"/>
                                          </p:val>
                                        </p:tav>
                                      </p:tavLst>
                                    </p:anim>
                                    <p:anim calcmode="lin" valueType="num">
                                      <p:cBhvr>
                                        <p:cTn id="43" dur="1000" fill="hold"/>
                                        <p:tgtEl>
                                          <p:spTgt spid="14"/>
                                        </p:tgtEl>
                                        <p:attrNameLst>
                                          <p:attrName>ppt_y</p:attrName>
                                        </p:attrNameLst>
                                      </p:cBhvr>
                                      <p:tavLst>
                                        <p:tav tm="0">
                                          <p:val>
                                            <p:strVal val="#ppt_y+.1"/>
                                          </p:val>
                                        </p:tav>
                                        <p:tav tm="100000">
                                          <p:val>
                                            <p:strVal val="#ppt_y"/>
                                          </p:val>
                                        </p:tav>
                                      </p:tavLst>
                                    </p:anim>
                                  </p:childTnLst>
                                </p:cTn>
                              </p:par>
                              <p:par>
                                <p:cTn id="44" presetID="22" presetClass="entr" presetSubtype="8" fill="hold" grpId="0" nodeType="withEffect">
                                  <p:stCondLst>
                                    <p:cond delay="3500"/>
                                  </p:stCondLst>
                                  <p:childTnLst>
                                    <p:set>
                                      <p:cBhvr>
                                        <p:cTn id="45" dur="1" fill="hold">
                                          <p:stCondLst>
                                            <p:cond delay="0"/>
                                          </p:stCondLst>
                                        </p:cTn>
                                        <p:tgtEl>
                                          <p:spTgt spid="176"/>
                                        </p:tgtEl>
                                        <p:attrNameLst>
                                          <p:attrName>style.visibility</p:attrName>
                                        </p:attrNameLst>
                                      </p:cBhvr>
                                      <p:to>
                                        <p:strVal val="visible"/>
                                      </p:to>
                                    </p:set>
                                    <p:animEffect transition="in" filter="wipe(left)">
                                      <p:cBhvr>
                                        <p:cTn id="46" dur="500"/>
                                        <p:tgtEl>
                                          <p:spTgt spid="176"/>
                                        </p:tgtEl>
                                      </p:cBhvr>
                                    </p:animEffect>
                                  </p:childTnLst>
                                </p:cTn>
                              </p:par>
                              <p:par>
                                <p:cTn id="47" presetID="53" presetClass="entr" presetSubtype="16" fill="hold" grpId="0" nodeType="withEffect">
                                  <p:stCondLst>
                                    <p:cond delay="4000"/>
                                  </p:stCondLst>
                                  <p:childTnLst>
                                    <p:set>
                                      <p:cBhvr>
                                        <p:cTn id="48" dur="1" fill="hold">
                                          <p:stCondLst>
                                            <p:cond delay="0"/>
                                          </p:stCondLst>
                                        </p:cTn>
                                        <p:tgtEl>
                                          <p:spTgt spid="174"/>
                                        </p:tgtEl>
                                        <p:attrNameLst>
                                          <p:attrName>style.visibility</p:attrName>
                                        </p:attrNameLst>
                                      </p:cBhvr>
                                      <p:to>
                                        <p:strVal val="visible"/>
                                      </p:to>
                                    </p:set>
                                    <p:anim calcmode="lin" valueType="num">
                                      <p:cBhvr>
                                        <p:cTn id="49" dur="250" fill="hold"/>
                                        <p:tgtEl>
                                          <p:spTgt spid="174"/>
                                        </p:tgtEl>
                                        <p:attrNameLst>
                                          <p:attrName>ppt_w</p:attrName>
                                        </p:attrNameLst>
                                      </p:cBhvr>
                                      <p:tavLst>
                                        <p:tav tm="0">
                                          <p:val>
                                            <p:fltVal val="0"/>
                                          </p:val>
                                        </p:tav>
                                        <p:tav tm="100000">
                                          <p:val>
                                            <p:strVal val="#ppt_w"/>
                                          </p:val>
                                        </p:tav>
                                      </p:tavLst>
                                    </p:anim>
                                    <p:anim calcmode="lin" valueType="num">
                                      <p:cBhvr>
                                        <p:cTn id="50" dur="250" fill="hold"/>
                                        <p:tgtEl>
                                          <p:spTgt spid="174"/>
                                        </p:tgtEl>
                                        <p:attrNameLst>
                                          <p:attrName>ppt_h</p:attrName>
                                        </p:attrNameLst>
                                      </p:cBhvr>
                                      <p:tavLst>
                                        <p:tav tm="0">
                                          <p:val>
                                            <p:fltVal val="0"/>
                                          </p:val>
                                        </p:tav>
                                        <p:tav tm="100000">
                                          <p:val>
                                            <p:strVal val="#ppt_h"/>
                                          </p:val>
                                        </p:tav>
                                      </p:tavLst>
                                    </p:anim>
                                    <p:animEffect transition="in" filter="fade">
                                      <p:cBhvr>
                                        <p:cTn id="51" dur="250"/>
                                        <p:tgtEl>
                                          <p:spTgt spid="174"/>
                                        </p:tgtEl>
                                      </p:cBhvr>
                                    </p:animEffect>
                                  </p:childTnLst>
                                </p:cTn>
                              </p:par>
                              <p:par>
                                <p:cTn id="52" presetID="47" presetClass="entr" presetSubtype="0" fill="hold" nodeType="withEffect">
                                  <p:stCondLst>
                                    <p:cond delay="4000"/>
                                  </p:stCondLst>
                                  <p:childTnLst>
                                    <p:set>
                                      <p:cBhvr>
                                        <p:cTn id="53" dur="1" fill="hold">
                                          <p:stCondLst>
                                            <p:cond delay="0"/>
                                          </p:stCondLst>
                                        </p:cTn>
                                        <p:tgtEl>
                                          <p:spTgt spid="16"/>
                                        </p:tgtEl>
                                        <p:attrNameLst>
                                          <p:attrName>style.visibility</p:attrName>
                                        </p:attrNameLst>
                                      </p:cBhvr>
                                      <p:to>
                                        <p:strVal val="visible"/>
                                      </p:to>
                                    </p:set>
                                    <p:animEffect transition="in" filter="fade">
                                      <p:cBhvr>
                                        <p:cTn id="54" dur="1000"/>
                                        <p:tgtEl>
                                          <p:spTgt spid="16"/>
                                        </p:tgtEl>
                                      </p:cBhvr>
                                    </p:animEffect>
                                    <p:anim calcmode="lin" valueType="num">
                                      <p:cBhvr>
                                        <p:cTn id="55" dur="1000" fill="hold"/>
                                        <p:tgtEl>
                                          <p:spTgt spid="16"/>
                                        </p:tgtEl>
                                        <p:attrNameLst>
                                          <p:attrName>ppt_x</p:attrName>
                                        </p:attrNameLst>
                                      </p:cBhvr>
                                      <p:tavLst>
                                        <p:tav tm="0">
                                          <p:val>
                                            <p:strVal val="#ppt_x"/>
                                          </p:val>
                                        </p:tav>
                                        <p:tav tm="100000">
                                          <p:val>
                                            <p:strVal val="#ppt_x"/>
                                          </p:val>
                                        </p:tav>
                                      </p:tavLst>
                                    </p:anim>
                                    <p:anim calcmode="lin" valueType="num">
                                      <p:cBhvr>
                                        <p:cTn id="56" dur="1000" fill="hold"/>
                                        <p:tgtEl>
                                          <p:spTgt spid="16"/>
                                        </p:tgtEl>
                                        <p:attrNameLst>
                                          <p:attrName>ppt_y</p:attrName>
                                        </p:attrNameLst>
                                      </p:cBhvr>
                                      <p:tavLst>
                                        <p:tav tm="0">
                                          <p:val>
                                            <p:strVal val="#ppt_y-.1"/>
                                          </p:val>
                                        </p:tav>
                                        <p:tav tm="100000">
                                          <p:val>
                                            <p:strVal val="#ppt_y"/>
                                          </p:val>
                                        </p:tav>
                                      </p:tavLst>
                                    </p:anim>
                                  </p:childTnLst>
                                </p:cTn>
                              </p:par>
                              <p:par>
                                <p:cTn id="57" presetID="22" presetClass="entr" presetSubtype="8" fill="hold" grpId="0" nodeType="withEffect">
                                  <p:stCondLst>
                                    <p:cond delay="4500"/>
                                  </p:stCondLst>
                                  <p:childTnLst>
                                    <p:set>
                                      <p:cBhvr>
                                        <p:cTn id="58" dur="1" fill="hold">
                                          <p:stCondLst>
                                            <p:cond delay="0"/>
                                          </p:stCondLst>
                                        </p:cTn>
                                        <p:tgtEl>
                                          <p:spTgt spid="177"/>
                                        </p:tgtEl>
                                        <p:attrNameLst>
                                          <p:attrName>style.visibility</p:attrName>
                                        </p:attrNameLst>
                                      </p:cBhvr>
                                      <p:to>
                                        <p:strVal val="visible"/>
                                      </p:to>
                                    </p:set>
                                    <p:animEffect transition="in" filter="wipe(left)">
                                      <p:cBhvr>
                                        <p:cTn id="59" dur="500"/>
                                        <p:tgtEl>
                                          <p:spTgt spid="177"/>
                                        </p:tgtEl>
                                      </p:cBhvr>
                                    </p:animEffect>
                                  </p:childTnLst>
                                </p:cTn>
                              </p:par>
                              <p:par>
                                <p:cTn id="60" presetID="53" presetClass="entr" presetSubtype="16" fill="hold" grpId="0" nodeType="withEffect">
                                  <p:stCondLst>
                                    <p:cond delay="5000"/>
                                  </p:stCondLst>
                                  <p:childTnLst>
                                    <p:set>
                                      <p:cBhvr>
                                        <p:cTn id="61" dur="1" fill="hold">
                                          <p:stCondLst>
                                            <p:cond delay="0"/>
                                          </p:stCondLst>
                                        </p:cTn>
                                        <p:tgtEl>
                                          <p:spTgt spid="206"/>
                                        </p:tgtEl>
                                        <p:attrNameLst>
                                          <p:attrName>style.visibility</p:attrName>
                                        </p:attrNameLst>
                                      </p:cBhvr>
                                      <p:to>
                                        <p:strVal val="visible"/>
                                      </p:to>
                                    </p:set>
                                    <p:anim calcmode="lin" valueType="num">
                                      <p:cBhvr>
                                        <p:cTn id="62" dur="250" fill="hold"/>
                                        <p:tgtEl>
                                          <p:spTgt spid="206"/>
                                        </p:tgtEl>
                                        <p:attrNameLst>
                                          <p:attrName>ppt_w</p:attrName>
                                        </p:attrNameLst>
                                      </p:cBhvr>
                                      <p:tavLst>
                                        <p:tav tm="0">
                                          <p:val>
                                            <p:fltVal val="0"/>
                                          </p:val>
                                        </p:tav>
                                        <p:tav tm="100000">
                                          <p:val>
                                            <p:strVal val="#ppt_w"/>
                                          </p:val>
                                        </p:tav>
                                      </p:tavLst>
                                    </p:anim>
                                    <p:anim calcmode="lin" valueType="num">
                                      <p:cBhvr>
                                        <p:cTn id="63" dur="250" fill="hold"/>
                                        <p:tgtEl>
                                          <p:spTgt spid="206"/>
                                        </p:tgtEl>
                                        <p:attrNameLst>
                                          <p:attrName>ppt_h</p:attrName>
                                        </p:attrNameLst>
                                      </p:cBhvr>
                                      <p:tavLst>
                                        <p:tav tm="0">
                                          <p:val>
                                            <p:fltVal val="0"/>
                                          </p:val>
                                        </p:tav>
                                        <p:tav tm="100000">
                                          <p:val>
                                            <p:strVal val="#ppt_h"/>
                                          </p:val>
                                        </p:tav>
                                      </p:tavLst>
                                    </p:anim>
                                    <p:animEffect transition="in" filter="fade">
                                      <p:cBhvr>
                                        <p:cTn id="64" dur="250"/>
                                        <p:tgtEl>
                                          <p:spTgt spid="206"/>
                                        </p:tgtEl>
                                      </p:cBhvr>
                                    </p:animEffect>
                                  </p:childTnLst>
                                </p:cTn>
                              </p:par>
                              <p:par>
                                <p:cTn id="65" presetID="42" presetClass="entr" presetSubtype="0" fill="hold" nodeType="withEffect">
                                  <p:stCondLst>
                                    <p:cond delay="5000"/>
                                  </p:stCondLst>
                                  <p:childTnLst>
                                    <p:set>
                                      <p:cBhvr>
                                        <p:cTn id="66" dur="1" fill="hold">
                                          <p:stCondLst>
                                            <p:cond delay="0"/>
                                          </p:stCondLst>
                                        </p:cTn>
                                        <p:tgtEl>
                                          <p:spTgt spid="17"/>
                                        </p:tgtEl>
                                        <p:attrNameLst>
                                          <p:attrName>style.visibility</p:attrName>
                                        </p:attrNameLst>
                                      </p:cBhvr>
                                      <p:to>
                                        <p:strVal val="visible"/>
                                      </p:to>
                                    </p:set>
                                    <p:animEffect transition="in" filter="fade">
                                      <p:cBhvr>
                                        <p:cTn id="67" dur="1000"/>
                                        <p:tgtEl>
                                          <p:spTgt spid="17"/>
                                        </p:tgtEl>
                                      </p:cBhvr>
                                    </p:animEffect>
                                    <p:anim calcmode="lin" valueType="num">
                                      <p:cBhvr>
                                        <p:cTn id="68" dur="1000" fill="hold"/>
                                        <p:tgtEl>
                                          <p:spTgt spid="17"/>
                                        </p:tgtEl>
                                        <p:attrNameLst>
                                          <p:attrName>ppt_x</p:attrName>
                                        </p:attrNameLst>
                                      </p:cBhvr>
                                      <p:tavLst>
                                        <p:tav tm="0">
                                          <p:val>
                                            <p:strVal val="#ppt_x"/>
                                          </p:val>
                                        </p:tav>
                                        <p:tav tm="100000">
                                          <p:val>
                                            <p:strVal val="#ppt_x"/>
                                          </p:val>
                                        </p:tav>
                                      </p:tavLst>
                                    </p:anim>
                                    <p:anim calcmode="lin" valueType="num">
                                      <p:cBhvr>
                                        <p:cTn id="69" dur="1000" fill="hold"/>
                                        <p:tgtEl>
                                          <p:spTgt spid="17"/>
                                        </p:tgtEl>
                                        <p:attrNameLst>
                                          <p:attrName>ppt_y</p:attrName>
                                        </p:attrNameLst>
                                      </p:cBhvr>
                                      <p:tavLst>
                                        <p:tav tm="0">
                                          <p:val>
                                            <p:strVal val="#ppt_y+.1"/>
                                          </p:val>
                                        </p:tav>
                                        <p:tav tm="100000">
                                          <p:val>
                                            <p:strVal val="#ppt_y"/>
                                          </p:val>
                                        </p:tav>
                                      </p:tavLst>
                                    </p:anim>
                                  </p:childTnLst>
                                </p:cTn>
                              </p:par>
                              <p:par>
                                <p:cTn id="70" presetID="22" presetClass="entr" presetSubtype="8" fill="hold" grpId="0" nodeType="withEffect">
                                  <p:stCondLst>
                                    <p:cond delay="5500"/>
                                  </p:stCondLst>
                                  <p:childTnLst>
                                    <p:set>
                                      <p:cBhvr>
                                        <p:cTn id="71" dur="1" fill="hold">
                                          <p:stCondLst>
                                            <p:cond delay="0"/>
                                          </p:stCondLst>
                                        </p:cTn>
                                        <p:tgtEl>
                                          <p:spTgt spid="211"/>
                                        </p:tgtEl>
                                        <p:attrNameLst>
                                          <p:attrName>style.visibility</p:attrName>
                                        </p:attrNameLst>
                                      </p:cBhvr>
                                      <p:to>
                                        <p:strVal val="visible"/>
                                      </p:to>
                                    </p:set>
                                    <p:animEffect transition="in" filter="wipe(left)">
                                      <p:cBhvr>
                                        <p:cTn id="72" dur="500"/>
                                        <p:tgtEl>
                                          <p:spTgt spid="211"/>
                                        </p:tgtEl>
                                      </p:cBhvr>
                                    </p:animEffect>
                                  </p:childTnLst>
                                </p:cTn>
                              </p:par>
                              <p:par>
                                <p:cTn id="73" presetID="53" presetClass="entr" presetSubtype="16" fill="hold" grpId="0" nodeType="withEffect">
                                  <p:stCondLst>
                                    <p:cond delay="6000"/>
                                  </p:stCondLst>
                                  <p:childTnLst>
                                    <p:set>
                                      <p:cBhvr>
                                        <p:cTn id="74" dur="1" fill="hold">
                                          <p:stCondLst>
                                            <p:cond delay="0"/>
                                          </p:stCondLst>
                                        </p:cTn>
                                        <p:tgtEl>
                                          <p:spTgt spid="207"/>
                                        </p:tgtEl>
                                        <p:attrNameLst>
                                          <p:attrName>style.visibility</p:attrName>
                                        </p:attrNameLst>
                                      </p:cBhvr>
                                      <p:to>
                                        <p:strVal val="visible"/>
                                      </p:to>
                                    </p:set>
                                    <p:anim calcmode="lin" valueType="num">
                                      <p:cBhvr>
                                        <p:cTn id="75" dur="250" fill="hold"/>
                                        <p:tgtEl>
                                          <p:spTgt spid="207"/>
                                        </p:tgtEl>
                                        <p:attrNameLst>
                                          <p:attrName>ppt_w</p:attrName>
                                        </p:attrNameLst>
                                      </p:cBhvr>
                                      <p:tavLst>
                                        <p:tav tm="0">
                                          <p:val>
                                            <p:fltVal val="0"/>
                                          </p:val>
                                        </p:tav>
                                        <p:tav tm="100000">
                                          <p:val>
                                            <p:strVal val="#ppt_w"/>
                                          </p:val>
                                        </p:tav>
                                      </p:tavLst>
                                    </p:anim>
                                    <p:anim calcmode="lin" valueType="num">
                                      <p:cBhvr>
                                        <p:cTn id="76" dur="250" fill="hold"/>
                                        <p:tgtEl>
                                          <p:spTgt spid="207"/>
                                        </p:tgtEl>
                                        <p:attrNameLst>
                                          <p:attrName>ppt_h</p:attrName>
                                        </p:attrNameLst>
                                      </p:cBhvr>
                                      <p:tavLst>
                                        <p:tav tm="0">
                                          <p:val>
                                            <p:fltVal val="0"/>
                                          </p:val>
                                        </p:tav>
                                        <p:tav tm="100000">
                                          <p:val>
                                            <p:strVal val="#ppt_h"/>
                                          </p:val>
                                        </p:tav>
                                      </p:tavLst>
                                    </p:anim>
                                    <p:animEffect transition="in" filter="fade">
                                      <p:cBhvr>
                                        <p:cTn id="77" dur="250"/>
                                        <p:tgtEl>
                                          <p:spTgt spid="207"/>
                                        </p:tgtEl>
                                      </p:cBhvr>
                                    </p:animEffect>
                                  </p:childTnLst>
                                </p:cTn>
                              </p:par>
                              <p:par>
                                <p:cTn id="78" presetID="47" presetClass="entr" presetSubtype="0" fill="hold" nodeType="withEffect">
                                  <p:stCondLst>
                                    <p:cond delay="6000"/>
                                  </p:stCondLst>
                                  <p:childTnLst>
                                    <p:set>
                                      <p:cBhvr>
                                        <p:cTn id="79" dur="1" fill="hold">
                                          <p:stCondLst>
                                            <p:cond delay="0"/>
                                          </p:stCondLst>
                                        </p:cTn>
                                        <p:tgtEl>
                                          <p:spTgt spid="18"/>
                                        </p:tgtEl>
                                        <p:attrNameLst>
                                          <p:attrName>style.visibility</p:attrName>
                                        </p:attrNameLst>
                                      </p:cBhvr>
                                      <p:to>
                                        <p:strVal val="visible"/>
                                      </p:to>
                                    </p:set>
                                    <p:animEffect transition="in" filter="fade">
                                      <p:cBhvr>
                                        <p:cTn id="80" dur="1000"/>
                                        <p:tgtEl>
                                          <p:spTgt spid="18"/>
                                        </p:tgtEl>
                                      </p:cBhvr>
                                    </p:animEffect>
                                    <p:anim calcmode="lin" valueType="num">
                                      <p:cBhvr>
                                        <p:cTn id="81" dur="1000" fill="hold"/>
                                        <p:tgtEl>
                                          <p:spTgt spid="18"/>
                                        </p:tgtEl>
                                        <p:attrNameLst>
                                          <p:attrName>ppt_x</p:attrName>
                                        </p:attrNameLst>
                                      </p:cBhvr>
                                      <p:tavLst>
                                        <p:tav tm="0">
                                          <p:val>
                                            <p:strVal val="#ppt_x"/>
                                          </p:val>
                                        </p:tav>
                                        <p:tav tm="100000">
                                          <p:val>
                                            <p:strVal val="#ppt_x"/>
                                          </p:val>
                                        </p:tav>
                                      </p:tavLst>
                                    </p:anim>
                                    <p:anim calcmode="lin" valueType="num">
                                      <p:cBhvr>
                                        <p:cTn id="82" dur="1000" fill="hold"/>
                                        <p:tgtEl>
                                          <p:spTgt spid="18"/>
                                        </p:tgtEl>
                                        <p:attrNameLst>
                                          <p:attrName>ppt_y</p:attrName>
                                        </p:attrNameLst>
                                      </p:cBhvr>
                                      <p:tavLst>
                                        <p:tav tm="0">
                                          <p:val>
                                            <p:strVal val="#ppt_y-.1"/>
                                          </p:val>
                                        </p:tav>
                                        <p:tav tm="100000">
                                          <p:val>
                                            <p:strVal val="#ppt_y"/>
                                          </p:val>
                                        </p:tav>
                                      </p:tavLst>
                                    </p:anim>
                                  </p:childTnLst>
                                </p:cTn>
                              </p:par>
                              <p:par>
                                <p:cTn id="83" presetID="22" presetClass="entr" presetSubtype="8" fill="hold" grpId="0" nodeType="withEffect">
                                  <p:stCondLst>
                                    <p:cond delay="6500"/>
                                  </p:stCondLst>
                                  <p:childTnLst>
                                    <p:set>
                                      <p:cBhvr>
                                        <p:cTn id="84" dur="1" fill="hold">
                                          <p:stCondLst>
                                            <p:cond delay="0"/>
                                          </p:stCondLst>
                                        </p:cTn>
                                        <p:tgtEl>
                                          <p:spTgt spid="212"/>
                                        </p:tgtEl>
                                        <p:attrNameLst>
                                          <p:attrName>style.visibility</p:attrName>
                                        </p:attrNameLst>
                                      </p:cBhvr>
                                      <p:to>
                                        <p:strVal val="visible"/>
                                      </p:to>
                                    </p:set>
                                    <p:animEffect transition="in" filter="wipe(left)">
                                      <p:cBhvr>
                                        <p:cTn id="85" dur="500"/>
                                        <p:tgtEl>
                                          <p:spTgt spid="212"/>
                                        </p:tgtEl>
                                      </p:cBhvr>
                                    </p:animEffect>
                                  </p:childTnLst>
                                </p:cTn>
                              </p:par>
                            </p:childTnLst>
                          </p:cTn>
                        </p:par>
                        <p:par>
                          <p:cTn id="86" fill="hold">
                            <p:stCondLst>
                              <p:cond delay="7000"/>
                            </p:stCondLst>
                            <p:childTnLst>
                              <p:par>
                                <p:cTn id="87" presetID="10" presetClass="entr" presetSubtype="0" fill="hold" grpId="0" nodeType="afterEffect">
                                  <p:stCondLst>
                                    <p:cond delay="0"/>
                                  </p:stCondLst>
                                  <p:childTnLst>
                                    <p:set>
                                      <p:cBhvr>
                                        <p:cTn id="88" dur="1" fill="hold">
                                          <p:stCondLst>
                                            <p:cond delay="0"/>
                                          </p:stCondLst>
                                        </p:cTn>
                                        <p:tgtEl>
                                          <p:spTgt spid="42"/>
                                        </p:tgtEl>
                                        <p:attrNameLst>
                                          <p:attrName>style.visibility</p:attrName>
                                        </p:attrNameLst>
                                      </p:cBhvr>
                                      <p:to>
                                        <p:strVal val="visible"/>
                                      </p:to>
                                    </p:set>
                                    <p:animEffect transition="in" filter="fade">
                                      <p:cBhvr>
                                        <p:cTn id="89" dur="5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8" grpId="0" animBg="1"/>
      <p:bldP spid="170" grpId="0" animBg="1"/>
      <p:bldP spid="171" grpId="0"/>
      <p:bldP spid="173" grpId="0" animBg="1"/>
      <p:bldP spid="174" grpId="0" animBg="1"/>
      <p:bldP spid="175" grpId="0" animBg="1"/>
      <p:bldP spid="176" grpId="0"/>
      <p:bldP spid="177" grpId="0"/>
      <p:bldP spid="178" grpId="0"/>
      <p:bldP spid="206" grpId="0" animBg="1"/>
      <p:bldP spid="207" grpId="0" animBg="1"/>
      <p:bldP spid="211" grpId="0"/>
      <p:bldP spid="212" grpId="0"/>
      <p:bldP spid="4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nvPr>
        </p:nvSpPr>
        <p:spPr/>
        <p:txBody>
          <a:bodyPr/>
          <a:lstStyle/>
          <a:p>
            <a:pPr algn="l"/>
            <a:r>
              <a:rPr lang="zh-CN" altLang="en-US" dirty="0"/>
              <a:t>发展历程</a:t>
            </a:r>
          </a:p>
        </p:txBody>
      </p:sp>
      <p:sp>
        <p:nvSpPr>
          <p:cNvPr id="20" name="TextBox 19"/>
          <p:cNvSpPr txBox="1"/>
          <p:nvPr/>
        </p:nvSpPr>
        <p:spPr>
          <a:xfrm>
            <a:off x="2547166" y="8884826"/>
            <a:ext cx="1170225" cy="486438"/>
          </a:xfrm>
          <a:prstGeom prst="rect">
            <a:avLst/>
          </a:prstGeom>
          <a:noFill/>
        </p:spPr>
        <p:txBody>
          <a:bodyPr wrap="none" rtlCol="0">
            <a:spAutoFit/>
          </a:bodyPr>
          <a:lstStyle/>
          <a:p>
            <a:r>
              <a:rPr lang="zh-CN" altLang="en-US" sz="2471" dirty="0"/>
              <a:t>延迟符</a:t>
            </a:r>
          </a:p>
        </p:txBody>
      </p:sp>
      <p:grpSp>
        <p:nvGrpSpPr>
          <p:cNvPr id="21" name="Group 1"/>
          <p:cNvGrpSpPr/>
          <p:nvPr/>
        </p:nvGrpSpPr>
        <p:grpSpPr>
          <a:xfrm>
            <a:off x="-1" y="3550525"/>
            <a:ext cx="14082713" cy="1654507"/>
            <a:chOff x="0" y="3187371"/>
            <a:chExt cx="12192000" cy="1546463"/>
          </a:xfrm>
        </p:grpSpPr>
        <p:sp>
          <p:nvSpPr>
            <p:cNvPr id="22" name="Shape 1240"/>
            <p:cNvSpPr/>
            <p:nvPr/>
          </p:nvSpPr>
          <p:spPr>
            <a:xfrm>
              <a:off x="0" y="3187371"/>
              <a:ext cx="12192000" cy="1546463"/>
            </a:xfrm>
            <a:prstGeom prst="rect">
              <a:avLst/>
            </a:prstGeom>
            <a:solidFill>
              <a:schemeClr val="bg1">
                <a:lumMod val="85000"/>
              </a:schemeClr>
            </a:solidFill>
            <a:ln w="12700" cap="flat">
              <a:noFill/>
              <a:miter lim="400000"/>
            </a:ln>
            <a:effectLst/>
          </p:spPr>
          <p:txBody>
            <a:bodyPr wrap="square" lIns="52291" tIns="52291" rIns="52291" bIns="52291" numCol="1" anchor="ctr">
              <a:noAutofit/>
            </a:bodyPr>
            <a:lstStyle/>
            <a:p>
              <a:pPr lvl="0">
                <a:defRPr sz="3200">
                  <a:solidFill>
                    <a:srgbClr val="FFFFFF"/>
                  </a:solidFill>
                  <a:latin typeface="Helvetica Light"/>
                  <a:ea typeface="Helvetica Light"/>
                  <a:cs typeface="Helvetica Light"/>
                  <a:sym typeface="Helvetica Light"/>
                </a:defRPr>
              </a:pPr>
              <a:endParaRPr sz="3294">
                <a:latin typeface="+mj-ea"/>
                <a:ea typeface="+mj-ea"/>
              </a:endParaRPr>
            </a:p>
          </p:txBody>
        </p:sp>
        <p:sp>
          <p:nvSpPr>
            <p:cNvPr id="23" name="Shape 1241"/>
            <p:cNvSpPr/>
            <p:nvPr/>
          </p:nvSpPr>
          <p:spPr>
            <a:xfrm>
              <a:off x="370020" y="3902220"/>
              <a:ext cx="596165" cy="115493"/>
            </a:xfrm>
            <a:prstGeom prst="rect">
              <a:avLst/>
            </a:prstGeom>
            <a:solidFill>
              <a:srgbClr val="FFFFFF"/>
            </a:solidFill>
            <a:ln w="12700" cap="flat">
              <a:noFill/>
              <a:miter lim="400000"/>
            </a:ln>
            <a:effectLst/>
          </p:spPr>
          <p:txBody>
            <a:bodyPr wrap="square" lIns="52291" tIns="52291" rIns="52291" bIns="52291" numCol="1" anchor="ctr">
              <a:noAutofit/>
            </a:bodyPr>
            <a:lstStyle/>
            <a:p>
              <a:pPr lvl="0" algn="l">
                <a:defRPr sz="3100" b="1">
                  <a:latin typeface="Kontrapunkt Bob Bold"/>
                  <a:ea typeface="Kontrapunkt Bob Bold"/>
                  <a:cs typeface="Kontrapunkt Bob Bold"/>
                  <a:sym typeface="Kontrapunkt Bob Bold"/>
                </a:defRPr>
              </a:pPr>
              <a:endParaRPr sz="3191">
                <a:latin typeface="+mj-ea"/>
                <a:ea typeface="+mj-ea"/>
              </a:endParaRPr>
            </a:p>
          </p:txBody>
        </p:sp>
        <p:sp>
          <p:nvSpPr>
            <p:cNvPr id="24" name="Shape 1242"/>
            <p:cNvSpPr/>
            <p:nvPr/>
          </p:nvSpPr>
          <p:spPr>
            <a:xfrm>
              <a:off x="1562350" y="3902220"/>
              <a:ext cx="596166" cy="115493"/>
            </a:xfrm>
            <a:prstGeom prst="rect">
              <a:avLst/>
            </a:prstGeom>
            <a:solidFill>
              <a:srgbClr val="FFFFFF"/>
            </a:solidFill>
            <a:ln w="12700" cap="flat">
              <a:noFill/>
              <a:miter lim="400000"/>
            </a:ln>
            <a:effectLst/>
          </p:spPr>
          <p:txBody>
            <a:bodyPr wrap="square" lIns="52291" tIns="52291" rIns="52291" bIns="52291" numCol="1" anchor="ctr">
              <a:noAutofit/>
            </a:bodyPr>
            <a:lstStyle/>
            <a:p>
              <a:pPr lvl="0" algn="l">
                <a:defRPr sz="3100" b="1">
                  <a:latin typeface="Kontrapunkt Bob Bold"/>
                  <a:ea typeface="Kontrapunkt Bob Bold"/>
                  <a:cs typeface="Kontrapunkt Bob Bold"/>
                  <a:sym typeface="Kontrapunkt Bob Bold"/>
                </a:defRPr>
              </a:pPr>
              <a:endParaRPr sz="3191">
                <a:latin typeface="+mj-ea"/>
                <a:ea typeface="+mj-ea"/>
              </a:endParaRPr>
            </a:p>
          </p:txBody>
        </p:sp>
        <p:sp>
          <p:nvSpPr>
            <p:cNvPr id="25" name="Shape 1243"/>
            <p:cNvSpPr/>
            <p:nvPr/>
          </p:nvSpPr>
          <p:spPr>
            <a:xfrm>
              <a:off x="2754680" y="3902220"/>
              <a:ext cx="596165" cy="115493"/>
            </a:xfrm>
            <a:prstGeom prst="rect">
              <a:avLst/>
            </a:prstGeom>
            <a:solidFill>
              <a:srgbClr val="FFFFFF"/>
            </a:solidFill>
            <a:ln w="12700" cap="flat">
              <a:noFill/>
              <a:miter lim="400000"/>
            </a:ln>
            <a:effectLst/>
          </p:spPr>
          <p:txBody>
            <a:bodyPr wrap="square" lIns="52291" tIns="52291" rIns="52291" bIns="52291" numCol="1" anchor="ctr">
              <a:noAutofit/>
            </a:bodyPr>
            <a:lstStyle/>
            <a:p>
              <a:pPr lvl="0" algn="l">
                <a:defRPr sz="3100" b="1">
                  <a:latin typeface="Kontrapunkt Bob Bold"/>
                  <a:ea typeface="Kontrapunkt Bob Bold"/>
                  <a:cs typeface="Kontrapunkt Bob Bold"/>
                  <a:sym typeface="Kontrapunkt Bob Bold"/>
                </a:defRPr>
              </a:pPr>
              <a:endParaRPr sz="3191">
                <a:latin typeface="+mj-ea"/>
                <a:ea typeface="+mj-ea"/>
              </a:endParaRPr>
            </a:p>
          </p:txBody>
        </p:sp>
        <p:sp>
          <p:nvSpPr>
            <p:cNvPr id="26" name="Shape 1244"/>
            <p:cNvSpPr/>
            <p:nvPr/>
          </p:nvSpPr>
          <p:spPr>
            <a:xfrm>
              <a:off x="3947010" y="3902220"/>
              <a:ext cx="596165" cy="115493"/>
            </a:xfrm>
            <a:prstGeom prst="rect">
              <a:avLst/>
            </a:prstGeom>
            <a:solidFill>
              <a:srgbClr val="FFFFFF"/>
            </a:solidFill>
            <a:ln w="12700" cap="flat">
              <a:noFill/>
              <a:miter lim="400000"/>
            </a:ln>
            <a:effectLst/>
          </p:spPr>
          <p:txBody>
            <a:bodyPr wrap="square" lIns="52291" tIns="52291" rIns="52291" bIns="52291" numCol="1" anchor="ctr">
              <a:noAutofit/>
            </a:bodyPr>
            <a:lstStyle/>
            <a:p>
              <a:pPr lvl="0" algn="l">
                <a:defRPr sz="3100" b="1">
                  <a:latin typeface="Kontrapunkt Bob Bold"/>
                  <a:ea typeface="Kontrapunkt Bob Bold"/>
                  <a:cs typeface="Kontrapunkt Bob Bold"/>
                  <a:sym typeface="Kontrapunkt Bob Bold"/>
                </a:defRPr>
              </a:pPr>
              <a:endParaRPr sz="3191">
                <a:latin typeface="+mj-ea"/>
                <a:ea typeface="+mj-ea"/>
              </a:endParaRPr>
            </a:p>
          </p:txBody>
        </p:sp>
        <p:sp>
          <p:nvSpPr>
            <p:cNvPr id="27" name="Shape 1245"/>
            <p:cNvSpPr/>
            <p:nvPr/>
          </p:nvSpPr>
          <p:spPr>
            <a:xfrm>
              <a:off x="5139339" y="3902220"/>
              <a:ext cx="596165" cy="115493"/>
            </a:xfrm>
            <a:prstGeom prst="rect">
              <a:avLst/>
            </a:prstGeom>
            <a:solidFill>
              <a:srgbClr val="FFFFFF"/>
            </a:solidFill>
            <a:ln w="12700" cap="flat">
              <a:noFill/>
              <a:miter lim="400000"/>
            </a:ln>
            <a:effectLst/>
          </p:spPr>
          <p:txBody>
            <a:bodyPr wrap="square" lIns="52291" tIns="52291" rIns="52291" bIns="52291" numCol="1" anchor="ctr">
              <a:noAutofit/>
            </a:bodyPr>
            <a:lstStyle/>
            <a:p>
              <a:pPr lvl="0" algn="l">
                <a:defRPr sz="3100" b="1">
                  <a:latin typeface="Kontrapunkt Bob Bold"/>
                  <a:ea typeface="Kontrapunkt Bob Bold"/>
                  <a:cs typeface="Kontrapunkt Bob Bold"/>
                  <a:sym typeface="Kontrapunkt Bob Bold"/>
                </a:defRPr>
              </a:pPr>
              <a:endParaRPr sz="3191">
                <a:latin typeface="+mj-ea"/>
                <a:ea typeface="+mj-ea"/>
              </a:endParaRPr>
            </a:p>
          </p:txBody>
        </p:sp>
        <p:sp>
          <p:nvSpPr>
            <p:cNvPr id="28" name="Shape 1246"/>
            <p:cNvSpPr/>
            <p:nvPr/>
          </p:nvSpPr>
          <p:spPr>
            <a:xfrm>
              <a:off x="6331670" y="3902220"/>
              <a:ext cx="596166" cy="115493"/>
            </a:xfrm>
            <a:prstGeom prst="rect">
              <a:avLst/>
            </a:prstGeom>
            <a:solidFill>
              <a:srgbClr val="FFFFFF"/>
            </a:solidFill>
            <a:ln w="12700" cap="flat">
              <a:noFill/>
              <a:miter lim="400000"/>
            </a:ln>
            <a:effectLst/>
          </p:spPr>
          <p:txBody>
            <a:bodyPr wrap="square" lIns="52291" tIns="52291" rIns="52291" bIns="52291" numCol="1" anchor="ctr">
              <a:noAutofit/>
            </a:bodyPr>
            <a:lstStyle/>
            <a:p>
              <a:pPr lvl="0" algn="l">
                <a:defRPr sz="3100" b="1">
                  <a:latin typeface="Kontrapunkt Bob Bold"/>
                  <a:ea typeface="Kontrapunkt Bob Bold"/>
                  <a:cs typeface="Kontrapunkt Bob Bold"/>
                  <a:sym typeface="Kontrapunkt Bob Bold"/>
                </a:defRPr>
              </a:pPr>
              <a:endParaRPr sz="3191">
                <a:latin typeface="+mj-ea"/>
                <a:ea typeface="+mj-ea"/>
              </a:endParaRPr>
            </a:p>
          </p:txBody>
        </p:sp>
        <p:sp>
          <p:nvSpPr>
            <p:cNvPr id="29" name="Shape 1247"/>
            <p:cNvSpPr/>
            <p:nvPr/>
          </p:nvSpPr>
          <p:spPr>
            <a:xfrm>
              <a:off x="7524000" y="3902220"/>
              <a:ext cx="596166" cy="115493"/>
            </a:xfrm>
            <a:prstGeom prst="rect">
              <a:avLst/>
            </a:prstGeom>
            <a:solidFill>
              <a:srgbClr val="FFFFFF"/>
            </a:solidFill>
            <a:ln w="12700" cap="flat">
              <a:noFill/>
              <a:miter lim="400000"/>
            </a:ln>
            <a:effectLst/>
          </p:spPr>
          <p:txBody>
            <a:bodyPr wrap="square" lIns="52291" tIns="52291" rIns="52291" bIns="52291" numCol="1" anchor="ctr">
              <a:noAutofit/>
            </a:bodyPr>
            <a:lstStyle/>
            <a:p>
              <a:pPr lvl="0" algn="l">
                <a:defRPr sz="3100" b="1">
                  <a:latin typeface="Kontrapunkt Bob Bold"/>
                  <a:ea typeface="Kontrapunkt Bob Bold"/>
                  <a:cs typeface="Kontrapunkt Bob Bold"/>
                  <a:sym typeface="Kontrapunkt Bob Bold"/>
                </a:defRPr>
              </a:pPr>
              <a:endParaRPr sz="3191">
                <a:latin typeface="+mj-ea"/>
                <a:ea typeface="+mj-ea"/>
              </a:endParaRPr>
            </a:p>
          </p:txBody>
        </p:sp>
        <p:sp>
          <p:nvSpPr>
            <p:cNvPr id="30" name="Shape 1248"/>
            <p:cNvSpPr/>
            <p:nvPr/>
          </p:nvSpPr>
          <p:spPr>
            <a:xfrm>
              <a:off x="8716330" y="3902220"/>
              <a:ext cx="596166" cy="115493"/>
            </a:xfrm>
            <a:prstGeom prst="rect">
              <a:avLst/>
            </a:prstGeom>
            <a:solidFill>
              <a:srgbClr val="FFFFFF"/>
            </a:solidFill>
            <a:ln w="12700" cap="flat">
              <a:noFill/>
              <a:miter lim="400000"/>
            </a:ln>
            <a:effectLst/>
          </p:spPr>
          <p:txBody>
            <a:bodyPr wrap="square" lIns="52291" tIns="52291" rIns="52291" bIns="52291" numCol="1" anchor="ctr">
              <a:noAutofit/>
            </a:bodyPr>
            <a:lstStyle/>
            <a:p>
              <a:pPr lvl="0" algn="l">
                <a:defRPr sz="3100" b="1">
                  <a:latin typeface="Kontrapunkt Bob Bold"/>
                  <a:ea typeface="Kontrapunkt Bob Bold"/>
                  <a:cs typeface="Kontrapunkt Bob Bold"/>
                  <a:sym typeface="Kontrapunkt Bob Bold"/>
                </a:defRPr>
              </a:pPr>
              <a:endParaRPr sz="3191">
                <a:latin typeface="+mj-ea"/>
                <a:ea typeface="+mj-ea"/>
              </a:endParaRPr>
            </a:p>
          </p:txBody>
        </p:sp>
        <p:sp>
          <p:nvSpPr>
            <p:cNvPr id="31" name="Shape 1249"/>
            <p:cNvSpPr/>
            <p:nvPr/>
          </p:nvSpPr>
          <p:spPr>
            <a:xfrm>
              <a:off x="9908659" y="3902220"/>
              <a:ext cx="596165" cy="115493"/>
            </a:xfrm>
            <a:prstGeom prst="rect">
              <a:avLst/>
            </a:prstGeom>
            <a:solidFill>
              <a:srgbClr val="FFFFFF"/>
            </a:solidFill>
            <a:ln w="12700" cap="flat">
              <a:noFill/>
              <a:miter lim="400000"/>
            </a:ln>
            <a:effectLst/>
          </p:spPr>
          <p:txBody>
            <a:bodyPr wrap="square" lIns="52291" tIns="52291" rIns="52291" bIns="52291" numCol="1" anchor="ctr">
              <a:noAutofit/>
            </a:bodyPr>
            <a:lstStyle/>
            <a:p>
              <a:pPr lvl="0" algn="l">
                <a:defRPr sz="3100" b="1">
                  <a:latin typeface="Kontrapunkt Bob Bold"/>
                  <a:ea typeface="Kontrapunkt Bob Bold"/>
                  <a:cs typeface="Kontrapunkt Bob Bold"/>
                  <a:sym typeface="Kontrapunkt Bob Bold"/>
                </a:defRPr>
              </a:pPr>
              <a:endParaRPr sz="3191">
                <a:latin typeface="+mj-ea"/>
                <a:ea typeface="+mj-ea"/>
              </a:endParaRPr>
            </a:p>
          </p:txBody>
        </p:sp>
        <p:sp>
          <p:nvSpPr>
            <p:cNvPr id="32" name="Shape 1250"/>
            <p:cNvSpPr/>
            <p:nvPr/>
          </p:nvSpPr>
          <p:spPr>
            <a:xfrm>
              <a:off x="11100989" y="3902220"/>
              <a:ext cx="596166" cy="115493"/>
            </a:xfrm>
            <a:prstGeom prst="rect">
              <a:avLst/>
            </a:prstGeom>
            <a:solidFill>
              <a:srgbClr val="FFFFFF"/>
            </a:solidFill>
            <a:ln w="12700" cap="flat">
              <a:noFill/>
              <a:miter lim="400000"/>
            </a:ln>
            <a:effectLst/>
          </p:spPr>
          <p:txBody>
            <a:bodyPr wrap="square" lIns="52291" tIns="52291" rIns="52291" bIns="52291" numCol="1" anchor="ctr">
              <a:noAutofit/>
            </a:bodyPr>
            <a:lstStyle/>
            <a:p>
              <a:pPr lvl="0" algn="l">
                <a:defRPr sz="3100" b="1">
                  <a:latin typeface="Kontrapunkt Bob Bold"/>
                  <a:ea typeface="Kontrapunkt Bob Bold"/>
                  <a:cs typeface="Kontrapunkt Bob Bold"/>
                  <a:sym typeface="Kontrapunkt Bob Bold"/>
                </a:defRPr>
              </a:pPr>
              <a:endParaRPr sz="3191">
                <a:latin typeface="+mj-ea"/>
                <a:ea typeface="+mj-ea"/>
              </a:endParaRPr>
            </a:p>
          </p:txBody>
        </p:sp>
      </p:grpSp>
      <p:grpSp>
        <p:nvGrpSpPr>
          <p:cNvPr id="33" name="Group 1257"/>
          <p:cNvGrpSpPr>
            <a:grpSpLocks noChangeAspect="1"/>
          </p:cNvGrpSpPr>
          <p:nvPr/>
        </p:nvGrpSpPr>
        <p:grpSpPr>
          <a:xfrm rot="10800000" flipH="1">
            <a:off x="296259" y="4299295"/>
            <a:ext cx="1501529" cy="779581"/>
            <a:chOff x="0" y="0"/>
            <a:chExt cx="3154022" cy="1635267"/>
          </a:xfrm>
          <a:solidFill>
            <a:schemeClr val="accent2"/>
          </a:solidFill>
        </p:grpSpPr>
        <p:sp>
          <p:nvSpPr>
            <p:cNvPr id="34" name="Shape 1255"/>
            <p:cNvSpPr/>
            <p:nvPr/>
          </p:nvSpPr>
          <p:spPr>
            <a:xfrm rot="21600000">
              <a:off x="0" y="0"/>
              <a:ext cx="775809" cy="1150325"/>
            </a:xfrm>
            <a:custGeom>
              <a:avLst/>
              <a:gdLst/>
              <a:ahLst/>
              <a:cxnLst>
                <a:cxn ang="0">
                  <a:pos x="wd2" y="hd2"/>
                </a:cxn>
                <a:cxn ang="5400000">
                  <a:pos x="wd2" y="hd2"/>
                </a:cxn>
                <a:cxn ang="10800000">
                  <a:pos x="wd2" y="hd2"/>
                </a:cxn>
                <a:cxn ang="16200000">
                  <a:pos x="wd2" y="hd2"/>
                </a:cxn>
              </a:cxnLst>
              <a:rect l="0" t="0" r="r" b="b"/>
              <a:pathLst>
                <a:path w="20197" h="20561" extrusionOk="0">
                  <a:moveTo>
                    <a:pt x="14114" y="20561"/>
                  </a:moveTo>
                  <a:cubicBezTo>
                    <a:pt x="4792" y="19243"/>
                    <a:pt x="-1403" y="13631"/>
                    <a:pt x="274" y="8032"/>
                  </a:cubicBezTo>
                  <a:cubicBezTo>
                    <a:pt x="1956" y="2433"/>
                    <a:pt x="10875" y="-1039"/>
                    <a:pt x="20197" y="279"/>
                  </a:cubicBezTo>
                  <a:cubicBezTo>
                    <a:pt x="20197" y="279"/>
                    <a:pt x="14114" y="20561"/>
                    <a:pt x="14114" y="20561"/>
                  </a:cubicBezTo>
                  <a:close/>
                </a:path>
              </a:pathLst>
            </a:custGeom>
            <a:grpFill/>
            <a:ln w="12700" cap="flat">
              <a:noFill/>
              <a:miter lim="400000"/>
            </a:ln>
            <a:effectLst/>
          </p:spPr>
          <p:txBody>
            <a:bodyPr wrap="square" lIns="39219" tIns="39219" rIns="39219" bIns="39219" numCol="1" anchor="ctr">
              <a:noAutofit/>
            </a:bodyPr>
            <a:lstStyle/>
            <a:p>
              <a:pPr lvl="0">
                <a:defRPr sz="3200">
                  <a:solidFill>
                    <a:srgbClr val="FFFFFF"/>
                  </a:solidFill>
                  <a:latin typeface="Helvetica Light"/>
                  <a:ea typeface="Helvetica Light"/>
                  <a:cs typeface="Helvetica Light"/>
                  <a:sym typeface="Helvetica Light"/>
                </a:defRPr>
              </a:pPr>
              <a:endParaRPr sz="3294">
                <a:latin typeface="+mj-ea"/>
                <a:ea typeface="+mj-ea"/>
              </a:endParaRPr>
            </a:p>
          </p:txBody>
        </p:sp>
        <p:sp>
          <p:nvSpPr>
            <p:cNvPr id="35" name="Shape 1256"/>
            <p:cNvSpPr/>
            <p:nvPr/>
          </p:nvSpPr>
          <p:spPr>
            <a:xfrm>
              <a:off x="839287" y="60428"/>
              <a:ext cx="2314736" cy="1574840"/>
            </a:xfrm>
            <a:custGeom>
              <a:avLst/>
              <a:gdLst/>
              <a:ahLst/>
              <a:cxnLst>
                <a:cxn ang="0">
                  <a:pos x="wd2" y="hd2"/>
                </a:cxn>
                <a:cxn ang="5400000">
                  <a:pos x="wd2" y="hd2"/>
                </a:cxn>
                <a:cxn ang="10800000">
                  <a:pos x="wd2" y="hd2"/>
                </a:cxn>
                <a:cxn ang="16200000">
                  <a:pos x="wd2" y="hd2"/>
                </a:cxn>
              </a:cxnLst>
              <a:rect l="0" t="0" r="r" b="b"/>
              <a:pathLst>
                <a:path w="21146" h="21274" extrusionOk="0">
                  <a:moveTo>
                    <a:pt x="0" y="16030"/>
                  </a:moveTo>
                  <a:cubicBezTo>
                    <a:pt x="5" y="16003"/>
                    <a:pt x="2233" y="17535"/>
                    <a:pt x="5230" y="18906"/>
                  </a:cubicBezTo>
                  <a:cubicBezTo>
                    <a:pt x="8206" y="20294"/>
                    <a:pt x="11949" y="21521"/>
                    <a:pt x="14514" y="21231"/>
                  </a:cubicBezTo>
                  <a:cubicBezTo>
                    <a:pt x="18450" y="20817"/>
                    <a:pt x="20412" y="18334"/>
                    <a:pt x="20968" y="14141"/>
                  </a:cubicBezTo>
                  <a:cubicBezTo>
                    <a:pt x="20974" y="14091"/>
                    <a:pt x="20982" y="14038"/>
                    <a:pt x="20989" y="13985"/>
                  </a:cubicBezTo>
                  <a:cubicBezTo>
                    <a:pt x="21600" y="9813"/>
                    <a:pt x="20460" y="6384"/>
                    <a:pt x="16957" y="3703"/>
                  </a:cubicBezTo>
                  <a:cubicBezTo>
                    <a:pt x="14676" y="1937"/>
                    <a:pt x="10910" y="877"/>
                    <a:pt x="7805" y="412"/>
                  </a:cubicBezTo>
                  <a:cubicBezTo>
                    <a:pt x="4688" y="-79"/>
                    <a:pt x="2230" y="25"/>
                    <a:pt x="2233" y="0"/>
                  </a:cubicBezTo>
                  <a:cubicBezTo>
                    <a:pt x="1356" y="6292"/>
                    <a:pt x="745" y="10673"/>
                    <a:pt x="0" y="16030"/>
                  </a:cubicBezTo>
                </a:path>
              </a:pathLst>
            </a:custGeom>
            <a:grpFill/>
            <a:ln w="12700" cap="flat">
              <a:noFill/>
              <a:miter lim="400000"/>
            </a:ln>
            <a:effectLst/>
          </p:spPr>
          <p:txBody>
            <a:bodyPr wrap="square" lIns="39219" tIns="39219" rIns="39219" bIns="39219" numCol="1" anchor="ctr">
              <a:noAutofit/>
            </a:bodyPr>
            <a:lstStyle/>
            <a:p>
              <a:pPr lvl="0">
                <a:defRPr sz="3200">
                  <a:solidFill>
                    <a:srgbClr val="FFFFFF"/>
                  </a:solidFill>
                  <a:latin typeface="Helvetica Light"/>
                  <a:ea typeface="Helvetica Light"/>
                  <a:cs typeface="Helvetica Light"/>
                  <a:sym typeface="Helvetica Light"/>
                </a:defRPr>
              </a:pPr>
              <a:endParaRPr sz="3294">
                <a:latin typeface="+mj-ea"/>
                <a:ea typeface="+mj-ea"/>
              </a:endParaRPr>
            </a:p>
          </p:txBody>
        </p:sp>
      </p:grpSp>
      <p:grpSp>
        <p:nvGrpSpPr>
          <p:cNvPr id="36" name="Group 1262"/>
          <p:cNvGrpSpPr>
            <a:grpSpLocks noChangeAspect="1"/>
          </p:cNvGrpSpPr>
          <p:nvPr/>
        </p:nvGrpSpPr>
        <p:grpSpPr>
          <a:xfrm>
            <a:off x="2776222" y="3716581"/>
            <a:ext cx="1501529" cy="779581"/>
            <a:chOff x="0" y="0"/>
            <a:chExt cx="3154022" cy="1635267"/>
          </a:xfrm>
          <a:solidFill>
            <a:schemeClr val="accent2"/>
          </a:solidFill>
        </p:grpSpPr>
        <p:sp>
          <p:nvSpPr>
            <p:cNvPr id="37" name="Shape 1260"/>
            <p:cNvSpPr/>
            <p:nvPr/>
          </p:nvSpPr>
          <p:spPr>
            <a:xfrm rot="21600000">
              <a:off x="0" y="0"/>
              <a:ext cx="775809" cy="1150325"/>
            </a:xfrm>
            <a:custGeom>
              <a:avLst/>
              <a:gdLst/>
              <a:ahLst/>
              <a:cxnLst>
                <a:cxn ang="0">
                  <a:pos x="wd2" y="hd2"/>
                </a:cxn>
                <a:cxn ang="5400000">
                  <a:pos x="wd2" y="hd2"/>
                </a:cxn>
                <a:cxn ang="10800000">
                  <a:pos x="wd2" y="hd2"/>
                </a:cxn>
                <a:cxn ang="16200000">
                  <a:pos x="wd2" y="hd2"/>
                </a:cxn>
              </a:cxnLst>
              <a:rect l="0" t="0" r="r" b="b"/>
              <a:pathLst>
                <a:path w="20197" h="20561" extrusionOk="0">
                  <a:moveTo>
                    <a:pt x="14114" y="20561"/>
                  </a:moveTo>
                  <a:cubicBezTo>
                    <a:pt x="4792" y="19243"/>
                    <a:pt x="-1403" y="13631"/>
                    <a:pt x="274" y="8032"/>
                  </a:cubicBezTo>
                  <a:cubicBezTo>
                    <a:pt x="1956" y="2433"/>
                    <a:pt x="10875" y="-1039"/>
                    <a:pt x="20197" y="279"/>
                  </a:cubicBezTo>
                  <a:cubicBezTo>
                    <a:pt x="20197" y="279"/>
                    <a:pt x="14114" y="20561"/>
                    <a:pt x="14114" y="20561"/>
                  </a:cubicBezTo>
                  <a:close/>
                </a:path>
              </a:pathLst>
            </a:custGeom>
            <a:solidFill>
              <a:schemeClr val="accent3"/>
            </a:solidFill>
            <a:ln w="12700" cap="flat">
              <a:noFill/>
              <a:miter lim="400000"/>
            </a:ln>
            <a:effectLst/>
          </p:spPr>
          <p:txBody>
            <a:bodyPr wrap="square" lIns="39219" tIns="39219" rIns="39219" bIns="39219" numCol="1" anchor="ctr">
              <a:noAutofit/>
            </a:bodyPr>
            <a:lstStyle/>
            <a:p>
              <a:pPr lvl="0">
                <a:defRPr sz="3200">
                  <a:solidFill>
                    <a:srgbClr val="FFFFFF"/>
                  </a:solidFill>
                  <a:latin typeface="Helvetica Light"/>
                  <a:ea typeface="Helvetica Light"/>
                  <a:cs typeface="Helvetica Light"/>
                  <a:sym typeface="Helvetica Light"/>
                </a:defRPr>
              </a:pPr>
              <a:endParaRPr sz="3294">
                <a:latin typeface="+mj-ea"/>
                <a:ea typeface="+mj-ea"/>
              </a:endParaRPr>
            </a:p>
          </p:txBody>
        </p:sp>
        <p:sp>
          <p:nvSpPr>
            <p:cNvPr id="38" name="Shape 1261"/>
            <p:cNvSpPr/>
            <p:nvPr/>
          </p:nvSpPr>
          <p:spPr>
            <a:xfrm>
              <a:off x="839287" y="60428"/>
              <a:ext cx="2314736" cy="1574840"/>
            </a:xfrm>
            <a:custGeom>
              <a:avLst/>
              <a:gdLst/>
              <a:ahLst/>
              <a:cxnLst>
                <a:cxn ang="0">
                  <a:pos x="wd2" y="hd2"/>
                </a:cxn>
                <a:cxn ang="5400000">
                  <a:pos x="wd2" y="hd2"/>
                </a:cxn>
                <a:cxn ang="10800000">
                  <a:pos x="wd2" y="hd2"/>
                </a:cxn>
                <a:cxn ang="16200000">
                  <a:pos x="wd2" y="hd2"/>
                </a:cxn>
              </a:cxnLst>
              <a:rect l="0" t="0" r="r" b="b"/>
              <a:pathLst>
                <a:path w="21146" h="21274" extrusionOk="0">
                  <a:moveTo>
                    <a:pt x="0" y="16030"/>
                  </a:moveTo>
                  <a:cubicBezTo>
                    <a:pt x="5" y="16003"/>
                    <a:pt x="2233" y="17535"/>
                    <a:pt x="5230" y="18906"/>
                  </a:cubicBezTo>
                  <a:cubicBezTo>
                    <a:pt x="8206" y="20294"/>
                    <a:pt x="11949" y="21521"/>
                    <a:pt x="14514" y="21231"/>
                  </a:cubicBezTo>
                  <a:cubicBezTo>
                    <a:pt x="18450" y="20817"/>
                    <a:pt x="20412" y="18334"/>
                    <a:pt x="20968" y="14141"/>
                  </a:cubicBezTo>
                  <a:cubicBezTo>
                    <a:pt x="20974" y="14091"/>
                    <a:pt x="20982" y="14038"/>
                    <a:pt x="20989" y="13985"/>
                  </a:cubicBezTo>
                  <a:cubicBezTo>
                    <a:pt x="21600" y="9813"/>
                    <a:pt x="20460" y="6384"/>
                    <a:pt x="16957" y="3703"/>
                  </a:cubicBezTo>
                  <a:cubicBezTo>
                    <a:pt x="14676" y="1937"/>
                    <a:pt x="10910" y="877"/>
                    <a:pt x="7805" y="412"/>
                  </a:cubicBezTo>
                  <a:cubicBezTo>
                    <a:pt x="4688" y="-79"/>
                    <a:pt x="2230" y="25"/>
                    <a:pt x="2233" y="0"/>
                  </a:cubicBezTo>
                  <a:cubicBezTo>
                    <a:pt x="1356" y="6292"/>
                    <a:pt x="745" y="10673"/>
                    <a:pt x="0" y="16030"/>
                  </a:cubicBezTo>
                </a:path>
              </a:pathLst>
            </a:custGeom>
            <a:solidFill>
              <a:schemeClr val="accent3"/>
            </a:solidFill>
            <a:ln w="12700" cap="flat">
              <a:noFill/>
              <a:miter lim="400000"/>
            </a:ln>
            <a:effectLst/>
          </p:spPr>
          <p:txBody>
            <a:bodyPr wrap="square" lIns="39219" tIns="39219" rIns="39219" bIns="39219" numCol="1" anchor="ctr">
              <a:noAutofit/>
            </a:bodyPr>
            <a:lstStyle/>
            <a:p>
              <a:pPr lvl="0">
                <a:defRPr sz="3200">
                  <a:solidFill>
                    <a:srgbClr val="FFFFFF"/>
                  </a:solidFill>
                  <a:latin typeface="Helvetica Light"/>
                  <a:ea typeface="Helvetica Light"/>
                  <a:cs typeface="Helvetica Light"/>
                  <a:sym typeface="Helvetica Light"/>
                </a:defRPr>
              </a:pPr>
              <a:endParaRPr sz="3294">
                <a:latin typeface="+mj-ea"/>
                <a:ea typeface="+mj-ea"/>
              </a:endParaRPr>
            </a:p>
          </p:txBody>
        </p:sp>
      </p:grpSp>
      <p:grpSp>
        <p:nvGrpSpPr>
          <p:cNvPr id="39" name="Group 1267"/>
          <p:cNvGrpSpPr>
            <a:grpSpLocks noChangeAspect="1"/>
          </p:cNvGrpSpPr>
          <p:nvPr/>
        </p:nvGrpSpPr>
        <p:grpSpPr>
          <a:xfrm rot="10800000" flipH="1">
            <a:off x="4977589" y="4299297"/>
            <a:ext cx="1501529" cy="779581"/>
            <a:chOff x="0" y="0"/>
            <a:chExt cx="3154022" cy="1635267"/>
          </a:xfrm>
          <a:solidFill>
            <a:schemeClr val="accent1"/>
          </a:solidFill>
        </p:grpSpPr>
        <p:sp>
          <p:nvSpPr>
            <p:cNvPr id="40" name="Shape 1265"/>
            <p:cNvSpPr/>
            <p:nvPr/>
          </p:nvSpPr>
          <p:spPr>
            <a:xfrm rot="21600000">
              <a:off x="0" y="0"/>
              <a:ext cx="775809" cy="1150325"/>
            </a:xfrm>
            <a:custGeom>
              <a:avLst/>
              <a:gdLst/>
              <a:ahLst/>
              <a:cxnLst>
                <a:cxn ang="0">
                  <a:pos x="wd2" y="hd2"/>
                </a:cxn>
                <a:cxn ang="5400000">
                  <a:pos x="wd2" y="hd2"/>
                </a:cxn>
                <a:cxn ang="10800000">
                  <a:pos x="wd2" y="hd2"/>
                </a:cxn>
                <a:cxn ang="16200000">
                  <a:pos x="wd2" y="hd2"/>
                </a:cxn>
              </a:cxnLst>
              <a:rect l="0" t="0" r="r" b="b"/>
              <a:pathLst>
                <a:path w="20197" h="20561" extrusionOk="0">
                  <a:moveTo>
                    <a:pt x="14114" y="20561"/>
                  </a:moveTo>
                  <a:cubicBezTo>
                    <a:pt x="4792" y="19243"/>
                    <a:pt x="-1403" y="13631"/>
                    <a:pt x="274" y="8032"/>
                  </a:cubicBezTo>
                  <a:cubicBezTo>
                    <a:pt x="1956" y="2433"/>
                    <a:pt x="10875" y="-1039"/>
                    <a:pt x="20197" y="279"/>
                  </a:cubicBezTo>
                  <a:cubicBezTo>
                    <a:pt x="20197" y="279"/>
                    <a:pt x="14114" y="20561"/>
                    <a:pt x="14114" y="20561"/>
                  </a:cubicBezTo>
                  <a:close/>
                </a:path>
              </a:pathLst>
            </a:custGeom>
            <a:grpFill/>
            <a:ln w="12700" cap="flat">
              <a:noFill/>
              <a:miter lim="400000"/>
            </a:ln>
            <a:effectLst/>
          </p:spPr>
          <p:txBody>
            <a:bodyPr wrap="square" lIns="39219" tIns="39219" rIns="39219" bIns="39219" numCol="1" anchor="ctr">
              <a:noAutofit/>
            </a:bodyPr>
            <a:lstStyle/>
            <a:p>
              <a:pPr lvl="0">
                <a:defRPr sz="3200">
                  <a:solidFill>
                    <a:srgbClr val="FFFFFF"/>
                  </a:solidFill>
                  <a:latin typeface="Helvetica Light"/>
                  <a:ea typeface="Helvetica Light"/>
                  <a:cs typeface="Helvetica Light"/>
                  <a:sym typeface="Helvetica Light"/>
                </a:defRPr>
              </a:pPr>
              <a:endParaRPr sz="3294">
                <a:latin typeface="+mj-ea"/>
                <a:ea typeface="+mj-ea"/>
              </a:endParaRPr>
            </a:p>
          </p:txBody>
        </p:sp>
        <p:sp>
          <p:nvSpPr>
            <p:cNvPr id="41" name="Shape 1266"/>
            <p:cNvSpPr/>
            <p:nvPr/>
          </p:nvSpPr>
          <p:spPr>
            <a:xfrm>
              <a:off x="839287" y="60428"/>
              <a:ext cx="2314736" cy="1574840"/>
            </a:xfrm>
            <a:custGeom>
              <a:avLst/>
              <a:gdLst/>
              <a:ahLst/>
              <a:cxnLst>
                <a:cxn ang="0">
                  <a:pos x="wd2" y="hd2"/>
                </a:cxn>
                <a:cxn ang="5400000">
                  <a:pos x="wd2" y="hd2"/>
                </a:cxn>
                <a:cxn ang="10800000">
                  <a:pos x="wd2" y="hd2"/>
                </a:cxn>
                <a:cxn ang="16200000">
                  <a:pos x="wd2" y="hd2"/>
                </a:cxn>
              </a:cxnLst>
              <a:rect l="0" t="0" r="r" b="b"/>
              <a:pathLst>
                <a:path w="21146" h="21274" extrusionOk="0">
                  <a:moveTo>
                    <a:pt x="0" y="16030"/>
                  </a:moveTo>
                  <a:cubicBezTo>
                    <a:pt x="5" y="16003"/>
                    <a:pt x="2233" y="17535"/>
                    <a:pt x="5230" y="18906"/>
                  </a:cubicBezTo>
                  <a:cubicBezTo>
                    <a:pt x="8206" y="20294"/>
                    <a:pt x="11949" y="21521"/>
                    <a:pt x="14514" y="21231"/>
                  </a:cubicBezTo>
                  <a:cubicBezTo>
                    <a:pt x="18450" y="20817"/>
                    <a:pt x="20412" y="18334"/>
                    <a:pt x="20968" y="14141"/>
                  </a:cubicBezTo>
                  <a:cubicBezTo>
                    <a:pt x="20974" y="14091"/>
                    <a:pt x="20982" y="14038"/>
                    <a:pt x="20989" y="13985"/>
                  </a:cubicBezTo>
                  <a:cubicBezTo>
                    <a:pt x="21600" y="9813"/>
                    <a:pt x="20460" y="6384"/>
                    <a:pt x="16957" y="3703"/>
                  </a:cubicBezTo>
                  <a:cubicBezTo>
                    <a:pt x="14676" y="1937"/>
                    <a:pt x="10910" y="877"/>
                    <a:pt x="7805" y="412"/>
                  </a:cubicBezTo>
                  <a:cubicBezTo>
                    <a:pt x="4688" y="-79"/>
                    <a:pt x="2230" y="25"/>
                    <a:pt x="2233" y="0"/>
                  </a:cubicBezTo>
                  <a:cubicBezTo>
                    <a:pt x="1356" y="6292"/>
                    <a:pt x="745" y="10673"/>
                    <a:pt x="0" y="16030"/>
                  </a:cubicBezTo>
                </a:path>
              </a:pathLst>
            </a:custGeom>
            <a:grpFill/>
            <a:ln w="12700" cap="flat">
              <a:noFill/>
              <a:miter lim="400000"/>
            </a:ln>
            <a:effectLst/>
          </p:spPr>
          <p:txBody>
            <a:bodyPr wrap="square" lIns="39219" tIns="39219" rIns="39219" bIns="39219" numCol="1" anchor="ctr">
              <a:noAutofit/>
            </a:bodyPr>
            <a:lstStyle/>
            <a:p>
              <a:pPr lvl="0">
                <a:defRPr sz="3200">
                  <a:solidFill>
                    <a:srgbClr val="FFFFFF"/>
                  </a:solidFill>
                  <a:latin typeface="Helvetica Light"/>
                  <a:ea typeface="Helvetica Light"/>
                  <a:cs typeface="Helvetica Light"/>
                  <a:sym typeface="Helvetica Light"/>
                </a:defRPr>
              </a:pPr>
              <a:endParaRPr sz="3294">
                <a:latin typeface="+mj-ea"/>
                <a:ea typeface="+mj-ea"/>
              </a:endParaRPr>
            </a:p>
          </p:txBody>
        </p:sp>
      </p:grpSp>
      <p:grpSp>
        <p:nvGrpSpPr>
          <p:cNvPr id="42" name="Group 1272"/>
          <p:cNvGrpSpPr>
            <a:grpSpLocks noChangeAspect="1"/>
          </p:cNvGrpSpPr>
          <p:nvPr/>
        </p:nvGrpSpPr>
        <p:grpSpPr>
          <a:xfrm>
            <a:off x="7430910" y="3665859"/>
            <a:ext cx="1501529" cy="779581"/>
            <a:chOff x="0" y="0"/>
            <a:chExt cx="3154022" cy="1635267"/>
          </a:xfrm>
          <a:solidFill>
            <a:schemeClr val="accent2"/>
          </a:solidFill>
        </p:grpSpPr>
        <p:sp>
          <p:nvSpPr>
            <p:cNvPr id="43" name="Shape 1270"/>
            <p:cNvSpPr/>
            <p:nvPr/>
          </p:nvSpPr>
          <p:spPr>
            <a:xfrm rot="21600000">
              <a:off x="0" y="0"/>
              <a:ext cx="775809" cy="1150325"/>
            </a:xfrm>
            <a:custGeom>
              <a:avLst/>
              <a:gdLst/>
              <a:ahLst/>
              <a:cxnLst>
                <a:cxn ang="0">
                  <a:pos x="wd2" y="hd2"/>
                </a:cxn>
                <a:cxn ang="5400000">
                  <a:pos x="wd2" y="hd2"/>
                </a:cxn>
                <a:cxn ang="10800000">
                  <a:pos x="wd2" y="hd2"/>
                </a:cxn>
                <a:cxn ang="16200000">
                  <a:pos x="wd2" y="hd2"/>
                </a:cxn>
              </a:cxnLst>
              <a:rect l="0" t="0" r="r" b="b"/>
              <a:pathLst>
                <a:path w="20197" h="20561" extrusionOk="0">
                  <a:moveTo>
                    <a:pt x="14114" y="20561"/>
                  </a:moveTo>
                  <a:cubicBezTo>
                    <a:pt x="4792" y="19243"/>
                    <a:pt x="-1403" y="13631"/>
                    <a:pt x="274" y="8032"/>
                  </a:cubicBezTo>
                  <a:cubicBezTo>
                    <a:pt x="1956" y="2433"/>
                    <a:pt x="10875" y="-1039"/>
                    <a:pt x="20197" y="279"/>
                  </a:cubicBezTo>
                  <a:cubicBezTo>
                    <a:pt x="20197" y="279"/>
                    <a:pt x="14114" y="20561"/>
                    <a:pt x="14114" y="20561"/>
                  </a:cubicBezTo>
                  <a:close/>
                </a:path>
              </a:pathLst>
            </a:custGeom>
            <a:solidFill>
              <a:schemeClr val="accent4"/>
            </a:solidFill>
            <a:ln w="12700" cap="flat">
              <a:noFill/>
              <a:miter lim="400000"/>
            </a:ln>
            <a:effectLst/>
          </p:spPr>
          <p:txBody>
            <a:bodyPr wrap="square" lIns="39219" tIns="39219" rIns="39219" bIns="39219" numCol="1" anchor="ctr">
              <a:noAutofit/>
            </a:bodyPr>
            <a:lstStyle/>
            <a:p>
              <a:pPr lvl="0">
                <a:defRPr sz="3200">
                  <a:solidFill>
                    <a:srgbClr val="FFFFFF"/>
                  </a:solidFill>
                  <a:latin typeface="Helvetica Light"/>
                  <a:ea typeface="Helvetica Light"/>
                  <a:cs typeface="Helvetica Light"/>
                  <a:sym typeface="Helvetica Light"/>
                </a:defRPr>
              </a:pPr>
              <a:endParaRPr sz="3294">
                <a:latin typeface="+mj-ea"/>
                <a:ea typeface="+mj-ea"/>
              </a:endParaRPr>
            </a:p>
          </p:txBody>
        </p:sp>
        <p:sp>
          <p:nvSpPr>
            <p:cNvPr id="44" name="Shape 1271"/>
            <p:cNvSpPr/>
            <p:nvPr/>
          </p:nvSpPr>
          <p:spPr>
            <a:xfrm>
              <a:off x="839287" y="60428"/>
              <a:ext cx="2314736" cy="1574840"/>
            </a:xfrm>
            <a:custGeom>
              <a:avLst/>
              <a:gdLst/>
              <a:ahLst/>
              <a:cxnLst>
                <a:cxn ang="0">
                  <a:pos x="wd2" y="hd2"/>
                </a:cxn>
                <a:cxn ang="5400000">
                  <a:pos x="wd2" y="hd2"/>
                </a:cxn>
                <a:cxn ang="10800000">
                  <a:pos x="wd2" y="hd2"/>
                </a:cxn>
                <a:cxn ang="16200000">
                  <a:pos x="wd2" y="hd2"/>
                </a:cxn>
              </a:cxnLst>
              <a:rect l="0" t="0" r="r" b="b"/>
              <a:pathLst>
                <a:path w="21146" h="21274" extrusionOk="0">
                  <a:moveTo>
                    <a:pt x="0" y="16030"/>
                  </a:moveTo>
                  <a:cubicBezTo>
                    <a:pt x="5" y="16003"/>
                    <a:pt x="2233" y="17535"/>
                    <a:pt x="5230" y="18906"/>
                  </a:cubicBezTo>
                  <a:cubicBezTo>
                    <a:pt x="8206" y="20294"/>
                    <a:pt x="11949" y="21521"/>
                    <a:pt x="14514" y="21231"/>
                  </a:cubicBezTo>
                  <a:cubicBezTo>
                    <a:pt x="18450" y="20817"/>
                    <a:pt x="20412" y="18334"/>
                    <a:pt x="20968" y="14141"/>
                  </a:cubicBezTo>
                  <a:cubicBezTo>
                    <a:pt x="20974" y="14091"/>
                    <a:pt x="20982" y="14038"/>
                    <a:pt x="20989" y="13985"/>
                  </a:cubicBezTo>
                  <a:cubicBezTo>
                    <a:pt x="21600" y="9813"/>
                    <a:pt x="20460" y="6384"/>
                    <a:pt x="16957" y="3703"/>
                  </a:cubicBezTo>
                  <a:cubicBezTo>
                    <a:pt x="14676" y="1937"/>
                    <a:pt x="10910" y="877"/>
                    <a:pt x="7805" y="412"/>
                  </a:cubicBezTo>
                  <a:cubicBezTo>
                    <a:pt x="4688" y="-79"/>
                    <a:pt x="2230" y="25"/>
                    <a:pt x="2233" y="0"/>
                  </a:cubicBezTo>
                  <a:cubicBezTo>
                    <a:pt x="1356" y="6292"/>
                    <a:pt x="745" y="10673"/>
                    <a:pt x="0" y="16030"/>
                  </a:cubicBezTo>
                </a:path>
              </a:pathLst>
            </a:custGeom>
            <a:solidFill>
              <a:schemeClr val="accent4"/>
            </a:solidFill>
            <a:ln w="12700" cap="flat">
              <a:noFill/>
              <a:miter lim="400000"/>
            </a:ln>
            <a:effectLst/>
          </p:spPr>
          <p:txBody>
            <a:bodyPr wrap="square" lIns="39219" tIns="39219" rIns="39219" bIns="39219" numCol="1" anchor="ctr">
              <a:noAutofit/>
            </a:bodyPr>
            <a:lstStyle/>
            <a:p>
              <a:pPr lvl="0">
                <a:defRPr sz="3200">
                  <a:solidFill>
                    <a:srgbClr val="FFFFFF"/>
                  </a:solidFill>
                  <a:latin typeface="Helvetica Light"/>
                  <a:ea typeface="Helvetica Light"/>
                  <a:cs typeface="Helvetica Light"/>
                  <a:sym typeface="Helvetica Light"/>
                </a:defRPr>
              </a:pPr>
              <a:endParaRPr sz="3294">
                <a:latin typeface="+mj-ea"/>
                <a:ea typeface="+mj-ea"/>
              </a:endParaRPr>
            </a:p>
          </p:txBody>
        </p:sp>
      </p:grpSp>
      <p:grpSp>
        <p:nvGrpSpPr>
          <p:cNvPr id="45" name="Group 1277"/>
          <p:cNvGrpSpPr>
            <a:grpSpLocks noChangeAspect="1"/>
          </p:cNvGrpSpPr>
          <p:nvPr/>
        </p:nvGrpSpPr>
        <p:grpSpPr>
          <a:xfrm rot="10800000" flipH="1">
            <a:off x="9563007" y="4299296"/>
            <a:ext cx="1501529" cy="779581"/>
            <a:chOff x="0" y="0"/>
            <a:chExt cx="3154022" cy="1635267"/>
          </a:xfrm>
          <a:solidFill>
            <a:schemeClr val="accent6">
              <a:lumMod val="50000"/>
              <a:lumOff val="50000"/>
            </a:schemeClr>
          </a:solidFill>
        </p:grpSpPr>
        <p:sp>
          <p:nvSpPr>
            <p:cNvPr id="46" name="Shape 1275"/>
            <p:cNvSpPr/>
            <p:nvPr/>
          </p:nvSpPr>
          <p:spPr>
            <a:xfrm rot="21600000">
              <a:off x="0" y="0"/>
              <a:ext cx="775809" cy="1150325"/>
            </a:xfrm>
            <a:custGeom>
              <a:avLst/>
              <a:gdLst/>
              <a:ahLst/>
              <a:cxnLst>
                <a:cxn ang="0">
                  <a:pos x="wd2" y="hd2"/>
                </a:cxn>
                <a:cxn ang="5400000">
                  <a:pos x="wd2" y="hd2"/>
                </a:cxn>
                <a:cxn ang="10800000">
                  <a:pos x="wd2" y="hd2"/>
                </a:cxn>
                <a:cxn ang="16200000">
                  <a:pos x="wd2" y="hd2"/>
                </a:cxn>
              </a:cxnLst>
              <a:rect l="0" t="0" r="r" b="b"/>
              <a:pathLst>
                <a:path w="20197" h="20561" extrusionOk="0">
                  <a:moveTo>
                    <a:pt x="14114" y="20561"/>
                  </a:moveTo>
                  <a:cubicBezTo>
                    <a:pt x="4792" y="19243"/>
                    <a:pt x="-1403" y="13631"/>
                    <a:pt x="274" y="8032"/>
                  </a:cubicBezTo>
                  <a:cubicBezTo>
                    <a:pt x="1956" y="2433"/>
                    <a:pt x="10875" y="-1039"/>
                    <a:pt x="20197" y="279"/>
                  </a:cubicBezTo>
                  <a:cubicBezTo>
                    <a:pt x="20197" y="279"/>
                    <a:pt x="14114" y="20561"/>
                    <a:pt x="14114" y="20561"/>
                  </a:cubicBezTo>
                  <a:close/>
                </a:path>
              </a:pathLst>
            </a:custGeom>
            <a:grpFill/>
            <a:ln w="12700" cap="flat">
              <a:noFill/>
              <a:miter lim="400000"/>
            </a:ln>
            <a:effectLst/>
          </p:spPr>
          <p:txBody>
            <a:bodyPr wrap="square" lIns="39219" tIns="39219" rIns="39219" bIns="39219" numCol="1" anchor="ctr">
              <a:noAutofit/>
            </a:bodyPr>
            <a:lstStyle/>
            <a:p>
              <a:pPr lvl="0">
                <a:defRPr sz="3200">
                  <a:solidFill>
                    <a:srgbClr val="FFFFFF"/>
                  </a:solidFill>
                  <a:latin typeface="Helvetica Light"/>
                  <a:ea typeface="Helvetica Light"/>
                  <a:cs typeface="Helvetica Light"/>
                  <a:sym typeface="Helvetica Light"/>
                </a:defRPr>
              </a:pPr>
              <a:endParaRPr sz="3294">
                <a:latin typeface="+mj-ea"/>
                <a:ea typeface="+mj-ea"/>
              </a:endParaRPr>
            </a:p>
          </p:txBody>
        </p:sp>
        <p:sp>
          <p:nvSpPr>
            <p:cNvPr id="47" name="Shape 1276"/>
            <p:cNvSpPr/>
            <p:nvPr/>
          </p:nvSpPr>
          <p:spPr>
            <a:xfrm>
              <a:off x="839287" y="60428"/>
              <a:ext cx="2314736" cy="1574840"/>
            </a:xfrm>
            <a:custGeom>
              <a:avLst/>
              <a:gdLst/>
              <a:ahLst/>
              <a:cxnLst>
                <a:cxn ang="0">
                  <a:pos x="wd2" y="hd2"/>
                </a:cxn>
                <a:cxn ang="5400000">
                  <a:pos x="wd2" y="hd2"/>
                </a:cxn>
                <a:cxn ang="10800000">
                  <a:pos x="wd2" y="hd2"/>
                </a:cxn>
                <a:cxn ang="16200000">
                  <a:pos x="wd2" y="hd2"/>
                </a:cxn>
              </a:cxnLst>
              <a:rect l="0" t="0" r="r" b="b"/>
              <a:pathLst>
                <a:path w="21146" h="21274" extrusionOk="0">
                  <a:moveTo>
                    <a:pt x="0" y="16030"/>
                  </a:moveTo>
                  <a:cubicBezTo>
                    <a:pt x="5" y="16003"/>
                    <a:pt x="2233" y="17535"/>
                    <a:pt x="5230" y="18906"/>
                  </a:cubicBezTo>
                  <a:cubicBezTo>
                    <a:pt x="8206" y="20294"/>
                    <a:pt x="11949" y="21521"/>
                    <a:pt x="14514" y="21231"/>
                  </a:cubicBezTo>
                  <a:cubicBezTo>
                    <a:pt x="18450" y="20817"/>
                    <a:pt x="20412" y="18334"/>
                    <a:pt x="20968" y="14141"/>
                  </a:cubicBezTo>
                  <a:cubicBezTo>
                    <a:pt x="20974" y="14091"/>
                    <a:pt x="20982" y="14038"/>
                    <a:pt x="20989" y="13985"/>
                  </a:cubicBezTo>
                  <a:cubicBezTo>
                    <a:pt x="21600" y="9813"/>
                    <a:pt x="20460" y="6384"/>
                    <a:pt x="16957" y="3703"/>
                  </a:cubicBezTo>
                  <a:cubicBezTo>
                    <a:pt x="14676" y="1937"/>
                    <a:pt x="10910" y="877"/>
                    <a:pt x="7805" y="412"/>
                  </a:cubicBezTo>
                  <a:cubicBezTo>
                    <a:pt x="4688" y="-79"/>
                    <a:pt x="2230" y="25"/>
                    <a:pt x="2233" y="0"/>
                  </a:cubicBezTo>
                  <a:cubicBezTo>
                    <a:pt x="1356" y="6292"/>
                    <a:pt x="745" y="10673"/>
                    <a:pt x="0" y="16030"/>
                  </a:cubicBezTo>
                </a:path>
              </a:pathLst>
            </a:custGeom>
            <a:grpFill/>
            <a:ln w="12700" cap="flat">
              <a:noFill/>
              <a:miter lim="400000"/>
            </a:ln>
            <a:effectLst/>
          </p:spPr>
          <p:txBody>
            <a:bodyPr wrap="square" lIns="39219" tIns="39219" rIns="39219" bIns="39219" numCol="1" anchor="ctr">
              <a:noAutofit/>
            </a:bodyPr>
            <a:lstStyle/>
            <a:p>
              <a:pPr lvl="0">
                <a:defRPr sz="3200">
                  <a:solidFill>
                    <a:srgbClr val="FFFFFF"/>
                  </a:solidFill>
                  <a:latin typeface="Helvetica Light"/>
                  <a:ea typeface="Helvetica Light"/>
                  <a:cs typeface="Helvetica Light"/>
                  <a:sym typeface="Helvetica Light"/>
                </a:defRPr>
              </a:pPr>
              <a:endParaRPr sz="3294">
                <a:latin typeface="+mj-ea"/>
                <a:ea typeface="+mj-ea"/>
              </a:endParaRPr>
            </a:p>
          </p:txBody>
        </p:sp>
      </p:grpSp>
      <p:grpSp>
        <p:nvGrpSpPr>
          <p:cNvPr id="48" name="Group 1282"/>
          <p:cNvGrpSpPr>
            <a:grpSpLocks noChangeAspect="1"/>
          </p:cNvGrpSpPr>
          <p:nvPr/>
        </p:nvGrpSpPr>
        <p:grpSpPr>
          <a:xfrm>
            <a:off x="12008487" y="3705317"/>
            <a:ext cx="1501529" cy="779581"/>
            <a:chOff x="0" y="0"/>
            <a:chExt cx="3154022" cy="1635267"/>
          </a:xfrm>
          <a:solidFill>
            <a:schemeClr val="accent2"/>
          </a:solidFill>
        </p:grpSpPr>
        <p:sp>
          <p:nvSpPr>
            <p:cNvPr id="49" name="Shape 1280"/>
            <p:cNvSpPr/>
            <p:nvPr/>
          </p:nvSpPr>
          <p:spPr>
            <a:xfrm rot="21600000">
              <a:off x="0" y="0"/>
              <a:ext cx="775809" cy="1150325"/>
            </a:xfrm>
            <a:custGeom>
              <a:avLst/>
              <a:gdLst/>
              <a:ahLst/>
              <a:cxnLst>
                <a:cxn ang="0">
                  <a:pos x="wd2" y="hd2"/>
                </a:cxn>
                <a:cxn ang="5400000">
                  <a:pos x="wd2" y="hd2"/>
                </a:cxn>
                <a:cxn ang="10800000">
                  <a:pos x="wd2" y="hd2"/>
                </a:cxn>
                <a:cxn ang="16200000">
                  <a:pos x="wd2" y="hd2"/>
                </a:cxn>
              </a:cxnLst>
              <a:rect l="0" t="0" r="r" b="b"/>
              <a:pathLst>
                <a:path w="20197" h="20561" extrusionOk="0">
                  <a:moveTo>
                    <a:pt x="14114" y="20561"/>
                  </a:moveTo>
                  <a:cubicBezTo>
                    <a:pt x="4792" y="19243"/>
                    <a:pt x="-1403" y="13631"/>
                    <a:pt x="274" y="8032"/>
                  </a:cubicBezTo>
                  <a:cubicBezTo>
                    <a:pt x="1956" y="2433"/>
                    <a:pt x="10875" y="-1039"/>
                    <a:pt x="20197" y="279"/>
                  </a:cubicBezTo>
                  <a:cubicBezTo>
                    <a:pt x="20197" y="279"/>
                    <a:pt x="14114" y="20561"/>
                    <a:pt x="14114" y="20561"/>
                  </a:cubicBezTo>
                  <a:close/>
                </a:path>
              </a:pathLst>
            </a:custGeom>
            <a:solidFill>
              <a:schemeClr val="accent5"/>
            </a:solidFill>
            <a:ln w="12700" cap="flat">
              <a:noFill/>
              <a:miter lim="400000"/>
            </a:ln>
            <a:effectLst/>
          </p:spPr>
          <p:txBody>
            <a:bodyPr wrap="square" lIns="39219" tIns="39219" rIns="39219" bIns="39219" numCol="1" anchor="ctr">
              <a:noAutofit/>
            </a:bodyPr>
            <a:lstStyle/>
            <a:p>
              <a:pPr lvl="0">
                <a:defRPr sz="3200">
                  <a:solidFill>
                    <a:srgbClr val="FFFFFF"/>
                  </a:solidFill>
                  <a:latin typeface="Helvetica Light"/>
                  <a:ea typeface="Helvetica Light"/>
                  <a:cs typeface="Helvetica Light"/>
                  <a:sym typeface="Helvetica Light"/>
                </a:defRPr>
              </a:pPr>
              <a:endParaRPr sz="3294">
                <a:latin typeface="+mj-ea"/>
                <a:ea typeface="+mj-ea"/>
              </a:endParaRPr>
            </a:p>
          </p:txBody>
        </p:sp>
        <p:sp>
          <p:nvSpPr>
            <p:cNvPr id="50" name="Shape 1281"/>
            <p:cNvSpPr/>
            <p:nvPr/>
          </p:nvSpPr>
          <p:spPr>
            <a:xfrm>
              <a:off x="839287" y="60428"/>
              <a:ext cx="2314736" cy="1574840"/>
            </a:xfrm>
            <a:custGeom>
              <a:avLst/>
              <a:gdLst/>
              <a:ahLst/>
              <a:cxnLst>
                <a:cxn ang="0">
                  <a:pos x="wd2" y="hd2"/>
                </a:cxn>
                <a:cxn ang="5400000">
                  <a:pos x="wd2" y="hd2"/>
                </a:cxn>
                <a:cxn ang="10800000">
                  <a:pos x="wd2" y="hd2"/>
                </a:cxn>
                <a:cxn ang="16200000">
                  <a:pos x="wd2" y="hd2"/>
                </a:cxn>
              </a:cxnLst>
              <a:rect l="0" t="0" r="r" b="b"/>
              <a:pathLst>
                <a:path w="21146" h="21274" extrusionOk="0">
                  <a:moveTo>
                    <a:pt x="0" y="16030"/>
                  </a:moveTo>
                  <a:cubicBezTo>
                    <a:pt x="5" y="16003"/>
                    <a:pt x="2233" y="17535"/>
                    <a:pt x="5230" y="18906"/>
                  </a:cubicBezTo>
                  <a:cubicBezTo>
                    <a:pt x="8206" y="20294"/>
                    <a:pt x="11949" y="21521"/>
                    <a:pt x="14514" y="21231"/>
                  </a:cubicBezTo>
                  <a:cubicBezTo>
                    <a:pt x="18450" y="20817"/>
                    <a:pt x="20412" y="18334"/>
                    <a:pt x="20968" y="14141"/>
                  </a:cubicBezTo>
                  <a:cubicBezTo>
                    <a:pt x="20974" y="14091"/>
                    <a:pt x="20982" y="14038"/>
                    <a:pt x="20989" y="13985"/>
                  </a:cubicBezTo>
                  <a:cubicBezTo>
                    <a:pt x="21600" y="9813"/>
                    <a:pt x="20460" y="6384"/>
                    <a:pt x="16957" y="3703"/>
                  </a:cubicBezTo>
                  <a:cubicBezTo>
                    <a:pt x="14676" y="1937"/>
                    <a:pt x="10910" y="877"/>
                    <a:pt x="7805" y="412"/>
                  </a:cubicBezTo>
                  <a:cubicBezTo>
                    <a:pt x="4688" y="-79"/>
                    <a:pt x="2230" y="25"/>
                    <a:pt x="2233" y="0"/>
                  </a:cubicBezTo>
                  <a:cubicBezTo>
                    <a:pt x="1356" y="6292"/>
                    <a:pt x="745" y="10673"/>
                    <a:pt x="0" y="16030"/>
                  </a:cubicBezTo>
                </a:path>
              </a:pathLst>
            </a:custGeom>
            <a:solidFill>
              <a:schemeClr val="accent5"/>
            </a:solidFill>
            <a:ln w="12700" cap="flat">
              <a:noFill/>
              <a:miter lim="400000"/>
            </a:ln>
            <a:effectLst/>
          </p:spPr>
          <p:txBody>
            <a:bodyPr wrap="square" lIns="39219" tIns="39219" rIns="39219" bIns="39219" numCol="1" anchor="ctr">
              <a:noAutofit/>
            </a:bodyPr>
            <a:lstStyle/>
            <a:p>
              <a:pPr lvl="0">
                <a:defRPr sz="3200">
                  <a:solidFill>
                    <a:srgbClr val="FFFFFF"/>
                  </a:solidFill>
                  <a:latin typeface="Helvetica Light"/>
                  <a:ea typeface="Helvetica Light"/>
                  <a:cs typeface="Helvetica Light"/>
                  <a:sym typeface="Helvetica Light"/>
                </a:defRPr>
              </a:pPr>
              <a:endParaRPr sz="3294">
                <a:latin typeface="+mj-ea"/>
                <a:ea typeface="+mj-ea"/>
              </a:endParaRPr>
            </a:p>
          </p:txBody>
        </p:sp>
      </p:grpSp>
      <p:sp>
        <p:nvSpPr>
          <p:cNvPr id="51" name="Shape 1285"/>
          <p:cNvSpPr>
            <a:spLocks noChangeAspect="1"/>
          </p:cNvSpPr>
          <p:nvPr/>
        </p:nvSpPr>
        <p:spPr>
          <a:xfrm>
            <a:off x="671255" y="5211651"/>
            <a:ext cx="1482147" cy="41837"/>
          </a:xfrm>
          <a:prstGeom prst="rect">
            <a:avLst/>
          </a:prstGeom>
          <a:solidFill>
            <a:schemeClr val="accent2"/>
          </a:solidFill>
          <a:ln w="12700" cap="flat">
            <a:noFill/>
            <a:miter lim="400000"/>
          </a:ln>
          <a:effectLst/>
        </p:spPr>
        <p:txBody>
          <a:bodyPr wrap="square" lIns="39924" tIns="39924" rIns="39924" bIns="39924" numCol="1" anchor="ctr">
            <a:noAutofit/>
          </a:bodyPr>
          <a:lstStyle/>
          <a:p>
            <a:pPr lvl="0">
              <a:defRPr sz="3200">
                <a:solidFill>
                  <a:srgbClr val="FFFFFF"/>
                </a:solidFill>
                <a:latin typeface="Helvetica Light"/>
                <a:ea typeface="Helvetica Light"/>
                <a:cs typeface="Helvetica Light"/>
                <a:sym typeface="Helvetica Light"/>
              </a:defRPr>
            </a:pPr>
            <a:endParaRPr sz="3294">
              <a:latin typeface="+mj-ea"/>
              <a:ea typeface="+mj-ea"/>
            </a:endParaRPr>
          </a:p>
        </p:txBody>
      </p:sp>
      <p:sp>
        <p:nvSpPr>
          <p:cNvPr id="52" name="Shape 1289"/>
          <p:cNvSpPr>
            <a:spLocks noChangeAspect="1"/>
          </p:cNvSpPr>
          <p:nvPr/>
        </p:nvSpPr>
        <p:spPr>
          <a:xfrm>
            <a:off x="2776225" y="3552308"/>
            <a:ext cx="1482147" cy="41837"/>
          </a:xfrm>
          <a:prstGeom prst="rect">
            <a:avLst/>
          </a:prstGeom>
          <a:solidFill>
            <a:schemeClr val="accent3"/>
          </a:solidFill>
          <a:ln w="12700" cap="flat">
            <a:noFill/>
            <a:miter lim="400000"/>
          </a:ln>
          <a:effectLst/>
        </p:spPr>
        <p:txBody>
          <a:bodyPr wrap="square" lIns="39924" tIns="39924" rIns="39924" bIns="39924" numCol="1" anchor="ctr">
            <a:noAutofit/>
          </a:bodyPr>
          <a:lstStyle/>
          <a:p>
            <a:pPr lvl="0">
              <a:defRPr sz="3200">
                <a:solidFill>
                  <a:srgbClr val="FFFFFF"/>
                </a:solidFill>
                <a:latin typeface="Helvetica Light"/>
                <a:ea typeface="Helvetica Light"/>
                <a:cs typeface="Helvetica Light"/>
                <a:sym typeface="Helvetica Light"/>
              </a:defRPr>
            </a:pPr>
            <a:endParaRPr sz="3294">
              <a:latin typeface="+mj-ea"/>
              <a:ea typeface="+mj-ea"/>
            </a:endParaRPr>
          </a:p>
        </p:txBody>
      </p:sp>
      <p:sp>
        <p:nvSpPr>
          <p:cNvPr id="53" name="Shape 1293"/>
          <p:cNvSpPr>
            <a:spLocks noChangeAspect="1"/>
          </p:cNvSpPr>
          <p:nvPr/>
        </p:nvSpPr>
        <p:spPr>
          <a:xfrm>
            <a:off x="5354382" y="5211652"/>
            <a:ext cx="1482147" cy="41837"/>
          </a:xfrm>
          <a:prstGeom prst="rect">
            <a:avLst/>
          </a:prstGeom>
          <a:solidFill>
            <a:schemeClr val="accent1"/>
          </a:solidFill>
          <a:ln w="12700" cap="flat">
            <a:noFill/>
            <a:miter lim="400000"/>
          </a:ln>
          <a:effectLst/>
        </p:spPr>
        <p:txBody>
          <a:bodyPr wrap="square" lIns="39924" tIns="39924" rIns="39924" bIns="39924" numCol="1" anchor="ctr">
            <a:noAutofit/>
          </a:bodyPr>
          <a:lstStyle/>
          <a:p>
            <a:pPr lvl="0">
              <a:defRPr sz="3200">
                <a:solidFill>
                  <a:srgbClr val="FFFFFF"/>
                </a:solidFill>
                <a:latin typeface="Helvetica Light"/>
                <a:ea typeface="Helvetica Light"/>
                <a:cs typeface="Helvetica Light"/>
                <a:sym typeface="Helvetica Light"/>
              </a:defRPr>
            </a:pPr>
            <a:endParaRPr sz="3294">
              <a:latin typeface="+mj-ea"/>
              <a:ea typeface="+mj-ea"/>
            </a:endParaRPr>
          </a:p>
        </p:txBody>
      </p:sp>
      <p:sp>
        <p:nvSpPr>
          <p:cNvPr id="54" name="Shape 1297"/>
          <p:cNvSpPr>
            <a:spLocks noChangeAspect="1"/>
          </p:cNvSpPr>
          <p:nvPr/>
        </p:nvSpPr>
        <p:spPr>
          <a:xfrm>
            <a:off x="7434838" y="3501586"/>
            <a:ext cx="1482147" cy="41837"/>
          </a:xfrm>
          <a:prstGeom prst="rect">
            <a:avLst/>
          </a:prstGeom>
          <a:solidFill>
            <a:schemeClr val="accent4"/>
          </a:solidFill>
          <a:ln w="12700" cap="flat">
            <a:noFill/>
            <a:miter lim="400000"/>
          </a:ln>
          <a:effectLst/>
        </p:spPr>
        <p:txBody>
          <a:bodyPr wrap="square" lIns="39924" tIns="39924" rIns="39924" bIns="39924" numCol="1" anchor="ctr">
            <a:noAutofit/>
          </a:bodyPr>
          <a:lstStyle/>
          <a:p>
            <a:pPr lvl="0">
              <a:defRPr sz="3200">
                <a:solidFill>
                  <a:srgbClr val="FFFFFF"/>
                </a:solidFill>
                <a:latin typeface="Helvetica Light"/>
                <a:ea typeface="Helvetica Light"/>
                <a:cs typeface="Helvetica Light"/>
                <a:sym typeface="Helvetica Light"/>
              </a:defRPr>
            </a:pPr>
            <a:endParaRPr sz="3294">
              <a:latin typeface="+mj-ea"/>
              <a:ea typeface="+mj-ea"/>
            </a:endParaRPr>
          </a:p>
        </p:txBody>
      </p:sp>
      <p:sp>
        <p:nvSpPr>
          <p:cNvPr id="55" name="Shape 1301"/>
          <p:cNvSpPr>
            <a:spLocks noChangeAspect="1"/>
          </p:cNvSpPr>
          <p:nvPr/>
        </p:nvSpPr>
        <p:spPr>
          <a:xfrm>
            <a:off x="9941594" y="5211651"/>
            <a:ext cx="1482147" cy="41837"/>
          </a:xfrm>
          <a:prstGeom prst="rect">
            <a:avLst/>
          </a:prstGeom>
          <a:solidFill>
            <a:schemeClr val="accent6">
              <a:lumMod val="50000"/>
              <a:lumOff val="50000"/>
            </a:schemeClr>
          </a:solidFill>
          <a:ln w="12700" cap="flat">
            <a:noFill/>
            <a:miter lim="400000"/>
          </a:ln>
          <a:effectLst/>
        </p:spPr>
        <p:txBody>
          <a:bodyPr wrap="square" lIns="39924" tIns="39924" rIns="39924" bIns="39924" numCol="1" anchor="ctr">
            <a:noAutofit/>
          </a:bodyPr>
          <a:lstStyle/>
          <a:p>
            <a:pPr lvl="0">
              <a:defRPr sz="3200">
                <a:solidFill>
                  <a:srgbClr val="FFFFFF"/>
                </a:solidFill>
                <a:latin typeface="Helvetica Light"/>
                <a:ea typeface="Helvetica Light"/>
                <a:cs typeface="Helvetica Light"/>
                <a:sym typeface="Helvetica Light"/>
              </a:defRPr>
            </a:pPr>
            <a:endParaRPr sz="3294">
              <a:latin typeface="+mj-ea"/>
              <a:ea typeface="+mj-ea"/>
            </a:endParaRPr>
          </a:p>
        </p:txBody>
      </p:sp>
      <p:sp>
        <p:nvSpPr>
          <p:cNvPr id="56" name="Shape 1305"/>
          <p:cNvSpPr>
            <a:spLocks noChangeAspect="1"/>
          </p:cNvSpPr>
          <p:nvPr/>
        </p:nvSpPr>
        <p:spPr>
          <a:xfrm>
            <a:off x="12019293" y="3541033"/>
            <a:ext cx="1482148" cy="41837"/>
          </a:xfrm>
          <a:prstGeom prst="rect">
            <a:avLst/>
          </a:prstGeom>
          <a:solidFill>
            <a:schemeClr val="accent5"/>
          </a:solidFill>
          <a:ln w="12700" cap="flat">
            <a:noFill/>
            <a:miter lim="400000"/>
          </a:ln>
          <a:effectLst/>
        </p:spPr>
        <p:txBody>
          <a:bodyPr wrap="square" lIns="39924" tIns="39924" rIns="39924" bIns="39924" numCol="1" anchor="ctr">
            <a:noAutofit/>
          </a:bodyPr>
          <a:lstStyle/>
          <a:p>
            <a:pPr lvl="0">
              <a:defRPr sz="3200">
                <a:solidFill>
                  <a:srgbClr val="FFFFFF"/>
                </a:solidFill>
                <a:latin typeface="Helvetica Light"/>
                <a:ea typeface="Helvetica Light"/>
                <a:cs typeface="Helvetica Light"/>
                <a:sym typeface="Helvetica Light"/>
              </a:defRPr>
            </a:pPr>
            <a:endParaRPr sz="3294">
              <a:latin typeface="+mj-ea"/>
              <a:ea typeface="+mj-ea"/>
            </a:endParaRPr>
          </a:p>
        </p:txBody>
      </p:sp>
      <p:sp>
        <p:nvSpPr>
          <p:cNvPr id="57" name="Rectangle 72"/>
          <p:cNvSpPr>
            <a:spLocks noChangeAspect="1"/>
          </p:cNvSpPr>
          <p:nvPr/>
        </p:nvSpPr>
        <p:spPr>
          <a:xfrm rot="20935423">
            <a:off x="1040665" y="4657157"/>
            <a:ext cx="912922" cy="219221"/>
          </a:xfrm>
          <a:prstGeom prst="rect">
            <a:avLst/>
          </a:prstGeom>
        </p:spPr>
        <p:txBody>
          <a:bodyPr wrap="square" lIns="71863" tIns="35931" rIns="71863" bIns="35931">
            <a:spAutoFit/>
          </a:bodyPr>
          <a:lstStyle/>
          <a:p>
            <a:pPr algn="ctr"/>
            <a:r>
              <a:rPr lang="en-US" sz="926" b="1" dirty="0">
                <a:solidFill>
                  <a:schemeClr val="bg1"/>
                </a:solidFill>
                <a:latin typeface="+mj-ea"/>
                <a:ea typeface="+mj-ea"/>
              </a:rPr>
              <a:t>2007</a:t>
            </a:r>
          </a:p>
        </p:txBody>
      </p:sp>
      <p:sp>
        <p:nvSpPr>
          <p:cNvPr id="58" name="TextBox 42"/>
          <p:cNvSpPr txBox="1"/>
          <p:nvPr/>
        </p:nvSpPr>
        <p:spPr>
          <a:xfrm>
            <a:off x="2141882" y="2377629"/>
            <a:ext cx="3068969" cy="587026"/>
          </a:xfrm>
          <a:prstGeom prst="rect">
            <a:avLst/>
          </a:prstGeom>
          <a:noFill/>
        </p:spPr>
        <p:txBody>
          <a:bodyPr wrap="square" lIns="0" tIns="0" rIns="0" bIns="0" rtlCol="0">
            <a:spAutoFit/>
          </a:bodyPr>
          <a:lstStyle/>
          <a:p>
            <a:r>
              <a:rPr lang="zh-CN" altLang="en-US" sz="1853" dirty="0">
                <a:solidFill>
                  <a:schemeClr val="bg1">
                    <a:lumMod val="50000"/>
                  </a:schemeClr>
                </a:solidFill>
                <a:latin typeface="+mj-ea"/>
              </a:rPr>
              <a:t>单击填加内容  单击填加内容</a:t>
            </a:r>
          </a:p>
          <a:p>
            <a:r>
              <a:rPr lang="zh-CN" altLang="en-US" sz="1853" dirty="0">
                <a:solidFill>
                  <a:schemeClr val="bg1">
                    <a:lumMod val="50000"/>
                  </a:schemeClr>
                </a:solidFill>
                <a:latin typeface="+mj-ea"/>
              </a:rPr>
              <a:t>单击填加内容  单击填加内容</a:t>
            </a:r>
          </a:p>
        </p:txBody>
      </p:sp>
      <p:sp>
        <p:nvSpPr>
          <p:cNvPr id="59" name="TextBox 43"/>
          <p:cNvSpPr txBox="1"/>
          <p:nvPr/>
        </p:nvSpPr>
        <p:spPr>
          <a:xfrm>
            <a:off x="3290005" y="1992709"/>
            <a:ext cx="1864154" cy="391395"/>
          </a:xfrm>
          <a:prstGeom prst="rect">
            <a:avLst/>
          </a:prstGeom>
          <a:noFill/>
        </p:spPr>
        <p:txBody>
          <a:bodyPr wrap="square" lIns="0" tIns="0" rIns="0" bIns="0" rtlCol="0">
            <a:spAutoFit/>
          </a:bodyPr>
          <a:lstStyle/>
          <a:p>
            <a:r>
              <a:rPr lang="en-US" altLang="zh-CN" sz="2471" b="1" dirty="0">
                <a:solidFill>
                  <a:schemeClr val="accent3"/>
                </a:solidFill>
                <a:latin typeface="+mj-ea"/>
                <a:ea typeface="+mj-ea"/>
              </a:rPr>
              <a:t>2008</a:t>
            </a:r>
            <a:endParaRPr lang="en-GB" sz="2471" b="1" dirty="0">
              <a:solidFill>
                <a:schemeClr val="accent3"/>
              </a:solidFill>
              <a:latin typeface="+mj-ea"/>
              <a:ea typeface="+mj-ea"/>
            </a:endParaRPr>
          </a:p>
        </p:txBody>
      </p:sp>
      <p:sp>
        <p:nvSpPr>
          <p:cNvPr id="60" name="Rectangle 137"/>
          <p:cNvSpPr>
            <a:spLocks noChangeAspect="1"/>
          </p:cNvSpPr>
          <p:nvPr/>
        </p:nvSpPr>
        <p:spPr>
          <a:xfrm rot="594578">
            <a:off x="3139351" y="3962530"/>
            <a:ext cx="912922" cy="219221"/>
          </a:xfrm>
          <a:prstGeom prst="rect">
            <a:avLst/>
          </a:prstGeom>
        </p:spPr>
        <p:txBody>
          <a:bodyPr wrap="square" lIns="71863" tIns="35931" rIns="71863" bIns="35931">
            <a:spAutoFit/>
          </a:bodyPr>
          <a:lstStyle/>
          <a:p>
            <a:pPr algn="ctr"/>
            <a:r>
              <a:rPr lang="en-US" sz="926" b="1" dirty="0">
                <a:solidFill>
                  <a:schemeClr val="bg1"/>
                </a:solidFill>
                <a:latin typeface="+mj-ea"/>
                <a:ea typeface="+mj-ea"/>
              </a:rPr>
              <a:t>2008</a:t>
            </a:r>
          </a:p>
        </p:txBody>
      </p:sp>
      <p:sp>
        <p:nvSpPr>
          <p:cNvPr id="61" name="Rectangle 142"/>
          <p:cNvSpPr>
            <a:spLocks noChangeAspect="1"/>
          </p:cNvSpPr>
          <p:nvPr/>
        </p:nvSpPr>
        <p:spPr>
          <a:xfrm rot="20856684">
            <a:off x="5717186" y="4656941"/>
            <a:ext cx="912922" cy="219221"/>
          </a:xfrm>
          <a:prstGeom prst="rect">
            <a:avLst/>
          </a:prstGeom>
        </p:spPr>
        <p:txBody>
          <a:bodyPr wrap="square" lIns="71863" tIns="35931" rIns="71863" bIns="35931">
            <a:spAutoFit/>
          </a:bodyPr>
          <a:lstStyle/>
          <a:p>
            <a:pPr algn="ctr"/>
            <a:r>
              <a:rPr lang="en-US" sz="926" b="1" dirty="0">
                <a:solidFill>
                  <a:schemeClr val="bg1"/>
                </a:solidFill>
                <a:latin typeface="+mj-ea"/>
                <a:ea typeface="+mj-ea"/>
              </a:rPr>
              <a:t>201</a:t>
            </a:r>
            <a:r>
              <a:rPr lang="en-US" altLang="zh-CN" sz="926" b="1" dirty="0">
                <a:solidFill>
                  <a:schemeClr val="bg1"/>
                </a:solidFill>
                <a:latin typeface="+mj-ea"/>
                <a:ea typeface="+mj-ea"/>
              </a:rPr>
              <a:t>2</a:t>
            </a:r>
            <a:endParaRPr lang="en-US" sz="926" b="1" dirty="0">
              <a:solidFill>
                <a:schemeClr val="bg1"/>
              </a:solidFill>
              <a:latin typeface="+mj-ea"/>
              <a:ea typeface="+mj-ea"/>
            </a:endParaRPr>
          </a:p>
        </p:txBody>
      </p:sp>
      <p:sp>
        <p:nvSpPr>
          <p:cNvPr id="62" name="Rectangle 143"/>
          <p:cNvSpPr>
            <a:spLocks noChangeAspect="1"/>
          </p:cNvSpPr>
          <p:nvPr/>
        </p:nvSpPr>
        <p:spPr>
          <a:xfrm rot="630609">
            <a:off x="7803062" y="3916426"/>
            <a:ext cx="912922" cy="219221"/>
          </a:xfrm>
          <a:prstGeom prst="rect">
            <a:avLst/>
          </a:prstGeom>
        </p:spPr>
        <p:txBody>
          <a:bodyPr wrap="square" lIns="71863" tIns="35931" rIns="71863" bIns="35931">
            <a:spAutoFit/>
          </a:bodyPr>
          <a:lstStyle/>
          <a:p>
            <a:pPr algn="ctr"/>
            <a:r>
              <a:rPr lang="en-US" sz="926" b="1" dirty="0">
                <a:solidFill>
                  <a:schemeClr val="bg1"/>
                </a:solidFill>
                <a:latin typeface="+mj-ea"/>
                <a:ea typeface="+mj-ea"/>
              </a:rPr>
              <a:t>20</a:t>
            </a:r>
            <a:r>
              <a:rPr lang="en-US" altLang="zh-CN" sz="926" b="1" dirty="0">
                <a:solidFill>
                  <a:schemeClr val="bg1"/>
                </a:solidFill>
                <a:latin typeface="+mj-ea"/>
                <a:ea typeface="+mj-ea"/>
              </a:rPr>
              <a:t>14</a:t>
            </a:r>
            <a:endParaRPr lang="en-US" sz="926" b="1" dirty="0">
              <a:solidFill>
                <a:schemeClr val="bg1"/>
              </a:solidFill>
              <a:latin typeface="+mj-ea"/>
              <a:ea typeface="+mj-ea"/>
            </a:endParaRPr>
          </a:p>
        </p:txBody>
      </p:sp>
      <p:sp>
        <p:nvSpPr>
          <p:cNvPr id="63" name="Rectangle 144"/>
          <p:cNvSpPr>
            <a:spLocks noChangeAspect="1"/>
          </p:cNvSpPr>
          <p:nvPr/>
        </p:nvSpPr>
        <p:spPr>
          <a:xfrm rot="20816511">
            <a:off x="10315838" y="4649084"/>
            <a:ext cx="912922" cy="219221"/>
          </a:xfrm>
          <a:prstGeom prst="rect">
            <a:avLst/>
          </a:prstGeom>
        </p:spPr>
        <p:txBody>
          <a:bodyPr wrap="square" lIns="71863" tIns="35931" rIns="71863" bIns="35931">
            <a:spAutoFit/>
          </a:bodyPr>
          <a:lstStyle/>
          <a:p>
            <a:pPr algn="ctr"/>
            <a:r>
              <a:rPr lang="en-US" sz="926" b="1" dirty="0">
                <a:solidFill>
                  <a:schemeClr val="bg1"/>
                </a:solidFill>
                <a:latin typeface="+mj-ea"/>
                <a:ea typeface="+mj-ea"/>
              </a:rPr>
              <a:t>20XX</a:t>
            </a:r>
          </a:p>
        </p:txBody>
      </p:sp>
      <p:sp>
        <p:nvSpPr>
          <p:cNvPr id="64" name="Rectangle 145"/>
          <p:cNvSpPr>
            <a:spLocks noChangeAspect="1"/>
          </p:cNvSpPr>
          <p:nvPr/>
        </p:nvSpPr>
        <p:spPr>
          <a:xfrm rot="847487">
            <a:off x="12383255" y="3946323"/>
            <a:ext cx="912922" cy="219221"/>
          </a:xfrm>
          <a:prstGeom prst="rect">
            <a:avLst/>
          </a:prstGeom>
        </p:spPr>
        <p:txBody>
          <a:bodyPr wrap="square" lIns="71863" tIns="35931" rIns="71863" bIns="35931">
            <a:spAutoFit/>
          </a:bodyPr>
          <a:lstStyle/>
          <a:p>
            <a:pPr algn="ctr"/>
            <a:r>
              <a:rPr lang="en-US" sz="926" b="1" dirty="0">
                <a:solidFill>
                  <a:schemeClr val="bg1"/>
                </a:solidFill>
                <a:latin typeface="+mj-ea"/>
                <a:ea typeface="+mj-ea"/>
              </a:rPr>
              <a:t>NOW</a:t>
            </a:r>
          </a:p>
        </p:txBody>
      </p:sp>
      <p:sp>
        <p:nvSpPr>
          <p:cNvPr id="65" name="TextBox 49"/>
          <p:cNvSpPr txBox="1"/>
          <p:nvPr/>
        </p:nvSpPr>
        <p:spPr>
          <a:xfrm>
            <a:off x="254668" y="6053173"/>
            <a:ext cx="3086240" cy="587026"/>
          </a:xfrm>
          <a:prstGeom prst="rect">
            <a:avLst/>
          </a:prstGeom>
          <a:noFill/>
        </p:spPr>
        <p:txBody>
          <a:bodyPr wrap="square" lIns="0" tIns="0" rIns="0" bIns="0" rtlCol="0">
            <a:spAutoFit/>
          </a:bodyPr>
          <a:lstStyle/>
          <a:p>
            <a:r>
              <a:rPr lang="zh-CN" altLang="en-US" sz="1853" dirty="0">
                <a:solidFill>
                  <a:schemeClr val="bg1">
                    <a:lumMod val="50000"/>
                  </a:schemeClr>
                </a:solidFill>
                <a:latin typeface="+mj-ea"/>
              </a:rPr>
              <a:t>单击填加内容  单击填加内容</a:t>
            </a:r>
          </a:p>
          <a:p>
            <a:r>
              <a:rPr lang="zh-CN" altLang="en-US" sz="1853" dirty="0">
                <a:solidFill>
                  <a:schemeClr val="bg1">
                    <a:lumMod val="50000"/>
                  </a:schemeClr>
                </a:solidFill>
                <a:latin typeface="+mj-ea"/>
              </a:rPr>
              <a:t>单击填加内容  单击填加内容</a:t>
            </a:r>
          </a:p>
        </p:txBody>
      </p:sp>
      <p:sp>
        <p:nvSpPr>
          <p:cNvPr id="66" name="TextBox 50"/>
          <p:cNvSpPr txBox="1"/>
          <p:nvPr/>
        </p:nvSpPr>
        <p:spPr>
          <a:xfrm>
            <a:off x="1298342" y="5617391"/>
            <a:ext cx="1864154" cy="391395"/>
          </a:xfrm>
          <a:prstGeom prst="rect">
            <a:avLst/>
          </a:prstGeom>
          <a:noFill/>
        </p:spPr>
        <p:txBody>
          <a:bodyPr wrap="square" lIns="0" tIns="0" rIns="0" bIns="0" rtlCol="0">
            <a:spAutoFit/>
          </a:bodyPr>
          <a:lstStyle/>
          <a:p>
            <a:r>
              <a:rPr lang="en-US" altLang="zh-CN" sz="2471" b="1" dirty="0">
                <a:solidFill>
                  <a:schemeClr val="accent2"/>
                </a:solidFill>
                <a:latin typeface="+mj-ea"/>
                <a:ea typeface="+mj-ea"/>
              </a:rPr>
              <a:t>2007</a:t>
            </a:r>
            <a:endParaRPr lang="en-GB" sz="2471" b="1" dirty="0">
              <a:solidFill>
                <a:schemeClr val="accent2"/>
              </a:solidFill>
              <a:latin typeface="+mj-ea"/>
              <a:ea typeface="+mj-ea"/>
            </a:endParaRPr>
          </a:p>
        </p:txBody>
      </p:sp>
      <p:sp>
        <p:nvSpPr>
          <p:cNvPr id="67" name="TextBox 51"/>
          <p:cNvSpPr txBox="1"/>
          <p:nvPr/>
        </p:nvSpPr>
        <p:spPr>
          <a:xfrm>
            <a:off x="4468737" y="6058940"/>
            <a:ext cx="3099731" cy="587026"/>
          </a:xfrm>
          <a:prstGeom prst="rect">
            <a:avLst/>
          </a:prstGeom>
          <a:noFill/>
        </p:spPr>
        <p:txBody>
          <a:bodyPr wrap="square" lIns="0" tIns="0" rIns="0" bIns="0" rtlCol="0">
            <a:spAutoFit/>
          </a:bodyPr>
          <a:lstStyle/>
          <a:p>
            <a:r>
              <a:rPr lang="zh-CN" altLang="en-US" sz="1853" dirty="0">
                <a:solidFill>
                  <a:schemeClr val="bg1">
                    <a:lumMod val="50000"/>
                  </a:schemeClr>
                </a:solidFill>
                <a:latin typeface="+mj-ea"/>
              </a:rPr>
              <a:t>单击填加内容  单击填加内容</a:t>
            </a:r>
          </a:p>
          <a:p>
            <a:r>
              <a:rPr lang="zh-CN" altLang="en-US" sz="1853" dirty="0">
                <a:solidFill>
                  <a:schemeClr val="bg1">
                    <a:lumMod val="50000"/>
                  </a:schemeClr>
                </a:solidFill>
                <a:latin typeface="+mj-ea"/>
              </a:rPr>
              <a:t>单击填加内容  单击填加内容</a:t>
            </a:r>
          </a:p>
        </p:txBody>
      </p:sp>
      <p:sp>
        <p:nvSpPr>
          <p:cNvPr id="68" name="TextBox 52"/>
          <p:cNvSpPr txBox="1"/>
          <p:nvPr/>
        </p:nvSpPr>
        <p:spPr>
          <a:xfrm>
            <a:off x="5621934" y="5656052"/>
            <a:ext cx="1864154" cy="391395"/>
          </a:xfrm>
          <a:prstGeom prst="rect">
            <a:avLst/>
          </a:prstGeom>
          <a:noFill/>
        </p:spPr>
        <p:txBody>
          <a:bodyPr wrap="square" lIns="0" tIns="0" rIns="0" bIns="0" rtlCol="0">
            <a:spAutoFit/>
          </a:bodyPr>
          <a:lstStyle/>
          <a:p>
            <a:r>
              <a:rPr lang="en-US" altLang="zh-CN" sz="2471" b="1" dirty="0">
                <a:solidFill>
                  <a:schemeClr val="accent1"/>
                </a:solidFill>
                <a:latin typeface="+mj-ea"/>
                <a:ea typeface="+mj-ea"/>
              </a:rPr>
              <a:t>2012</a:t>
            </a:r>
            <a:endParaRPr lang="en-GB" sz="2471" b="1" dirty="0">
              <a:solidFill>
                <a:schemeClr val="accent1"/>
              </a:solidFill>
              <a:latin typeface="+mj-ea"/>
              <a:ea typeface="+mj-ea"/>
            </a:endParaRPr>
          </a:p>
        </p:txBody>
      </p:sp>
      <p:sp>
        <p:nvSpPr>
          <p:cNvPr id="69" name="TextBox 53"/>
          <p:cNvSpPr txBox="1"/>
          <p:nvPr/>
        </p:nvSpPr>
        <p:spPr>
          <a:xfrm>
            <a:off x="6587652" y="2412945"/>
            <a:ext cx="3344693" cy="587026"/>
          </a:xfrm>
          <a:prstGeom prst="rect">
            <a:avLst/>
          </a:prstGeom>
          <a:noFill/>
        </p:spPr>
        <p:txBody>
          <a:bodyPr wrap="square" lIns="0" tIns="0" rIns="0" bIns="0" rtlCol="0">
            <a:spAutoFit/>
          </a:bodyPr>
          <a:lstStyle/>
          <a:p>
            <a:r>
              <a:rPr lang="zh-CN" altLang="en-US" sz="1853" dirty="0">
                <a:solidFill>
                  <a:schemeClr val="bg1">
                    <a:lumMod val="50000"/>
                  </a:schemeClr>
                </a:solidFill>
                <a:latin typeface="+mj-ea"/>
              </a:rPr>
              <a:t>单击填加内容  单击填加内容</a:t>
            </a:r>
          </a:p>
          <a:p>
            <a:r>
              <a:rPr lang="zh-CN" altLang="en-US" sz="1853" dirty="0">
                <a:solidFill>
                  <a:schemeClr val="bg1">
                    <a:lumMod val="50000"/>
                  </a:schemeClr>
                </a:solidFill>
                <a:latin typeface="+mj-ea"/>
              </a:rPr>
              <a:t>单击填加内容  单击填加内容</a:t>
            </a:r>
          </a:p>
        </p:txBody>
      </p:sp>
      <p:sp>
        <p:nvSpPr>
          <p:cNvPr id="70" name="TextBox 54"/>
          <p:cNvSpPr txBox="1"/>
          <p:nvPr/>
        </p:nvSpPr>
        <p:spPr>
          <a:xfrm>
            <a:off x="7698853" y="1997454"/>
            <a:ext cx="1864154" cy="391395"/>
          </a:xfrm>
          <a:prstGeom prst="rect">
            <a:avLst/>
          </a:prstGeom>
          <a:noFill/>
        </p:spPr>
        <p:txBody>
          <a:bodyPr wrap="square" lIns="0" tIns="0" rIns="0" bIns="0" rtlCol="0">
            <a:spAutoFit/>
          </a:bodyPr>
          <a:lstStyle/>
          <a:p>
            <a:r>
              <a:rPr lang="en-US" altLang="zh-CN" sz="2471" b="1" dirty="0">
                <a:solidFill>
                  <a:schemeClr val="accent4"/>
                </a:solidFill>
                <a:latin typeface="+mj-ea"/>
                <a:ea typeface="+mj-ea"/>
              </a:rPr>
              <a:t>2014</a:t>
            </a:r>
            <a:endParaRPr lang="en-GB" sz="2471" b="1" dirty="0">
              <a:solidFill>
                <a:schemeClr val="accent4"/>
              </a:solidFill>
              <a:latin typeface="+mj-ea"/>
              <a:ea typeface="+mj-ea"/>
            </a:endParaRPr>
          </a:p>
        </p:txBody>
      </p:sp>
      <p:sp>
        <p:nvSpPr>
          <p:cNvPr id="71" name="TextBox 55"/>
          <p:cNvSpPr txBox="1"/>
          <p:nvPr/>
        </p:nvSpPr>
        <p:spPr>
          <a:xfrm>
            <a:off x="9093787" y="6053173"/>
            <a:ext cx="3177761" cy="587026"/>
          </a:xfrm>
          <a:prstGeom prst="rect">
            <a:avLst/>
          </a:prstGeom>
          <a:noFill/>
        </p:spPr>
        <p:txBody>
          <a:bodyPr wrap="square" lIns="0" tIns="0" rIns="0" bIns="0" rtlCol="0">
            <a:spAutoFit/>
          </a:bodyPr>
          <a:lstStyle/>
          <a:p>
            <a:r>
              <a:rPr lang="zh-CN" altLang="en-US" sz="1853" dirty="0">
                <a:solidFill>
                  <a:schemeClr val="bg1">
                    <a:lumMod val="50000"/>
                  </a:schemeClr>
                </a:solidFill>
                <a:latin typeface="+mj-ea"/>
              </a:rPr>
              <a:t>单击填加内容  单击填加内容</a:t>
            </a:r>
          </a:p>
          <a:p>
            <a:r>
              <a:rPr lang="zh-CN" altLang="en-US" sz="1853" dirty="0">
                <a:solidFill>
                  <a:schemeClr val="bg1">
                    <a:lumMod val="50000"/>
                  </a:schemeClr>
                </a:solidFill>
                <a:latin typeface="+mj-ea"/>
              </a:rPr>
              <a:t>单击填加内容  单击填加内容</a:t>
            </a:r>
          </a:p>
        </p:txBody>
      </p:sp>
      <p:sp>
        <p:nvSpPr>
          <p:cNvPr id="72" name="TextBox 56"/>
          <p:cNvSpPr txBox="1"/>
          <p:nvPr/>
        </p:nvSpPr>
        <p:spPr>
          <a:xfrm>
            <a:off x="10177902" y="5617391"/>
            <a:ext cx="1864154" cy="391395"/>
          </a:xfrm>
          <a:prstGeom prst="rect">
            <a:avLst/>
          </a:prstGeom>
          <a:noFill/>
        </p:spPr>
        <p:txBody>
          <a:bodyPr wrap="square" lIns="0" tIns="0" rIns="0" bIns="0" rtlCol="0">
            <a:spAutoFit/>
          </a:bodyPr>
          <a:lstStyle/>
          <a:p>
            <a:r>
              <a:rPr lang="en-US" altLang="zh-CN" sz="2471" b="1" dirty="0">
                <a:solidFill>
                  <a:schemeClr val="accent6">
                    <a:lumMod val="50000"/>
                    <a:lumOff val="50000"/>
                  </a:schemeClr>
                </a:solidFill>
                <a:latin typeface="+mj-ea"/>
                <a:ea typeface="+mj-ea"/>
              </a:rPr>
              <a:t>20XX</a:t>
            </a:r>
            <a:endParaRPr lang="en-GB" sz="2471" b="1" dirty="0">
              <a:solidFill>
                <a:schemeClr val="accent6">
                  <a:lumMod val="50000"/>
                  <a:lumOff val="50000"/>
                </a:schemeClr>
              </a:solidFill>
              <a:latin typeface="+mj-ea"/>
              <a:ea typeface="+mj-ea"/>
            </a:endParaRPr>
          </a:p>
        </p:txBody>
      </p:sp>
      <p:sp>
        <p:nvSpPr>
          <p:cNvPr id="73" name="TextBox 57"/>
          <p:cNvSpPr txBox="1"/>
          <p:nvPr/>
        </p:nvSpPr>
        <p:spPr>
          <a:xfrm>
            <a:off x="10914818" y="2455149"/>
            <a:ext cx="3103915" cy="587026"/>
          </a:xfrm>
          <a:prstGeom prst="rect">
            <a:avLst/>
          </a:prstGeom>
          <a:noFill/>
        </p:spPr>
        <p:txBody>
          <a:bodyPr wrap="square" lIns="0" tIns="0" rIns="0" bIns="0" rtlCol="0">
            <a:spAutoFit/>
          </a:bodyPr>
          <a:lstStyle/>
          <a:p>
            <a:r>
              <a:rPr lang="zh-CN" altLang="en-US" sz="1853" dirty="0">
                <a:solidFill>
                  <a:schemeClr val="bg1">
                    <a:lumMod val="50000"/>
                  </a:schemeClr>
                </a:solidFill>
                <a:latin typeface="+mj-ea"/>
              </a:rPr>
              <a:t>单击填加内容  单击填加内容</a:t>
            </a:r>
          </a:p>
          <a:p>
            <a:r>
              <a:rPr lang="zh-CN" altLang="en-US" sz="1853" dirty="0">
                <a:solidFill>
                  <a:schemeClr val="bg1">
                    <a:lumMod val="50000"/>
                  </a:schemeClr>
                </a:solidFill>
                <a:latin typeface="+mj-ea"/>
              </a:rPr>
              <a:t>单击填加内容  单击填加内容</a:t>
            </a:r>
          </a:p>
        </p:txBody>
      </p:sp>
      <p:sp>
        <p:nvSpPr>
          <p:cNvPr id="74" name="TextBox 58"/>
          <p:cNvSpPr txBox="1"/>
          <p:nvPr/>
        </p:nvSpPr>
        <p:spPr>
          <a:xfrm>
            <a:off x="11995284" y="1997454"/>
            <a:ext cx="1864154" cy="391395"/>
          </a:xfrm>
          <a:prstGeom prst="rect">
            <a:avLst/>
          </a:prstGeom>
          <a:noFill/>
        </p:spPr>
        <p:txBody>
          <a:bodyPr wrap="square" lIns="0" tIns="0" rIns="0" bIns="0" rtlCol="0">
            <a:spAutoFit/>
          </a:bodyPr>
          <a:lstStyle/>
          <a:p>
            <a:r>
              <a:rPr lang="en-US" altLang="zh-CN" sz="2471" b="1" dirty="0">
                <a:solidFill>
                  <a:schemeClr val="accent5"/>
                </a:solidFill>
                <a:latin typeface="+mj-ea"/>
                <a:ea typeface="+mj-ea"/>
              </a:rPr>
              <a:t>NOW</a:t>
            </a:r>
            <a:endParaRPr lang="en-GB" sz="2471" b="1" dirty="0">
              <a:solidFill>
                <a:schemeClr val="accent5"/>
              </a:solidFill>
              <a:latin typeface="+mj-ea"/>
              <a:ea typeface="+mj-ea"/>
            </a:endParaRPr>
          </a:p>
        </p:txBody>
      </p:sp>
    </p:spTree>
    <p:extLst>
      <p:ext uri="{BB962C8B-B14F-4D97-AF65-F5344CB8AC3E}">
        <p14:creationId xmlns:p14="http://schemas.microsoft.com/office/powerpoint/2010/main" val="914647758"/>
      </p:ext>
    </p:extLst>
  </p:cSld>
  <p:clrMapOvr>
    <a:masterClrMapping/>
  </p:clrMapOvr>
  <mc:AlternateContent xmlns:mc="http://schemas.openxmlformats.org/markup-compatibility/2006" xmlns:p14="http://schemas.microsoft.com/office/powerpoint/2010/main">
    <mc:Choice Requires="p14">
      <p:transition spd="slow" p14:dur="1600" advTm="0">
        <p14:gallery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500"/>
                                        <p:tgtEl>
                                          <p:spTgt spid="20"/>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21"/>
                                        </p:tgtEl>
                                        <p:attrNameLst>
                                          <p:attrName>style.visibility</p:attrName>
                                        </p:attrNameLst>
                                      </p:cBhvr>
                                      <p:to>
                                        <p:strVal val="visible"/>
                                      </p:to>
                                    </p:set>
                                    <p:animEffect transition="in" filter="wipe(left)">
                                      <p:cBhvr>
                                        <p:cTn id="11" dur="500"/>
                                        <p:tgtEl>
                                          <p:spTgt spid="21"/>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33"/>
                                        </p:tgtEl>
                                        <p:attrNameLst>
                                          <p:attrName>style.visibility</p:attrName>
                                        </p:attrNameLst>
                                      </p:cBhvr>
                                      <p:to>
                                        <p:strVal val="visible"/>
                                      </p:to>
                                    </p:set>
                                    <p:animEffect transition="in" filter="fade">
                                      <p:cBhvr>
                                        <p:cTn id="15" dur="500"/>
                                        <p:tgtEl>
                                          <p:spTgt spid="33"/>
                                        </p:tgtEl>
                                      </p:cBhvr>
                                    </p:animEffect>
                                  </p:childTnLst>
                                </p:cTn>
                              </p:par>
                              <p:par>
                                <p:cTn id="16" presetID="1" presetClass="entr" presetSubtype="0" fill="hold" grpId="0" nodeType="withEffect">
                                  <p:stCondLst>
                                    <p:cond delay="0"/>
                                  </p:stCondLst>
                                  <p:childTnLst>
                                    <p:set>
                                      <p:cBhvr>
                                        <p:cTn id="17" dur="1" fill="hold">
                                          <p:stCondLst>
                                            <p:cond delay="0"/>
                                          </p:stCondLst>
                                        </p:cTn>
                                        <p:tgtEl>
                                          <p:spTgt spid="57"/>
                                        </p:tgtEl>
                                        <p:attrNameLst>
                                          <p:attrName>style.visibility</p:attrName>
                                        </p:attrNameLst>
                                      </p:cBhvr>
                                      <p:to>
                                        <p:strVal val="visible"/>
                                      </p:to>
                                    </p:set>
                                  </p:childTnLst>
                                </p:cTn>
                              </p:par>
                            </p:childTnLst>
                          </p:cTn>
                        </p:par>
                        <p:par>
                          <p:cTn id="18" fill="hold">
                            <p:stCondLst>
                              <p:cond delay="1500"/>
                            </p:stCondLst>
                            <p:childTnLst>
                              <p:par>
                                <p:cTn id="19" presetID="18" presetClass="entr" presetSubtype="6" fill="hold" grpId="0" nodeType="afterEffect">
                                  <p:stCondLst>
                                    <p:cond delay="0"/>
                                  </p:stCondLst>
                                  <p:childTnLst>
                                    <p:set>
                                      <p:cBhvr>
                                        <p:cTn id="20" dur="1" fill="hold">
                                          <p:stCondLst>
                                            <p:cond delay="0"/>
                                          </p:stCondLst>
                                        </p:cTn>
                                        <p:tgtEl>
                                          <p:spTgt spid="51"/>
                                        </p:tgtEl>
                                        <p:attrNameLst>
                                          <p:attrName>style.visibility</p:attrName>
                                        </p:attrNameLst>
                                      </p:cBhvr>
                                      <p:to>
                                        <p:strVal val="visible"/>
                                      </p:to>
                                    </p:set>
                                    <p:animEffect transition="in" filter="strips(downRight)">
                                      <p:cBhvr>
                                        <p:cTn id="21" dur="500"/>
                                        <p:tgtEl>
                                          <p:spTgt spid="51"/>
                                        </p:tgtEl>
                                      </p:cBhvr>
                                    </p:animEffect>
                                  </p:childTnLst>
                                </p:cTn>
                              </p:par>
                            </p:childTnLst>
                          </p:cTn>
                        </p:par>
                        <p:par>
                          <p:cTn id="22" fill="hold">
                            <p:stCondLst>
                              <p:cond delay="2000"/>
                            </p:stCondLst>
                            <p:childTnLst>
                              <p:par>
                                <p:cTn id="23" presetID="10" presetClass="entr" presetSubtype="0" fill="hold" grpId="0" nodeType="afterEffect">
                                  <p:stCondLst>
                                    <p:cond delay="0"/>
                                  </p:stCondLst>
                                  <p:childTnLst>
                                    <p:set>
                                      <p:cBhvr>
                                        <p:cTn id="24" dur="1" fill="hold">
                                          <p:stCondLst>
                                            <p:cond delay="0"/>
                                          </p:stCondLst>
                                        </p:cTn>
                                        <p:tgtEl>
                                          <p:spTgt spid="65"/>
                                        </p:tgtEl>
                                        <p:attrNameLst>
                                          <p:attrName>style.visibility</p:attrName>
                                        </p:attrNameLst>
                                      </p:cBhvr>
                                      <p:to>
                                        <p:strVal val="visible"/>
                                      </p:to>
                                    </p:set>
                                    <p:animEffect transition="in" filter="fade">
                                      <p:cBhvr>
                                        <p:cTn id="25" dur="500"/>
                                        <p:tgtEl>
                                          <p:spTgt spid="65"/>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66"/>
                                        </p:tgtEl>
                                        <p:attrNameLst>
                                          <p:attrName>style.visibility</p:attrName>
                                        </p:attrNameLst>
                                      </p:cBhvr>
                                      <p:to>
                                        <p:strVal val="visible"/>
                                      </p:to>
                                    </p:set>
                                    <p:animEffect transition="in" filter="fade">
                                      <p:cBhvr>
                                        <p:cTn id="28" dur="500"/>
                                        <p:tgtEl>
                                          <p:spTgt spid="66"/>
                                        </p:tgtEl>
                                      </p:cBhvr>
                                    </p:animEffect>
                                  </p:childTnLst>
                                </p:cTn>
                              </p:par>
                            </p:childTnLst>
                          </p:cTn>
                        </p:par>
                        <p:par>
                          <p:cTn id="29" fill="hold">
                            <p:stCondLst>
                              <p:cond delay="2500"/>
                            </p:stCondLst>
                            <p:childTnLst>
                              <p:par>
                                <p:cTn id="30" presetID="10" presetClass="entr" presetSubtype="0" fill="hold" nodeType="afterEffect">
                                  <p:stCondLst>
                                    <p:cond delay="0"/>
                                  </p:stCondLst>
                                  <p:childTnLst>
                                    <p:set>
                                      <p:cBhvr>
                                        <p:cTn id="31" dur="1" fill="hold">
                                          <p:stCondLst>
                                            <p:cond delay="0"/>
                                          </p:stCondLst>
                                        </p:cTn>
                                        <p:tgtEl>
                                          <p:spTgt spid="36"/>
                                        </p:tgtEl>
                                        <p:attrNameLst>
                                          <p:attrName>style.visibility</p:attrName>
                                        </p:attrNameLst>
                                      </p:cBhvr>
                                      <p:to>
                                        <p:strVal val="visible"/>
                                      </p:to>
                                    </p:set>
                                    <p:animEffect transition="in" filter="fade">
                                      <p:cBhvr>
                                        <p:cTn id="32" dur="500"/>
                                        <p:tgtEl>
                                          <p:spTgt spid="36"/>
                                        </p:tgtEl>
                                      </p:cBhvr>
                                    </p:animEffect>
                                  </p:childTnLst>
                                </p:cTn>
                              </p:par>
                              <p:par>
                                <p:cTn id="33" presetID="1" presetClass="entr" presetSubtype="0" fill="hold" grpId="0" nodeType="withEffect">
                                  <p:stCondLst>
                                    <p:cond delay="0"/>
                                  </p:stCondLst>
                                  <p:childTnLst>
                                    <p:set>
                                      <p:cBhvr>
                                        <p:cTn id="34" dur="1" fill="hold">
                                          <p:stCondLst>
                                            <p:cond delay="0"/>
                                          </p:stCondLst>
                                        </p:cTn>
                                        <p:tgtEl>
                                          <p:spTgt spid="60"/>
                                        </p:tgtEl>
                                        <p:attrNameLst>
                                          <p:attrName>style.visibility</p:attrName>
                                        </p:attrNameLst>
                                      </p:cBhvr>
                                      <p:to>
                                        <p:strVal val="visible"/>
                                      </p:to>
                                    </p:set>
                                  </p:childTnLst>
                                </p:cTn>
                              </p:par>
                            </p:childTnLst>
                          </p:cTn>
                        </p:par>
                        <p:par>
                          <p:cTn id="35" fill="hold">
                            <p:stCondLst>
                              <p:cond delay="3000"/>
                            </p:stCondLst>
                            <p:childTnLst>
                              <p:par>
                                <p:cTn id="36" presetID="18" presetClass="entr" presetSubtype="3" fill="hold" grpId="0" nodeType="afterEffect">
                                  <p:stCondLst>
                                    <p:cond delay="0"/>
                                  </p:stCondLst>
                                  <p:childTnLst>
                                    <p:set>
                                      <p:cBhvr>
                                        <p:cTn id="37" dur="1" fill="hold">
                                          <p:stCondLst>
                                            <p:cond delay="0"/>
                                          </p:stCondLst>
                                        </p:cTn>
                                        <p:tgtEl>
                                          <p:spTgt spid="52"/>
                                        </p:tgtEl>
                                        <p:attrNameLst>
                                          <p:attrName>style.visibility</p:attrName>
                                        </p:attrNameLst>
                                      </p:cBhvr>
                                      <p:to>
                                        <p:strVal val="visible"/>
                                      </p:to>
                                    </p:set>
                                    <p:animEffect transition="in" filter="strips(upRight)">
                                      <p:cBhvr>
                                        <p:cTn id="38" dur="500"/>
                                        <p:tgtEl>
                                          <p:spTgt spid="52"/>
                                        </p:tgtEl>
                                      </p:cBhvr>
                                    </p:animEffect>
                                  </p:childTnLst>
                                </p:cTn>
                              </p:par>
                            </p:childTnLst>
                          </p:cTn>
                        </p:par>
                        <p:par>
                          <p:cTn id="39" fill="hold">
                            <p:stCondLst>
                              <p:cond delay="3500"/>
                            </p:stCondLst>
                            <p:childTnLst>
                              <p:par>
                                <p:cTn id="40" presetID="10" presetClass="entr" presetSubtype="0" fill="hold" grpId="0" nodeType="afterEffect">
                                  <p:stCondLst>
                                    <p:cond delay="0"/>
                                  </p:stCondLst>
                                  <p:childTnLst>
                                    <p:set>
                                      <p:cBhvr>
                                        <p:cTn id="41" dur="1" fill="hold">
                                          <p:stCondLst>
                                            <p:cond delay="0"/>
                                          </p:stCondLst>
                                        </p:cTn>
                                        <p:tgtEl>
                                          <p:spTgt spid="58"/>
                                        </p:tgtEl>
                                        <p:attrNameLst>
                                          <p:attrName>style.visibility</p:attrName>
                                        </p:attrNameLst>
                                      </p:cBhvr>
                                      <p:to>
                                        <p:strVal val="visible"/>
                                      </p:to>
                                    </p:set>
                                    <p:animEffect transition="in" filter="fade">
                                      <p:cBhvr>
                                        <p:cTn id="42" dur="500"/>
                                        <p:tgtEl>
                                          <p:spTgt spid="58"/>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59"/>
                                        </p:tgtEl>
                                        <p:attrNameLst>
                                          <p:attrName>style.visibility</p:attrName>
                                        </p:attrNameLst>
                                      </p:cBhvr>
                                      <p:to>
                                        <p:strVal val="visible"/>
                                      </p:to>
                                    </p:set>
                                    <p:animEffect transition="in" filter="fade">
                                      <p:cBhvr>
                                        <p:cTn id="45" dur="500"/>
                                        <p:tgtEl>
                                          <p:spTgt spid="59"/>
                                        </p:tgtEl>
                                      </p:cBhvr>
                                    </p:animEffect>
                                  </p:childTnLst>
                                </p:cTn>
                              </p:par>
                            </p:childTnLst>
                          </p:cTn>
                        </p:par>
                        <p:par>
                          <p:cTn id="46" fill="hold">
                            <p:stCondLst>
                              <p:cond delay="4000"/>
                            </p:stCondLst>
                            <p:childTnLst>
                              <p:par>
                                <p:cTn id="47" presetID="10" presetClass="entr" presetSubtype="0" fill="hold" nodeType="afterEffect">
                                  <p:stCondLst>
                                    <p:cond delay="0"/>
                                  </p:stCondLst>
                                  <p:childTnLst>
                                    <p:set>
                                      <p:cBhvr>
                                        <p:cTn id="48" dur="1" fill="hold">
                                          <p:stCondLst>
                                            <p:cond delay="0"/>
                                          </p:stCondLst>
                                        </p:cTn>
                                        <p:tgtEl>
                                          <p:spTgt spid="39"/>
                                        </p:tgtEl>
                                        <p:attrNameLst>
                                          <p:attrName>style.visibility</p:attrName>
                                        </p:attrNameLst>
                                      </p:cBhvr>
                                      <p:to>
                                        <p:strVal val="visible"/>
                                      </p:to>
                                    </p:set>
                                    <p:animEffect transition="in" filter="fade">
                                      <p:cBhvr>
                                        <p:cTn id="49" dur="500"/>
                                        <p:tgtEl>
                                          <p:spTgt spid="39"/>
                                        </p:tgtEl>
                                      </p:cBhvr>
                                    </p:animEffect>
                                  </p:childTnLst>
                                </p:cTn>
                              </p:par>
                              <p:par>
                                <p:cTn id="50" presetID="1" presetClass="entr" presetSubtype="0" fill="hold" grpId="0" nodeType="withEffect">
                                  <p:stCondLst>
                                    <p:cond delay="0"/>
                                  </p:stCondLst>
                                  <p:childTnLst>
                                    <p:set>
                                      <p:cBhvr>
                                        <p:cTn id="51" dur="1" fill="hold">
                                          <p:stCondLst>
                                            <p:cond delay="0"/>
                                          </p:stCondLst>
                                        </p:cTn>
                                        <p:tgtEl>
                                          <p:spTgt spid="61"/>
                                        </p:tgtEl>
                                        <p:attrNameLst>
                                          <p:attrName>style.visibility</p:attrName>
                                        </p:attrNameLst>
                                      </p:cBhvr>
                                      <p:to>
                                        <p:strVal val="visible"/>
                                      </p:to>
                                    </p:set>
                                  </p:childTnLst>
                                </p:cTn>
                              </p:par>
                            </p:childTnLst>
                          </p:cTn>
                        </p:par>
                        <p:par>
                          <p:cTn id="52" fill="hold">
                            <p:stCondLst>
                              <p:cond delay="4500"/>
                            </p:stCondLst>
                            <p:childTnLst>
                              <p:par>
                                <p:cTn id="53" presetID="18" presetClass="entr" presetSubtype="6" fill="hold" grpId="0" nodeType="afterEffect">
                                  <p:stCondLst>
                                    <p:cond delay="0"/>
                                  </p:stCondLst>
                                  <p:childTnLst>
                                    <p:set>
                                      <p:cBhvr>
                                        <p:cTn id="54" dur="1" fill="hold">
                                          <p:stCondLst>
                                            <p:cond delay="0"/>
                                          </p:stCondLst>
                                        </p:cTn>
                                        <p:tgtEl>
                                          <p:spTgt spid="53"/>
                                        </p:tgtEl>
                                        <p:attrNameLst>
                                          <p:attrName>style.visibility</p:attrName>
                                        </p:attrNameLst>
                                      </p:cBhvr>
                                      <p:to>
                                        <p:strVal val="visible"/>
                                      </p:to>
                                    </p:set>
                                    <p:animEffect transition="in" filter="strips(downRight)">
                                      <p:cBhvr>
                                        <p:cTn id="55" dur="500"/>
                                        <p:tgtEl>
                                          <p:spTgt spid="53"/>
                                        </p:tgtEl>
                                      </p:cBhvr>
                                    </p:animEffect>
                                  </p:childTnLst>
                                </p:cTn>
                              </p:par>
                            </p:childTnLst>
                          </p:cTn>
                        </p:par>
                        <p:par>
                          <p:cTn id="56" fill="hold">
                            <p:stCondLst>
                              <p:cond delay="5000"/>
                            </p:stCondLst>
                            <p:childTnLst>
                              <p:par>
                                <p:cTn id="57" presetID="10" presetClass="entr" presetSubtype="0" fill="hold" grpId="0" nodeType="afterEffect">
                                  <p:stCondLst>
                                    <p:cond delay="0"/>
                                  </p:stCondLst>
                                  <p:childTnLst>
                                    <p:set>
                                      <p:cBhvr>
                                        <p:cTn id="58" dur="1" fill="hold">
                                          <p:stCondLst>
                                            <p:cond delay="0"/>
                                          </p:stCondLst>
                                        </p:cTn>
                                        <p:tgtEl>
                                          <p:spTgt spid="67"/>
                                        </p:tgtEl>
                                        <p:attrNameLst>
                                          <p:attrName>style.visibility</p:attrName>
                                        </p:attrNameLst>
                                      </p:cBhvr>
                                      <p:to>
                                        <p:strVal val="visible"/>
                                      </p:to>
                                    </p:set>
                                    <p:animEffect transition="in" filter="fade">
                                      <p:cBhvr>
                                        <p:cTn id="59" dur="500"/>
                                        <p:tgtEl>
                                          <p:spTgt spid="67"/>
                                        </p:tgtEl>
                                      </p:cBhvr>
                                    </p:animEffect>
                                  </p:childTnLst>
                                </p:cTn>
                              </p:par>
                              <p:par>
                                <p:cTn id="60" presetID="10" presetClass="entr" presetSubtype="0" fill="hold" grpId="0" nodeType="withEffect">
                                  <p:stCondLst>
                                    <p:cond delay="0"/>
                                  </p:stCondLst>
                                  <p:childTnLst>
                                    <p:set>
                                      <p:cBhvr>
                                        <p:cTn id="61" dur="1" fill="hold">
                                          <p:stCondLst>
                                            <p:cond delay="0"/>
                                          </p:stCondLst>
                                        </p:cTn>
                                        <p:tgtEl>
                                          <p:spTgt spid="68"/>
                                        </p:tgtEl>
                                        <p:attrNameLst>
                                          <p:attrName>style.visibility</p:attrName>
                                        </p:attrNameLst>
                                      </p:cBhvr>
                                      <p:to>
                                        <p:strVal val="visible"/>
                                      </p:to>
                                    </p:set>
                                    <p:animEffect transition="in" filter="fade">
                                      <p:cBhvr>
                                        <p:cTn id="62" dur="500"/>
                                        <p:tgtEl>
                                          <p:spTgt spid="68"/>
                                        </p:tgtEl>
                                      </p:cBhvr>
                                    </p:animEffect>
                                  </p:childTnLst>
                                </p:cTn>
                              </p:par>
                            </p:childTnLst>
                          </p:cTn>
                        </p:par>
                        <p:par>
                          <p:cTn id="63" fill="hold">
                            <p:stCondLst>
                              <p:cond delay="5500"/>
                            </p:stCondLst>
                            <p:childTnLst>
                              <p:par>
                                <p:cTn id="64" presetID="10" presetClass="entr" presetSubtype="0" fill="hold" nodeType="afterEffect">
                                  <p:stCondLst>
                                    <p:cond delay="0"/>
                                  </p:stCondLst>
                                  <p:childTnLst>
                                    <p:set>
                                      <p:cBhvr>
                                        <p:cTn id="65" dur="1" fill="hold">
                                          <p:stCondLst>
                                            <p:cond delay="0"/>
                                          </p:stCondLst>
                                        </p:cTn>
                                        <p:tgtEl>
                                          <p:spTgt spid="42"/>
                                        </p:tgtEl>
                                        <p:attrNameLst>
                                          <p:attrName>style.visibility</p:attrName>
                                        </p:attrNameLst>
                                      </p:cBhvr>
                                      <p:to>
                                        <p:strVal val="visible"/>
                                      </p:to>
                                    </p:set>
                                    <p:animEffect transition="in" filter="fade">
                                      <p:cBhvr>
                                        <p:cTn id="66" dur="500"/>
                                        <p:tgtEl>
                                          <p:spTgt spid="42"/>
                                        </p:tgtEl>
                                      </p:cBhvr>
                                    </p:animEffect>
                                  </p:childTnLst>
                                </p:cTn>
                              </p:par>
                              <p:par>
                                <p:cTn id="67" presetID="1" presetClass="entr" presetSubtype="0" fill="hold" grpId="0" nodeType="withEffect">
                                  <p:stCondLst>
                                    <p:cond delay="0"/>
                                  </p:stCondLst>
                                  <p:childTnLst>
                                    <p:set>
                                      <p:cBhvr>
                                        <p:cTn id="68" dur="1" fill="hold">
                                          <p:stCondLst>
                                            <p:cond delay="0"/>
                                          </p:stCondLst>
                                        </p:cTn>
                                        <p:tgtEl>
                                          <p:spTgt spid="62"/>
                                        </p:tgtEl>
                                        <p:attrNameLst>
                                          <p:attrName>style.visibility</p:attrName>
                                        </p:attrNameLst>
                                      </p:cBhvr>
                                      <p:to>
                                        <p:strVal val="visible"/>
                                      </p:to>
                                    </p:set>
                                  </p:childTnLst>
                                </p:cTn>
                              </p:par>
                            </p:childTnLst>
                          </p:cTn>
                        </p:par>
                        <p:par>
                          <p:cTn id="69" fill="hold">
                            <p:stCondLst>
                              <p:cond delay="6000"/>
                            </p:stCondLst>
                            <p:childTnLst>
                              <p:par>
                                <p:cTn id="70" presetID="18" presetClass="entr" presetSubtype="3" fill="hold" grpId="0" nodeType="afterEffect">
                                  <p:stCondLst>
                                    <p:cond delay="0"/>
                                  </p:stCondLst>
                                  <p:childTnLst>
                                    <p:set>
                                      <p:cBhvr>
                                        <p:cTn id="71" dur="1" fill="hold">
                                          <p:stCondLst>
                                            <p:cond delay="0"/>
                                          </p:stCondLst>
                                        </p:cTn>
                                        <p:tgtEl>
                                          <p:spTgt spid="54"/>
                                        </p:tgtEl>
                                        <p:attrNameLst>
                                          <p:attrName>style.visibility</p:attrName>
                                        </p:attrNameLst>
                                      </p:cBhvr>
                                      <p:to>
                                        <p:strVal val="visible"/>
                                      </p:to>
                                    </p:set>
                                    <p:animEffect transition="in" filter="strips(upRight)">
                                      <p:cBhvr>
                                        <p:cTn id="72" dur="500"/>
                                        <p:tgtEl>
                                          <p:spTgt spid="54"/>
                                        </p:tgtEl>
                                      </p:cBhvr>
                                    </p:animEffect>
                                  </p:childTnLst>
                                </p:cTn>
                              </p:par>
                            </p:childTnLst>
                          </p:cTn>
                        </p:par>
                        <p:par>
                          <p:cTn id="73" fill="hold">
                            <p:stCondLst>
                              <p:cond delay="6500"/>
                            </p:stCondLst>
                            <p:childTnLst>
                              <p:par>
                                <p:cTn id="74" presetID="10" presetClass="entr" presetSubtype="0" fill="hold" grpId="0" nodeType="afterEffect">
                                  <p:stCondLst>
                                    <p:cond delay="0"/>
                                  </p:stCondLst>
                                  <p:childTnLst>
                                    <p:set>
                                      <p:cBhvr>
                                        <p:cTn id="75" dur="1" fill="hold">
                                          <p:stCondLst>
                                            <p:cond delay="0"/>
                                          </p:stCondLst>
                                        </p:cTn>
                                        <p:tgtEl>
                                          <p:spTgt spid="69"/>
                                        </p:tgtEl>
                                        <p:attrNameLst>
                                          <p:attrName>style.visibility</p:attrName>
                                        </p:attrNameLst>
                                      </p:cBhvr>
                                      <p:to>
                                        <p:strVal val="visible"/>
                                      </p:to>
                                    </p:set>
                                    <p:animEffect transition="in" filter="fade">
                                      <p:cBhvr>
                                        <p:cTn id="76" dur="500"/>
                                        <p:tgtEl>
                                          <p:spTgt spid="69"/>
                                        </p:tgtEl>
                                      </p:cBhvr>
                                    </p:animEffect>
                                  </p:childTnLst>
                                </p:cTn>
                              </p:par>
                              <p:par>
                                <p:cTn id="77" presetID="10" presetClass="entr" presetSubtype="0" fill="hold" grpId="0" nodeType="withEffect">
                                  <p:stCondLst>
                                    <p:cond delay="0"/>
                                  </p:stCondLst>
                                  <p:childTnLst>
                                    <p:set>
                                      <p:cBhvr>
                                        <p:cTn id="78" dur="1" fill="hold">
                                          <p:stCondLst>
                                            <p:cond delay="0"/>
                                          </p:stCondLst>
                                        </p:cTn>
                                        <p:tgtEl>
                                          <p:spTgt spid="70"/>
                                        </p:tgtEl>
                                        <p:attrNameLst>
                                          <p:attrName>style.visibility</p:attrName>
                                        </p:attrNameLst>
                                      </p:cBhvr>
                                      <p:to>
                                        <p:strVal val="visible"/>
                                      </p:to>
                                    </p:set>
                                    <p:animEffect transition="in" filter="fade">
                                      <p:cBhvr>
                                        <p:cTn id="79" dur="500"/>
                                        <p:tgtEl>
                                          <p:spTgt spid="70"/>
                                        </p:tgtEl>
                                      </p:cBhvr>
                                    </p:animEffect>
                                  </p:childTnLst>
                                </p:cTn>
                              </p:par>
                            </p:childTnLst>
                          </p:cTn>
                        </p:par>
                        <p:par>
                          <p:cTn id="80" fill="hold">
                            <p:stCondLst>
                              <p:cond delay="7000"/>
                            </p:stCondLst>
                            <p:childTnLst>
                              <p:par>
                                <p:cTn id="81" presetID="10" presetClass="entr" presetSubtype="0" fill="hold" nodeType="afterEffect">
                                  <p:stCondLst>
                                    <p:cond delay="0"/>
                                  </p:stCondLst>
                                  <p:childTnLst>
                                    <p:set>
                                      <p:cBhvr>
                                        <p:cTn id="82" dur="1" fill="hold">
                                          <p:stCondLst>
                                            <p:cond delay="0"/>
                                          </p:stCondLst>
                                        </p:cTn>
                                        <p:tgtEl>
                                          <p:spTgt spid="45"/>
                                        </p:tgtEl>
                                        <p:attrNameLst>
                                          <p:attrName>style.visibility</p:attrName>
                                        </p:attrNameLst>
                                      </p:cBhvr>
                                      <p:to>
                                        <p:strVal val="visible"/>
                                      </p:to>
                                    </p:set>
                                    <p:animEffect transition="in" filter="fade">
                                      <p:cBhvr>
                                        <p:cTn id="83" dur="500"/>
                                        <p:tgtEl>
                                          <p:spTgt spid="45"/>
                                        </p:tgtEl>
                                      </p:cBhvr>
                                    </p:animEffect>
                                  </p:childTnLst>
                                </p:cTn>
                              </p:par>
                              <p:par>
                                <p:cTn id="84" presetID="1" presetClass="entr" presetSubtype="0" fill="hold" grpId="0" nodeType="withEffect">
                                  <p:stCondLst>
                                    <p:cond delay="0"/>
                                  </p:stCondLst>
                                  <p:childTnLst>
                                    <p:set>
                                      <p:cBhvr>
                                        <p:cTn id="85" dur="1" fill="hold">
                                          <p:stCondLst>
                                            <p:cond delay="0"/>
                                          </p:stCondLst>
                                        </p:cTn>
                                        <p:tgtEl>
                                          <p:spTgt spid="63"/>
                                        </p:tgtEl>
                                        <p:attrNameLst>
                                          <p:attrName>style.visibility</p:attrName>
                                        </p:attrNameLst>
                                      </p:cBhvr>
                                      <p:to>
                                        <p:strVal val="visible"/>
                                      </p:to>
                                    </p:set>
                                  </p:childTnLst>
                                </p:cTn>
                              </p:par>
                            </p:childTnLst>
                          </p:cTn>
                        </p:par>
                        <p:par>
                          <p:cTn id="86" fill="hold">
                            <p:stCondLst>
                              <p:cond delay="7500"/>
                            </p:stCondLst>
                            <p:childTnLst>
                              <p:par>
                                <p:cTn id="87" presetID="18" presetClass="entr" presetSubtype="6" fill="hold" grpId="0" nodeType="afterEffect">
                                  <p:stCondLst>
                                    <p:cond delay="0"/>
                                  </p:stCondLst>
                                  <p:childTnLst>
                                    <p:set>
                                      <p:cBhvr>
                                        <p:cTn id="88" dur="1" fill="hold">
                                          <p:stCondLst>
                                            <p:cond delay="0"/>
                                          </p:stCondLst>
                                        </p:cTn>
                                        <p:tgtEl>
                                          <p:spTgt spid="55"/>
                                        </p:tgtEl>
                                        <p:attrNameLst>
                                          <p:attrName>style.visibility</p:attrName>
                                        </p:attrNameLst>
                                      </p:cBhvr>
                                      <p:to>
                                        <p:strVal val="visible"/>
                                      </p:to>
                                    </p:set>
                                    <p:animEffect transition="in" filter="strips(downRight)">
                                      <p:cBhvr>
                                        <p:cTn id="89" dur="500"/>
                                        <p:tgtEl>
                                          <p:spTgt spid="55"/>
                                        </p:tgtEl>
                                      </p:cBhvr>
                                    </p:animEffect>
                                  </p:childTnLst>
                                </p:cTn>
                              </p:par>
                            </p:childTnLst>
                          </p:cTn>
                        </p:par>
                        <p:par>
                          <p:cTn id="90" fill="hold">
                            <p:stCondLst>
                              <p:cond delay="8000"/>
                            </p:stCondLst>
                            <p:childTnLst>
                              <p:par>
                                <p:cTn id="91" presetID="10" presetClass="entr" presetSubtype="0" fill="hold" grpId="0" nodeType="afterEffect">
                                  <p:stCondLst>
                                    <p:cond delay="0"/>
                                  </p:stCondLst>
                                  <p:childTnLst>
                                    <p:set>
                                      <p:cBhvr>
                                        <p:cTn id="92" dur="1" fill="hold">
                                          <p:stCondLst>
                                            <p:cond delay="0"/>
                                          </p:stCondLst>
                                        </p:cTn>
                                        <p:tgtEl>
                                          <p:spTgt spid="71"/>
                                        </p:tgtEl>
                                        <p:attrNameLst>
                                          <p:attrName>style.visibility</p:attrName>
                                        </p:attrNameLst>
                                      </p:cBhvr>
                                      <p:to>
                                        <p:strVal val="visible"/>
                                      </p:to>
                                    </p:set>
                                    <p:animEffect transition="in" filter="fade">
                                      <p:cBhvr>
                                        <p:cTn id="93" dur="500"/>
                                        <p:tgtEl>
                                          <p:spTgt spid="71"/>
                                        </p:tgtEl>
                                      </p:cBhvr>
                                    </p:animEffect>
                                  </p:childTnLst>
                                </p:cTn>
                              </p:par>
                              <p:par>
                                <p:cTn id="94" presetID="10" presetClass="entr" presetSubtype="0" fill="hold" grpId="0" nodeType="withEffect">
                                  <p:stCondLst>
                                    <p:cond delay="0"/>
                                  </p:stCondLst>
                                  <p:childTnLst>
                                    <p:set>
                                      <p:cBhvr>
                                        <p:cTn id="95" dur="1" fill="hold">
                                          <p:stCondLst>
                                            <p:cond delay="0"/>
                                          </p:stCondLst>
                                        </p:cTn>
                                        <p:tgtEl>
                                          <p:spTgt spid="72"/>
                                        </p:tgtEl>
                                        <p:attrNameLst>
                                          <p:attrName>style.visibility</p:attrName>
                                        </p:attrNameLst>
                                      </p:cBhvr>
                                      <p:to>
                                        <p:strVal val="visible"/>
                                      </p:to>
                                    </p:set>
                                    <p:animEffect transition="in" filter="fade">
                                      <p:cBhvr>
                                        <p:cTn id="96" dur="500"/>
                                        <p:tgtEl>
                                          <p:spTgt spid="72"/>
                                        </p:tgtEl>
                                      </p:cBhvr>
                                    </p:animEffect>
                                  </p:childTnLst>
                                </p:cTn>
                              </p:par>
                            </p:childTnLst>
                          </p:cTn>
                        </p:par>
                        <p:par>
                          <p:cTn id="97" fill="hold">
                            <p:stCondLst>
                              <p:cond delay="8500"/>
                            </p:stCondLst>
                            <p:childTnLst>
                              <p:par>
                                <p:cTn id="98" presetID="10" presetClass="entr" presetSubtype="0" fill="hold" nodeType="afterEffect">
                                  <p:stCondLst>
                                    <p:cond delay="0"/>
                                  </p:stCondLst>
                                  <p:childTnLst>
                                    <p:set>
                                      <p:cBhvr>
                                        <p:cTn id="99" dur="1" fill="hold">
                                          <p:stCondLst>
                                            <p:cond delay="0"/>
                                          </p:stCondLst>
                                        </p:cTn>
                                        <p:tgtEl>
                                          <p:spTgt spid="48"/>
                                        </p:tgtEl>
                                        <p:attrNameLst>
                                          <p:attrName>style.visibility</p:attrName>
                                        </p:attrNameLst>
                                      </p:cBhvr>
                                      <p:to>
                                        <p:strVal val="visible"/>
                                      </p:to>
                                    </p:set>
                                    <p:animEffect transition="in" filter="fade">
                                      <p:cBhvr>
                                        <p:cTn id="100" dur="500"/>
                                        <p:tgtEl>
                                          <p:spTgt spid="48"/>
                                        </p:tgtEl>
                                      </p:cBhvr>
                                    </p:animEffect>
                                  </p:childTnLst>
                                </p:cTn>
                              </p:par>
                              <p:par>
                                <p:cTn id="101" presetID="1" presetClass="entr" presetSubtype="0" fill="hold" grpId="0" nodeType="withEffect">
                                  <p:stCondLst>
                                    <p:cond delay="0"/>
                                  </p:stCondLst>
                                  <p:childTnLst>
                                    <p:set>
                                      <p:cBhvr>
                                        <p:cTn id="102" dur="1" fill="hold">
                                          <p:stCondLst>
                                            <p:cond delay="0"/>
                                          </p:stCondLst>
                                        </p:cTn>
                                        <p:tgtEl>
                                          <p:spTgt spid="64"/>
                                        </p:tgtEl>
                                        <p:attrNameLst>
                                          <p:attrName>style.visibility</p:attrName>
                                        </p:attrNameLst>
                                      </p:cBhvr>
                                      <p:to>
                                        <p:strVal val="visible"/>
                                      </p:to>
                                    </p:set>
                                  </p:childTnLst>
                                </p:cTn>
                              </p:par>
                            </p:childTnLst>
                          </p:cTn>
                        </p:par>
                        <p:par>
                          <p:cTn id="103" fill="hold">
                            <p:stCondLst>
                              <p:cond delay="9000"/>
                            </p:stCondLst>
                            <p:childTnLst>
                              <p:par>
                                <p:cTn id="104" presetID="18" presetClass="entr" presetSubtype="3" fill="hold" grpId="0" nodeType="afterEffect">
                                  <p:stCondLst>
                                    <p:cond delay="0"/>
                                  </p:stCondLst>
                                  <p:childTnLst>
                                    <p:set>
                                      <p:cBhvr>
                                        <p:cTn id="105" dur="1" fill="hold">
                                          <p:stCondLst>
                                            <p:cond delay="0"/>
                                          </p:stCondLst>
                                        </p:cTn>
                                        <p:tgtEl>
                                          <p:spTgt spid="56"/>
                                        </p:tgtEl>
                                        <p:attrNameLst>
                                          <p:attrName>style.visibility</p:attrName>
                                        </p:attrNameLst>
                                      </p:cBhvr>
                                      <p:to>
                                        <p:strVal val="visible"/>
                                      </p:to>
                                    </p:set>
                                    <p:animEffect transition="in" filter="strips(upRight)">
                                      <p:cBhvr>
                                        <p:cTn id="106" dur="500"/>
                                        <p:tgtEl>
                                          <p:spTgt spid="56"/>
                                        </p:tgtEl>
                                      </p:cBhvr>
                                    </p:animEffect>
                                  </p:childTnLst>
                                </p:cTn>
                              </p:par>
                            </p:childTnLst>
                          </p:cTn>
                        </p:par>
                        <p:par>
                          <p:cTn id="107" fill="hold">
                            <p:stCondLst>
                              <p:cond delay="9500"/>
                            </p:stCondLst>
                            <p:childTnLst>
                              <p:par>
                                <p:cTn id="108" presetID="10" presetClass="entr" presetSubtype="0" fill="hold" grpId="0" nodeType="afterEffect">
                                  <p:stCondLst>
                                    <p:cond delay="0"/>
                                  </p:stCondLst>
                                  <p:childTnLst>
                                    <p:set>
                                      <p:cBhvr>
                                        <p:cTn id="109" dur="1" fill="hold">
                                          <p:stCondLst>
                                            <p:cond delay="0"/>
                                          </p:stCondLst>
                                        </p:cTn>
                                        <p:tgtEl>
                                          <p:spTgt spid="73"/>
                                        </p:tgtEl>
                                        <p:attrNameLst>
                                          <p:attrName>style.visibility</p:attrName>
                                        </p:attrNameLst>
                                      </p:cBhvr>
                                      <p:to>
                                        <p:strVal val="visible"/>
                                      </p:to>
                                    </p:set>
                                    <p:animEffect transition="in" filter="fade">
                                      <p:cBhvr>
                                        <p:cTn id="110" dur="500"/>
                                        <p:tgtEl>
                                          <p:spTgt spid="73"/>
                                        </p:tgtEl>
                                      </p:cBhvr>
                                    </p:animEffect>
                                  </p:childTnLst>
                                </p:cTn>
                              </p:par>
                              <p:par>
                                <p:cTn id="111" presetID="10" presetClass="entr" presetSubtype="0" fill="hold" grpId="0" nodeType="withEffect">
                                  <p:stCondLst>
                                    <p:cond delay="0"/>
                                  </p:stCondLst>
                                  <p:childTnLst>
                                    <p:set>
                                      <p:cBhvr>
                                        <p:cTn id="112" dur="1" fill="hold">
                                          <p:stCondLst>
                                            <p:cond delay="0"/>
                                          </p:stCondLst>
                                        </p:cTn>
                                        <p:tgtEl>
                                          <p:spTgt spid="74"/>
                                        </p:tgtEl>
                                        <p:attrNameLst>
                                          <p:attrName>style.visibility</p:attrName>
                                        </p:attrNameLst>
                                      </p:cBhvr>
                                      <p:to>
                                        <p:strVal val="visible"/>
                                      </p:to>
                                    </p:set>
                                    <p:animEffect transition="in" filter="fade">
                                      <p:cBhvr>
                                        <p:cTn id="113" dur="500"/>
                                        <p:tgtEl>
                                          <p:spTgt spid="7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51" grpId="0" animBg="1"/>
      <p:bldP spid="52" grpId="0" animBg="1"/>
      <p:bldP spid="53" grpId="0" animBg="1"/>
      <p:bldP spid="54" grpId="0" animBg="1"/>
      <p:bldP spid="55" grpId="0" animBg="1"/>
      <p:bldP spid="56" grpId="0" animBg="1"/>
      <p:bldP spid="57" grpId="0"/>
      <p:bldP spid="58" grpId="0"/>
      <p:bldP spid="59" grpId="0"/>
      <p:bldP spid="60" grpId="0"/>
      <p:bldP spid="61" grpId="0"/>
      <p:bldP spid="62" grpId="0"/>
      <p:bldP spid="63" grpId="0"/>
      <p:bldP spid="64" grpId="0"/>
      <p:bldP spid="65" grpId="0"/>
      <p:bldP spid="66" grpId="0"/>
      <p:bldP spid="67" grpId="0"/>
      <p:bldP spid="68" grpId="0"/>
      <p:bldP spid="69" grpId="0"/>
      <p:bldP spid="70" grpId="0"/>
      <p:bldP spid="71" grpId="0"/>
      <p:bldP spid="72" grpId="0"/>
      <p:bldP spid="73" grpId="0"/>
      <p:bldP spid="74"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 name="椭圆 63"/>
          <p:cNvSpPr/>
          <p:nvPr/>
        </p:nvSpPr>
        <p:spPr>
          <a:xfrm>
            <a:off x="640481" y="1440666"/>
            <a:ext cx="4378117" cy="4378566"/>
          </a:xfrm>
          <a:prstGeom prst="ellipse">
            <a:avLst/>
          </a:prstGeom>
          <a:gradFill>
            <a:gsLst>
              <a:gs pos="0">
                <a:schemeClr val="bg1">
                  <a:lumMod val="82000"/>
                  <a:lumOff val="18000"/>
                </a:schemeClr>
              </a:gs>
              <a:gs pos="47000">
                <a:srgbClr val="F5F5F5"/>
              </a:gs>
              <a:gs pos="100000">
                <a:schemeClr val="bg1">
                  <a:lumMod val="95000"/>
                  <a:lumOff val="5000"/>
                </a:schemeClr>
              </a:gs>
            </a:gsLst>
            <a:lin ang="18900000" scaled="0"/>
          </a:gradFill>
          <a:ln w="7938" cap="flat">
            <a:noFill/>
            <a:prstDash val="solid"/>
            <a:miter lim="800000"/>
            <a:headEnd/>
            <a:tailEnd/>
          </a:ln>
          <a:effectLst>
            <a:outerShdw blurRad="228600" dist="114300" dir="2700000" algn="tl" rotWithShape="0">
              <a:prstClr val="black">
                <a:alpha val="25000"/>
              </a:prstClr>
            </a:outerShdw>
          </a:effectLst>
        </p:spPr>
        <p:txBody>
          <a:bodyPr vert="horz" wrap="square" lIns="94124" tIns="47062" rIns="94124" bIns="47062" numCol="1" anchor="t" anchorCtr="0" compatLnSpc="1">
            <a:prstTxWarp prst="textNoShape">
              <a:avLst/>
            </a:prstTxWarp>
          </a:bodyPr>
          <a:lstStyle/>
          <a:p>
            <a:endParaRPr lang="zh-CN" altLang="en-US" sz="2471"/>
          </a:p>
        </p:txBody>
      </p:sp>
      <p:pic>
        <p:nvPicPr>
          <p:cNvPr id="28" name="图片 27"/>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815112" y="1615313"/>
            <a:ext cx="4028856" cy="4029272"/>
          </a:xfrm>
          <a:prstGeom prst="ellipse">
            <a:avLst/>
          </a:prstGeom>
        </p:spPr>
      </p:pic>
      <p:grpSp>
        <p:nvGrpSpPr>
          <p:cNvPr id="30" name="组合 29"/>
          <p:cNvGrpSpPr/>
          <p:nvPr/>
        </p:nvGrpSpPr>
        <p:grpSpPr>
          <a:xfrm>
            <a:off x="1392510" y="5875751"/>
            <a:ext cx="2873894" cy="1165241"/>
            <a:chOff x="714375" y="2919239"/>
            <a:chExt cx="1420813" cy="701700"/>
          </a:xfrm>
        </p:grpSpPr>
        <p:sp>
          <p:nvSpPr>
            <p:cNvPr id="31" name="文本框 7"/>
            <p:cNvSpPr txBox="1">
              <a:spLocks noChangeArrowheads="1"/>
            </p:cNvSpPr>
            <p:nvPr/>
          </p:nvSpPr>
          <p:spPr bwMode="auto">
            <a:xfrm>
              <a:off x="714375" y="2919239"/>
              <a:ext cx="1420813"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algn="ctr" eaLnBrk="1" hangingPunct="1">
                <a:lnSpc>
                  <a:spcPct val="130000"/>
                </a:lnSpc>
              </a:pPr>
              <a:r>
                <a:rPr lang="zh-CN" altLang="en-US" sz="2574" dirty="0">
                  <a:solidFill>
                    <a:schemeClr val="bg2"/>
                  </a:solidFill>
                  <a:latin typeface="Arial" charset="0"/>
                </a:rPr>
                <a:t>无名氏</a:t>
              </a:r>
            </a:p>
          </p:txBody>
        </p:sp>
        <p:sp>
          <p:nvSpPr>
            <p:cNvPr id="32" name="文本框 8"/>
            <p:cNvSpPr txBox="1">
              <a:spLocks noChangeArrowheads="1"/>
            </p:cNvSpPr>
            <p:nvPr/>
          </p:nvSpPr>
          <p:spPr bwMode="auto">
            <a:xfrm>
              <a:off x="797842" y="3314527"/>
              <a:ext cx="1253878" cy="306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algn="ctr" eaLnBrk="1" hangingPunct="1">
                <a:lnSpc>
                  <a:spcPct val="130000"/>
                </a:lnSpc>
              </a:pPr>
              <a:r>
                <a:rPr lang="zh-CN" altLang="en-US" sz="1956" dirty="0">
                  <a:solidFill>
                    <a:schemeClr val="bg2"/>
                  </a:solidFill>
                  <a:latin typeface="微软雅黑" pitchFamily="34" charset="-122"/>
                </a:rPr>
                <a:t>此处可填写职位</a:t>
              </a:r>
            </a:p>
          </p:txBody>
        </p:sp>
      </p:grpSp>
      <p:grpSp>
        <p:nvGrpSpPr>
          <p:cNvPr id="33" name="组合 32"/>
          <p:cNvGrpSpPr/>
          <p:nvPr/>
        </p:nvGrpSpPr>
        <p:grpSpPr>
          <a:xfrm>
            <a:off x="1926542" y="7071515"/>
            <a:ext cx="1805831" cy="298907"/>
            <a:chOff x="1362606" y="4299942"/>
            <a:chExt cx="1087571" cy="180000"/>
          </a:xfrm>
        </p:grpSpPr>
        <p:grpSp>
          <p:nvGrpSpPr>
            <p:cNvPr id="34" name="组合 33"/>
            <p:cNvGrpSpPr>
              <a:grpSpLocks noChangeAspect="1"/>
            </p:cNvGrpSpPr>
            <p:nvPr/>
          </p:nvGrpSpPr>
          <p:grpSpPr>
            <a:xfrm>
              <a:off x="1938670" y="4299942"/>
              <a:ext cx="223475" cy="180000"/>
              <a:chOff x="3304457" y="-231998"/>
              <a:chExt cx="576064" cy="463996"/>
            </a:xfrm>
          </p:grpSpPr>
          <p:sp>
            <p:nvSpPr>
              <p:cNvPr id="44" name="圆角矩形 43"/>
              <p:cNvSpPr/>
              <p:nvPr/>
            </p:nvSpPr>
            <p:spPr>
              <a:xfrm>
                <a:off x="3304457" y="-231998"/>
                <a:ext cx="576064" cy="463996"/>
              </a:xfrm>
              <a:prstGeom prst="round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71">
                  <a:solidFill>
                    <a:schemeClr val="tx1"/>
                  </a:solidFill>
                </a:endParaRPr>
              </a:p>
            </p:txBody>
          </p:sp>
          <p:sp>
            <p:nvSpPr>
              <p:cNvPr id="45" name="KSO_Shape"/>
              <p:cNvSpPr>
                <a:spLocks noChangeAspect="1"/>
              </p:cNvSpPr>
              <p:nvPr/>
            </p:nvSpPr>
            <p:spPr>
              <a:xfrm>
                <a:off x="3430489" y="-121500"/>
                <a:ext cx="324000" cy="243000"/>
              </a:xfrm>
              <a:custGeom>
                <a:avLst/>
                <a:gdLst>
                  <a:gd name="connsiteX0" fmla="*/ 577329 w 833225"/>
                  <a:gd name="connsiteY0" fmla="*/ 241699 h 624687"/>
                  <a:gd name="connsiteX1" fmla="*/ 541325 w 833225"/>
                  <a:gd name="connsiteY1" fmla="*/ 277703 h 624687"/>
                  <a:gd name="connsiteX2" fmla="*/ 577329 w 833225"/>
                  <a:gd name="connsiteY2" fmla="*/ 313707 h 624687"/>
                  <a:gd name="connsiteX3" fmla="*/ 613333 w 833225"/>
                  <a:gd name="connsiteY3" fmla="*/ 277703 h 624687"/>
                  <a:gd name="connsiteX4" fmla="*/ 577329 w 833225"/>
                  <a:gd name="connsiteY4" fmla="*/ 241699 h 624687"/>
                  <a:gd name="connsiteX5" fmla="*/ 424929 w 833225"/>
                  <a:gd name="connsiteY5" fmla="*/ 241699 h 624687"/>
                  <a:gd name="connsiteX6" fmla="*/ 388925 w 833225"/>
                  <a:gd name="connsiteY6" fmla="*/ 277703 h 624687"/>
                  <a:gd name="connsiteX7" fmla="*/ 424929 w 833225"/>
                  <a:gd name="connsiteY7" fmla="*/ 313707 h 624687"/>
                  <a:gd name="connsiteX8" fmla="*/ 460933 w 833225"/>
                  <a:gd name="connsiteY8" fmla="*/ 277703 h 624687"/>
                  <a:gd name="connsiteX9" fmla="*/ 424929 w 833225"/>
                  <a:gd name="connsiteY9" fmla="*/ 241699 h 624687"/>
                  <a:gd name="connsiteX10" fmla="*/ 272529 w 833225"/>
                  <a:gd name="connsiteY10" fmla="*/ 241699 h 624687"/>
                  <a:gd name="connsiteX11" fmla="*/ 236525 w 833225"/>
                  <a:gd name="connsiteY11" fmla="*/ 277703 h 624687"/>
                  <a:gd name="connsiteX12" fmla="*/ 272529 w 833225"/>
                  <a:gd name="connsiteY12" fmla="*/ 313707 h 624687"/>
                  <a:gd name="connsiteX13" fmla="*/ 308533 w 833225"/>
                  <a:gd name="connsiteY13" fmla="*/ 277703 h 624687"/>
                  <a:gd name="connsiteX14" fmla="*/ 272529 w 833225"/>
                  <a:gd name="connsiteY14" fmla="*/ 241699 h 624687"/>
                  <a:gd name="connsiteX15" fmla="*/ 429066 w 833225"/>
                  <a:gd name="connsiteY15" fmla="*/ 124 h 624687"/>
                  <a:gd name="connsiteX16" fmla="*/ 543580 w 833225"/>
                  <a:gd name="connsiteY16" fmla="*/ 13237 h 624687"/>
                  <a:gd name="connsiteX17" fmla="*/ 789350 w 833225"/>
                  <a:gd name="connsiteY17" fmla="*/ 401436 h 624687"/>
                  <a:gd name="connsiteX18" fmla="*/ 362652 w 833225"/>
                  <a:gd name="connsiteY18" fmla="*/ 552944 h 624687"/>
                  <a:gd name="connsiteX19" fmla="*/ 243007 w 833225"/>
                  <a:gd name="connsiteY19" fmla="*/ 624687 h 624687"/>
                  <a:gd name="connsiteX20" fmla="*/ 211865 w 833225"/>
                  <a:gd name="connsiteY20" fmla="*/ 519440 h 624687"/>
                  <a:gd name="connsiteX21" fmla="*/ 117966 w 833225"/>
                  <a:gd name="connsiteY21" fmla="*/ 84077 h 624687"/>
                  <a:gd name="connsiteX22" fmla="*/ 429066 w 833225"/>
                  <a:gd name="connsiteY22" fmla="*/ 124 h 6246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833225" h="624687">
                    <a:moveTo>
                      <a:pt x="577329" y="241699"/>
                    </a:moveTo>
                    <a:cubicBezTo>
                      <a:pt x="557445" y="241699"/>
                      <a:pt x="541325" y="257819"/>
                      <a:pt x="541325" y="277703"/>
                    </a:cubicBezTo>
                    <a:cubicBezTo>
                      <a:pt x="541325" y="297587"/>
                      <a:pt x="557445" y="313707"/>
                      <a:pt x="577329" y="313707"/>
                    </a:cubicBezTo>
                    <a:cubicBezTo>
                      <a:pt x="597213" y="313707"/>
                      <a:pt x="613333" y="297587"/>
                      <a:pt x="613333" y="277703"/>
                    </a:cubicBezTo>
                    <a:cubicBezTo>
                      <a:pt x="613333" y="257819"/>
                      <a:pt x="597213" y="241699"/>
                      <a:pt x="577329" y="241699"/>
                    </a:cubicBezTo>
                    <a:close/>
                    <a:moveTo>
                      <a:pt x="424929" y="241699"/>
                    </a:moveTo>
                    <a:cubicBezTo>
                      <a:pt x="405045" y="241699"/>
                      <a:pt x="388925" y="257819"/>
                      <a:pt x="388925" y="277703"/>
                    </a:cubicBezTo>
                    <a:cubicBezTo>
                      <a:pt x="388925" y="297587"/>
                      <a:pt x="405045" y="313707"/>
                      <a:pt x="424929" y="313707"/>
                    </a:cubicBezTo>
                    <a:cubicBezTo>
                      <a:pt x="444813" y="313707"/>
                      <a:pt x="460933" y="297587"/>
                      <a:pt x="460933" y="277703"/>
                    </a:cubicBezTo>
                    <a:cubicBezTo>
                      <a:pt x="460933" y="257819"/>
                      <a:pt x="444813" y="241699"/>
                      <a:pt x="424929" y="241699"/>
                    </a:cubicBezTo>
                    <a:close/>
                    <a:moveTo>
                      <a:pt x="272529" y="241699"/>
                    </a:moveTo>
                    <a:cubicBezTo>
                      <a:pt x="252645" y="241699"/>
                      <a:pt x="236525" y="257819"/>
                      <a:pt x="236525" y="277703"/>
                    </a:cubicBezTo>
                    <a:cubicBezTo>
                      <a:pt x="236525" y="297587"/>
                      <a:pt x="252645" y="313707"/>
                      <a:pt x="272529" y="313707"/>
                    </a:cubicBezTo>
                    <a:cubicBezTo>
                      <a:pt x="292413" y="313707"/>
                      <a:pt x="308533" y="297587"/>
                      <a:pt x="308533" y="277703"/>
                    </a:cubicBezTo>
                    <a:cubicBezTo>
                      <a:pt x="308533" y="257819"/>
                      <a:pt x="292413" y="241699"/>
                      <a:pt x="272529" y="241699"/>
                    </a:cubicBezTo>
                    <a:close/>
                    <a:moveTo>
                      <a:pt x="429066" y="124"/>
                    </a:moveTo>
                    <a:cubicBezTo>
                      <a:pt x="467414" y="891"/>
                      <a:pt x="505944" y="5202"/>
                      <a:pt x="543580" y="13237"/>
                    </a:cubicBezTo>
                    <a:cubicBezTo>
                      <a:pt x="786614" y="65121"/>
                      <a:pt x="903137" y="249172"/>
                      <a:pt x="789350" y="401436"/>
                    </a:cubicBezTo>
                    <a:cubicBezTo>
                      <a:pt x="710142" y="507428"/>
                      <a:pt x="538801" y="568267"/>
                      <a:pt x="362652" y="552944"/>
                    </a:cubicBezTo>
                    <a:lnTo>
                      <a:pt x="243007" y="624687"/>
                    </a:lnTo>
                    <a:lnTo>
                      <a:pt x="211865" y="519440"/>
                    </a:lnTo>
                    <a:cubicBezTo>
                      <a:pt x="-26035" y="429957"/>
                      <a:pt x="-72481" y="214611"/>
                      <a:pt x="117966" y="84077"/>
                    </a:cubicBezTo>
                    <a:cubicBezTo>
                      <a:pt x="200623" y="27423"/>
                      <a:pt x="314022" y="-2176"/>
                      <a:pt x="429066" y="124"/>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471" dirty="0">
                  <a:solidFill>
                    <a:schemeClr val="tx1"/>
                  </a:solidFill>
                </a:endParaRPr>
              </a:p>
            </p:txBody>
          </p:sp>
        </p:grpSp>
        <p:grpSp>
          <p:nvGrpSpPr>
            <p:cNvPr id="35" name="组合 34"/>
            <p:cNvGrpSpPr>
              <a:grpSpLocks noChangeAspect="1"/>
            </p:cNvGrpSpPr>
            <p:nvPr/>
          </p:nvGrpSpPr>
          <p:grpSpPr>
            <a:xfrm>
              <a:off x="1650638" y="4299942"/>
              <a:ext cx="223475" cy="180000"/>
              <a:chOff x="2350396" y="383407"/>
              <a:chExt cx="576064" cy="463996"/>
            </a:xfrm>
          </p:grpSpPr>
          <p:sp>
            <p:nvSpPr>
              <p:cNvPr id="42" name="圆角矩形 41"/>
              <p:cNvSpPr/>
              <p:nvPr/>
            </p:nvSpPr>
            <p:spPr>
              <a:xfrm>
                <a:off x="2350396" y="383407"/>
                <a:ext cx="576064" cy="463996"/>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71">
                  <a:solidFill>
                    <a:schemeClr val="tx1"/>
                  </a:solidFill>
                </a:endParaRPr>
              </a:p>
            </p:txBody>
          </p:sp>
          <p:sp>
            <p:nvSpPr>
              <p:cNvPr id="43" name="KSO_Shape"/>
              <p:cNvSpPr>
                <a:spLocks noChangeAspect="1"/>
              </p:cNvSpPr>
              <p:nvPr/>
            </p:nvSpPr>
            <p:spPr>
              <a:xfrm>
                <a:off x="2476428" y="507135"/>
                <a:ext cx="324000" cy="216541"/>
              </a:xfrm>
              <a:custGeom>
                <a:avLst/>
                <a:gdLst/>
                <a:ahLst/>
                <a:cxnLst/>
                <a:rect l="l" t="t" r="r" b="b"/>
                <a:pathLst>
                  <a:path w="4974795" h="3320682">
                    <a:moveTo>
                      <a:pt x="1897867" y="1805825"/>
                    </a:moveTo>
                    <a:lnTo>
                      <a:pt x="2485737" y="2315734"/>
                    </a:lnTo>
                    <a:lnTo>
                      <a:pt x="3073607" y="1805825"/>
                    </a:lnTo>
                    <a:lnTo>
                      <a:pt x="4820061" y="3320682"/>
                    </a:lnTo>
                    <a:lnTo>
                      <a:pt x="151413" y="3320682"/>
                    </a:lnTo>
                    <a:close/>
                    <a:moveTo>
                      <a:pt x="0" y="159634"/>
                    </a:moveTo>
                    <a:lnTo>
                      <a:pt x="1788328" y="1710812"/>
                    </a:lnTo>
                    <a:lnTo>
                      <a:pt x="0" y="3261996"/>
                    </a:lnTo>
                    <a:close/>
                    <a:moveTo>
                      <a:pt x="4974795" y="156753"/>
                    </a:moveTo>
                    <a:lnTo>
                      <a:pt x="4974795" y="3264872"/>
                    </a:lnTo>
                    <a:lnTo>
                      <a:pt x="3183146" y="1710812"/>
                    </a:lnTo>
                    <a:close/>
                    <a:moveTo>
                      <a:pt x="35040" y="0"/>
                    </a:moveTo>
                    <a:lnTo>
                      <a:pt x="4936434" y="0"/>
                    </a:lnTo>
                    <a:lnTo>
                      <a:pt x="2485737" y="2125709"/>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471" dirty="0">
                  <a:solidFill>
                    <a:schemeClr val="tx1"/>
                  </a:solidFill>
                </a:endParaRPr>
              </a:p>
            </p:txBody>
          </p:sp>
        </p:grpSp>
        <p:grpSp>
          <p:nvGrpSpPr>
            <p:cNvPr id="36" name="组合 35"/>
            <p:cNvGrpSpPr>
              <a:grpSpLocks noChangeAspect="1"/>
            </p:cNvGrpSpPr>
            <p:nvPr/>
          </p:nvGrpSpPr>
          <p:grpSpPr>
            <a:xfrm>
              <a:off x="1362606" y="4299942"/>
              <a:ext cx="223475" cy="180000"/>
              <a:chOff x="971600" y="107504"/>
              <a:chExt cx="576064" cy="463996"/>
            </a:xfrm>
          </p:grpSpPr>
          <p:sp>
            <p:nvSpPr>
              <p:cNvPr id="40" name="圆角矩形 39"/>
              <p:cNvSpPr/>
              <p:nvPr/>
            </p:nvSpPr>
            <p:spPr>
              <a:xfrm>
                <a:off x="971600" y="107504"/>
                <a:ext cx="576064" cy="463996"/>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71">
                  <a:solidFill>
                    <a:schemeClr val="tx1"/>
                  </a:solidFill>
                </a:endParaRPr>
              </a:p>
            </p:txBody>
          </p:sp>
          <p:sp>
            <p:nvSpPr>
              <p:cNvPr id="41" name="KSO_Shape"/>
              <p:cNvSpPr>
                <a:spLocks noChangeAspect="1"/>
              </p:cNvSpPr>
              <p:nvPr/>
            </p:nvSpPr>
            <p:spPr>
              <a:xfrm>
                <a:off x="1122742" y="177502"/>
                <a:ext cx="273780" cy="324000"/>
              </a:xfrm>
              <a:custGeom>
                <a:avLst/>
                <a:gdLst/>
                <a:ahLst/>
                <a:cxnLst/>
                <a:rect l="l" t="t" r="r" b="b"/>
                <a:pathLst>
                  <a:path w="396520" h="469210">
                    <a:moveTo>
                      <a:pt x="327445" y="314600"/>
                    </a:moveTo>
                    <a:cubicBezTo>
                      <a:pt x="356349" y="319254"/>
                      <a:pt x="385797" y="360745"/>
                      <a:pt x="394054" y="381803"/>
                    </a:cubicBezTo>
                    <a:cubicBezTo>
                      <a:pt x="402312" y="402860"/>
                      <a:pt x="388098" y="427511"/>
                      <a:pt x="376990" y="440944"/>
                    </a:cubicBezTo>
                    <a:cubicBezTo>
                      <a:pt x="373700" y="421882"/>
                      <a:pt x="364955" y="401443"/>
                      <a:pt x="352485" y="383463"/>
                    </a:cubicBezTo>
                    <a:cubicBezTo>
                      <a:pt x="332676" y="354903"/>
                      <a:pt x="307287" y="337803"/>
                      <a:pt x="287162" y="338581"/>
                    </a:cubicBezTo>
                    <a:cubicBezTo>
                      <a:pt x="300917" y="326499"/>
                      <a:pt x="298542" y="309947"/>
                      <a:pt x="327445" y="314600"/>
                    </a:cubicBezTo>
                    <a:close/>
                    <a:moveTo>
                      <a:pt x="44367" y="9445"/>
                    </a:moveTo>
                    <a:cubicBezTo>
                      <a:pt x="65307" y="7976"/>
                      <a:pt x="88582" y="48300"/>
                      <a:pt x="98716" y="103893"/>
                    </a:cubicBezTo>
                    <a:cubicBezTo>
                      <a:pt x="103023" y="127522"/>
                      <a:pt x="104507" y="151694"/>
                      <a:pt x="102812" y="172874"/>
                    </a:cubicBezTo>
                    <a:cubicBezTo>
                      <a:pt x="96419" y="177933"/>
                      <a:pt x="92462" y="183883"/>
                      <a:pt x="93679" y="191748"/>
                    </a:cubicBezTo>
                    <a:cubicBezTo>
                      <a:pt x="97962" y="219449"/>
                      <a:pt x="202914" y="329063"/>
                      <a:pt x="240363" y="349244"/>
                    </a:cubicBezTo>
                    <a:cubicBezTo>
                      <a:pt x="253454" y="356299"/>
                      <a:pt x="265280" y="353652"/>
                      <a:pt x="275564" y="347108"/>
                    </a:cubicBezTo>
                    <a:lnTo>
                      <a:pt x="275884" y="347663"/>
                    </a:lnTo>
                    <a:cubicBezTo>
                      <a:pt x="293996" y="337193"/>
                      <a:pt x="324545" y="354625"/>
                      <a:pt x="347507" y="388530"/>
                    </a:cubicBezTo>
                    <a:cubicBezTo>
                      <a:pt x="360303" y="407426"/>
                      <a:pt x="369015" y="429003"/>
                      <a:pt x="371399" y="448117"/>
                    </a:cubicBezTo>
                    <a:cubicBezTo>
                      <a:pt x="347296" y="472826"/>
                      <a:pt x="310581" y="469765"/>
                      <a:pt x="288158" y="468159"/>
                    </a:cubicBezTo>
                    <a:cubicBezTo>
                      <a:pt x="253182" y="465654"/>
                      <a:pt x="-15065" y="364036"/>
                      <a:pt x="664" y="89829"/>
                    </a:cubicBezTo>
                    <a:cubicBezTo>
                      <a:pt x="3125" y="70964"/>
                      <a:pt x="7079" y="53749"/>
                      <a:pt x="14299" y="39550"/>
                    </a:cubicBezTo>
                    <a:cubicBezTo>
                      <a:pt x="20978" y="26415"/>
                      <a:pt x="30453" y="15861"/>
                      <a:pt x="44367" y="9445"/>
                    </a:cubicBezTo>
                    <a:close/>
                    <a:moveTo>
                      <a:pt x="85842" y="6"/>
                    </a:moveTo>
                    <a:cubicBezTo>
                      <a:pt x="147282" y="-938"/>
                      <a:pt x="156451" y="106342"/>
                      <a:pt x="147962" y="128156"/>
                    </a:cubicBezTo>
                    <a:cubicBezTo>
                      <a:pt x="140696" y="146825"/>
                      <a:pt x="125598" y="157194"/>
                      <a:pt x="109217" y="167957"/>
                    </a:cubicBezTo>
                    <a:cubicBezTo>
                      <a:pt x="111214" y="147002"/>
                      <a:pt x="109601" y="123749"/>
                      <a:pt x="105273" y="101024"/>
                    </a:cubicBezTo>
                    <a:cubicBezTo>
                      <a:pt x="95931" y="51971"/>
                      <a:pt x="75887" y="14560"/>
                      <a:pt x="55177" y="5105"/>
                    </a:cubicBezTo>
                    <a:cubicBezTo>
                      <a:pt x="63799" y="1769"/>
                      <a:pt x="73998" y="188"/>
                      <a:pt x="85842" y="6"/>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471" dirty="0">
                  <a:solidFill>
                    <a:schemeClr val="tx1"/>
                  </a:solidFill>
                </a:endParaRPr>
              </a:p>
            </p:txBody>
          </p:sp>
        </p:grpSp>
        <p:grpSp>
          <p:nvGrpSpPr>
            <p:cNvPr id="37" name="组合 36"/>
            <p:cNvGrpSpPr>
              <a:grpSpLocks noChangeAspect="1"/>
            </p:cNvGrpSpPr>
            <p:nvPr/>
          </p:nvGrpSpPr>
          <p:grpSpPr>
            <a:xfrm>
              <a:off x="2226702" y="4299942"/>
              <a:ext cx="223475" cy="180000"/>
              <a:chOff x="5180856" y="-282649"/>
              <a:chExt cx="576064" cy="463996"/>
            </a:xfrm>
          </p:grpSpPr>
          <p:sp>
            <p:nvSpPr>
              <p:cNvPr id="38" name="圆角矩形 37"/>
              <p:cNvSpPr/>
              <p:nvPr/>
            </p:nvSpPr>
            <p:spPr>
              <a:xfrm>
                <a:off x="5180856" y="-282649"/>
                <a:ext cx="576064" cy="463996"/>
              </a:xfrm>
              <a:prstGeom prst="round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71">
                  <a:solidFill>
                    <a:schemeClr val="tx1"/>
                  </a:solidFill>
                </a:endParaRPr>
              </a:p>
            </p:txBody>
          </p:sp>
          <p:sp>
            <p:nvSpPr>
              <p:cNvPr id="39" name="KSO_Shape"/>
              <p:cNvSpPr>
                <a:spLocks noChangeAspect="1"/>
              </p:cNvSpPr>
              <p:nvPr/>
            </p:nvSpPr>
            <p:spPr>
              <a:xfrm>
                <a:off x="5306888" y="-182411"/>
                <a:ext cx="324000" cy="263520"/>
              </a:xfrm>
              <a:custGeom>
                <a:avLst/>
                <a:gdLst/>
                <a:ahLst/>
                <a:cxnLst/>
                <a:rect l="l" t="t" r="r" b="b"/>
                <a:pathLst>
                  <a:path w="684048" h="556307">
                    <a:moveTo>
                      <a:pt x="222901" y="383453"/>
                    </a:moveTo>
                    <a:cubicBezTo>
                      <a:pt x="218315" y="383977"/>
                      <a:pt x="213613" y="385281"/>
                      <a:pt x="209039" y="387420"/>
                    </a:cubicBezTo>
                    <a:cubicBezTo>
                      <a:pt x="190739" y="395979"/>
                      <a:pt x="181407" y="414680"/>
                      <a:pt x="188193" y="429191"/>
                    </a:cubicBezTo>
                    <a:cubicBezTo>
                      <a:pt x="194980" y="443702"/>
                      <a:pt x="215317" y="448527"/>
                      <a:pt x="233616" y="439969"/>
                    </a:cubicBezTo>
                    <a:cubicBezTo>
                      <a:pt x="251915" y="431410"/>
                      <a:pt x="261248" y="412709"/>
                      <a:pt x="254461" y="398198"/>
                    </a:cubicBezTo>
                    <a:cubicBezTo>
                      <a:pt x="249371" y="387315"/>
                      <a:pt x="236659" y="381879"/>
                      <a:pt x="222901" y="383453"/>
                    </a:cubicBezTo>
                    <a:close/>
                    <a:moveTo>
                      <a:pt x="284035" y="369073"/>
                    </a:moveTo>
                    <a:cubicBezTo>
                      <a:pt x="281538" y="368297"/>
                      <a:pt x="278657" y="368441"/>
                      <a:pt x="275985" y="369691"/>
                    </a:cubicBezTo>
                    <a:cubicBezTo>
                      <a:pt x="270641" y="372190"/>
                      <a:pt x="268154" y="378164"/>
                      <a:pt x="270432" y="383034"/>
                    </a:cubicBezTo>
                    <a:cubicBezTo>
                      <a:pt x="272710" y="387904"/>
                      <a:pt x="278888" y="389825"/>
                      <a:pt x="284233" y="387325"/>
                    </a:cubicBezTo>
                    <a:cubicBezTo>
                      <a:pt x="289577" y="384826"/>
                      <a:pt x="292063" y="378852"/>
                      <a:pt x="289785" y="373982"/>
                    </a:cubicBezTo>
                    <a:cubicBezTo>
                      <a:pt x="288647" y="371547"/>
                      <a:pt x="286533" y="369850"/>
                      <a:pt x="284035" y="369073"/>
                    </a:cubicBezTo>
                    <a:close/>
                    <a:moveTo>
                      <a:pt x="266604" y="297070"/>
                    </a:moveTo>
                    <a:cubicBezTo>
                      <a:pt x="319078" y="300338"/>
                      <a:pt x="362309" y="335548"/>
                      <a:pt x="367763" y="383070"/>
                    </a:cubicBezTo>
                    <a:cubicBezTo>
                      <a:pt x="373996" y="437381"/>
                      <a:pt x="328527" y="487207"/>
                      <a:pt x="266205" y="494360"/>
                    </a:cubicBezTo>
                    <a:cubicBezTo>
                      <a:pt x="203883" y="501513"/>
                      <a:pt x="148308" y="463284"/>
                      <a:pt x="142074" y="408972"/>
                    </a:cubicBezTo>
                    <a:cubicBezTo>
                      <a:pt x="135841" y="354661"/>
                      <a:pt x="181310" y="304835"/>
                      <a:pt x="243632" y="297682"/>
                    </a:cubicBezTo>
                    <a:cubicBezTo>
                      <a:pt x="251423" y="296788"/>
                      <a:pt x="259108" y="296603"/>
                      <a:pt x="266604" y="297070"/>
                    </a:cubicBezTo>
                    <a:close/>
                    <a:moveTo>
                      <a:pt x="297042" y="252387"/>
                    </a:moveTo>
                    <a:cubicBezTo>
                      <a:pt x="283618" y="252176"/>
                      <a:pt x="269820" y="252839"/>
                      <a:pt x="255793" y="254449"/>
                    </a:cubicBezTo>
                    <a:cubicBezTo>
                      <a:pt x="143583" y="267328"/>
                      <a:pt x="59288" y="335880"/>
                      <a:pt x="67516" y="407566"/>
                    </a:cubicBezTo>
                    <a:cubicBezTo>
                      <a:pt x="75743" y="479252"/>
                      <a:pt x="173377" y="526925"/>
                      <a:pt x="285587" y="514046"/>
                    </a:cubicBezTo>
                    <a:cubicBezTo>
                      <a:pt x="397797" y="501168"/>
                      <a:pt x="482091" y="432615"/>
                      <a:pt x="473864" y="360929"/>
                    </a:cubicBezTo>
                    <a:cubicBezTo>
                      <a:pt x="466665" y="298204"/>
                      <a:pt x="391015" y="253864"/>
                      <a:pt x="297042" y="252387"/>
                    </a:cubicBezTo>
                    <a:close/>
                    <a:moveTo>
                      <a:pt x="509416" y="97868"/>
                    </a:moveTo>
                    <a:cubicBezTo>
                      <a:pt x="544841" y="99182"/>
                      <a:pt x="588107" y="127580"/>
                      <a:pt x="590257" y="183051"/>
                    </a:cubicBezTo>
                    <a:cubicBezTo>
                      <a:pt x="592352" y="199448"/>
                      <a:pt x="588214" y="215684"/>
                      <a:pt x="579852" y="229407"/>
                    </a:cubicBezTo>
                    <a:lnTo>
                      <a:pt x="580228" y="229581"/>
                    </a:lnTo>
                    <a:cubicBezTo>
                      <a:pt x="580244" y="229743"/>
                      <a:pt x="580186" y="229872"/>
                      <a:pt x="580126" y="230000"/>
                    </a:cubicBezTo>
                    <a:lnTo>
                      <a:pt x="578707" y="232024"/>
                    </a:lnTo>
                    <a:cubicBezTo>
                      <a:pt x="578590" y="232839"/>
                      <a:pt x="578192" y="233485"/>
                      <a:pt x="577787" y="234126"/>
                    </a:cubicBezTo>
                    <a:lnTo>
                      <a:pt x="577385" y="233908"/>
                    </a:lnTo>
                    <a:cubicBezTo>
                      <a:pt x="572286" y="241165"/>
                      <a:pt x="563167" y="244302"/>
                      <a:pt x="554750" y="241632"/>
                    </a:cubicBezTo>
                    <a:lnTo>
                      <a:pt x="548315" y="238643"/>
                    </a:lnTo>
                    <a:cubicBezTo>
                      <a:pt x="539522" y="233101"/>
                      <a:pt x="536249" y="221620"/>
                      <a:pt x="540834" y="211750"/>
                    </a:cubicBezTo>
                    <a:lnTo>
                      <a:pt x="541088" y="211402"/>
                    </a:lnTo>
                    <a:lnTo>
                      <a:pt x="541243" y="211474"/>
                    </a:lnTo>
                    <a:cubicBezTo>
                      <a:pt x="549302" y="193084"/>
                      <a:pt x="546794" y="175359"/>
                      <a:pt x="541863" y="165391"/>
                    </a:cubicBezTo>
                    <a:cubicBezTo>
                      <a:pt x="534763" y="151042"/>
                      <a:pt x="514479" y="135118"/>
                      <a:pt x="480142" y="145181"/>
                    </a:cubicBezTo>
                    <a:lnTo>
                      <a:pt x="480025" y="144483"/>
                    </a:lnTo>
                    <a:cubicBezTo>
                      <a:pt x="471706" y="144624"/>
                      <a:pt x="464282" y="140887"/>
                      <a:pt x="461009" y="134412"/>
                    </a:cubicBezTo>
                    <a:lnTo>
                      <a:pt x="458966" y="128175"/>
                    </a:lnTo>
                    <a:cubicBezTo>
                      <a:pt x="457496" y="119354"/>
                      <a:pt x="463572" y="110158"/>
                      <a:pt x="473636" y="106144"/>
                    </a:cubicBezTo>
                    <a:lnTo>
                      <a:pt x="473571" y="105761"/>
                    </a:lnTo>
                    <a:cubicBezTo>
                      <a:pt x="485121" y="99922"/>
                      <a:pt x="497817" y="97438"/>
                      <a:pt x="509416" y="97868"/>
                    </a:cubicBezTo>
                    <a:close/>
                    <a:moveTo>
                      <a:pt x="286518" y="82088"/>
                    </a:moveTo>
                    <a:cubicBezTo>
                      <a:pt x="376738" y="91976"/>
                      <a:pt x="317665" y="163994"/>
                      <a:pt x="337363" y="184000"/>
                    </a:cubicBezTo>
                    <a:cubicBezTo>
                      <a:pt x="387081" y="179119"/>
                      <a:pt x="437510" y="146098"/>
                      <a:pt x="486517" y="169358"/>
                    </a:cubicBezTo>
                    <a:cubicBezTo>
                      <a:pt x="533076" y="203014"/>
                      <a:pt x="494312" y="233925"/>
                      <a:pt x="501054" y="264835"/>
                    </a:cubicBezTo>
                    <a:cubicBezTo>
                      <a:pt x="649340" y="323962"/>
                      <a:pt x="585744" y="409170"/>
                      <a:pt x="562675" y="436725"/>
                    </a:cubicBezTo>
                    <a:cubicBezTo>
                      <a:pt x="354965" y="648778"/>
                      <a:pt x="45454" y="533772"/>
                      <a:pt x="10807" y="435328"/>
                    </a:cubicBezTo>
                    <a:cubicBezTo>
                      <a:pt x="-41075" y="330306"/>
                      <a:pt x="100878" y="89491"/>
                      <a:pt x="286518" y="82088"/>
                    </a:cubicBezTo>
                    <a:close/>
                    <a:moveTo>
                      <a:pt x="489068" y="0"/>
                    </a:moveTo>
                    <a:cubicBezTo>
                      <a:pt x="596753" y="0"/>
                      <a:pt x="684048" y="87296"/>
                      <a:pt x="684048" y="194980"/>
                    </a:cubicBezTo>
                    <a:cubicBezTo>
                      <a:pt x="684048" y="216847"/>
                      <a:pt x="680448" y="237874"/>
                      <a:pt x="672966" y="257215"/>
                    </a:cubicBezTo>
                    <a:lnTo>
                      <a:pt x="672379" y="257003"/>
                    </a:lnTo>
                    <a:cubicBezTo>
                      <a:pt x="668967" y="265617"/>
                      <a:pt x="657523" y="269364"/>
                      <a:pt x="645725" y="265916"/>
                    </a:cubicBezTo>
                    <a:lnTo>
                      <a:pt x="637884" y="262819"/>
                    </a:lnTo>
                    <a:cubicBezTo>
                      <a:pt x="627530" y="257587"/>
                      <a:pt x="621785" y="247890"/>
                      <a:pt x="624308" y="239644"/>
                    </a:cubicBezTo>
                    <a:lnTo>
                      <a:pt x="623975" y="239524"/>
                    </a:lnTo>
                    <a:cubicBezTo>
                      <a:pt x="629260" y="225659"/>
                      <a:pt x="631774" y="210613"/>
                      <a:pt x="631774" y="194980"/>
                    </a:cubicBezTo>
                    <a:cubicBezTo>
                      <a:pt x="631774" y="116165"/>
                      <a:pt x="567883" y="52274"/>
                      <a:pt x="489068" y="52274"/>
                    </a:cubicBezTo>
                    <a:lnTo>
                      <a:pt x="469942" y="54202"/>
                    </a:lnTo>
                    <a:lnTo>
                      <a:pt x="469951" y="54239"/>
                    </a:lnTo>
                    <a:cubicBezTo>
                      <a:pt x="469861" y="54366"/>
                      <a:pt x="469744" y="54397"/>
                      <a:pt x="469627" y="54427"/>
                    </a:cubicBezTo>
                    <a:cubicBezTo>
                      <a:pt x="460634" y="56697"/>
                      <a:pt x="450861" y="49439"/>
                      <a:pt x="446718" y="37636"/>
                    </a:cubicBezTo>
                    <a:lnTo>
                      <a:pt x="444619" y="29323"/>
                    </a:lnTo>
                    <a:cubicBezTo>
                      <a:pt x="442667" y="16995"/>
                      <a:pt x="447797" y="5987"/>
                      <a:pt x="456757" y="3699"/>
                    </a:cubicBezTo>
                    <a:lnTo>
                      <a:pt x="456661" y="3267"/>
                    </a:lnTo>
                    <a:cubicBezTo>
                      <a:pt x="467135" y="923"/>
                      <a:pt x="477994" y="0"/>
                      <a:pt x="489068"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71">
                  <a:solidFill>
                    <a:schemeClr val="tx1"/>
                  </a:solidFill>
                </a:endParaRPr>
              </a:p>
            </p:txBody>
          </p:sp>
        </p:grpSp>
      </p:grpSp>
      <p:sp>
        <p:nvSpPr>
          <p:cNvPr id="46" name="圆角矩形 45"/>
          <p:cNvSpPr/>
          <p:nvPr/>
        </p:nvSpPr>
        <p:spPr>
          <a:xfrm>
            <a:off x="5940297" y="1898910"/>
            <a:ext cx="6575282" cy="298907"/>
          </a:xfrm>
          <a:prstGeom prst="roundRect">
            <a:avLst>
              <a:gd name="adj" fmla="val 50000"/>
            </a:avLst>
          </a:prstGeom>
          <a:solidFill>
            <a:schemeClr val="accent2"/>
          </a:solidFill>
          <a:ln>
            <a:noFill/>
          </a:ln>
          <a:effectLst>
            <a:outerShdw blurRad="177800" dist="139700" dir="5400000" sx="97000" sy="97000" algn="t"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71"/>
          </a:p>
        </p:txBody>
      </p:sp>
      <p:sp>
        <p:nvSpPr>
          <p:cNvPr id="47" name="圆角矩形 46"/>
          <p:cNvSpPr/>
          <p:nvPr/>
        </p:nvSpPr>
        <p:spPr>
          <a:xfrm>
            <a:off x="5940297" y="4031338"/>
            <a:ext cx="6575282" cy="298907"/>
          </a:xfrm>
          <a:prstGeom prst="roundRect">
            <a:avLst>
              <a:gd name="adj" fmla="val 50000"/>
            </a:avLst>
          </a:prstGeom>
          <a:solidFill>
            <a:schemeClr val="accent2"/>
          </a:solidFill>
          <a:ln>
            <a:noFill/>
          </a:ln>
          <a:effectLst>
            <a:outerShdw blurRad="177800" dist="139700" dir="5400000" sx="97000" sy="97000" algn="t"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71"/>
          </a:p>
        </p:txBody>
      </p:sp>
      <p:sp>
        <p:nvSpPr>
          <p:cNvPr id="48" name="圆角矩形 47"/>
          <p:cNvSpPr/>
          <p:nvPr/>
        </p:nvSpPr>
        <p:spPr>
          <a:xfrm>
            <a:off x="5940297" y="5097550"/>
            <a:ext cx="6336181" cy="298907"/>
          </a:xfrm>
          <a:prstGeom prst="roundRect">
            <a:avLst>
              <a:gd name="adj" fmla="val 50000"/>
            </a:avLst>
          </a:prstGeom>
          <a:solidFill>
            <a:schemeClr val="accent2"/>
          </a:solidFill>
          <a:ln>
            <a:noFill/>
          </a:ln>
          <a:effectLst>
            <a:outerShdw blurRad="177800" dist="139700" dir="5400000" sx="97000" sy="97000" algn="t"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71"/>
          </a:p>
        </p:txBody>
      </p:sp>
      <p:sp>
        <p:nvSpPr>
          <p:cNvPr id="49" name="圆角矩形 48"/>
          <p:cNvSpPr/>
          <p:nvPr/>
        </p:nvSpPr>
        <p:spPr>
          <a:xfrm>
            <a:off x="5940297" y="2965125"/>
            <a:ext cx="6575282" cy="298907"/>
          </a:xfrm>
          <a:prstGeom prst="roundRect">
            <a:avLst>
              <a:gd name="adj" fmla="val 50000"/>
            </a:avLst>
          </a:prstGeom>
          <a:solidFill>
            <a:schemeClr val="accent2"/>
          </a:solidFill>
          <a:ln>
            <a:noFill/>
          </a:ln>
          <a:effectLst>
            <a:outerShdw blurRad="177800" dist="139700" dir="5400000" sx="97000" sy="97000" algn="t"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71"/>
          </a:p>
        </p:txBody>
      </p:sp>
      <p:sp>
        <p:nvSpPr>
          <p:cNvPr id="50" name="圆角矩形 49"/>
          <p:cNvSpPr/>
          <p:nvPr/>
        </p:nvSpPr>
        <p:spPr>
          <a:xfrm>
            <a:off x="5940297" y="1898910"/>
            <a:ext cx="6037305" cy="298907"/>
          </a:xfrm>
          <a:prstGeom prst="roundRect">
            <a:avLst>
              <a:gd name="adj" fmla="val 50000"/>
            </a:avLst>
          </a:prstGeom>
          <a:solidFill>
            <a:schemeClr val="accent3"/>
          </a:solidFill>
          <a:ln>
            <a:noFill/>
          </a:ln>
          <a:effectLst>
            <a:outerShdw blurRad="177800" dist="139700" dir="5400000" sx="97000" sy="97000" algn="t"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71"/>
          </a:p>
        </p:txBody>
      </p:sp>
      <p:sp>
        <p:nvSpPr>
          <p:cNvPr id="51" name="圆角矩形 50"/>
          <p:cNvSpPr/>
          <p:nvPr/>
        </p:nvSpPr>
        <p:spPr>
          <a:xfrm>
            <a:off x="5940296" y="2965125"/>
            <a:ext cx="5439552" cy="298907"/>
          </a:xfrm>
          <a:prstGeom prst="roundRect">
            <a:avLst>
              <a:gd name="adj" fmla="val 50000"/>
            </a:avLst>
          </a:prstGeom>
          <a:solidFill>
            <a:schemeClr val="accent3"/>
          </a:solidFill>
          <a:ln>
            <a:noFill/>
          </a:ln>
          <a:effectLst>
            <a:outerShdw blurRad="177800" dist="139700" dir="5400000" sx="97000" sy="97000" algn="t"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71"/>
          </a:p>
        </p:txBody>
      </p:sp>
      <p:sp>
        <p:nvSpPr>
          <p:cNvPr id="52" name="圆角矩形 51"/>
          <p:cNvSpPr/>
          <p:nvPr/>
        </p:nvSpPr>
        <p:spPr>
          <a:xfrm>
            <a:off x="5940299" y="4031338"/>
            <a:ext cx="3706068" cy="298907"/>
          </a:xfrm>
          <a:prstGeom prst="roundRect">
            <a:avLst>
              <a:gd name="adj" fmla="val 50000"/>
            </a:avLst>
          </a:prstGeom>
          <a:solidFill>
            <a:schemeClr val="accent3"/>
          </a:solidFill>
          <a:ln>
            <a:noFill/>
          </a:ln>
          <a:effectLst>
            <a:outerShdw blurRad="177800" dist="139700" dir="5400000" sx="97000" sy="97000" algn="t"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71"/>
          </a:p>
        </p:txBody>
      </p:sp>
      <p:sp>
        <p:nvSpPr>
          <p:cNvPr id="53" name="圆角矩形 52"/>
          <p:cNvSpPr/>
          <p:nvPr/>
        </p:nvSpPr>
        <p:spPr>
          <a:xfrm>
            <a:off x="5940296" y="5097550"/>
            <a:ext cx="5439552" cy="298907"/>
          </a:xfrm>
          <a:prstGeom prst="roundRect">
            <a:avLst>
              <a:gd name="adj" fmla="val 50000"/>
            </a:avLst>
          </a:prstGeom>
          <a:solidFill>
            <a:schemeClr val="accent3"/>
          </a:solidFill>
          <a:ln>
            <a:noFill/>
          </a:ln>
          <a:effectLst>
            <a:outerShdw blurRad="177800" dist="139700" dir="5400000" sx="97000" sy="97000" algn="t"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71"/>
          </a:p>
        </p:txBody>
      </p:sp>
      <p:sp>
        <p:nvSpPr>
          <p:cNvPr id="54" name="TextBox 53"/>
          <p:cNvSpPr txBox="1"/>
          <p:nvPr/>
        </p:nvSpPr>
        <p:spPr>
          <a:xfrm>
            <a:off x="12516313" y="1741708"/>
            <a:ext cx="1554330" cy="556253"/>
          </a:xfrm>
          <a:prstGeom prst="rect">
            <a:avLst/>
          </a:prstGeom>
          <a:noFill/>
        </p:spPr>
        <p:txBody>
          <a:bodyPr wrap="square" lIns="151791" tIns="75895" rIns="151791" bIns="75895" rtlCol="0">
            <a:spAutoFit/>
          </a:bodyPr>
          <a:lstStyle/>
          <a:p>
            <a:r>
              <a:rPr lang="en-US" altLang="zh-CN" sz="2574" dirty="0">
                <a:latin typeface="Arial Unicode MS" pitchFamily="34" charset="-122"/>
                <a:ea typeface="Arial Unicode MS" pitchFamily="34" charset="-122"/>
                <a:cs typeface="Arial Unicode MS" pitchFamily="34" charset="-122"/>
              </a:rPr>
              <a:t>95%</a:t>
            </a:r>
            <a:endParaRPr lang="zh-CN" altLang="en-US" sz="2574" dirty="0">
              <a:latin typeface="Arial Unicode MS" pitchFamily="34" charset="-122"/>
              <a:ea typeface="Arial Unicode MS" pitchFamily="34" charset="-122"/>
              <a:cs typeface="Arial Unicode MS" pitchFamily="34" charset="-122"/>
            </a:endParaRPr>
          </a:p>
        </p:txBody>
      </p:sp>
      <p:sp>
        <p:nvSpPr>
          <p:cNvPr id="55" name="TextBox 54"/>
          <p:cNvSpPr txBox="1"/>
          <p:nvPr/>
        </p:nvSpPr>
        <p:spPr>
          <a:xfrm>
            <a:off x="12516313" y="2807922"/>
            <a:ext cx="1554330" cy="556253"/>
          </a:xfrm>
          <a:prstGeom prst="rect">
            <a:avLst/>
          </a:prstGeom>
          <a:noFill/>
        </p:spPr>
        <p:txBody>
          <a:bodyPr wrap="square" lIns="151791" tIns="75895" rIns="151791" bIns="75895" rtlCol="0">
            <a:spAutoFit/>
          </a:bodyPr>
          <a:lstStyle/>
          <a:p>
            <a:r>
              <a:rPr lang="en-US" altLang="zh-CN" sz="2574" dirty="0">
                <a:latin typeface="Arial Unicode MS" pitchFamily="34" charset="-122"/>
                <a:ea typeface="Arial Unicode MS" pitchFamily="34" charset="-122"/>
                <a:cs typeface="Arial Unicode MS" pitchFamily="34" charset="-122"/>
              </a:rPr>
              <a:t>90%</a:t>
            </a:r>
            <a:endParaRPr lang="zh-CN" altLang="en-US" sz="2574" dirty="0">
              <a:latin typeface="Arial Unicode MS" pitchFamily="34" charset="-122"/>
              <a:ea typeface="Arial Unicode MS" pitchFamily="34" charset="-122"/>
              <a:cs typeface="Arial Unicode MS" pitchFamily="34" charset="-122"/>
            </a:endParaRPr>
          </a:p>
        </p:txBody>
      </p:sp>
      <p:sp>
        <p:nvSpPr>
          <p:cNvPr id="56" name="TextBox 55"/>
          <p:cNvSpPr txBox="1"/>
          <p:nvPr/>
        </p:nvSpPr>
        <p:spPr>
          <a:xfrm>
            <a:off x="12516313" y="3874139"/>
            <a:ext cx="1554330" cy="556253"/>
          </a:xfrm>
          <a:prstGeom prst="rect">
            <a:avLst/>
          </a:prstGeom>
          <a:noFill/>
        </p:spPr>
        <p:txBody>
          <a:bodyPr wrap="square" lIns="151791" tIns="75895" rIns="151791" bIns="75895" rtlCol="0">
            <a:spAutoFit/>
          </a:bodyPr>
          <a:lstStyle/>
          <a:p>
            <a:r>
              <a:rPr lang="en-US" altLang="zh-CN" sz="2574" dirty="0">
                <a:latin typeface="Arial Unicode MS" pitchFamily="34" charset="-122"/>
                <a:ea typeface="Arial Unicode MS" pitchFamily="34" charset="-122"/>
                <a:cs typeface="Arial Unicode MS" pitchFamily="34" charset="-122"/>
              </a:rPr>
              <a:t>55%</a:t>
            </a:r>
            <a:endParaRPr lang="zh-CN" altLang="en-US" sz="2574" dirty="0">
              <a:latin typeface="Arial Unicode MS" pitchFamily="34" charset="-122"/>
              <a:ea typeface="Arial Unicode MS" pitchFamily="34" charset="-122"/>
              <a:cs typeface="Arial Unicode MS" pitchFamily="34" charset="-122"/>
            </a:endParaRPr>
          </a:p>
        </p:txBody>
      </p:sp>
      <p:sp>
        <p:nvSpPr>
          <p:cNvPr id="57" name="TextBox 56"/>
          <p:cNvSpPr txBox="1"/>
          <p:nvPr/>
        </p:nvSpPr>
        <p:spPr>
          <a:xfrm>
            <a:off x="12516313" y="4940349"/>
            <a:ext cx="1554330" cy="556253"/>
          </a:xfrm>
          <a:prstGeom prst="rect">
            <a:avLst/>
          </a:prstGeom>
          <a:noFill/>
        </p:spPr>
        <p:txBody>
          <a:bodyPr wrap="square" lIns="151791" tIns="75895" rIns="151791" bIns="75895" rtlCol="0">
            <a:spAutoFit/>
          </a:bodyPr>
          <a:lstStyle/>
          <a:p>
            <a:r>
              <a:rPr lang="en-US" altLang="zh-CN" sz="2574" dirty="0">
                <a:latin typeface="Arial Unicode MS" pitchFamily="34" charset="-122"/>
                <a:ea typeface="Arial Unicode MS" pitchFamily="34" charset="-122"/>
                <a:cs typeface="Arial Unicode MS" pitchFamily="34" charset="-122"/>
              </a:rPr>
              <a:t>90%</a:t>
            </a:r>
            <a:endParaRPr lang="zh-CN" altLang="en-US" sz="2574" dirty="0">
              <a:latin typeface="Arial Unicode MS" pitchFamily="34" charset="-122"/>
              <a:ea typeface="Arial Unicode MS" pitchFamily="34" charset="-122"/>
              <a:cs typeface="Arial Unicode MS" pitchFamily="34" charset="-122"/>
            </a:endParaRPr>
          </a:p>
        </p:txBody>
      </p:sp>
      <p:sp>
        <p:nvSpPr>
          <p:cNvPr id="58" name="TextBox 57"/>
          <p:cNvSpPr txBox="1"/>
          <p:nvPr/>
        </p:nvSpPr>
        <p:spPr>
          <a:xfrm>
            <a:off x="5940300" y="1366544"/>
            <a:ext cx="1554330" cy="479456"/>
          </a:xfrm>
          <a:prstGeom prst="rect">
            <a:avLst/>
          </a:prstGeom>
          <a:noFill/>
        </p:spPr>
        <p:txBody>
          <a:bodyPr wrap="square" lIns="151791" tIns="75895" rIns="151791" bIns="75895" rtlCol="0">
            <a:spAutoFit/>
          </a:bodyPr>
          <a:lstStyle/>
          <a:p>
            <a:r>
              <a:rPr lang="zh-CN" altLang="en-US" sz="2059" dirty="0">
                <a:solidFill>
                  <a:schemeClr val="bg2"/>
                </a:solidFill>
                <a:latin typeface="微软雅黑" pitchFamily="34" charset="-122"/>
                <a:ea typeface="微软雅黑" pitchFamily="34" charset="-122"/>
              </a:rPr>
              <a:t>领导力</a:t>
            </a:r>
          </a:p>
        </p:txBody>
      </p:sp>
      <p:sp>
        <p:nvSpPr>
          <p:cNvPr id="59" name="TextBox 58"/>
          <p:cNvSpPr txBox="1"/>
          <p:nvPr/>
        </p:nvSpPr>
        <p:spPr>
          <a:xfrm>
            <a:off x="5940297" y="2406129"/>
            <a:ext cx="2032585" cy="479456"/>
          </a:xfrm>
          <a:prstGeom prst="rect">
            <a:avLst/>
          </a:prstGeom>
          <a:noFill/>
        </p:spPr>
        <p:txBody>
          <a:bodyPr wrap="square" lIns="151791" tIns="75895" rIns="151791" bIns="75895" rtlCol="0">
            <a:spAutoFit/>
          </a:bodyPr>
          <a:lstStyle/>
          <a:p>
            <a:r>
              <a:rPr lang="zh-CN" altLang="en-US" sz="2059" dirty="0">
                <a:solidFill>
                  <a:schemeClr val="bg2"/>
                </a:solidFill>
                <a:latin typeface="微软雅黑" pitchFamily="34" charset="-122"/>
                <a:ea typeface="微软雅黑" pitchFamily="34" charset="-122"/>
              </a:rPr>
              <a:t>创作激情</a:t>
            </a:r>
          </a:p>
        </p:txBody>
      </p:sp>
      <p:sp>
        <p:nvSpPr>
          <p:cNvPr id="60" name="TextBox 59"/>
          <p:cNvSpPr txBox="1"/>
          <p:nvPr/>
        </p:nvSpPr>
        <p:spPr>
          <a:xfrm>
            <a:off x="5940300" y="3483238"/>
            <a:ext cx="1554330" cy="479456"/>
          </a:xfrm>
          <a:prstGeom prst="rect">
            <a:avLst/>
          </a:prstGeom>
          <a:noFill/>
        </p:spPr>
        <p:txBody>
          <a:bodyPr wrap="square" lIns="151791" tIns="75895" rIns="151791" bIns="75895" rtlCol="0">
            <a:spAutoFit/>
          </a:bodyPr>
          <a:lstStyle/>
          <a:p>
            <a:r>
              <a:rPr lang="zh-CN" altLang="en-US" sz="2059" dirty="0">
                <a:solidFill>
                  <a:schemeClr val="bg2"/>
                </a:solidFill>
                <a:latin typeface="微软雅黑" pitchFamily="34" charset="-122"/>
                <a:ea typeface="微软雅黑" pitchFamily="34" charset="-122"/>
              </a:rPr>
              <a:t>运动量</a:t>
            </a:r>
          </a:p>
        </p:txBody>
      </p:sp>
      <p:sp>
        <p:nvSpPr>
          <p:cNvPr id="61" name="TextBox 60"/>
          <p:cNvSpPr txBox="1"/>
          <p:nvPr/>
        </p:nvSpPr>
        <p:spPr>
          <a:xfrm>
            <a:off x="5940297" y="4559424"/>
            <a:ext cx="2032585" cy="479456"/>
          </a:xfrm>
          <a:prstGeom prst="rect">
            <a:avLst/>
          </a:prstGeom>
          <a:noFill/>
        </p:spPr>
        <p:txBody>
          <a:bodyPr wrap="square" lIns="151791" tIns="75895" rIns="151791" bIns="75895" rtlCol="0">
            <a:spAutoFit/>
          </a:bodyPr>
          <a:lstStyle/>
          <a:p>
            <a:r>
              <a:rPr lang="zh-CN" altLang="en-US" sz="2059" dirty="0">
                <a:solidFill>
                  <a:schemeClr val="bg2"/>
                </a:solidFill>
                <a:latin typeface="微软雅黑" pitchFamily="34" charset="-122"/>
                <a:ea typeface="微软雅黑" pitchFamily="34" charset="-122"/>
              </a:rPr>
              <a:t>工作热情</a:t>
            </a:r>
          </a:p>
        </p:txBody>
      </p:sp>
      <p:sp>
        <p:nvSpPr>
          <p:cNvPr id="62" name="文本框 7"/>
          <p:cNvSpPr txBox="1">
            <a:spLocks noChangeArrowheads="1"/>
          </p:cNvSpPr>
          <p:nvPr/>
        </p:nvSpPr>
        <p:spPr bwMode="auto">
          <a:xfrm>
            <a:off x="5919878" y="5852938"/>
            <a:ext cx="6835563" cy="17315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51791" tIns="75895" rIns="151791" bIns="75895"/>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eaLnBrk="1" hangingPunct="1"/>
            <a:r>
              <a:rPr lang="zh-CN" altLang="en-US" sz="2471" b="1" dirty="0">
                <a:solidFill>
                  <a:schemeClr val="bg2"/>
                </a:solidFill>
                <a:latin typeface="微软雅黑" pitchFamily="34" charset="-122"/>
              </a:rPr>
              <a:t>添加文本信息</a:t>
            </a:r>
            <a:endParaRPr lang="en-US" altLang="zh-CN" sz="2471" b="1" dirty="0">
              <a:solidFill>
                <a:schemeClr val="bg2"/>
              </a:solidFill>
              <a:latin typeface="微软雅黑" pitchFamily="34" charset="-122"/>
            </a:endParaRPr>
          </a:p>
          <a:p>
            <a:pPr>
              <a:lnSpc>
                <a:spcPct val="150000"/>
              </a:lnSpc>
              <a:spcBef>
                <a:spcPts val="497"/>
              </a:spcBef>
            </a:pPr>
            <a:r>
              <a:rPr lang="zh-CN" altLang="en-US" sz="1647" dirty="0">
                <a:solidFill>
                  <a:schemeClr val="bg2"/>
                </a:solidFill>
                <a:latin typeface="微软雅黑" pitchFamily="34" charset="-122"/>
              </a:rPr>
              <a:t>单击此处添加对图片的说明文字单击此处添加对图片的说明文字单击此处添加对图片的说明文字</a:t>
            </a:r>
          </a:p>
        </p:txBody>
      </p:sp>
      <p:sp>
        <p:nvSpPr>
          <p:cNvPr id="3" name="标题 2"/>
          <p:cNvSpPr>
            <a:spLocks noGrp="1"/>
          </p:cNvSpPr>
          <p:nvPr>
            <p:ph type="title"/>
          </p:nvPr>
        </p:nvSpPr>
        <p:spPr/>
        <p:txBody>
          <a:bodyPr/>
          <a:lstStyle/>
          <a:p>
            <a:pPr algn="l"/>
            <a:r>
              <a:rPr lang="zh-CN" altLang="en-US" dirty="0"/>
              <a:t>核心成员介绍</a:t>
            </a:r>
          </a:p>
        </p:txBody>
      </p:sp>
      <p:sp>
        <p:nvSpPr>
          <p:cNvPr id="63" name="TextBox 62"/>
          <p:cNvSpPr txBox="1"/>
          <p:nvPr/>
        </p:nvSpPr>
        <p:spPr>
          <a:xfrm>
            <a:off x="2547166" y="8884826"/>
            <a:ext cx="1170225" cy="486438"/>
          </a:xfrm>
          <a:prstGeom prst="rect">
            <a:avLst/>
          </a:prstGeom>
          <a:noFill/>
        </p:spPr>
        <p:txBody>
          <a:bodyPr wrap="none" rtlCol="0">
            <a:spAutoFit/>
          </a:bodyPr>
          <a:lstStyle/>
          <a:p>
            <a:r>
              <a:rPr lang="zh-CN" altLang="en-US" sz="2471" dirty="0"/>
              <a:t>延迟符</a:t>
            </a:r>
          </a:p>
        </p:txBody>
      </p:sp>
    </p:spTree>
    <p:extLst>
      <p:ext uri="{BB962C8B-B14F-4D97-AF65-F5344CB8AC3E}">
        <p14:creationId xmlns:p14="http://schemas.microsoft.com/office/powerpoint/2010/main" val="1383142056"/>
      </p:ext>
    </p:extLst>
  </p:cSld>
  <p:clrMapOvr>
    <a:masterClrMapping/>
  </p:clrMapOvr>
  <mc:AlternateContent xmlns:mc="http://schemas.openxmlformats.org/markup-compatibility/2006" xmlns:p14="http://schemas.microsoft.com/office/powerpoint/2010/main">
    <mc:Choice Requires="p14">
      <p:transition spd="slow" p14:dur="1200" advTm="0">
        <p14:prism dir="u"/>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64"/>
                                        </p:tgtEl>
                                        <p:attrNameLst>
                                          <p:attrName>style.visibility</p:attrName>
                                        </p:attrNameLst>
                                      </p:cBhvr>
                                      <p:to>
                                        <p:strVal val="visible"/>
                                      </p:to>
                                    </p:set>
                                    <p:anim calcmode="lin" valueType="num">
                                      <p:cBhvr additive="base">
                                        <p:cTn id="7" dur="500" fill="hold"/>
                                        <p:tgtEl>
                                          <p:spTgt spid="64"/>
                                        </p:tgtEl>
                                        <p:attrNameLst>
                                          <p:attrName>ppt_x</p:attrName>
                                        </p:attrNameLst>
                                      </p:cBhvr>
                                      <p:tavLst>
                                        <p:tav tm="0">
                                          <p:val>
                                            <p:strVal val="0-#ppt_w/2"/>
                                          </p:val>
                                        </p:tav>
                                        <p:tav tm="100000">
                                          <p:val>
                                            <p:strVal val="#ppt_x"/>
                                          </p:val>
                                        </p:tav>
                                      </p:tavLst>
                                    </p:anim>
                                    <p:anim calcmode="lin" valueType="num">
                                      <p:cBhvr additive="base">
                                        <p:cTn id="8" dur="500" fill="hold"/>
                                        <p:tgtEl>
                                          <p:spTgt spid="64"/>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1" presetClass="entr" presetSubtype="1" fill="hold" nodeType="afterEffect">
                                  <p:stCondLst>
                                    <p:cond delay="0"/>
                                  </p:stCondLst>
                                  <p:childTnLst>
                                    <p:set>
                                      <p:cBhvr>
                                        <p:cTn id="11" dur="1" fill="hold">
                                          <p:stCondLst>
                                            <p:cond delay="0"/>
                                          </p:stCondLst>
                                        </p:cTn>
                                        <p:tgtEl>
                                          <p:spTgt spid="28"/>
                                        </p:tgtEl>
                                        <p:attrNameLst>
                                          <p:attrName>style.visibility</p:attrName>
                                        </p:attrNameLst>
                                      </p:cBhvr>
                                      <p:to>
                                        <p:strVal val="visible"/>
                                      </p:to>
                                    </p:set>
                                    <p:animEffect transition="in" filter="wheel(1)">
                                      <p:cBhvr>
                                        <p:cTn id="12" dur="1000"/>
                                        <p:tgtEl>
                                          <p:spTgt spid="28"/>
                                        </p:tgtEl>
                                      </p:cBhvr>
                                    </p:animEffect>
                                  </p:childTnLst>
                                </p:cTn>
                              </p:par>
                            </p:childTnLst>
                          </p:cTn>
                        </p:par>
                        <p:par>
                          <p:cTn id="13" fill="hold">
                            <p:stCondLst>
                              <p:cond delay="1500"/>
                            </p:stCondLst>
                            <p:childTnLst>
                              <p:par>
                                <p:cTn id="14" presetID="47" presetClass="entr" presetSubtype="0" fill="hold" nodeType="afterEffect">
                                  <p:stCondLst>
                                    <p:cond delay="0"/>
                                  </p:stCondLst>
                                  <p:childTnLst>
                                    <p:set>
                                      <p:cBhvr>
                                        <p:cTn id="15" dur="1" fill="hold">
                                          <p:stCondLst>
                                            <p:cond delay="0"/>
                                          </p:stCondLst>
                                        </p:cTn>
                                        <p:tgtEl>
                                          <p:spTgt spid="30"/>
                                        </p:tgtEl>
                                        <p:attrNameLst>
                                          <p:attrName>style.visibility</p:attrName>
                                        </p:attrNameLst>
                                      </p:cBhvr>
                                      <p:to>
                                        <p:strVal val="visible"/>
                                      </p:to>
                                    </p:set>
                                    <p:animEffect transition="in" filter="fade">
                                      <p:cBhvr>
                                        <p:cTn id="16" dur="750"/>
                                        <p:tgtEl>
                                          <p:spTgt spid="30"/>
                                        </p:tgtEl>
                                      </p:cBhvr>
                                    </p:animEffect>
                                    <p:anim calcmode="lin" valueType="num">
                                      <p:cBhvr>
                                        <p:cTn id="17" dur="750" fill="hold"/>
                                        <p:tgtEl>
                                          <p:spTgt spid="30"/>
                                        </p:tgtEl>
                                        <p:attrNameLst>
                                          <p:attrName>ppt_x</p:attrName>
                                        </p:attrNameLst>
                                      </p:cBhvr>
                                      <p:tavLst>
                                        <p:tav tm="0">
                                          <p:val>
                                            <p:strVal val="#ppt_x"/>
                                          </p:val>
                                        </p:tav>
                                        <p:tav tm="100000">
                                          <p:val>
                                            <p:strVal val="#ppt_x"/>
                                          </p:val>
                                        </p:tav>
                                      </p:tavLst>
                                    </p:anim>
                                    <p:anim calcmode="lin" valueType="num">
                                      <p:cBhvr>
                                        <p:cTn id="18" dur="750" fill="hold"/>
                                        <p:tgtEl>
                                          <p:spTgt spid="30"/>
                                        </p:tgtEl>
                                        <p:attrNameLst>
                                          <p:attrName>ppt_y</p:attrName>
                                        </p:attrNameLst>
                                      </p:cBhvr>
                                      <p:tavLst>
                                        <p:tav tm="0">
                                          <p:val>
                                            <p:strVal val="#ppt_y-.1"/>
                                          </p:val>
                                        </p:tav>
                                        <p:tav tm="100000">
                                          <p:val>
                                            <p:strVal val="#ppt_y"/>
                                          </p:val>
                                        </p:tav>
                                      </p:tavLst>
                                    </p:anim>
                                  </p:childTnLst>
                                </p:cTn>
                              </p:par>
                              <p:par>
                                <p:cTn id="19" presetID="42" presetClass="entr" presetSubtype="0" fill="hold" nodeType="withEffect">
                                  <p:stCondLst>
                                    <p:cond delay="0"/>
                                  </p:stCondLst>
                                  <p:childTnLst>
                                    <p:set>
                                      <p:cBhvr>
                                        <p:cTn id="20" dur="1" fill="hold">
                                          <p:stCondLst>
                                            <p:cond delay="0"/>
                                          </p:stCondLst>
                                        </p:cTn>
                                        <p:tgtEl>
                                          <p:spTgt spid="33"/>
                                        </p:tgtEl>
                                        <p:attrNameLst>
                                          <p:attrName>style.visibility</p:attrName>
                                        </p:attrNameLst>
                                      </p:cBhvr>
                                      <p:to>
                                        <p:strVal val="visible"/>
                                      </p:to>
                                    </p:set>
                                    <p:animEffect transition="in" filter="fade">
                                      <p:cBhvr>
                                        <p:cTn id="21" dur="750"/>
                                        <p:tgtEl>
                                          <p:spTgt spid="33"/>
                                        </p:tgtEl>
                                      </p:cBhvr>
                                    </p:animEffect>
                                    <p:anim calcmode="lin" valueType="num">
                                      <p:cBhvr>
                                        <p:cTn id="22" dur="750" fill="hold"/>
                                        <p:tgtEl>
                                          <p:spTgt spid="33"/>
                                        </p:tgtEl>
                                        <p:attrNameLst>
                                          <p:attrName>ppt_x</p:attrName>
                                        </p:attrNameLst>
                                      </p:cBhvr>
                                      <p:tavLst>
                                        <p:tav tm="0">
                                          <p:val>
                                            <p:strVal val="#ppt_x"/>
                                          </p:val>
                                        </p:tav>
                                        <p:tav tm="100000">
                                          <p:val>
                                            <p:strVal val="#ppt_x"/>
                                          </p:val>
                                        </p:tav>
                                      </p:tavLst>
                                    </p:anim>
                                    <p:anim calcmode="lin" valueType="num">
                                      <p:cBhvr>
                                        <p:cTn id="23" dur="750" fill="hold"/>
                                        <p:tgtEl>
                                          <p:spTgt spid="33"/>
                                        </p:tgtEl>
                                        <p:attrNameLst>
                                          <p:attrName>ppt_y</p:attrName>
                                        </p:attrNameLst>
                                      </p:cBhvr>
                                      <p:tavLst>
                                        <p:tav tm="0">
                                          <p:val>
                                            <p:strVal val="#ppt_y+.1"/>
                                          </p:val>
                                        </p:tav>
                                        <p:tav tm="100000">
                                          <p:val>
                                            <p:strVal val="#ppt_y"/>
                                          </p:val>
                                        </p:tav>
                                      </p:tavLst>
                                    </p:anim>
                                  </p:childTnLst>
                                </p:cTn>
                              </p:par>
                            </p:childTnLst>
                          </p:cTn>
                        </p:par>
                        <p:par>
                          <p:cTn id="24" fill="hold">
                            <p:stCondLst>
                              <p:cond delay="2250"/>
                            </p:stCondLst>
                            <p:childTnLst>
                              <p:par>
                                <p:cTn id="25" presetID="22" presetClass="entr" presetSubtype="8" fill="hold" grpId="0" nodeType="afterEffect">
                                  <p:stCondLst>
                                    <p:cond delay="0"/>
                                  </p:stCondLst>
                                  <p:childTnLst>
                                    <p:set>
                                      <p:cBhvr>
                                        <p:cTn id="26" dur="1" fill="hold">
                                          <p:stCondLst>
                                            <p:cond delay="0"/>
                                          </p:stCondLst>
                                        </p:cTn>
                                        <p:tgtEl>
                                          <p:spTgt spid="46"/>
                                        </p:tgtEl>
                                        <p:attrNameLst>
                                          <p:attrName>style.visibility</p:attrName>
                                        </p:attrNameLst>
                                      </p:cBhvr>
                                      <p:to>
                                        <p:strVal val="visible"/>
                                      </p:to>
                                    </p:set>
                                    <p:animEffect transition="in" filter="wipe(left)">
                                      <p:cBhvr>
                                        <p:cTn id="27" dur="750"/>
                                        <p:tgtEl>
                                          <p:spTgt spid="46"/>
                                        </p:tgtEl>
                                      </p:cBhvr>
                                    </p:animEffect>
                                  </p:childTnLst>
                                </p:cTn>
                              </p:par>
                              <p:par>
                                <p:cTn id="28" presetID="22" presetClass="entr" presetSubtype="8" fill="hold" grpId="0" nodeType="withEffect">
                                  <p:stCondLst>
                                    <p:cond delay="150"/>
                                  </p:stCondLst>
                                  <p:childTnLst>
                                    <p:set>
                                      <p:cBhvr>
                                        <p:cTn id="29" dur="1" fill="hold">
                                          <p:stCondLst>
                                            <p:cond delay="0"/>
                                          </p:stCondLst>
                                        </p:cTn>
                                        <p:tgtEl>
                                          <p:spTgt spid="50"/>
                                        </p:tgtEl>
                                        <p:attrNameLst>
                                          <p:attrName>style.visibility</p:attrName>
                                        </p:attrNameLst>
                                      </p:cBhvr>
                                      <p:to>
                                        <p:strVal val="visible"/>
                                      </p:to>
                                    </p:set>
                                    <p:animEffect transition="in" filter="wipe(left)">
                                      <p:cBhvr>
                                        <p:cTn id="30" dur="750"/>
                                        <p:tgtEl>
                                          <p:spTgt spid="50"/>
                                        </p:tgtEl>
                                      </p:cBhvr>
                                    </p:animEffect>
                                  </p:childTnLst>
                                </p:cTn>
                              </p:par>
                              <p:par>
                                <p:cTn id="31" presetID="22" presetClass="entr" presetSubtype="8" fill="hold" grpId="0" nodeType="withEffect">
                                  <p:stCondLst>
                                    <p:cond delay="150"/>
                                  </p:stCondLst>
                                  <p:childTnLst>
                                    <p:set>
                                      <p:cBhvr>
                                        <p:cTn id="32" dur="1" fill="hold">
                                          <p:stCondLst>
                                            <p:cond delay="0"/>
                                          </p:stCondLst>
                                        </p:cTn>
                                        <p:tgtEl>
                                          <p:spTgt spid="58"/>
                                        </p:tgtEl>
                                        <p:attrNameLst>
                                          <p:attrName>style.visibility</p:attrName>
                                        </p:attrNameLst>
                                      </p:cBhvr>
                                      <p:to>
                                        <p:strVal val="visible"/>
                                      </p:to>
                                    </p:set>
                                    <p:animEffect transition="in" filter="wipe(left)">
                                      <p:cBhvr>
                                        <p:cTn id="33" dur="500"/>
                                        <p:tgtEl>
                                          <p:spTgt spid="58"/>
                                        </p:tgtEl>
                                      </p:cBhvr>
                                    </p:animEffect>
                                  </p:childTnLst>
                                </p:cTn>
                              </p:par>
                              <p:par>
                                <p:cTn id="34" presetID="22" presetClass="entr" presetSubtype="8" fill="hold" grpId="0" nodeType="withEffect">
                                  <p:stCondLst>
                                    <p:cond delay="150"/>
                                  </p:stCondLst>
                                  <p:childTnLst>
                                    <p:set>
                                      <p:cBhvr>
                                        <p:cTn id="35" dur="1" fill="hold">
                                          <p:stCondLst>
                                            <p:cond delay="0"/>
                                          </p:stCondLst>
                                        </p:cTn>
                                        <p:tgtEl>
                                          <p:spTgt spid="54"/>
                                        </p:tgtEl>
                                        <p:attrNameLst>
                                          <p:attrName>style.visibility</p:attrName>
                                        </p:attrNameLst>
                                      </p:cBhvr>
                                      <p:to>
                                        <p:strVal val="visible"/>
                                      </p:to>
                                    </p:set>
                                    <p:animEffect transition="in" filter="wipe(left)">
                                      <p:cBhvr>
                                        <p:cTn id="36" dur="500"/>
                                        <p:tgtEl>
                                          <p:spTgt spid="54"/>
                                        </p:tgtEl>
                                      </p:cBhvr>
                                    </p:animEffect>
                                  </p:childTnLst>
                                </p:cTn>
                              </p:par>
                              <p:par>
                                <p:cTn id="37" presetID="22" presetClass="entr" presetSubtype="8" fill="hold" grpId="0" nodeType="withEffect">
                                  <p:stCondLst>
                                    <p:cond delay="250"/>
                                  </p:stCondLst>
                                  <p:childTnLst>
                                    <p:set>
                                      <p:cBhvr>
                                        <p:cTn id="38" dur="1" fill="hold">
                                          <p:stCondLst>
                                            <p:cond delay="0"/>
                                          </p:stCondLst>
                                        </p:cTn>
                                        <p:tgtEl>
                                          <p:spTgt spid="49"/>
                                        </p:tgtEl>
                                        <p:attrNameLst>
                                          <p:attrName>style.visibility</p:attrName>
                                        </p:attrNameLst>
                                      </p:cBhvr>
                                      <p:to>
                                        <p:strVal val="visible"/>
                                      </p:to>
                                    </p:set>
                                    <p:animEffect transition="in" filter="wipe(left)">
                                      <p:cBhvr>
                                        <p:cTn id="39" dur="750"/>
                                        <p:tgtEl>
                                          <p:spTgt spid="49"/>
                                        </p:tgtEl>
                                      </p:cBhvr>
                                    </p:animEffect>
                                  </p:childTnLst>
                                </p:cTn>
                              </p:par>
                              <p:par>
                                <p:cTn id="40" presetID="22" presetClass="entr" presetSubtype="8" fill="hold" grpId="0" nodeType="withEffect">
                                  <p:stCondLst>
                                    <p:cond delay="400"/>
                                  </p:stCondLst>
                                  <p:childTnLst>
                                    <p:set>
                                      <p:cBhvr>
                                        <p:cTn id="41" dur="1" fill="hold">
                                          <p:stCondLst>
                                            <p:cond delay="0"/>
                                          </p:stCondLst>
                                        </p:cTn>
                                        <p:tgtEl>
                                          <p:spTgt spid="51"/>
                                        </p:tgtEl>
                                        <p:attrNameLst>
                                          <p:attrName>style.visibility</p:attrName>
                                        </p:attrNameLst>
                                      </p:cBhvr>
                                      <p:to>
                                        <p:strVal val="visible"/>
                                      </p:to>
                                    </p:set>
                                    <p:animEffect transition="in" filter="wipe(left)">
                                      <p:cBhvr>
                                        <p:cTn id="42" dur="750"/>
                                        <p:tgtEl>
                                          <p:spTgt spid="51"/>
                                        </p:tgtEl>
                                      </p:cBhvr>
                                    </p:animEffect>
                                  </p:childTnLst>
                                </p:cTn>
                              </p:par>
                              <p:par>
                                <p:cTn id="43" presetID="22" presetClass="entr" presetSubtype="8" fill="hold" grpId="0" nodeType="withEffect">
                                  <p:stCondLst>
                                    <p:cond delay="400"/>
                                  </p:stCondLst>
                                  <p:childTnLst>
                                    <p:set>
                                      <p:cBhvr>
                                        <p:cTn id="44" dur="1" fill="hold">
                                          <p:stCondLst>
                                            <p:cond delay="0"/>
                                          </p:stCondLst>
                                        </p:cTn>
                                        <p:tgtEl>
                                          <p:spTgt spid="59"/>
                                        </p:tgtEl>
                                        <p:attrNameLst>
                                          <p:attrName>style.visibility</p:attrName>
                                        </p:attrNameLst>
                                      </p:cBhvr>
                                      <p:to>
                                        <p:strVal val="visible"/>
                                      </p:to>
                                    </p:set>
                                    <p:animEffect transition="in" filter="wipe(left)">
                                      <p:cBhvr>
                                        <p:cTn id="45" dur="500"/>
                                        <p:tgtEl>
                                          <p:spTgt spid="59"/>
                                        </p:tgtEl>
                                      </p:cBhvr>
                                    </p:animEffect>
                                  </p:childTnLst>
                                </p:cTn>
                              </p:par>
                              <p:par>
                                <p:cTn id="46" presetID="22" presetClass="entr" presetSubtype="8" fill="hold" grpId="0" nodeType="withEffect">
                                  <p:stCondLst>
                                    <p:cond delay="400"/>
                                  </p:stCondLst>
                                  <p:childTnLst>
                                    <p:set>
                                      <p:cBhvr>
                                        <p:cTn id="47" dur="1" fill="hold">
                                          <p:stCondLst>
                                            <p:cond delay="0"/>
                                          </p:stCondLst>
                                        </p:cTn>
                                        <p:tgtEl>
                                          <p:spTgt spid="55"/>
                                        </p:tgtEl>
                                        <p:attrNameLst>
                                          <p:attrName>style.visibility</p:attrName>
                                        </p:attrNameLst>
                                      </p:cBhvr>
                                      <p:to>
                                        <p:strVal val="visible"/>
                                      </p:to>
                                    </p:set>
                                    <p:animEffect transition="in" filter="wipe(left)">
                                      <p:cBhvr>
                                        <p:cTn id="48" dur="500"/>
                                        <p:tgtEl>
                                          <p:spTgt spid="55"/>
                                        </p:tgtEl>
                                      </p:cBhvr>
                                    </p:animEffect>
                                  </p:childTnLst>
                                </p:cTn>
                              </p:par>
                              <p:par>
                                <p:cTn id="49" presetID="22" presetClass="entr" presetSubtype="8" fill="hold" grpId="0" nodeType="withEffect">
                                  <p:stCondLst>
                                    <p:cond delay="500"/>
                                  </p:stCondLst>
                                  <p:childTnLst>
                                    <p:set>
                                      <p:cBhvr>
                                        <p:cTn id="50" dur="1" fill="hold">
                                          <p:stCondLst>
                                            <p:cond delay="0"/>
                                          </p:stCondLst>
                                        </p:cTn>
                                        <p:tgtEl>
                                          <p:spTgt spid="47"/>
                                        </p:tgtEl>
                                        <p:attrNameLst>
                                          <p:attrName>style.visibility</p:attrName>
                                        </p:attrNameLst>
                                      </p:cBhvr>
                                      <p:to>
                                        <p:strVal val="visible"/>
                                      </p:to>
                                    </p:set>
                                    <p:animEffect transition="in" filter="wipe(left)">
                                      <p:cBhvr>
                                        <p:cTn id="51" dur="750"/>
                                        <p:tgtEl>
                                          <p:spTgt spid="47"/>
                                        </p:tgtEl>
                                      </p:cBhvr>
                                    </p:animEffect>
                                  </p:childTnLst>
                                </p:cTn>
                              </p:par>
                              <p:par>
                                <p:cTn id="52" presetID="22" presetClass="entr" presetSubtype="8" fill="hold" grpId="0" nodeType="withEffect">
                                  <p:stCondLst>
                                    <p:cond delay="650"/>
                                  </p:stCondLst>
                                  <p:childTnLst>
                                    <p:set>
                                      <p:cBhvr>
                                        <p:cTn id="53" dur="1" fill="hold">
                                          <p:stCondLst>
                                            <p:cond delay="0"/>
                                          </p:stCondLst>
                                        </p:cTn>
                                        <p:tgtEl>
                                          <p:spTgt spid="52"/>
                                        </p:tgtEl>
                                        <p:attrNameLst>
                                          <p:attrName>style.visibility</p:attrName>
                                        </p:attrNameLst>
                                      </p:cBhvr>
                                      <p:to>
                                        <p:strVal val="visible"/>
                                      </p:to>
                                    </p:set>
                                    <p:animEffect transition="in" filter="wipe(left)">
                                      <p:cBhvr>
                                        <p:cTn id="54" dur="750"/>
                                        <p:tgtEl>
                                          <p:spTgt spid="52"/>
                                        </p:tgtEl>
                                      </p:cBhvr>
                                    </p:animEffect>
                                  </p:childTnLst>
                                </p:cTn>
                              </p:par>
                              <p:par>
                                <p:cTn id="55" presetID="22" presetClass="entr" presetSubtype="8" fill="hold" grpId="0" nodeType="withEffect">
                                  <p:stCondLst>
                                    <p:cond delay="650"/>
                                  </p:stCondLst>
                                  <p:childTnLst>
                                    <p:set>
                                      <p:cBhvr>
                                        <p:cTn id="56" dur="1" fill="hold">
                                          <p:stCondLst>
                                            <p:cond delay="0"/>
                                          </p:stCondLst>
                                        </p:cTn>
                                        <p:tgtEl>
                                          <p:spTgt spid="60"/>
                                        </p:tgtEl>
                                        <p:attrNameLst>
                                          <p:attrName>style.visibility</p:attrName>
                                        </p:attrNameLst>
                                      </p:cBhvr>
                                      <p:to>
                                        <p:strVal val="visible"/>
                                      </p:to>
                                    </p:set>
                                    <p:animEffect transition="in" filter="wipe(left)">
                                      <p:cBhvr>
                                        <p:cTn id="57" dur="500"/>
                                        <p:tgtEl>
                                          <p:spTgt spid="60"/>
                                        </p:tgtEl>
                                      </p:cBhvr>
                                    </p:animEffect>
                                  </p:childTnLst>
                                </p:cTn>
                              </p:par>
                              <p:par>
                                <p:cTn id="58" presetID="22" presetClass="entr" presetSubtype="8" fill="hold" grpId="0" nodeType="withEffect">
                                  <p:stCondLst>
                                    <p:cond delay="650"/>
                                  </p:stCondLst>
                                  <p:childTnLst>
                                    <p:set>
                                      <p:cBhvr>
                                        <p:cTn id="59" dur="1" fill="hold">
                                          <p:stCondLst>
                                            <p:cond delay="0"/>
                                          </p:stCondLst>
                                        </p:cTn>
                                        <p:tgtEl>
                                          <p:spTgt spid="56"/>
                                        </p:tgtEl>
                                        <p:attrNameLst>
                                          <p:attrName>style.visibility</p:attrName>
                                        </p:attrNameLst>
                                      </p:cBhvr>
                                      <p:to>
                                        <p:strVal val="visible"/>
                                      </p:to>
                                    </p:set>
                                    <p:animEffect transition="in" filter="wipe(left)">
                                      <p:cBhvr>
                                        <p:cTn id="60" dur="500"/>
                                        <p:tgtEl>
                                          <p:spTgt spid="56"/>
                                        </p:tgtEl>
                                      </p:cBhvr>
                                    </p:animEffect>
                                  </p:childTnLst>
                                </p:cTn>
                              </p:par>
                              <p:par>
                                <p:cTn id="61" presetID="22" presetClass="entr" presetSubtype="8" fill="hold" grpId="0" nodeType="withEffect">
                                  <p:stCondLst>
                                    <p:cond delay="750"/>
                                  </p:stCondLst>
                                  <p:childTnLst>
                                    <p:set>
                                      <p:cBhvr>
                                        <p:cTn id="62" dur="1" fill="hold">
                                          <p:stCondLst>
                                            <p:cond delay="0"/>
                                          </p:stCondLst>
                                        </p:cTn>
                                        <p:tgtEl>
                                          <p:spTgt spid="48"/>
                                        </p:tgtEl>
                                        <p:attrNameLst>
                                          <p:attrName>style.visibility</p:attrName>
                                        </p:attrNameLst>
                                      </p:cBhvr>
                                      <p:to>
                                        <p:strVal val="visible"/>
                                      </p:to>
                                    </p:set>
                                    <p:animEffect transition="in" filter="wipe(left)">
                                      <p:cBhvr>
                                        <p:cTn id="63" dur="750"/>
                                        <p:tgtEl>
                                          <p:spTgt spid="48"/>
                                        </p:tgtEl>
                                      </p:cBhvr>
                                    </p:animEffect>
                                  </p:childTnLst>
                                </p:cTn>
                              </p:par>
                              <p:par>
                                <p:cTn id="64" presetID="22" presetClass="entr" presetSubtype="8" fill="hold" grpId="0" nodeType="withEffect">
                                  <p:stCondLst>
                                    <p:cond delay="900"/>
                                  </p:stCondLst>
                                  <p:childTnLst>
                                    <p:set>
                                      <p:cBhvr>
                                        <p:cTn id="65" dur="1" fill="hold">
                                          <p:stCondLst>
                                            <p:cond delay="0"/>
                                          </p:stCondLst>
                                        </p:cTn>
                                        <p:tgtEl>
                                          <p:spTgt spid="53"/>
                                        </p:tgtEl>
                                        <p:attrNameLst>
                                          <p:attrName>style.visibility</p:attrName>
                                        </p:attrNameLst>
                                      </p:cBhvr>
                                      <p:to>
                                        <p:strVal val="visible"/>
                                      </p:to>
                                    </p:set>
                                    <p:animEffect transition="in" filter="wipe(left)">
                                      <p:cBhvr>
                                        <p:cTn id="66" dur="750"/>
                                        <p:tgtEl>
                                          <p:spTgt spid="53"/>
                                        </p:tgtEl>
                                      </p:cBhvr>
                                    </p:animEffect>
                                  </p:childTnLst>
                                </p:cTn>
                              </p:par>
                              <p:par>
                                <p:cTn id="67" presetID="22" presetClass="entr" presetSubtype="8" fill="hold" grpId="0" nodeType="withEffect">
                                  <p:stCondLst>
                                    <p:cond delay="900"/>
                                  </p:stCondLst>
                                  <p:childTnLst>
                                    <p:set>
                                      <p:cBhvr>
                                        <p:cTn id="68" dur="1" fill="hold">
                                          <p:stCondLst>
                                            <p:cond delay="0"/>
                                          </p:stCondLst>
                                        </p:cTn>
                                        <p:tgtEl>
                                          <p:spTgt spid="61"/>
                                        </p:tgtEl>
                                        <p:attrNameLst>
                                          <p:attrName>style.visibility</p:attrName>
                                        </p:attrNameLst>
                                      </p:cBhvr>
                                      <p:to>
                                        <p:strVal val="visible"/>
                                      </p:to>
                                    </p:set>
                                    <p:animEffect transition="in" filter="wipe(left)">
                                      <p:cBhvr>
                                        <p:cTn id="69" dur="500"/>
                                        <p:tgtEl>
                                          <p:spTgt spid="61"/>
                                        </p:tgtEl>
                                      </p:cBhvr>
                                    </p:animEffect>
                                  </p:childTnLst>
                                </p:cTn>
                              </p:par>
                              <p:par>
                                <p:cTn id="70" presetID="22" presetClass="entr" presetSubtype="8" fill="hold" grpId="0" nodeType="withEffect">
                                  <p:stCondLst>
                                    <p:cond delay="900"/>
                                  </p:stCondLst>
                                  <p:childTnLst>
                                    <p:set>
                                      <p:cBhvr>
                                        <p:cTn id="71" dur="1" fill="hold">
                                          <p:stCondLst>
                                            <p:cond delay="0"/>
                                          </p:stCondLst>
                                        </p:cTn>
                                        <p:tgtEl>
                                          <p:spTgt spid="57"/>
                                        </p:tgtEl>
                                        <p:attrNameLst>
                                          <p:attrName>style.visibility</p:attrName>
                                        </p:attrNameLst>
                                      </p:cBhvr>
                                      <p:to>
                                        <p:strVal val="visible"/>
                                      </p:to>
                                    </p:set>
                                    <p:animEffect transition="in" filter="wipe(left)">
                                      <p:cBhvr>
                                        <p:cTn id="72" dur="500"/>
                                        <p:tgtEl>
                                          <p:spTgt spid="57"/>
                                        </p:tgtEl>
                                      </p:cBhvr>
                                    </p:animEffect>
                                  </p:childTnLst>
                                </p:cTn>
                              </p:par>
                            </p:childTnLst>
                          </p:cTn>
                        </p:par>
                        <p:par>
                          <p:cTn id="73" fill="hold">
                            <p:stCondLst>
                              <p:cond delay="3900"/>
                            </p:stCondLst>
                            <p:childTnLst>
                              <p:par>
                                <p:cTn id="74" presetID="22" presetClass="entr" presetSubtype="8" fill="hold" grpId="0" nodeType="afterEffect">
                                  <p:stCondLst>
                                    <p:cond delay="0"/>
                                  </p:stCondLst>
                                  <p:childTnLst>
                                    <p:set>
                                      <p:cBhvr>
                                        <p:cTn id="75" dur="1" fill="hold">
                                          <p:stCondLst>
                                            <p:cond delay="0"/>
                                          </p:stCondLst>
                                        </p:cTn>
                                        <p:tgtEl>
                                          <p:spTgt spid="62"/>
                                        </p:tgtEl>
                                        <p:attrNameLst>
                                          <p:attrName>style.visibility</p:attrName>
                                        </p:attrNameLst>
                                      </p:cBhvr>
                                      <p:to>
                                        <p:strVal val="visible"/>
                                      </p:to>
                                    </p:set>
                                    <p:animEffect transition="in" filter="wipe(left)">
                                      <p:cBhvr>
                                        <p:cTn id="76" dur="500"/>
                                        <p:tgtEl>
                                          <p:spTgt spid="62"/>
                                        </p:tgtEl>
                                      </p:cBhvr>
                                    </p:animEffect>
                                  </p:childTnLst>
                                </p:cTn>
                              </p:par>
                            </p:childTnLst>
                          </p:cTn>
                        </p:par>
                        <p:par>
                          <p:cTn id="77" fill="hold">
                            <p:stCondLst>
                              <p:cond delay="4400"/>
                            </p:stCondLst>
                            <p:childTnLst>
                              <p:par>
                                <p:cTn id="78" presetID="10" presetClass="entr" presetSubtype="0" fill="hold" grpId="0" nodeType="afterEffect">
                                  <p:stCondLst>
                                    <p:cond delay="0"/>
                                  </p:stCondLst>
                                  <p:childTnLst>
                                    <p:set>
                                      <p:cBhvr>
                                        <p:cTn id="79" dur="1" fill="hold">
                                          <p:stCondLst>
                                            <p:cond delay="0"/>
                                          </p:stCondLst>
                                        </p:cTn>
                                        <p:tgtEl>
                                          <p:spTgt spid="63"/>
                                        </p:tgtEl>
                                        <p:attrNameLst>
                                          <p:attrName>style.visibility</p:attrName>
                                        </p:attrNameLst>
                                      </p:cBhvr>
                                      <p:to>
                                        <p:strVal val="visible"/>
                                      </p:to>
                                    </p:set>
                                    <p:animEffect transition="in" filter="fade">
                                      <p:cBhvr>
                                        <p:cTn id="80" dur="500"/>
                                        <p:tgtEl>
                                          <p:spTgt spid="6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4" grpId="0" animBg="1"/>
      <p:bldP spid="46" grpId="0" animBg="1"/>
      <p:bldP spid="47" grpId="0" animBg="1"/>
      <p:bldP spid="48" grpId="0" animBg="1"/>
      <p:bldP spid="49" grpId="0" animBg="1"/>
      <p:bldP spid="50" grpId="0" animBg="1"/>
      <p:bldP spid="51" grpId="0" animBg="1"/>
      <p:bldP spid="52" grpId="0" animBg="1"/>
      <p:bldP spid="53" grpId="0" animBg="1"/>
      <p:bldP spid="54" grpId="0"/>
      <p:bldP spid="55" grpId="0"/>
      <p:bldP spid="56" grpId="0"/>
      <p:bldP spid="57" grpId="0"/>
      <p:bldP spid="58" grpId="0"/>
      <p:bldP spid="59" grpId="0"/>
      <p:bldP spid="60" grpId="0"/>
      <p:bldP spid="61" grpId="0"/>
      <p:bldP spid="62" grpId="0"/>
      <p:bldP spid="63"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矩形 33"/>
          <p:cNvSpPr/>
          <p:nvPr/>
        </p:nvSpPr>
        <p:spPr>
          <a:xfrm>
            <a:off x="1" y="2439624"/>
            <a:ext cx="14082713" cy="1492372"/>
          </a:xfrm>
          <a:prstGeom prst="rect">
            <a:avLst/>
          </a:prstGeom>
          <a:solidFill>
            <a:schemeClr val="bg1">
              <a:alpha val="84000"/>
            </a:schemeClr>
          </a:solidFill>
          <a:ln>
            <a:noFill/>
          </a:ln>
          <a:effectLst>
            <a:outerShdw blurRad="139700" dist="38100" dir="5400000" algn="t"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71"/>
          </a:p>
        </p:txBody>
      </p:sp>
      <p:sp>
        <p:nvSpPr>
          <p:cNvPr id="37" name="TextBox 36"/>
          <p:cNvSpPr txBox="1"/>
          <p:nvPr/>
        </p:nvSpPr>
        <p:spPr>
          <a:xfrm>
            <a:off x="6789113" y="4191698"/>
            <a:ext cx="1583045" cy="388558"/>
          </a:xfrm>
          <a:prstGeom prst="rect">
            <a:avLst/>
          </a:prstGeom>
          <a:noFill/>
        </p:spPr>
        <p:txBody>
          <a:bodyPr wrap="square" rtlCol="0">
            <a:spAutoFit/>
          </a:bodyPr>
          <a:lstStyle/>
          <a:p>
            <a:r>
              <a:rPr lang="zh-CN" altLang="en-US" sz="1853" dirty="0">
                <a:solidFill>
                  <a:schemeClr val="accent1"/>
                </a:solidFill>
                <a:latin typeface="微软雅黑" panose="020B0503020204020204" pitchFamily="34" charset="-122"/>
                <a:ea typeface="微软雅黑" panose="020B0503020204020204" pitchFamily="34" charset="-122"/>
              </a:rPr>
              <a:t>√ </a:t>
            </a:r>
            <a:r>
              <a:rPr lang="zh-CN" altLang="en-US" sz="1853" dirty="0">
                <a:solidFill>
                  <a:schemeClr val="tx1">
                    <a:lumMod val="65000"/>
                    <a:lumOff val="35000"/>
                  </a:schemeClr>
                </a:solidFill>
                <a:latin typeface="微软雅黑" panose="020B0503020204020204" pitchFamily="34" charset="-122"/>
                <a:ea typeface="微软雅黑" panose="020B0503020204020204" pitchFamily="34" charset="-122"/>
              </a:rPr>
              <a:t>完成概述</a:t>
            </a:r>
          </a:p>
        </p:txBody>
      </p:sp>
      <p:sp>
        <p:nvSpPr>
          <p:cNvPr id="41" name="TextBox 40"/>
          <p:cNvSpPr txBox="1"/>
          <p:nvPr/>
        </p:nvSpPr>
        <p:spPr>
          <a:xfrm>
            <a:off x="8449856" y="4191698"/>
            <a:ext cx="1517366" cy="388558"/>
          </a:xfrm>
          <a:prstGeom prst="rect">
            <a:avLst/>
          </a:prstGeom>
          <a:noFill/>
        </p:spPr>
        <p:txBody>
          <a:bodyPr wrap="square" rtlCol="0">
            <a:spAutoFit/>
          </a:bodyPr>
          <a:lstStyle/>
          <a:p>
            <a:r>
              <a:rPr lang="zh-CN" altLang="en-US" sz="1853" dirty="0">
                <a:solidFill>
                  <a:schemeClr val="accent1"/>
                </a:solidFill>
                <a:latin typeface="微软雅黑" panose="020B0503020204020204" pitchFamily="34" charset="-122"/>
                <a:ea typeface="微软雅黑" panose="020B0503020204020204" pitchFamily="34" charset="-122"/>
              </a:rPr>
              <a:t>√</a:t>
            </a:r>
            <a:r>
              <a:rPr lang="zh-CN" altLang="en-US" sz="1853" dirty="0">
                <a:solidFill>
                  <a:srgbClr val="D00000"/>
                </a:solidFill>
                <a:latin typeface="微软雅黑" panose="020B0503020204020204" pitchFamily="34" charset="-122"/>
                <a:ea typeface="微软雅黑" panose="020B0503020204020204" pitchFamily="34" charset="-122"/>
              </a:rPr>
              <a:t> </a:t>
            </a:r>
            <a:r>
              <a:rPr lang="zh-CN" altLang="en-US" sz="1853" dirty="0">
                <a:solidFill>
                  <a:schemeClr val="tx1">
                    <a:lumMod val="65000"/>
                    <a:lumOff val="35000"/>
                  </a:schemeClr>
                </a:solidFill>
                <a:latin typeface="微软雅黑" panose="020B0503020204020204" pitchFamily="34" charset="-122"/>
                <a:ea typeface="微软雅黑" panose="020B0503020204020204" pitchFamily="34" charset="-122"/>
              </a:rPr>
              <a:t>完成阶段</a:t>
            </a:r>
          </a:p>
        </p:txBody>
      </p:sp>
      <p:sp>
        <p:nvSpPr>
          <p:cNvPr id="42" name="TextBox 41"/>
          <p:cNvSpPr txBox="1"/>
          <p:nvPr/>
        </p:nvSpPr>
        <p:spPr>
          <a:xfrm>
            <a:off x="6789113" y="4828916"/>
            <a:ext cx="1583045" cy="388558"/>
          </a:xfrm>
          <a:prstGeom prst="rect">
            <a:avLst/>
          </a:prstGeom>
          <a:noFill/>
        </p:spPr>
        <p:txBody>
          <a:bodyPr wrap="square" rtlCol="0">
            <a:spAutoFit/>
          </a:bodyPr>
          <a:lstStyle/>
          <a:p>
            <a:r>
              <a:rPr lang="zh-CN" altLang="en-US" sz="1853" dirty="0">
                <a:solidFill>
                  <a:schemeClr val="accent1"/>
                </a:solidFill>
                <a:latin typeface="微软雅黑" panose="020B0503020204020204" pitchFamily="34" charset="-122"/>
                <a:ea typeface="微软雅黑" panose="020B0503020204020204" pitchFamily="34" charset="-122"/>
              </a:rPr>
              <a:t>√</a:t>
            </a:r>
            <a:r>
              <a:rPr lang="zh-CN" altLang="en-US" sz="1853" dirty="0">
                <a:solidFill>
                  <a:srgbClr val="D00000"/>
                </a:solidFill>
                <a:latin typeface="微软雅黑" panose="020B0503020204020204" pitchFamily="34" charset="-122"/>
                <a:ea typeface="微软雅黑" panose="020B0503020204020204" pitchFamily="34" charset="-122"/>
              </a:rPr>
              <a:t> </a:t>
            </a:r>
            <a:r>
              <a:rPr lang="zh-CN" altLang="en-US" sz="1853" dirty="0">
                <a:solidFill>
                  <a:schemeClr val="tx1">
                    <a:lumMod val="65000"/>
                    <a:lumOff val="35000"/>
                  </a:schemeClr>
                </a:solidFill>
                <a:latin typeface="微软雅黑" panose="020B0503020204020204" pitchFamily="34" charset="-122"/>
                <a:ea typeface="微软雅黑" panose="020B0503020204020204" pitchFamily="34" charset="-122"/>
              </a:rPr>
              <a:t>团队完成</a:t>
            </a:r>
          </a:p>
        </p:txBody>
      </p:sp>
      <p:sp>
        <p:nvSpPr>
          <p:cNvPr id="43" name="TextBox 42"/>
          <p:cNvSpPr txBox="1"/>
          <p:nvPr/>
        </p:nvSpPr>
        <p:spPr>
          <a:xfrm>
            <a:off x="8449856" y="4828916"/>
            <a:ext cx="1517366" cy="388558"/>
          </a:xfrm>
          <a:prstGeom prst="rect">
            <a:avLst/>
          </a:prstGeom>
          <a:noFill/>
        </p:spPr>
        <p:txBody>
          <a:bodyPr wrap="square" rtlCol="0">
            <a:spAutoFit/>
          </a:bodyPr>
          <a:lstStyle/>
          <a:p>
            <a:r>
              <a:rPr lang="zh-CN" altLang="en-US" sz="1853" dirty="0">
                <a:solidFill>
                  <a:schemeClr val="accent1"/>
                </a:solidFill>
                <a:latin typeface="微软雅黑" panose="020B0503020204020204" pitchFamily="34" charset="-122"/>
                <a:ea typeface="微软雅黑" panose="020B0503020204020204" pitchFamily="34" charset="-122"/>
              </a:rPr>
              <a:t>√ </a:t>
            </a:r>
            <a:r>
              <a:rPr lang="zh-CN" altLang="en-US" sz="1853" dirty="0">
                <a:solidFill>
                  <a:schemeClr val="tx1">
                    <a:lumMod val="65000"/>
                    <a:lumOff val="35000"/>
                  </a:schemeClr>
                </a:solidFill>
                <a:latin typeface="微软雅黑" panose="020B0503020204020204" pitchFamily="34" charset="-122"/>
                <a:ea typeface="微软雅黑" panose="020B0503020204020204" pitchFamily="34" charset="-122"/>
              </a:rPr>
              <a:t>完成比例</a:t>
            </a:r>
          </a:p>
        </p:txBody>
      </p:sp>
      <p:sp>
        <p:nvSpPr>
          <p:cNvPr id="44" name="TextBox 43"/>
          <p:cNvSpPr txBox="1"/>
          <p:nvPr/>
        </p:nvSpPr>
        <p:spPr>
          <a:xfrm>
            <a:off x="6821952" y="5451771"/>
            <a:ext cx="1517366" cy="388558"/>
          </a:xfrm>
          <a:prstGeom prst="rect">
            <a:avLst/>
          </a:prstGeom>
          <a:noFill/>
        </p:spPr>
        <p:txBody>
          <a:bodyPr wrap="square" rtlCol="0">
            <a:spAutoFit/>
          </a:bodyPr>
          <a:lstStyle/>
          <a:p>
            <a:r>
              <a:rPr lang="zh-CN" altLang="en-US" sz="1853" dirty="0">
                <a:solidFill>
                  <a:schemeClr val="accent1"/>
                </a:solidFill>
                <a:latin typeface="微软雅黑" panose="020B0503020204020204" pitchFamily="34" charset="-122"/>
                <a:ea typeface="微软雅黑" panose="020B0503020204020204" pitchFamily="34" charset="-122"/>
              </a:rPr>
              <a:t>√</a:t>
            </a:r>
            <a:r>
              <a:rPr lang="zh-CN" altLang="en-US" sz="1853" dirty="0">
                <a:solidFill>
                  <a:srgbClr val="D00000"/>
                </a:solidFill>
                <a:latin typeface="微软雅黑" panose="020B0503020204020204" pitchFamily="34" charset="-122"/>
                <a:ea typeface="微软雅黑" panose="020B0503020204020204" pitchFamily="34" charset="-122"/>
              </a:rPr>
              <a:t> </a:t>
            </a:r>
            <a:r>
              <a:rPr lang="zh-CN" altLang="en-US" sz="1853" dirty="0">
                <a:solidFill>
                  <a:schemeClr val="tx1">
                    <a:lumMod val="65000"/>
                    <a:lumOff val="35000"/>
                  </a:schemeClr>
                </a:solidFill>
                <a:latin typeface="微软雅黑" panose="020B0503020204020204" pitchFamily="34" charset="-122"/>
                <a:ea typeface="微软雅黑" panose="020B0503020204020204" pitchFamily="34" charset="-122"/>
              </a:rPr>
              <a:t>季度完成</a:t>
            </a:r>
          </a:p>
        </p:txBody>
      </p:sp>
      <p:sp>
        <p:nvSpPr>
          <p:cNvPr id="45" name="TextBox 44"/>
          <p:cNvSpPr txBox="1"/>
          <p:nvPr/>
        </p:nvSpPr>
        <p:spPr>
          <a:xfrm>
            <a:off x="8449856" y="5427598"/>
            <a:ext cx="1778745" cy="388558"/>
          </a:xfrm>
          <a:prstGeom prst="rect">
            <a:avLst/>
          </a:prstGeom>
          <a:noFill/>
        </p:spPr>
        <p:txBody>
          <a:bodyPr wrap="square" rtlCol="0">
            <a:spAutoFit/>
          </a:bodyPr>
          <a:lstStyle/>
          <a:p>
            <a:r>
              <a:rPr lang="zh-CN" altLang="en-US" sz="1853" dirty="0">
                <a:solidFill>
                  <a:schemeClr val="accent1"/>
                </a:solidFill>
                <a:latin typeface="微软雅黑" panose="020B0503020204020204" pitchFamily="34" charset="-122"/>
                <a:ea typeface="微软雅黑" panose="020B0503020204020204" pitchFamily="34" charset="-122"/>
              </a:rPr>
              <a:t>√ </a:t>
            </a:r>
            <a:r>
              <a:rPr lang="zh-CN" altLang="en-US" sz="1853" dirty="0">
                <a:solidFill>
                  <a:schemeClr val="tx1">
                    <a:lumMod val="65000"/>
                    <a:lumOff val="35000"/>
                  </a:schemeClr>
                </a:solidFill>
                <a:latin typeface="微软雅黑" panose="020B0503020204020204" pitchFamily="34" charset="-122"/>
                <a:ea typeface="微软雅黑" panose="020B0503020204020204" pitchFamily="34" charset="-122"/>
              </a:rPr>
              <a:t>月计划完成</a:t>
            </a:r>
          </a:p>
        </p:txBody>
      </p:sp>
      <p:grpSp>
        <p:nvGrpSpPr>
          <p:cNvPr id="46" name="组合 45"/>
          <p:cNvGrpSpPr/>
          <p:nvPr/>
        </p:nvGrpSpPr>
        <p:grpSpPr>
          <a:xfrm>
            <a:off x="2696796" y="6227262"/>
            <a:ext cx="452009" cy="452172"/>
            <a:chOff x="1463339" y="1072758"/>
            <a:chExt cx="1546058" cy="1546058"/>
          </a:xfrm>
          <a:effectLst>
            <a:outerShdw blurRad="330200" dist="215900" dir="6900000" sx="71000" sy="71000" algn="t" rotWithShape="0">
              <a:prstClr val="black">
                <a:alpha val="54000"/>
              </a:prstClr>
            </a:outerShdw>
          </a:effectLst>
        </p:grpSpPr>
        <p:sp>
          <p:nvSpPr>
            <p:cNvPr id="47" name="同心圆 46"/>
            <p:cNvSpPr/>
            <p:nvPr/>
          </p:nvSpPr>
          <p:spPr>
            <a:xfrm>
              <a:off x="1463339" y="1072758"/>
              <a:ext cx="1546058" cy="1546058"/>
            </a:xfrm>
            <a:prstGeom prst="donut">
              <a:avLst>
                <a:gd name="adj" fmla="val 4879"/>
              </a:avLst>
            </a:prstGeom>
            <a:gradFill>
              <a:gsLst>
                <a:gs pos="0">
                  <a:schemeClr val="bg1">
                    <a:lumMod val="95000"/>
                  </a:schemeClr>
                </a:gs>
                <a:gs pos="55000">
                  <a:schemeClr val="bg1">
                    <a:lumMod val="95000"/>
                  </a:schemeClr>
                </a:gs>
                <a:gs pos="100000">
                  <a:schemeClr val="bg1">
                    <a:lumMod val="8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71">
                <a:solidFill>
                  <a:schemeClr val="tx1"/>
                </a:solidFill>
              </a:endParaRPr>
            </a:p>
          </p:txBody>
        </p:sp>
        <p:sp>
          <p:nvSpPr>
            <p:cNvPr id="48" name="椭圆 47"/>
            <p:cNvSpPr/>
            <p:nvPr/>
          </p:nvSpPr>
          <p:spPr>
            <a:xfrm>
              <a:off x="1484232" y="1093651"/>
              <a:ext cx="1504274" cy="1504273"/>
            </a:xfrm>
            <a:prstGeom prst="ellipse">
              <a:avLst/>
            </a:prstGeom>
            <a:gradFill>
              <a:gsLst>
                <a:gs pos="0">
                  <a:schemeClr val="bg1"/>
                </a:gs>
                <a:gs pos="51000">
                  <a:schemeClr val="bg1">
                    <a:lumMod val="95000"/>
                  </a:schemeClr>
                </a:gs>
                <a:gs pos="100000">
                  <a:srgbClr val="C5C5C5"/>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71"/>
            </a:p>
          </p:txBody>
        </p:sp>
      </p:grpSp>
      <p:sp>
        <p:nvSpPr>
          <p:cNvPr id="49" name="矩形 48"/>
          <p:cNvSpPr/>
          <p:nvPr/>
        </p:nvSpPr>
        <p:spPr>
          <a:xfrm>
            <a:off x="-2499" y="7518665"/>
            <a:ext cx="14082713" cy="5192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71"/>
          </a:p>
        </p:txBody>
      </p:sp>
      <p:grpSp>
        <p:nvGrpSpPr>
          <p:cNvPr id="50" name="组合 49"/>
          <p:cNvGrpSpPr/>
          <p:nvPr/>
        </p:nvGrpSpPr>
        <p:grpSpPr>
          <a:xfrm>
            <a:off x="4230609" y="1922705"/>
            <a:ext cx="2268993" cy="2268993"/>
            <a:chOff x="4508674" y="2118116"/>
            <a:chExt cx="2204282" cy="2204282"/>
          </a:xfrm>
        </p:grpSpPr>
        <p:grpSp>
          <p:nvGrpSpPr>
            <p:cNvPr id="63" name="组合 62"/>
            <p:cNvGrpSpPr/>
            <p:nvPr/>
          </p:nvGrpSpPr>
          <p:grpSpPr>
            <a:xfrm>
              <a:off x="4508674" y="2118116"/>
              <a:ext cx="2204282" cy="2204282"/>
              <a:chOff x="1517331" y="1125257"/>
              <a:chExt cx="2204282" cy="2204282"/>
            </a:xfrm>
          </p:grpSpPr>
          <p:sp>
            <p:nvSpPr>
              <p:cNvPr id="65" name="椭圆 64"/>
              <p:cNvSpPr/>
              <p:nvPr/>
            </p:nvSpPr>
            <p:spPr>
              <a:xfrm>
                <a:off x="1517331" y="1125257"/>
                <a:ext cx="2204282" cy="2204282"/>
              </a:xfrm>
              <a:prstGeom prst="ellipse">
                <a:avLst/>
              </a:prstGeom>
              <a:gradFill>
                <a:gsLst>
                  <a:gs pos="0">
                    <a:srgbClr val="EBEBEB"/>
                  </a:gs>
                  <a:gs pos="100000">
                    <a:srgbClr val="FEFEFE"/>
                  </a:gs>
                </a:gsLst>
                <a:lin ang="7530000" scaled="0"/>
              </a:gradFill>
              <a:ln w="12700">
                <a:solidFill>
                  <a:schemeClr val="bg1"/>
                </a:solidFill>
              </a:ln>
              <a:effectLst>
                <a:outerShdw blurRad="457200" dist="444500" dir="7800000" sx="89000" sy="89000" algn="tr" rotWithShape="0">
                  <a:prstClr val="black">
                    <a:alpha val="3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71"/>
              </a:p>
            </p:txBody>
          </p:sp>
          <p:sp>
            <p:nvSpPr>
              <p:cNvPr id="66" name="椭圆 65"/>
              <p:cNvSpPr/>
              <p:nvPr/>
            </p:nvSpPr>
            <p:spPr>
              <a:xfrm>
                <a:off x="1719372" y="1327298"/>
                <a:ext cx="1800200" cy="18002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71">
                  <a:solidFill>
                    <a:schemeClr val="tx1"/>
                  </a:solidFill>
                </a:endParaRPr>
              </a:p>
            </p:txBody>
          </p:sp>
        </p:grpSp>
        <p:sp>
          <p:nvSpPr>
            <p:cNvPr id="64" name="TextBox 63"/>
            <p:cNvSpPr txBox="1"/>
            <p:nvPr/>
          </p:nvSpPr>
          <p:spPr>
            <a:xfrm>
              <a:off x="5044082" y="2653915"/>
              <a:ext cx="1133465" cy="1137876"/>
            </a:xfrm>
            <a:prstGeom prst="rect">
              <a:avLst/>
            </a:prstGeom>
            <a:noFill/>
          </p:spPr>
          <p:txBody>
            <a:bodyPr wrap="square" rtlCol="0">
              <a:spAutoFit/>
            </a:bodyPr>
            <a:lstStyle/>
            <a:p>
              <a:r>
                <a:rPr lang="en-US" altLang="zh-CN" sz="6794" dirty="0">
                  <a:solidFill>
                    <a:schemeClr val="bg1"/>
                  </a:solidFill>
                  <a:latin typeface="DFGothic-EB" panose="02010609010101010101" pitchFamily="1" charset="-128"/>
                  <a:ea typeface="DFGothic-EB" panose="02010609010101010101" pitchFamily="1" charset="-128"/>
                </a:rPr>
                <a:t>02</a:t>
              </a:r>
              <a:endParaRPr lang="zh-CN" altLang="en-US" sz="6794" dirty="0">
                <a:solidFill>
                  <a:schemeClr val="bg1"/>
                </a:solidFill>
                <a:latin typeface="DFGothic-EB" panose="02010609010101010101" pitchFamily="1" charset="-128"/>
                <a:ea typeface="DFGothic-EB" panose="02010609010101010101" pitchFamily="1" charset="-128"/>
              </a:endParaRPr>
            </a:p>
          </p:txBody>
        </p:sp>
      </p:grpSp>
      <p:grpSp>
        <p:nvGrpSpPr>
          <p:cNvPr id="67" name="组合 66"/>
          <p:cNvGrpSpPr/>
          <p:nvPr/>
        </p:nvGrpSpPr>
        <p:grpSpPr>
          <a:xfrm>
            <a:off x="643361" y="5370105"/>
            <a:ext cx="655637" cy="655637"/>
            <a:chOff x="1517331" y="1125257"/>
            <a:chExt cx="2204282" cy="2204282"/>
          </a:xfrm>
        </p:grpSpPr>
        <p:sp>
          <p:nvSpPr>
            <p:cNvPr id="68" name="椭圆 67"/>
            <p:cNvSpPr/>
            <p:nvPr/>
          </p:nvSpPr>
          <p:spPr>
            <a:xfrm>
              <a:off x="1517331" y="1125257"/>
              <a:ext cx="2204282" cy="2204282"/>
            </a:xfrm>
            <a:prstGeom prst="ellipse">
              <a:avLst/>
            </a:prstGeom>
            <a:gradFill>
              <a:gsLst>
                <a:gs pos="0">
                  <a:srgbClr val="EBEBEB"/>
                </a:gs>
                <a:gs pos="100000">
                  <a:srgbClr val="FEFEFE"/>
                </a:gs>
              </a:gsLst>
              <a:lin ang="7530000" scaled="0"/>
            </a:gradFill>
            <a:ln w="12700">
              <a:solidFill>
                <a:schemeClr val="bg1"/>
              </a:solidFill>
            </a:ln>
            <a:effectLst>
              <a:outerShdw blurRad="457200" dist="444500" dir="7800000" sx="89000" sy="89000" algn="tr" rotWithShape="0">
                <a:prstClr val="black">
                  <a:alpha val="3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71"/>
            </a:p>
          </p:txBody>
        </p:sp>
        <p:sp>
          <p:nvSpPr>
            <p:cNvPr id="69" name="椭圆 68"/>
            <p:cNvSpPr/>
            <p:nvPr/>
          </p:nvSpPr>
          <p:spPr>
            <a:xfrm>
              <a:off x="1719372" y="1327298"/>
              <a:ext cx="1800200" cy="18002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71">
                <a:solidFill>
                  <a:schemeClr val="tx1"/>
                </a:solidFill>
              </a:endParaRPr>
            </a:p>
          </p:txBody>
        </p:sp>
      </p:grpSp>
      <p:grpSp>
        <p:nvGrpSpPr>
          <p:cNvPr id="70" name="组合 69"/>
          <p:cNvGrpSpPr/>
          <p:nvPr/>
        </p:nvGrpSpPr>
        <p:grpSpPr>
          <a:xfrm>
            <a:off x="315542" y="6453348"/>
            <a:ext cx="655637" cy="655637"/>
            <a:chOff x="1517331" y="1125257"/>
            <a:chExt cx="2204282" cy="2204282"/>
          </a:xfrm>
        </p:grpSpPr>
        <p:sp>
          <p:nvSpPr>
            <p:cNvPr id="71" name="椭圆 70"/>
            <p:cNvSpPr/>
            <p:nvPr/>
          </p:nvSpPr>
          <p:spPr>
            <a:xfrm>
              <a:off x="1517331" y="1125257"/>
              <a:ext cx="2204282" cy="2204282"/>
            </a:xfrm>
            <a:prstGeom prst="ellipse">
              <a:avLst/>
            </a:prstGeom>
            <a:gradFill>
              <a:gsLst>
                <a:gs pos="0">
                  <a:srgbClr val="EBEBEB"/>
                </a:gs>
                <a:gs pos="100000">
                  <a:srgbClr val="FEFEFE"/>
                </a:gs>
              </a:gsLst>
              <a:lin ang="7530000" scaled="0"/>
            </a:gradFill>
            <a:ln w="12700">
              <a:solidFill>
                <a:schemeClr val="bg1"/>
              </a:solidFill>
            </a:ln>
            <a:effectLst>
              <a:outerShdw blurRad="457200" dist="444500" dir="7800000" sx="89000" sy="89000" algn="tr" rotWithShape="0">
                <a:prstClr val="black">
                  <a:alpha val="3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71"/>
            </a:p>
          </p:txBody>
        </p:sp>
        <p:sp>
          <p:nvSpPr>
            <p:cNvPr id="72" name="椭圆 71"/>
            <p:cNvSpPr/>
            <p:nvPr/>
          </p:nvSpPr>
          <p:spPr>
            <a:xfrm>
              <a:off x="1719372" y="1327298"/>
              <a:ext cx="1800200" cy="180020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71">
                <a:solidFill>
                  <a:schemeClr val="tx1"/>
                </a:solidFill>
              </a:endParaRPr>
            </a:p>
          </p:txBody>
        </p:sp>
      </p:grpSp>
      <p:grpSp>
        <p:nvGrpSpPr>
          <p:cNvPr id="73" name="组合 72"/>
          <p:cNvGrpSpPr/>
          <p:nvPr/>
        </p:nvGrpSpPr>
        <p:grpSpPr>
          <a:xfrm>
            <a:off x="1376527" y="6025742"/>
            <a:ext cx="535449" cy="535449"/>
            <a:chOff x="1517331" y="1125257"/>
            <a:chExt cx="2204282" cy="2204282"/>
          </a:xfrm>
        </p:grpSpPr>
        <p:sp>
          <p:nvSpPr>
            <p:cNvPr id="74" name="椭圆 73"/>
            <p:cNvSpPr/>
            <p:nvPr/>
          </p:nvSpPr>
          <p:spPr>
            <a:xfrm>
              <a:off x="1517331" y="1125257"/>
              <a:ext cx="2204282" cy="2204282"/>
            </a:xfrm>
            <a:prstGeom prst="ellipse">
              <a:avLst/>
            </a:prstGeom>
            <a:gradFill>
              <a:gsLst>
                <a:gs pos="0">
                  <a:srgbClr val="EBEBEB"/>
                </a:gs>
                <a:gs pos="100000">
                  <a:srgbClr val="FEFEFE"/>
                </a:gs>
              </a:gsLst>
              <a:lin ang="7530000" scaled="0"/>
            </a:gradFill>
            <a:ln w="12700">
              <a:solidFill>
                <a:schemeClr val="bg1"/>
              </a:solidFill>
            </a:ln>
            <a:effectLst>
              <a:outerShdw blurRad="457200" dist="444500" dir="7800000" sx="89000" sy="89000" algn="tr" rotWithShape="0">
                <a:prstClr val="black">
                  <a:alpha val="3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71"/>
            </a:p>
          </p:txBody>
        </p:sp>
        <p:sp>
          <p:nvSpPr>
            <p:cNvPr id="75" name="椭圆 74"/>
            <p:cNvSpPr/>
            <p:nvPr/>
          </p:nvSpPr>
          <p:spPr>
            <a:xfrm>
              <a:off x="1719372" y="1327298"/>
              <a:ext cx="1800200" cy="18002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71">
                <a:solidFill>
                  <a:schemeClr val="tx1"/>
                </a:solidFill>
              </a:endParaRPr>
            </a:p>
          </p:txBody>
        </p:sp>
      </p:grpSp>
      <p:sp>
        <p:nvSpPr>
          <p:cNvPr id="76" name="TextBox 75"/>
          <p:cNvSpPr txBox="1"/>
          <p:nvPr/>
        </p:nvSpPr>
        <p:spPr>
          <a:xfrm>
            <a:off x="6864894" y="2869200"/>
            <a:ext cx="3014526" cy="662617"/>
          </a:xfrm>
          <a:prstGeom prst="rect">
            <a:avLst/>
          </a:prstGeom>
          <a:noFill/>
        </p:spPr>
        <p:txBody>
          <a:bodyPr wrap="square" rtlCol="0">
            <a:spAutoFit/>
          </a:bodyPr>
          <a:lstStyle/>
          <a:p>
            <a:r>
              <a:rPr lang="zh-CN" altLang="en-US" sz="3706" b="1" spc="-154" dirty="0">
                <a:solidFill>
                  <a:schemeClr val="accent2"/>
                </a:solidFill>
                <a:latin typeface="思源黑体 CN Bold" pitchFamily="34" charset="-122"/>
                <a:ea typeface="思源黑体 CN Bold" pitchFamily="34" charset="-122"/>
              </a:rPr>
              <a:t>工作完成情况</a:t>
            </a:r>
          </a:p>
        </p:txBody>
      </p:sp>
      <p:grpSp>
        <p:nvGrpSpPr>
          <p:cNvPr id="77" name="组合 76"/>
          <p:cNvGrpSpPr/>
          <p:nvPr/>
        </p:nvGrpSpPr>
        <p:grpSpPr>
          <a:xfrm>
            <a:off x="12028831" y="120416"/>
            <a:ext cx="655637" cy="655637"/>
            <a:chOff x="1517331" y="1125257"/>
            <a:chExt cx="2204282" cy="2204282"/>
          </a:xfrm>
        </p:grpSpPr>
        <p:sp>
          <p:nvSpPr>
            <p:cNvPr id="78" name="椭圆 77"/>
            <p:cNvSpPr/>
            <p:nvPr/>
          </p:nvSpPr>
          <p:spPr>
            <a:xfrm>
              <a:off x="1517331" y="1125257"/>
              <a:ext cx="2204282" cy="2204282"/>
            </a:xfrm>
            <a:prstGeom prst="ellipse">
              <a:avLst/>
            </a:prstGeom>
            <a:gradFill>
              <a:gsLst>
                <a:gs pos="0">
                  <a:srgbClr val="EBEBEB"/>
                </a:gs>
                <a:gs pos="100000">
                  <a:srgbClr val="FEFEFE"/>
                </a:gs>
              </a:gsLst>
              <a:lin ang="7530000" scaled="0"/>
            </a:gradFill>
            <a:ln w="12700">
              <a:solidFill>
                <a:schemeClr val="bg1"/>
              </a:solidFill>
            </a:ln>
            <a:effectLst>
              <a:outerShdw blurRad="457200" dist="444500" dir="7800000" sx="89000" sy="89000" algn="tr" rotWithShape="0">
                <a:prstClr val="black">
                  <a:alpha val="3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71"/>
            </a:p>
          </p:txBody>
        </p:sp>
        <p:sp>
          <p:nvSpPr>
            <p:cNvPr id="79" name="椭圆 78"/>
            <p:cNvSpPr/>
            <p:nvPr/>
          </p:nvSpPr>
          <p:spPr>
            <a:xfrm>
              <a:off x="1719372" y="1327298"/>
              <a:ext cx="1800200" cy="18002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71">
                <a:solidFill>
                  <a:schemeClr val="tx1"/>
                </a:solidFill>
              </a:endParaRPr>
            </a:p>
          </p:txBody>
        </p:sp>
      </p:grpSp>
      <p:grpSp>
        <p:nvGrpSpPr>
          <p:cNvPr id="80" name="组合 79"/>
          <p:cNvGrpSpPr/>
          <p:nvPr/>
        </p:nvGrpSpPr>
        <p:grpSpPr>
          <a:xfrm>
            <a:off x="13187539" y="204731"/>
            <a:ext cx="655637" cy="655637"/>
            <a:chOff x="1517331" y="1125257"/>
            <a:chExt cx="2204282" cy="2204282"/>
          </a:xfrm>
        </p:grpSpPr>
        <p:sp>
          <p:nvSpPr>
            <p:cNvPr id="83" name="椭圆 82"/>
            <p:cNvSpPr/>
            <p:nvPr/>
          </p:nvSpPr>
          <p:spPr>
            <a:xfrm>
              <a:off x="1517331" y="1125257"/>
              <a:ext cx="2204282" cy="2204282"/>
            </a:xfrm>
            <a:prstGeom prst="ellipse">
              <a:avLst/>
            </a:prstGeom>
            <a:gradFill>
              <a:gsLst>
                <a:gs pos="0">
                  <a:srgbClr val="EBEBEB"/>
                </a:gs>
                <a:gs pos="100000">
                  <a:srgbClr val="FEFEFE"/>
                </a:gs>
              </a:gsLst>
              <a:lin ang="7530000" scaled="0"/>
            </a:gradFill>
            <a:ln w="12700">
              <a:solidFill>
                <a:schemeClr val="bg1"/>
              </a:solidFill>
            </a:ln>
            <a:effectLst>
              <a:outerShdw blurRad="457200" dist="444500" dir="7800000" sx="89000" sy="89000" algn="tr" rotWithShape="0">
                <a:prstClr val="black">
                  <a:alpha val="3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71"/>
            </a:p>
          </p:txBody>
        </p:sp>
        <p:sp>
          <p:nvSpPr>
            <p:cNvPr id="84" name="椭圆 83"/>
            <p:cNvSpPr/>
            <p:nvPr/>
          </p:nvSpPr>
          <p:spPr>
            <a:xfrm>
              <a:off x="1719372" y="1327298"/>
              <a:ext cx="1800200" cy="180020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71">
                <a:solidFill>
                  <a:schemeClr val="tx1"/>
                </a:solidFill>
              </a:endParaRPr>
            </a:p>
          </p:txBody>
        </p:sp>
      </p:grpSp>
      <p:grpSp>
        <p:nvGrpSpPr>
          <p:cNvPr id="85" name="组合 84"/>
          <p:cNvGrpSpPr/>
          <p:nvPr/>
        </p:nvGrpSpPr>
        <p:grpSpPr>
          <a:xfrm>
            <a:off x="12371064" y="769537"/>
            <a:ext cx="935391" cy="935391"/>
            <a:chOff x="1517331" y="1125257"/>
            <a:chExt cx="2204282" cy="2204282"/>
          </a:xfrm>
        </p:grpSpPr>
        <p:sp>
          <p:nvSpPr>
            <p:cNvPr id="86" name="椭圆 85"/>
            <p:cNvSpPr/>
            <p:nvPr/>
          </p:nvSpPr>
          <p:spPr>
            <a:xfrm>
              <a:off x="1517331" y="1125257"/>
              <a:ext cx="2204282" cy="2204282"/>
            </a:xfrm>
            <a:prstGeom prst="ellipse">
              <a:avLst/>
            </a:prstGeom>
            <a:gradFill>
              <a:gsLst>
                <a:gs pos="0">
                  <a:srgbClr val="EBEBEB"/>
                </a:gs>
                <a:gs pos="100000">
                  <a:srgbClr val="FEFEFE"/>
                </a:gs>
              </a:gsLst>
              <a:lin ang="7530000" scaled="0"/>
            </a:gradFill>
            <a:ln w="12700">
              <a:solidFill>
                <a:schemeClr val="bg1"/>
              </a:solidFill>
            </a:ln>
            <a:effectLst>
              <a:outerShdw blurRad="457200" dist="444500" dir="7800000" sx="89000" sy="89000" algn="tr" rotWithShape="0">
                <a:prstClr val="black">
                  <a:alpha val="3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71"/>
            </a:p>
          </p:txBody>
        </p:sp>
        <p:sp>
          <p:nvSpPr>
            <p:cNvPr id="87" name="椭圆 86"/>
            <p:cNvSpPr/>
            <p:nvPr/>
          </p:nvSpPr>
          <p:spPr>
            <a:xfrm>
              <a:off x="1719372" y="1327298"/>
              <a:ext cx="1800200" cy="18002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71">
                <a:solidFill>
                  <a:schemeClr val="tx1"/>
                </a:solidFill>
              </a:endParaRPr>
            </a:p>
          </p:txBody>
        </p:sp>
      </p:grpSp>
      <p:grpSp>
        <p:nvGrpSpPr>
          <p:cNvPr id="88" name="组合 87"/>
          <p:cNvGrpSpPr/>
          <p:nvPr/>
        </p:nvGrpSpPr>
        <p:grpSpPr>
          <a:xfrm>
            <a:off x="11636917" y="1284982"/>
            <a:ext cx="452009" cy="452172"/>
            <a:chOff x="1463339" y="1072758"/>
            <a:chExt cx="1546058" cy="1546058"/>
          </a:xfrm>
          <a:effectLst>
            <a:outerShdw blurRad="330200" dist="215900" dir="6900000" sx="71000" sy="71000" algn="t" rotWithShape="0">
              <a:prstClr val="black">
                <a:alpha val="54000"/>
              </a:prstClr>
            </a:outerShdw>
          </a:effectLst>
        </p:grpSpPr>
        <p:sp>
          <p:nvSpPr>
            <p:cNvPr id="89" name="同心圆 88"/>
            <p:cNvSpPr/>
            <p:nvPr/>
          </p:nvSpPr>
          <p:spPr>
            <a:xfrm>
              <a:off x="1463339" y="1072758"/>
              <a:ext cx="1546058" cy="1546058"/>
            </a:xfrm>
            <a:prstGeom prst="donut">
              <a:avLst>
                <a:gd name="adj" fmla="val 4879"/>
              </a:avLst>
            </a:prstGeom>
            <a:gradFill>
              <a:gsLst>
                <a:gs pos="0">
                  <a:schemeClr val="bg1">
                    <a:lumMod val="95000"/>
                  </a:schemeClr>
                </a:gs>
                <a:gs pos="55000">
                  <a:schemeClr val="bg1">
                    <a:lumMod val="95000"/>
                  </a:schemeClr>
                </a:gs>
                <a:gs pos="100000">
                  <a:schemeClr val="bg1">
                    <a:lumMod val="8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71">
                <a:solidFill>
                  <a:schemeClr val="tx1"/>
                </a:solidFill>
              </a:endParaRPr>
            </a:p>
          </p:txBody>
        </p:sp>
        <p:sp>
          <p:nvSpPr>
            <p:cNvPr id="90" name="椭圆 89"/>
            <p:cNvSpPr/>
            <p:nvPr/>
          </p:nvSpPr>
          <p:spPr>
            <a:xfrm>
              <a:off x="1484232" y="1093651"/>
              <a:ext cx="1504274" cy="1504273"/>
            </a:xfrm>
            <a:prstGeom prst="ellipse">
              <a:avLst/>
            </a:prstGeom>
            <a:gradFill>
              <a:gsLst>
                <a:gs pos="0">
                  <a:schemeClr val="bg1"/>
                </a:gs>
                <a:gs pos="51000">
                  <a:schemeClr val="bg1">
                    <a:lumMod val="95000"/>
                  </a:schemeClr>
                </a:gs>
                <a:gs pos="100000">
                  <a:srgbClr val="C5C5C5"/>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71"/>
            </a:p>
          </p:txBody>
        </p:sp>
      </p:grpSp>
      <p:sp>
        <p:nvSpPr>
          <p:cNvPr id="51" name="TextBox 50"/>
          <p:cNvSpPr txBox="1"/>
          <p:nvPr/>
        </p:nvSpPr>
        <p:spPr>
          <a:xfrm>
            <a:off x="2547166" y="8884826"/>
            <a:ext cx="1170225" cy="486438"/>
          </a:xfrm>
          <a:prstGeom prst="rect">
            <a:avLst/>
          </a:prstGeom>
          <a:noFill/>
        </p:spPr>
        <p:txBody>
          <a:bodyPr wrap="none" rtlCol="0">
            <a:spAutoFit/>
          </a:bodyPr>
          <a:lstStyle/>
          <a:p>
            <a:r>
              <a:rPr lang="zh-CN" altLang="en-US" sz="2471" dirty="0"/>
              <a:t>延迟符</a:t>
            </a:r>
          </a:p>
        </p:txBody>
      </p:sp>
    </p:spTree>
    <p:extLst>
      <p:ext uri="{BB962C8B-B14F-4D97-AF65-F5344CB8AC3E}">
        <p14:creationId xmlns:p14="http://schemas.microsoft.com/office/powerpoint/2010/main" val="3089446937"/>
      </p:ext>
    </p:extLst>
  </p:cSld>
  <p:clrMapOvr>
    <a:masterClrMapping/>
  </p:clrMapOvr>
  <mc:AlternateContent xmlns:mc="http://schemas.openxmlformats.org/markup-compatibility/2006" xmlns:p14="http://schemas.microsoft.com/office/powerpoint/2010/main">
    <mc:Choice Requires="p14">
      <p:transition spd="slow" p14:dur="900" advTm="0">
        <p14:warp dir="in"/>
      </p:transition>
    </mc:Choice>
    <mc:Fallback xmlns="">
      <p:transition spd="slow"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grpId="0" nodeType="withEffect">
                                      <p:stCondLst>
                                        <p:cond delay="0"/>
                                      </p:stCondLst>
                                      <p:childTnLst>
                                        <p:set>
                                          <p:cBhvr>
                                            <p:cTn id="6" dur="1" fill="hold">
                                              <p:stCondLst>
                                                <p:cond delay="0"/>
                                              </p:stCondLst>
                                            </p:cTn>
                                            <p:tgtEl>
                                              <p:spTgt spid="34"/>
                                            </p:tgtEl>
                                            <p:attrNameLst>
                                              <p:attrName>style.visibility</p:attrName>
                                            </p:attrNameLst>
                                          </p:cBhvr>
                                          <p:to>
                                            <p:strVal val="visible"/>
                                          </p:to>
                                        </p:set>
                                        <p:anim calcmode="lin" valueType="num">
                                          <p:cBhvr additive="base">
                                            <p:cTn id="7" dur="500"/>
                                            <p:tgtEl>
                                              <p:spTgt spid="34"/>
                                            </p:tgtEl>
                                            <p:attrNameLst>
                                              <p:attrName>ppt_x</p:attrName>
                                            </p:attrNameLst>
                                          </p:cBhvr>
                                          <p:tavLst>
                                            <p:tav tm="0">
                                              <p:val>
                                                <p:strVal val="#ppt_x-#ppt_w*1.125000"/>
                                              </p:val>
                                            </p:tav>
                                            <p:tav tm="100000">
                                              <p:val>
                                                <p:strVal val="#ppt_x"/>
                                              </p:val>
                                            </p:tav>
                                          </p:tavLst>
                                        </p:anim>
                                        <p:animEffect transition="in" filter="wipe(right)">
                                          <p:cBhvr>
                                            <p:cTn id="8" dur="500"/>
                                            <p:tgtEl>
                                              <p:spTgt spid="34"/>
                                            </p:tgtEl>
                                          </p:cBhvr>
                                        </p:animEffect>
                                      </p:childTnLst>
                                    </p:cTn>
                                  </p:par>
                                </p:childTnLst>
                              </p:cTn>
                            </p:par>
                            <p:par>
                              <p:cTn id="9" fill="hold">
                                <p:stCondLst>
                                  <p:cond delay="500"/>
                                </p:stCondLst>
                                <p:childTnLst>
                                  <p:par>
                                    <p:cTn id="10" presetID="2" presetClass="entr" presetSubtype="12" fill="hold" nodeType="afterEffect">
                                      <p:stCondLst>
                                        <p:cond delay="0"/>
                                      </p:stCondLst>
                                      <p:childTnLst>
                                        <p:set>
                                          <p:cBhvr>
                                            <p:cTn id="11" dur="1" fill="hold">
                                              <p:stCondLst>
                                                <p:cond delay="0"/>
                                              </p:stCondLst>
                                            </p:cTn>
                                            <p:tgtEl>
                                              <p:spTgt spid="46"/>
                                            </p:tgtEl>
                                            <p:attrNameLst>
                                              <p:attrName>style.visibility</p:attrName>
                                            </p:attrNameLst>
                                          </p:cBhvr>
                                          <p:to>
                                            <p:strVal val="visible"/>
                                          </p:to>
                                        </p:set>
                                        <p:anim calcmode="lin" valueType="num">
                                          <p:cBhvr additive="base">
                                            <p:cTn id="12" dur="500" fill="hold"/>
                                            <p:tgtEl>
                                              <p:spTgt spid="46"/>
                                            </p:tgtEl>
                                            <p:attrNameLst>
                                              <p:attrName>ppt_x</p:attrName>
                                            </p:attrNameLst>
                                          </p:cBhvr>
                                          <p:tavLst>
                                            <p:tav tm="0">
                                              <p:val>
                                                <p:strVal val="0-#ppt_w/2"/>
                                              </p:val>
                                            </p:tav>
                                            <p:tav tm="100000">
                                              <p:val>
                                                <p:strVal val="#ppt_x"/>
                                              </p:val>
                                            </p:tav>
                                          </p:tavLst>
                                        </p:anim>
                                        <p:anim calcmode="lin" valueType="num">
                                          <p:cBhvr additive="base">
                                            <p:cTn id="13" dur="500" fill="hold"/>
                                            <p:tgtEl>
                                              <p:spTgt spid="46"/>
                                            </p:tgtEl>
                                            <p:attrNameLst>
                                              <p:attrName>ppt_y</p:attrName>
                                            </p:attrNameLst>
                                          </p:cBhvr>
                                          <p:tavLst>
                                            <p:tav tm="0">
                                              <p:val>
                                                <p:strVal val="1+#ppt_h/2"/>
                                              </p:val>
                                            </p:tav>
                                            <p:tav tm="100000">
                                              <p:val>
                                                <p:strVal val="#ppt_y"/>
                                              </p:val>
                                            </p:tav>
                                          </p:tavLst>
                                        </p:anim>
                                      </p:childTnLst>
                                    </p:cTn>
                                  </p:par>
                                  <p:par>
                                    <p:cTn id="14" presetID="2" presetClass="entr" presetSubtype="12" accel="90000" fill="hold" nodeType="withEffect" p14:presetBounceEnd="52000">
                                      <p:stCondLst>
                                        <p:cond delay="300"/>
                                      </p:stCondLst>
                                      <p:childTnLst>
                                        <p:set>
                                          <p:cBhvr>
                                            <p:cTn id="15" dur="1" fill="hold">
                                              <p:stCondLst>
                                                <p:cond delay="0"/>
                                              </p:stCondLst>
                                            </p:cTn>
                                            <p:tgtEl>
                                              <p:spTgt spid="73"/>
                                            </p:tgtEl>
                                            <p:attrNameLst>
                                              <p:attrName>style.visibility</p:attrName>
                                            </p:attrNameLst>
                                          </p:cBhvr>
                                          <p:to>
                                            <p:strVal val="visible"/>
                                          </p:to>
                                        </p:set>
                                        <p:anim calcmode="lin" valueType="num" p14:bounceEnd="52000">
                                          <p:cBhvr additive="base">
                                            <p:cTn id="16" dur="500" fill="hold"/>
                                            <p:tgtEl>
                                              <p:spTgt spid="73"/>
                                            </p:tgtEl>
                                            <p:attrNameLst>
                                              <p:attrName>ppt_x</p:attrName>
                                            </p:attrNameLst>
                                          </p:cBhvr>
                                          <p:tavLst>
                                            <p:tav tm="0">
                                              <p:val>
                                                <p:strVal val="0-#ppt_w/2"/>
                                              </p:val>
                                            </p:tav>
                                            <p:tav tm="100000">
                                              <p:val>
                                                <p:strVal val="#ppt_x"/>
                                              </p:val>
                                            </p:tav>
                                          </p:tavLst>
                                        </p:anim>
                                        <p:anim calcmode="lin" valueType="num" p14:bounceEnd="52000">
                                          <p:cBhvr additive="base">
                                            <p:cTn id="17" dur="500" fill="hold"/>
                                            <p:tgtEl>
                                              <p:spTgt spid="73"/>
                                            </p:tgtEl>
                                            <p:attrNameLst>
                                              <p:attrName>ppt_y</p:attrName>
                                            </p:attrNameLst>
                                          </p:cBhvr>
                                          <p:tavLst>
                                            <p:tav tm="0">
                                              <p:val>
                                                <p:strVal val="1+#ppt_h/2"/>
                                              </p:val>
                                            </p:tav>
                                            <p:tav tm="100000">
                                              <p:val>
                                                <p:strVal val="#ppt_y"/>
                                              </p:val>
                                            </p:tav>
                                          </p:tavLst>
                                        </p:anim>
                                      </p:childTnLst>
                                    </p:cTn>
                                  </p:par>
                                  <p:par>
                                    <p:cTn id="18" presetID="2" presetClass="entr" presetSubtype="12" accel="90000" fill="hold" nodeType="withEffect" p14:presetBounceEnd="52000">
                                      <p:stCondLst>
                                        <p:cond delay="600"/>
                                      </p:stCondLst>
                                      <p:childTnLst>
                                        <p:set>
                                          <p:cBhvr>
                                            <p:cTn id="19" dur="1" fill="hold">
                                              <p:stCondLst>
                                                <p:cond delay="0"/>
                                              </p:stCondLst>
                                            </p:cTn>
                                            <p:tgtEl>
                                              <p:spTgt spid="67"/>
                                            </p:tgtEl>
                                            <p:attrNameLst>
                                              <p:attrName>style.visibility</p:attrName>
                                            </p:attrNameLst>
                                          </p:cBhvr>
                                          <p:to>
                                            <p:strVal val="visible"/>
                                          </p:to>
                                        </p:set>
                                        <p:anim calcmode="lin" valueType="num" p14:bounceEnd="52000">
                                          <p:cBhvr additive="base">
                                            <p:cTn id="20" dur="500" fill="hold"/>
                                            <p:tgtEl>
                                              <p:spTgt spid="67"/>
                                            </p:tgtEl>
                                            <p:attrNameLst>
                                              <p:attrName>ppt_x</p:attrName>
                                            </p:attrNameLst>
                                          </p:cBhvr>
                                          <p:tavLst>
                                            <p:tav tm="0">
                                              <p:val>
                                                <p:strVal val="0-#ppt_w/2"/>
                                              </p:val>
                                            </p:tav>
                                            <p:tav tm="100000">
                                              <p:val>
                                                <p:strVal val="#ppt_x"/>
                                              </p:val>
                                            </p:tav>
                                          </p:tavLst>
                                        </p:anim>
                                        <p:anim calcmode="lin" valueType="num" p14:bounceEnd="52000">
                                          <p:cBhvr additive="base">
                                            <p:cTn id="21" dur="500" fill="hold"/>
                                            <p:tgtEl>
                                              <p:spTgt spid="67"/>
                                            </p:tgtEl>
                                            <p:attrNameLst>
                                              <p:attrName>ppt_y</p:attrName>
                                            </p:attrNameLst>
                                          </p:cBhvr>
                                          <p:tavLst>
                                            <p:tav tm="0">
                                              <p:val>
                                                <p:strVal val="1+#ppt_h/2"/>
                                              </p:val>
                                            </p:tav>
                                            <p:tav tm="100000">
                                              <p:val>
                                                <p:strVal val="#ppt_y"/>
                                              </p:val>
                                            </p:tav>
                                          </p:tavLst>
                                        </p:anim>
                                      </p:childTnLst>
                                    </p:cTn>
                                  </p:par>
                                  <p:par>
                                    <p:cTn id="22" presetID="2" presetClass="entr" presetSubtype="12" accel="90000" fill="hold" nodeType="withEffect" p14:presetBounceEnd="52000">
                                      <p:stCondLst>
                                        <p:cond delay="900"/>
                                      </p:stCondLst>
                                      <p:childTnLst>
                                        <p:set>
                                          <p:cBhvr>
                                            <p:cTn id="23" dur="1" fill="hold">
                                              <p:stCondLst>
                                                <p:cond delay="0"/>
                                              </p:stCondLst>
                                            </p:cTn>
                                            <p:tgtEl>
                                              <p:spTgt spid="70"/>
                                            </p:tgtEl>
                                            <p:attrNameLst>
                                              <p:attrName>style.visibility</p:attrName>
                                            </p:attrNameLst>
                                          </p:cBhvr>
                                          <p:to>
                                            <p:strVal val="visible"/>
                                          </p:to>
                                        </p:set>
                                        <p:anim calcmode="lin" valueType="num" p14:bounceEnd="52000">
                                          <p:cBhvr additive="base">
                                            <p:cTn id="24" dur="500" fill="hold"/>
                                            <p:tgtEl>
                                              <p:spTgt spid="70"/>
                                            </p:tgtEl>
                                            <p:attrNameLst>
                                              <p:attrName>ppt_x</p:attrName>
                                            </p:attrNameLst>
                                          </p:cBhvr>
                                          <p:tavLst>
                                            <p:tav tm="0">
                                              <p:val>
                                                <p:strVal val="0-#ppt_w/2"/>
                                              </p:val>
                                            </p:tav>
                                            <p:tav tm="100000">
                                              <p:val>
                                                <p:strVal val="#ppt_x"/>
                                              </p:val>
                                            </p:tav>
                                          </p:tavLst>
                                        </p:anim>
                                        <p:anim calcmode="lin" valueType="num" p14:bounceEnd="52000">
                                          <p:cBhvr additive="base">
                                            <p:cTn id="25" dur="500" fill="hold"/>
                                            <p:tgtEl>
                                              <p:spTgt spid="70"/>
                                            </p:tgtEl>
                                            <p:attrNameLst>
                                              <p:attrName>ppt_y</p:attrName>
                                            </p:attrNameLst>
                                          </p:cBhvr>
                                          <p:tavLst>
                                            <p:tav tm="0">
                                              <p:val>
                                                <p:strVal val="1+#ppt_h/2"/>
                                              </p:val>
                                            </p:tav>
                                            <p:tav tm="100000">
                                              <p:val>
                                                <p:strVal val="#ppt_y"/>
                                              </p:val>
                                            </p:tav>
                                          </p:tavLst>
                                        </p:anim>
                                      </p:childTnLst>
                                    </p:cTn>
                                  </p:par>
                                  <p:par>
                                    <p:cTn id="26" presetID="2" presetClass="entr" presetSubtype="3" accel="90000" fill="hold" nodeType="withEffect" p14:presetBounceEnd="52000">
                                      <p:stCondLst>
                                        <p:cond delay="0"/>
                                      </p:stCondLst>
                                      <p:childTnLst>
                                        <p:set>
                                          <p:cBhvr>
                                            <p:cTn id="27" dur="1" fill="hold">
                                              <p:stCondLst>
                                                <p:cond delay="0"/>
                                              </p:stCondLst>
                                            </p:cTn>
                                            <p:tgtEl>
                                              <p:spTgt spid="85"/>
                                            </p:tgtEl>
                                            <p:attrNameLst>
                                              <p:attrName>style.visibility</p:attrName>
                                            </p:attrNameLst>
                                          </p:cBhvr>
                                          <p:to>
                                            <p:strVal val="visible"/>
                                          </p:to>
                                        </p:set>
                                        <p:anim calcmode="lin" valueType="num" p14:bounceEnd="52000">
                                          <p:cBhvr additive="base">
                                            <p:cTn id="28" dur="500" fill="hold"/>
                                            <p:tgtEl>
                                              <p:spTgt spid="85"/>
                                            </p:tgtEl>
                                            <p:attrNameLst>
                                              <p:attrName>ppt_x</p:attrName>
                                            </p:attrNameLst>
                                          </p:cBhvr>
                                          <p:tavLst>
                                            <p:tav tm="0">
                                              <p:val>
                                                <p:strVal val="1+#ppt_w/2"/>
                                              </p:val>
                                            </p:tav>
                                            <p:tav tm="100000">
                                              <p:val>
                                                <p:strVal val="#ppt_x"/>
                                              </p:val>
                                            </p:tav>
                                          </p:tavLst>
                                        </p:anim>
                                        <p:anim calcmode="lin" valueType="num" p14:bounceEnd="52000">
                                          <p:cBhvr additive="base">
                                            <p:cTn id="29" dur="500" fill="hold"/>
                                            <p:tgtEl>
                                              <p:spTgt spid="85"/>
                                            </p:tgtEl>
                                            <p:attrNameLst>
                                              <p:attrName>ppt_y</p:attrName>
                                            </p:attrNameLst>
                                          </p:cBhvr>
                                          <p:tavLst>
                                            <p:tav tm="0">
                                              <p:val>
                                                <p:strVal val="0-#ppt_h/2"/>
                                              </p:val>
                                            </p:tav>
                                            <p:tav tm="100000">
                                              <p:val>
                                                <p:strVal val="#ppt_y"/>
                                              </p:val>
                                            </p:tav>
                                          </p:tavLst>
                                        </p:anim>
                                      </p:childTnLst>
                                    </p:cTn>
                                  </p:par>
                                  <p:par>
                                    <p:cTn id="30" presetID="2" presetClass="entr" presetSubtype="3" accel="90000" fill="hold" nodeType="withEffect" p14:presetBounceEnd="52000">
                                      <p:stCondLst>
                                        <p:cond delay="300"/>
                                      </p:stCondLst>
                                      <p:childTnLst>
                                        <p:set>
                                          <p:cBhvr>
                                            <p:cTn id="31" dur="1" fill="hold">
                                              <p:stCondLst>
                                                <p:cond delay="0"/>
                                              </p:stCondLst>
                                            </p:cTn>
                                            <p:tgtEl>
                                              <p:spTgt spid="77"/>
                                            </p:tgtEl>
                                            <p:attrNameLst>
                                              <p:attrName>style.visibility</p:attrName>
                                            </p:attrNameLst>
                                          </p:cBhvr>
                                          <p:to>
                                            <p:strVal val="visible"/>
                                          </p:to>
                                        </p:set>
                                        <p:anim calcmode="lin" valueType="num" p14:bounceEnd="52000">
                                          <p:cBhvr additive="base">
                                            <p:cTn id="32" dur="500" fill="hold"/>
                                            <p:tgtEl>
                                              <p:spTgt spid="77"/>
                                            </p:tgtEl>
                                            <p:attrNameLst>
                                              <p:attrName>ppt_x</p:attrName>
                                            </p:attrNameLst>
                                          </p:cBhvr>
                                          <p:tavLst>
                                            <p:tav tm="0">
                                              <p:val>
                                                <p:strVal val="1+#ppt_w/2"/>
                                              </p:val>
                                            </p:tav>
                                            <p:tav tm="100000">
                                              <p:val>
                                                <p:strVal val="#ppt_x"/>
                                              </p:val>
                                            </p:tav>
                                          </p:tavLst>
                                        </p:anim>
                                        <p:anim calcmode="lin" valueType="num" p14:bounceEnd="52000">
                                          <p:cBhvr additive="base">
                                            <p:cTn id="33" dur="500" fill="hold"/>
                                            <p:tgtEl>
                                              <p:spTgt spid="77"/>
                                            </p:tgtEl>
                                            <p:attrNameLst>
                                              <p:attrName>ppt_y</p:attrName>
                                            </p:attrNameLst>
                                          </p:cBhvr>
                                          <p:tavLst>
                                            <p:tav tm="0">
                                              <p:val>
                                                <p:strVal val="0-#ppt_h/2"/>
                                              </p:val>
                                            </p:tav>
                                            <p:tav tm="100000">
                                              <p:val>
                                                <p:strVal val="#ppt_y"/>
                                              </p:val>
                                            </p:tav>
                                          </p:tavLst>
                                        </p:anim>
                                      </p:childTnLst>
                                    </p:cTn>
                                  </p:par>
                                  <p:par>
                                    <p:cTn id="34" presetID="2" presetClass="entr" presetSubtype="3" accel="90000" fill="hold" nodeType="withEffect" p14:presetBounceEnd="52000">
                                      <p:stCondLst>
                                        <p:cond delay="600"/>
                                      </p:stCondLst>
                                      <p:childTnLst>
                                        <p:set>
                                          <p:cBhvr>
                                            <p:cTn id="35" dur="1" fill="hold">
                                              <p:stCondLst>
                                                <p:cond delay="0"/>
                                              </p:stCondLst>
                                            </p:cTn>
                                            <p:tgtEl>
                                              <p:spTgt spid="80"/>
                                            </p:tgtEl>
                                            <p:attrNameLst>
                                              <p:attrName>style.visibility</p:attrName>
                                            </p:attrNameLst>
                                          </p:cBhvr>
                                          <p:to>
                                            <p:strVal val="visible"/>
                                          </p:to>
                                        </p:set>
                                        <p:anim calcmode="lin" valueType="num" p14:bounceEnd="52000">
                                          <p:cBhvr additive="base">
                                            <p:cTn id="36" dur="500" fill="hold"/>
                                            <p:tgtEl>
                                              <p:spTgt spid="80"/>
                                            </p:tgtEl>
                                            <p:attrNameLst>
                                              <p:attrName>ppt_x</p:attrName>
                                            </p:attrNameLst>
                                          </p:cBhvr>
                                          <p:tavLst>
                                            <p:tav tm="0">
                                              <p:val>
                                                <p:strVal val="1+#ppt_w/2"/>
                                              </p:val>
                                            </p:tav>
                                            <p:tav tm="100000">
                                              <p:val>
                                                <p:strVal val="#ppt_x"/>
                                              </p:val>
                                            </p:tav>
                                          </p:tavLst>
                                        </p:anim>
                                        <p:anim calcmode="lin" valueType="num" p14:bounceEnd="52000">
                                          <p:cBhvr additive="base">
                                            <p:cTn id="37" dur="500" fill="hold"/>
                                            <p:tgtEl>
                                              <p:spTgt spid="80"/>
                                            </p:tgtEl>
                                            <p:attrNameLst>
                                              <p:attrName>ppt_y</p:attrName>
                                            </p:attrNameLst>
                                          </p:cBhvr>
                                          <p:tavLst>
                                            <p:tav tm="0">
                                              <p:val>
                                                <p:strVal val="0-#ppt_h/2"/>
                                              </p:val>
                                            </p:tav>
                                            <p:tav tm="100000">
                                              <p:val>
                                                <p:strVal val="#ppt_y"/>
                                              </p:val>
                                            </p:tav>
                                          </p:tavLst>
                                        </p:anim>
                                      </p:childTnLst>
                                    </p:cTn>
                                  </p:par>
                                  <p:par>
                                    <p:cTn id="38" presetID="2" presetClass="entr" presetSubtype="3" accel="90000" fill="hold" nodeType="withEffect" p14:presetBounceEnd="52000">
                                      <p:stCondLst>
                                        <p:cond delay="900"/>
                                      </p:stCondLst>
                                      <p:childTnLst>
                                        <p:set>
                                          <p:cBhvr>
                                            <p:cTn id="39" dur="1" fill="hold">
                                              <p:stCondLst>
                                                <p:cond delay="0"/>
                                              </p:stCondLst>
                                            </p:cTn>
                                            <p:tgtEl>
                                              <p:spTgt spid="88"/>
                                            </p:tgtEl>
                                            <p:attrNameLst>
                                              <p:attrName>style.visibility</p:attrName>
                                            </p:attrNameLst>
                                          </p:cBhvr>
                                          <p:to>
                                            <p:strVal val="visible"/>
                                          </p:to>
                                        </p:set>
                                        <p:anim calcmode="lin" valueType="num" p14:bounceEnd="52000">
                                          <p:cBhvr additive="base">
                                            <p:cTn id="40" dur="500" fill="hold"/>
                                            <p:tgtEl>
                                              <p:spTgt spid="88"/>
                                            </p:tgtEl>
                                            <p:attrNameLst>
                                              <p:attrName>ppt_x</p:attrName>
                                            </p:attrNameLst>
                                          </p:cBhvr>
                                          <p:tavLst>
                                            <p:tav tm="0">
                                              <p:val>
                                                <p:strVal val="1+#ppt_w/2"/>
                                              </p:val>
                                            </p:tav>
                                            <p:tav tm="100000">
                                              <p:val>
                                                <p:strVal val="#ppt_x"/>
                                              </p:val>
                                            </p:tav>
                                          </p:tavLst>
                                        </p:anim>
                                        <p:anim calcmode="lin" valueType="num" p14:bounceEnd="52000">
                                          <p:cBhvr additive="base">
                                            <p:cTn id="41" dur="500" fill="hold"/>
                                            <p:tgtEl>
                                              <p:spTgt spid="88"/>
                                            </p:tgtEl>
                                            <p:attrNameLst>
                                              <p:attrName>ppt_y</p:attrName>
                                            </p:attrNameLst>
                                          </p:cBhvr>
                                          <p:tavLst>
                                            <p:tav tm="0">
                                              <p:val>
                                                <p:strVal val="0-#ppt_h/2"/>
                                              </p:val>
                                            </p:tav>
                                            <p:tav tm="100000">
                                              <p:val>
                                                <p:strVal val="#ppt_y"/>
                                              </p:val>
                                            </p:tav>
                                          </p:tavLst>
                                        </p:anim>
                                      </p:childTnLst>
                                    </p:cTn>
                                  </p:par>
                                </p:childTnLst>
                              </p:cTn>
                            </p:par>
                            <p:par>
                              <p:cTn id="42" fill="hold">
                                <p:stCondLst>
                                  <p:cond delay="1900"/>
                                </p:stCondLst>
                                <p:childTnLst>
                                  <p:par>
                                    <p:cTn id="43" presetID="23" presetClass="entr" presetSubtype="16" fill="hold" nodeType="afterEffect">
                                      <p:stCondLst>
                                        <p:cond delay="0"/>
                                      </p:stCondLst>
                                      <p:childTnLst>
                                        <p:set>
                                          <p:cBhvr>
                                            <p:cTn id="44" dur="1" fill="hold">
                                              <p:stCondLst>
                                                <p:cond delay="0"/>
                                              </p:stCondLst>
                                            </p:cTn>
                                            <p:tgtEl>
                                              <p:spTgt spid="50"/>
                                            </p:tgtEl>
                                            <p:attrNameLst>
                                              <p:attrName>style.visibility</p:attrName>
                                            </p:attrNameLst>
                                          </p:cBhvr>
                                          <p:to>
                                            <p:strVal val="visible"/>
                                          </p:to>
                                        </p:set>
                                        <p:anim calcmode="lin" valueType="num">
                                          <p:cBhvr>
                                            <p:cTn id="45" dur="500" fill="hold"/>
                                            <p:tgtEl>
                                              <p:spTgt spid="50"/>
                                            </p:tgtEl>
                                            <p:attrNameLst>
                                              <p:attrName>ppt_w</p:attrName>
                                            </p:attrNameLst>
                                          </p:cBhvr>
                                          <p:tavLst>
                                            <p:tav tm="0">
                                              <p:val>
                                                <p:fltVal val="0"/>
                                              </p:val>
                                            </p:tav>
                                            <p:tav tm="100000">
                                              <p:val>
                                                <p:strVal val="#ppt_w"/>
                                              </p:val>
                                            </p:tav>
                                          </p:tavLst>
                                        </p:anim>
                                        <p:anim calcmode="lin" valueType="num">
                                          <p:cBhvr>
                                            <p:cTn id="46" dur="500" fill="hold"/>
                                            <p:tgtEl>
                                              <p:spTgt spid="50"/>
                                            </p:tgtEl>
                                            <p:attrNameLst>
                                              <p:attrName>ppt_h</p:attrName>
                                            </p:attrNameLst>
                                          </p:cBhvr>
                                          <p:tavLst>
                                            <p:tav tm="0">
                                              <p:val>
                                                <p:fltVal val="0"/>
                                              </p:val>
                                            </p:tav>
                                            <p:tav tm="100000">
                                              <p:val>
                                                <p:strVal val="#ppt_h"/>
                                              </p:val>
                                            </p:tav>
                                          </p:tavLst>
                                        </p:anim>
                                      </p:childTnLst>
                                    </p:cTn>
                                  </p:par>
                                  <p:par>
                                    <p:cTn id="47" presetID="10" presetClass="entr" presetSubtype="0" fill="hold" grpId="0" nodeType="withEffect">
                                      <p:stCondLst>
                                        <p:cond delay="200"/>
                                      </p:stCondLst>
                                      <p:childTnLst>
                                        <p:set>
                                          <p:cBhvr>
                                            <p:cTn id="48" dur="1" fill="hold">
                                              <p:stCondLst>
                                                <p:cond delay="0"/>
                                              </p:stCondLst>
                                            </p:cTn>
                                            <p:tgtEl>
                                              <p:spTgt spid="49"/>
                                            </p:tgtEl>
                                            <p:attrNameLst>
                                              <p:attrName>style.visibility</p:attrName>
                                            </p:attrNameLst>
                                          </p:cBhvr>
                                          <p:to>
                                            <p:strVal val="visible"/>
                                          </p:to>
                                        </p:set>
                                        <p:animEffect transition="in" filter="fade">
                                          <p:cBhvr>
                                            <p:cTn id="49" dur="900"/>
                                            <p:tgtEl>
                                              <p:spTgt spid="49"/>
                                            </p:tgtEl>
                                          </p:cBhvr>
                                        </p:animEffect>
                                      </p:childTnLst>
                                    </p:cTn>
                                  </p:par>
                                </p:childTnLst>
                              </p:cTn>
                            </p:par>
                            <p:par>
                              <p:cTn id="50" fill="hold">
                                <p:stCondLst>
                                  <p:cond delay="3000"/>
                                </p:stCondLst>
                                <p:childTnLst>
                                  <p:par>
                                    <p:cTn id="51" presetID="47" presetClass="entr" presetSubtype="0" fill="hold" grpId="0" nodeType="afterEffect">
                                      <p:stCondLst>
                                        <p:cond delay="0"/>
                                      </p:stCondLst>
                                      <p:childTnLst>
                                        <p:set>
                                          <p:cBhvr>
                                            <p:cTn id="52" dur="1" fill="hold">
                                              <p:stCondLst>
                                                <p:cond delay="0"/>
                                              </p:stCondLst>
                                            </p:cTn>
                                            <p:tgtEl>
                                              <p:spTgt spid="76"/>
                                            </p:tgtEl>
                                            <p:attrNameLst>
                                              <p:attrName>style.visibility</p:attrName>
                                            </p:attrNameLst>
                                          </p:cBhvr>
                                          <p:to>
                                            <p:strVal val="visible"/>
                                          </p:to>
                                        </p:set>
                                        <p:animEffect transition="in" filter="fade">
                                          <p:cBhvr>
                                            <p:cTn id="53" dur="500"/>
                                            <p:tgtEl>
                                              <p:spTgt spid="76"/>
                                            </p:tgtEl>
                                          </p:cBhvr>
                                        </p:animEffect>
                                        <p:anim calcmode="lin" valueType="num">
                                          <p:cBhvr>
                                            <p:cTn id="54" dur="500" fill="hold"/>
                                            <p:tgtEl>
                                              <p:spTgt spid="76"/>
                                            </p:tgtEl>
                                            <p:attrNameLst>
                                              <p:attrName>ppt_x</p:attrName>
                                            </p:attrNameLst>
                                          </p:cBhvr>
                                          <p:tavLst>
                                            <p:tav tm="0">
                                              <p:val>
                                                <p:strVal val="#ppt_x"/>
                                              </p:val>
                                            </p:tav>
                                            <p:tav tm="100000">
                                              <p:val>
                                                <p:strVal val="#ppt_x"/>
                                              </p:val>
                                            </p:tav>
                                          </p:tavLst>
                                        </p:anim>
                                        <p:anim calcmode="lin" valueType="num">
                                          <p:cBhvr>
                                            <p:cTn id="55" dur="500" fill="hold"/>
                                            <p:tgtEl>
                                              <p:spTgt spid="76"/>
                                            </p:tgtEl>
                                            <p:attrNameLst>
                                              <p:attrName>ppt_y</p:attrName>
                                            </p:attrNameLst>
                                          </p:cBhvr>
                                          <p:tavLst>
                                            <p:tav tm="0">
                                              <p:val>
                                                <p:strVal val="#ppt_y-.1"/>
                                              </p:val>
                                            </p:tav>
                                            <p:tav tm="100000">
                                              <p:val>
                                                <p:strVal val="#ppt_y"/>
                                              </p:val>
                                            </p:tav>
                                          </p:tavLst>
                                        </p:anim>
                                      </p:childTnLst>
                                    </p:cTn>
                                  </p:par>
                                </p:childTnLst>
                              </p:cTn>
                            </p:par>
                            <p:par>
                              <p:cTn id="56" fill="hold">
                                <p:stCondLst>
                                  <p:cond delay="3500"/>
                                </p:stCondLst>
                                <p:childTnLst>
                                  <p:par>
                                    <p:cTn id="57" presetID="2" presetClass="entr" presetSubtype="4" fill="hold" grpId="0" nodeType="afterEffect">
                                      <p:stCondLst>
                                        <p:cond delay="0"/>
                                      </p:stCondLst>
                                      <p:childTnLst>
                                        <p:set>
                                          <p:cBhvr>
                                            <p:cTn id="58" dur="1" fill="hold">
                                              <p:stCondLst>
                                                <p:cond delay="0"/>
                                              </p:stCondLst>
                                            </p:cTn>
                                            <p:tgtEl>
                                              <p:spTgt spid="37"/>
                                            </p:tgtEl>
                                            <p:attrNameLst>
                                              <p:attrName>style.visibility</p:attrName>
                                            </p:attrNameLst>
                                          </p:cBhvr>
                                          <p:to>
                                            <p:strVal val="visible"/>
                                          </p:to>
                                        </p:set>
                                        <p:anim calcmode="lin" valueType="num">
                                          <p:cBhvr additive="base">
                                            <p:cTn id="59" dur="500" fill="hold"/>
                                            <p:tgtEl>
                                              <p:spTgt spid="37"/>
                                            </p:tgtEl>
                                            <p:attrNameLst>
                                              <p:attrName>ppt_x</p:attrName>
                                            </p:attrNameLst>
                                          </p:cBhvr>
                                          <p:tavLst>
                                            <p:tav tm="0">
                                              <p:val>
                                                <p:strVal val="#ppt_x"/>
                                              </p:val>
                                            </p:tav>
                                            <p:tav tm="100000">
                                              <p:val>
                                                <p:strVal val="#ppt_x"/>
                                              </p:val>
                                            </p:tav>
                                          </p:tavLst>
                                        </p:anim>
                                        <p:anim calcmode="lin" valueType="num">
                                          <p:cBhvr additive="base">
                                            <p:cTn id="60" dur="500" fill="hold"/>
                                            <p:tgtEl>
                                              <p:spTgt spid="37"/>
                                            </p:tgtEl>
                                            <p:attrNameLst>
                                              <p:attrName>ppt_y</p:attrName>
                                            </p:attrNameLst>
                                          </p:cBhvr>
                                          <p:tavLst>
                                            <p:tav tm="0">
                                              <p:val>
                                                <p:strVal val="1+#ppt_h/2"/>
                                              </p:val>
                                            </p:tav>
                                            <p:tav tm="100000">
                                              <p:val>
                                                <p:strVal val="#ppt_y"/>
                                              </p:val>
                                            </p:tav>
                                          </p:tavLst>
                                        </p:anim>
                                      </p:childTnLst>
                                    </p:cTn>
                                  </p:par>
                                  <p:par>
                                    <p:cTn id="61" presetID="2" presetClass="entr" presetSubtype="4" fill="hold" grpId="0" nodeType="withEffect">
                                      <p:stCondLst>
                                        <p:cond delay="200"/>
                                      </p:stCondLst>
                                      <p:childTnLst>
                                        <p:set>
                                          <p:cBhvr>
                                            <p:cTn id="62" dur="1" fill="hold">
                                              <p:stCondLst>
                                                <p:cond delay="0"/>
                                              </p:stCondLst>
                                            </p:cTn>
                                            <p:tgtEl>
                                              <p:spTgt spid="41"/>
                                            </p:tgtEl>
                                            <p:attrNameLst>
                                              <p:attrName>style.visibility</p:attrName>
                                            </p:attrNameLst>
                                          </p:cBhvr>
                                          <p:to>
                                            <p:strVal val="visible"/>
                                          </p:to>
                                        </p:set>
                                        <p:anim calcmode="lin" valueType="num">
                                          <p:cBhvr additive="base">
                                            <p:cTn id="63" dur="500" fill="hold"/>
                                            <p:tgtEl>
                                              <p:spTgt spid="41"/>
                                            </p:tgtEl>
                                            <p:attrNameLst>
                                              <p:attrName>ppt_x</p:attrName>
                                            </p:attrNameLst>
                                          </p:cBhvr>
                                          <p:tavLst>
                                            <p:tav tm="0">
                                              <p:val>
                                                <p:strVal val="#ppt_x"/>
                                              </p:val>
                                            </p:tav>
                                            <p:tav tm="100000">
                                              <p:val>
                                                <p:strVal val="#ppt_x"/>
                                              </p:val>
                                            </p:tav>
                                          </p:tavLst>
                                        </p:anim>
                                        <p:anim calcmode="lin" valueType="num">
                                          <p:cBhvr additive="base">
                                            <p:cTn id="64" dur="500" fill="hold"/>
                                            <p:tgtEl>
                                              <p:spTgt spid="41"/>
                                            </p:tgtEl>
                                            <p:attrNameLst>
                                              <p:attrName>ppt_y</p:attrName>
                                            </p:attrNameLst>
                                          </p:cBhvr>
                                          <p:tavLst>
                                            <p:tav tm="0">
                                              <p:val>
                                                <p:strVal val="1+#ppt_h/2"/>
                                              </p:val>
                                            </p:tav>
                                            <p:tav tm="100000">
                                              <p:val>
                                                <p:strVal val="#ppt_y"/>
                                              </p:val>
                                            </p:tav>
                                          </p:tavLst>
                                        </p:anim>
                                      </p:childTnLst>
                                    </p:cTn>
                                  </p:par>
                                  <p:par>
                                    <p:cTn id="65" presetID="2" presetClass="entr" presetSubtype="4" fill="hold" grpId="0" nodeType="withEffect">
                                      <p:stCondLst>
                                        <p:cond delay="400"/>
                                      </p:stCondLst>
                                      <p:childTnLst>
                                        <p:set>
                                          <p:cBhvr>
                                            <p:cTn id="66" dur="1" fill="hold">
                                              <p:stCondLst>
                                                <p:cond delay="0"/>
                                              </p:stCondLst>
                                            </p:cTn>
                                            <p:tgtEl>
                                              <p:spTgt spid="42"/>
                                            </p:tgtEl>
                                            <p:attrNameLst>
                                              <p:attrName>style.visibility</p:attrName>
                                            </p:attrNameLst>
                                          </p:cBhvr>
                                          <p:to>
                                            <p:strVal val="visible"/>
                                          </p:to>
                                        </p:set>
                                        <p:anim calcmode="lin" valueType="num">
                                          <p:cBhvr additive="base">
                                            <p:cTn id="67" dur="500" fill="hold"/>
                                            <p:tgtEl>
                                              <p:spTgt spid="42"/>
                                            </p:tgtEl>
                                            <p:attrNameLst>
                                              <p:attrName>ppt_x</p:attrName>
                                            </p:attrNameLst>
                                          </p:cBhvr>
                                          <p:tavLst>
                                            <p:tav tm="0">
                                              <p:val>
                                                <p:strVal val="#ppt_x"/>
                                              </p:val>
                                            </p:tav>
                                            <p:tav tm="100000">
                                              <p:val>
                                                <p:strVal val="#ppt_x"/>
                                              </p:val>
                                            </p:tav>
                                          </p:tavLst>
                                        </p:anim>
                                        <p:anim calcmode="lin" valueType="num">
                                          <p:cBhvr additive="base">
                                            <p:cTn id="68" dur="500" fill="hold"/>
                                            <p:tgtEl>
                                              <p:spTgt spid="42"/>
                                            </p:tgtEl>
                                            <p:attrNameLst>
                                              <p:attrName>ppt_y</p:attrName>
                                            </p:attrNameLst>
                                          </p:cBhvr>
                                          <p:tavLst>
                                            <p:tav tm="0">
                                              <p:val>
                                                <p:strVal val="1+#ppt_h/2"/>
                                              </p:val>
                                            </p:tav>
                                            <p:tav tm="100000">
                                              <p:val>
                                                <p:strVal val="#ppt_y"/>
                                              </p:val>
                                            </p:tav>
                                          </p:tavLst>
                                        </p:anim>
                                      </p:childTnLst>
                                    </p:cTn>
                                  </p:par>
                                  <p:par>
                                    <p:cTn id="69" presetID="2" presetClass="entr" presetSubtype="4" fill="hold" grpId="0" nodeType="withEffect">
                                      <p:stCondLst>
                                        <p:cond delay="600"/>
                                      </p:stCondLst>
                                      <p:childTnLst>
                                        <p:set>
                                          <p:cBhvr>
                                            <p:cTn id="70" dur="1" fill="hold">
                                              <p:stCondLst>
                                                <p:cond delay="0"/>
                                              </p:stCondLst>
                                            </p:cTn>
                                            <p:tgtEl>
                                              <p:spTgt spid="43"/>
                                            </p:tgtEl>
                                            <p:attrNameLst>
                                              <p:attrName>style.visibility</p:attrName>
                                            </p:attrNameLst>
                                          </p:cBhvr>
                                          <p:to>
                                            <p:strVal val="visible"/>
                                          </p:to>
                                        </p:set>
                                        <p:anim calcmode="lin" valueType="num">
                                          <p:cBhvr additive="base">
                                            <p:cTn id="71" dur="500" fill="hold"/>
                                            <p:tgtEl>
                                              <p:spTgt spid="43"/>
                                            </p:tgtEl>
                                            <p:attrNameLst>
                                              <p:attrName>ppt_x</p:attrName>
                                            </p:attrNameLst>
                                          </p:cBhvr>
                                          <p:tavLst>
                                            <p:tav tm="0">
                                              <p:val>
                                                <p:strVal val="#ppt_x"/>
                                              </p:val>
                                            </p:tav>
                                            <p:tav tm="100000">
                                              <p:val>
                                                <p:strVal val="#ppt_x"/>
                                              </p:val>
                                            </p:tav>
                                          </p:tavLst>
                                        </p:anim>
                                        <p:anim calcmode="lin" valueType="num">
                                          <p:cBhvr additive="base">
                                            <p:cTn id="72" dur="500" fill="hold"/>
                                            <p:tgtEl>
                                              <p:spTgt spid="43"/>
                                            </p:tgtEl>
                                            <p:attrNameLst>
                                              <p:attrName>ppt_y</p:attrName>
                                            </p:attrNameLst>
                                          </p:cBhvr>
                                          <p:tavLst>
                                            <p:tav tm="0">
                                              <p:val>
                                                <p:strVal val="1+#ppt_h/2"/>
                                              </p:val>
                                            </p:tav>
                                            <p:tav tm="100000">
                                              <p:val>
                                                <p:strVal val="#ppt_y"/>
                                              </p:val>
                                            </p:tav>
                                          </p:tavLst>
                                        </p:anim>
                                      </p:childTnLst>
                                    </p:cTn>
                                  </p:par>
                                  <p:par>
                                    <p:cTn id="73" presetID="2" presetClass="entr" presetSubtype="4" fill="hold" grpId="0" nodeType="withEffect">
                                      <p:stCondLst>
                                        <p:cond delay="800"/>
                                      </p:stCondLst>
                                      <p:childTnLst>
                                        <p:set>
                                          <p:cBhvr>
                                            <p:cTn id="74" dur="1" fill="hold">
                                              <p:stCondLst>
                                                <p:cond delay="0"/>
                                              </p:stCondLst>
                                            </p:cTn>
                                            <p:tgtEl>
                                              <p:spTgt spid="44"/>
                                            </p:tgtEl>
                                            <p:attrNameLst>
                                              <p:attrName>style.visibility</p:attrName>
                                            </p:attrNameLst>
                                          </p:cBhvr>
                                          <p:to>
                                            <p:strVal val="visible"/>
                                          </p:to>
                                        </p:set>
                                        <p:anim calcmode="lin" valueType="num">
                                          <p:cBhvr additive="base">
                                            <p:cTn id="75" dur="500" fill="hold"/>
                                            <p:tgtEl>
                                              <p:spTgt spid="44"/>
                                            </p:tgtEl>
                                            <p:attrNameLst>
                                              <p:attrName>ppt_x</p:attrName>
                                            </p:attrNameLst>
                                          </p:cBhvr>
                                          <p:tavLst>
                                            <p:tav tm="0">
                                              <p:val>
                                                <p:strVal val="#ppt_x"/>
                                              </p:val>
                                            </p:tav>
                                            <p:tav tm="100000">
                                              <p:val>
                                                <p:strVal val="#ppt_x"/>
                                              </p:val>
                                            </p:tav>
                                          </p:tavLst>
                                        </p:anim>
                                        <p:anim calcmode="lin" valueType="num">
                                          <p:cBhvr additive="base">
                                            <p:cTn id="76" dur="500" fill="hold"/>
                                            <p:tgtEl>
                                              <p:spTgt spid="44"/>
                                            </p:tgtEl>
                                            <p:attrNameLst>
                                              <p:attrName>ppt_y</p:attrName>
                                            </p:attrNameLst>
                                          </p:cBhvr>
                                          <p:tavLst>
                                            <p:tav tm="0">
                                              <p:val>
                                                <p:strVal val="1+#ppt_h/2"/>
                                              </p:val>
                                            </p:tav>
                                            <p:tav tm="100000">
                                              <p:val>
                                                <p:strVal val="#ppt_y"/>
                                              </p:val>
                                            </p:tav>
                                          </p:tavLst>
                                        </p:anim>
                                      </p:childTnLst>
                                    </p:cTn>
                                  </p:par>
                                  <p:par>
                                    <p:cTn id="77" presetID="2" presetClass="entr" presetSubtype="4" fill="hold" grpId="0" nodeType="withEffect">
                                      <p:stCondLst>
                                        <p:cond delay="1000"/>
                                      </p:stCondLst>
                                      <p:childTnLst>
                                        <p:set>
                                          <p:cBhvr>
                                            <p:cTn id="78" dur="1" fill="hold">
                                              <p:stCondLst>
                                                <p:cond delay="0"/>
                                              </p:stCondLst>
                                            </p:cTn>
                                            <p:tgtEl>
                                              <p:spTgt spid="45"/>
                                            </p:tgtEl>
                                            <p:attrNameLst>
                                              <p:attrName>style.visibility</p:attrName>
                                            </p:attrNameLst>
                                          </p:cBhvr>
                                          <p:to>
                                            <p:strVal val="visible"/>
                                          </p:to>
                                        </p:set>
                                        <p:anim calcmode="lin" valueType="num">
                                          <p:cBhvr additive="base">
                                            <p:cTn id="79" dur="500" fill="hold"/>
                                            <p:tgtEl>
                                              <p:spTgt spid="45"/>
                                            </p:tgtEl>
                                            <p:attrNameLst>
                                              <p:attrName>ppt_x</p:attrName>
                                            </p:attrNameLst>
                                          </p:cBhvr>
                                          <p:tavLst>
                                            <p:tav tm="0">
                                              <p:val>
                                                <p:strVal val="#ppt_x"/>
                                              </p:val>
                                            </p:tav>
                                            <p:tav tm="100000">
                                              <p:val>
                                                <p:strVal val="#ppt_x"/>
                                              </p:val>
                                            </p:tav>
                                          </p:tavLst>
                                        </p:anim>
                                        <p:anim calcmode="lin" valueType="num">
                                          <p:cBhvr additive="base">
                                            <p:cTn id="80" dur="500" fill="hold"/>
                                            <p:tgtEl>
                                              <p:spTgt spid="45"/>
                                            </p:tgtEl>
                                            <p:attrNameLst>
                                              <p:attrName>ppt_y</p:attrName>
                                            </p:attrNameLst>
                                          </p:cBhvr>
                                          <p:tavLst>
                                            <p:tav tm="0">
                                              <p:val>
                                                <p:strVal val="1+#ppt_h/2"/>
                                              </p:val>
                                            </p:tav>
                                            <p:tav tm="100000">
                                              <p:val>
                                                <p:strVal val="#ppt_y"/>
                                              </p:val>
                                            </p:tav>
                                          </p:tavLst>
                                        </p:anim>
                                      </p:childTnLst>
                                    </p:cTn>
                                  </p:par>
                                </p:childTnLst>
                              </p:cTn>
                            </p:par>
                            <p:par>
                              <p:cTn id="81" fill="hold">
                                <p:stCondLst>
                                  <p:cond delay="5000"/>
                                </p:stCondLst>
                                <p:childTnLst>
                                  <p:par>
                                    <p:cTn id="82" presetID="10" presetClass="entr" presetSubtype="0" fill="hold" grpId="0" nodeType="afterEffect">
                                      <p:stCondLst>
                                        <p:cond delay="0"/>
                                      </p:stCondLst>
                                      <p:childTnLst>
                                        <p:set>
                                          <p:cBhvr>
                                            <p:cTn id="83" dur="1" fill="hold">
                                              <p:stCondLst>
                                                <p:cond delay="0"/>
                                              </p:stCondLst>
                                            </p:cTn>
                                            <p:tgtEl>
                                              <p:spTgt spid="51"/>
                                            </p:tgtEl>
                                            <p:attrNameLst>
                                              <p:attrName>style.visibility</p:attrName>
                                            </p:attrNameLst>
                                          </p:cBhvr>
                                          <p:to>
                                            <p:strVal val="visible"/>
                                          </p:to>
                                        </p:set>
                                        <p:animEffect transition="in" filter="fade">
                                          <p:cBhvr>
                                            <p:cTn id="84" dur="500"/>
                                            <p:tgtEl>
                                              <p:spTgt spid="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animBg="1"/>
          <p:bldP spid="37" grpId="0"/>
          <p:bldP spid="41" grpId="0"/>
          <p:bldP spid="42" grpId="0"/>
          <p:bldP spid="43" grpId="0"/>
          <p:bldP spid="44" grpId="0"/>
          <p:bldP spid="45" grpId="0"/>
          <p:bldP spid="49" grpId="0" animBg="1"/>
          <p:bldP spid="76" grpId="0"/>
          <p:bldP spid="51"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grpId="0" nodeType="withEffect">
                                      <p:stCondLst>
                                        <p:cond delay="0"/>
                                      </p:stCondLst>
                                      <p:childTnLst>
                                        <p:set>
                                          <p:cBhvr>
                                            <p:cTn id="6" dur="1" fill="hold">
                                              <p:stCondLst>
                                                <p:cond delay="0"/>
                                              </p:stCondLst>
                                            </p:cTn>
                                            <p:tgtEl>
                                              <p:spTgt spid="34"/>
                                            </p:tgtEl>
                                            <p:attrNameLst>
                                              <p:attrName>style.visibility</p:attrName>
                                            </p:attrNameLst>
                                          </p:cBhvr>
                                          <p:to>
                                            <p:strVal val="visible"/>
                                          </p:to>
                                        </p:set>
                                        <p:anim calcmode="lin" valueType="num">
                                          <p:cBhvr additive="base">
                                            <p:cTn id="7" dur="500"/>
                                            <p:tgtEl>
                                              <p:spTgt spid="34"/>
                                            </p:tgtEl>
                                            <p:attrNameLst>
                                              <p:attrName>ppt_x</p:attrName>
                                            </p:attrNameLst>
                                          </p:cBhvr>
                                          <p:tavLst>
                                            <p:tav tm="0">
                                              <p:val>
                                                <p:strVal val="#ppt_x-#ppt_w*1.125000"/>
                                              </p:val>
                                            </p:tav>
                                            <p:tav tm="100000">
                                              <p:val>
                                                <p:strVal val="#ppt_x"/>
                                              </p:val>
                                            </p:tav>
                                          </p:tavLst>
                                        </p:anim>
                                        <p:animEffect transition="in" filter="wipe(right)">
                                          <p:cBhvr>
                                            <p:cTn id="8" dur="500"/>
                                            <p:tgtEl>
                                              <p:spTgt spid="34"/>
                                            </p:tgtEl>
                                          </p:cBhvr>
                                        </p:animEffect>
                                      </p:childTnLst>
                                    </p:cTn>
                                  </p:par>
                                </p:childTnLst>
                              </p:cTn>
                            </p:par>
                            <p:par>
                              <p:cTn id="9" fill="hold">
                                <p:stCondLst>
                                  <p:cond delay="500"/>
                                </p:stCondLst>
                                <p:childTnLst>
                                  <p:par>
                                    <p:cTn id="10" presetID="2" presetClass="entr" presetSubtype="12" fill="hold" nodeType="afterEffect">
                                      <p:stCondLst>
                                        <p:cond delay="0"/>
                                      </p:stCondLst>
                                      <p:childTnLst>
                                        <p:set>
                                          <p:cBhvr>
                                            <p:cTn id="11" dur="1" fill="hold">
                                              <p:stCondLst>
                                                <p:cond delay="0"/>
                                              </p:stCondLst>
                                            </p:cTn>
                                            <p:tgtEl>
                                              <p:spTgt spid="46"/>
                                            </p:tgtEl>
                                            <p:attrNameLst>
                                              <p:attrName>style.visibility</p:attrName>
                                            </p:attrNameLst>
                                          </p:cBhvr>
                                          <p:to>
                                            <p:strVal val="visible"/>
                                          </p:to>
                                        </p:set>
                                        <p:anim calcmode="lin" valueType="num">
                                          <p:cBhvr additive="base">
                                            <p:cTn id="12" dur="500" fill="hold"/>
                                            <p:tgtEl>
                                              <p:spTgt spid="46"/>
                                            </p:tgtEl>
                                            <p:attrNameLst>
                                              <p:attrName>ppt_x</p:attrName>
                                            </p:attrNameLst>
                                          </p:cBhvr>
                                          <p:tavLst>
                                            <p:tav tm="0">
                                              <p:val>
                                                <p:strVal val="0-#ppt_w/2"/>
                                              </p:val>
                                            </p:tav>
                                            <p:tav tm="100000">
                                              <p:val>
                                                <p:strVal val="#ppt_x"/>
                                              </p:val>
                                            </p:tav>
                                          </p:tavLst>
                                        </p:anim>
                                        <p:anim calcmode="lin" valueType="num">
                                          <p:cBhvr additive="base">
                                            <p:cTn id="13" dur="500" fill="hold"/>
                                            <p:tgtEl>
                                              <p:spTgt spid="46"/>
                                            </p:tgtEl>
                                            <p:attrNameLst>
                                              <p:attrName>ppt_y</p:attrName>
                                            </p:attrNameLst>
                                          </p:cBhvr>
                                          <p:tavLst>
                                            <p:tav tm="0">
                                              <p:val>
                                                <p:strVal val="1+#ppt_h/2"/>
                                              </p:val>
                                            </p:tav>
                                            <p:tav tm="100000">
                                              <p:val>
                                                <p:strVal val="#ppt_y"/>
                                              </p:val>
                                            </p:tav>
                                          </p:tavLst>
                                        </p:anim>
                                      </p:childTnLst>
                                    </p:cTn>
                                  </p:par>
                                  <p:par>
                                    <p:cTn id="14" presetID="2" presetClass="entr" presetSubtype="12" accel="90000" fill="hold" nodeType="withEffect">
                                      <p:stCondLst>
                                        <p:cond delay="300"/>
                                      </p:stCondLst>
                                      <p:childTnLst>
                                        <p:set>
                                          <p:cBhvr>
                                            <p:cTn id="15" dur="1" fill="hold">
                                              <p:stCondLst>
                                                <p:cond delay="0"/>
                                              </p:stCondLst>
                                            </p:cTn>
                                            <p:tgtEl>
                                              <p:spTgt spid="73"/>
                                            </p:tgtEl>
                                            <p:attrNameLst>
                                              <p:attrName>style.visibility</p:attrName>
                                            </p:attrNameLst>
                                          </p:cBhvr>
                                          <p:to>
                                            <p:strVal val="visible"/>
                                          </p:to>
                                        </p:set>
                                        <p:anim calcmode="lin" valueType="num">
                                          <p:cBhvr additive="base">
                                            <p:cTn id="16" dur="500" fill="hold"/>
                                            <p:tgtEl>
                                              <p:spTgt spid="73"/>
                                            </p:tgtEl>
                                            <p:attrNameLst>
                                              <p:attrName>ppt_x</p:attrName>
                                            </p:attrNameLst>
                                          </p:cBhvr>
                                          <p:tavLst>
                                            <p:tav tm="0">
                                              <p:val>
                                                <p:strVal val="0-#ppt_w/2"/>
                                              </p:val>
                                            </p:tav>
                                            <p:tav tm="100000">
                                              <p:val>
                                                <p:strVal val="#ppt_x"/>
                                              </p:val>
                                            </p:tav>
                                          </p:tavLst>
                                        </p:anim>
                                        <p:anim calcmode="lin" valueType="num">
                                          <p:cBhvr additive="base">
                                            <p:cTn id="17" dur="500" fill="hold"/>
                                            <p:tgtEl>
                                              <p:spTgt spid="73"/>
                                            </p:tgtEl>
                                            <p:attrNameLst>
                                              <p:attrName>ppt_y</p:attrName>
                                            </p:attrNameLst>
                                          </p:cBhvr>
                                          <p:tavLst>
                                            <p:tav tm="0">
                                              <p:val>
                                                <p:strVal val="1+#ppt_h/2"/>
                                              </p:val>
                                            </p:tav>
                                            <p:tav tm="100000">
                                              <p:val>
                                                <p:strVal val="#ppt_y"/>
                                              </p:val>
                                            </p:tav>
                                          </p:tavLst>
                                        </p:anim>
                                      </p:childTnLst>
                                    </p:cTn>
                                  </p:par>
                                  <p:par>
                                    <p:cTn id="18" presetID="2" presetClass="entr" presetSubtype="12" accel="90000" fill="hold" nodeType="withEffect">
                                      <p:stCondLst>
                                        <p:cond delay="600"/>
                                      </p:stCondLst>
                                      <p:childTnLst>
                                        <p:set>
                                          <p:cBhvr>
                                            <p:cTn id="19" dur="1" fill="hold">
                                              <p:stCondLst>
                                                <p:cond delay="0"/>
                                              </p:stCondLst>
                                            </p:cTn>
                                            <p:tgtEl>
                                              <p:spTgt spid="67"/>
                                            </p:tgtEl>
                                            <p:attrNameLst>
                                              <p:attrName>style.visibility</p:attrName>
                                            </p:attrNameLst>
                                          </p:cBhvr>
                                          <p:to>
                                            <p:strVal val="visible"/>
                                          </p:to>
                                        </p:set>
                                        <p:anim calcmode="lin" valueType="num">
                                          <p:cBhvr additive="base">
                                            <p:cTn id="20" dur="500" fill="hold"/>
                                            <p:tgtEl>
                                              <p:spTgt spid="67"/>
                                            </p:tgtEl>
                                            <p:attrNameLst>
                                              <p:attrName>ppt_x</p:attrName>
                                            </p:attrNameLst>
                                          </p:cBhvr>
                                          <p:tavLst>
                                            <p:tav tm="0">
                                              <p:val>
                                                <p:strVal val="0-#ppt_w/2"/>
                                              </p:val>
                                            </p:tav>
                                            <p:tav tm="100000">
                                              <p:val>
                                                <p:strVal val="#ppt_x"/>
                                              </p:val>
                                            </p:tav>
                                          </p:tavLst>
                                        </p:anim>
                                        <p:anim calcmode="lin" valueType="num">
                                          <p:cBhvr additive="base">
                                            <p:cTn id="21" dur="500" fill="hold"/>
                                            <p:tgtEl>
                                              <p:spTgt spid="67"/>
                                            </p:tgtEl>
                                            <p:attrNameLst>
                                              <p:attrName>ppt_y</p:attrName>
                                            </p:attrNameLst>
                                          </p:cBhvr>
                                          <p:tavLst>
                                            <p:tav tm="0">
                                              <p:val>
                                                <p:strVal val="1+#ppt_h/2"/>
                                              </p:val>
                                            </p:tav>
                                            <p:tav tm="100000">
                                              <p:val>
                                                <p:strVal val="#ppt_y"/>
                                              </p:val>
                                            </p:tav>
                                          </p:tavLst>
                                        </p:anim>
                                      </p:childTnLst>
                                    </p:cTn>
                                  </p:par>
                                  <p:par>
                                    <p:cTn id="22" presetID="2" presetClass="entr" presetSubtype="12" accel="90000" fill="hold" nodeType="withEffect">
                                      <p:stCondLst>
                                        <p:cond delay="900"/>
                                      </p:stCondLst>
                                      <p:childTnLst>
                                        <p:set>
                                          <p:cBhvr>
                                            <p:cTn id="23" dur="1" fill="hold">
                                              <p:stCondLst>
                                                <p:cond delay="0"/>
                                              </p:stCondLst>
                                            </p:cTn>
                                            <p:tgtEl>
                                              <p:spTgt spid="70"/>
                                            </p:tgtEl>
                                            <p:attrNameLst>
                                              <p:attrName>style.visibility</p:attrName>
                                            </p:attrNameLst>
                                          </p:cBhvr>
                                          <p:to>
                                            <p:strVal val="visible"/>
                                          </p:to>
                                        </p:set>
                                        <p:anim calcmode="lin" valueType="num">
                                          <p:cBhvr additive="base">
                                            <p:cTn id="24" dur="500" fill="hold"/>
                                            <p:tgtEl>
                                              <p:spTgt spid="70"/>
                                            </p:tgtEl>
                                            <p:attrNameLst>
                                              <p:attrName>ppt_x</p:attrName>
                                            </p:attrNameLst>
                                          </p:cBhvr>
                                          <p:tavLst>
                                            <p:tav tm="0">
                                              <p:val>
                                                <p:strVal val="0-#ppt_w/2"/>
                                              </p:val>
                                            </p:tav>
                                            <p:tav tm="100000">
                                              <p:val>
                                                <p:strVal val="#ppt_x"/>
                                              </p:val>
                                            </p:tav>
                                          </p:tavLst>
                                        </p:anim>
                                        <p:anim calcmode="lin" valueType="num">
                                          <p:cBhvr additive="base">
                                            <p:cTn id="25" dur="500" fill="hold"/>
                                            <p:tgtEl>
                                              <p:spTgt spid="70"/>
                                            </p:tgtEl>
                                            <p:attrNameLst>
                                              <p:attrName>ppt_y</p:attrName>
                                            </p:attrNameLst>
                                          </p:cBhvr>
                                          <p:tavLst>
                                            <p:tav tm="0">
                                              <p:val>
                                                <p:strVal val="1+#ppt_h/2"/>
                                              </p:val>
                                            </p:tav>
                                            <p:tav tm="100000">
                                              <p:val>
                                                <p:strVal val="#ppt_y"/>
                                              </p:val>
                                            </p:tav>
                                          </p:tavLst>
                                        </p:anim>
                                      </p:childTnLst>
                                    </p:cTn>
                                  </p:par>
                                  <p:par>
                                    <p:cTn id="26" presetID="2" presetClass="entr" presetSubtype="3" accel="90000" fill="hold" nodeType="withEffect">
                                      <p:stCondLst>
                                        <p:cond delay="0"/>
                                      </p:stCondLst>
                                      <p:childTnLst>
                                        <p:set>
                                          <p:cBhvr>
                                            <p:cTn id="27" dur="1" fill="hold">
                                              <p:stCondLst>
                                                <p:cond delay="0"/>
                                              </p:stCondLst>
                                            </p:cTn>
                                            <p:tgtEl>
                                              <p:spTgt spid="85"/>
                                            </p:tgtEl>
                                            <p:attrNameLst>
                                              <p:attrName>style.visibility</p:attrName>
                                            </p:attrNameLst>
                                          </p:cBhvr>
                                          <p:to>
                                            <p:strVal val="visible"/>
                                          </p:to>
                                        </p:set>
                                        <p:anim calcmode="lin" valueType="num">
                                          <p:cBhvr additive="base">
                                            <p:cTn id="28" dur="500" fill="hold"/>
                                            <p:tgtEl>
                                              <p:spTgt spid="85"/>
                                            </p:tgtEl>
                                            <p:attrNameLst>
                                              <p:attrName>ppt_x</p:attrName>
                                            </p:attrNameLst>
                                          </p:cBhvr>
                                          <p:tavLst>
                                            <p:tav tm="0">
                                              <p:val>
                                                <p:strVal val="1+#ppt_w/2"/>
                                              </p:val>
                                            </p:tav>
                                            <p:tav tm="100000">
                                              <p:val>
                                                <p:strVal val="#ppt_x"/>
                                              </p:val>
                                            </p:tav>
                                          </p:tavLst>
                                        </p:anim>
                                        <p:anim calcmode="lin" valueType="num">
                                          <p:cBhvr additive="base">
                                            <p:cTn id="29" dur="500" fill="hold"/>
                                            <p:tgtEl>
                                              <p:spTgt spid="85"/>
                                            </p:tgtEl>
                                            <p:attrNameLst>
                                              <p:attrName>ppt_y</p:attrName>
                                            </p:attrNameLst>
                                          </p:cBhvr>
                                          <p:tavLst>
                                            <p:tav tm="0">
                                              <p:val>
                                                <p:strVal val="0-#ppt_h/2"/>
                                              </p:val>
                                            </p:tav>
                                            <p:tav tm="100000">
                                              <p:val>
                                                <p:strVal val="#ppt_y"/>
                                              </p:val>
                                            </p:tav>
                                          </p:tavLst>
                                        </p:anim>
                                      </p:childTnLst>
                                    </p:cTn>
                                  </p:par>
                                  <p:par>
                                    <p:cTn id="30" presetID="2" presetClass="entr" presetSubtype="3" accel="90000" fill="hold" nodeType="withEffect">
                                      <p:stCondLst>
                                        <p:cond delay="300"/>
                                      </p:stCondLst>
                                      <p:childTnLst>
                                        <p:set>
                                          <p:cBhvr>
                                            <p:cTn id="31" dur="1" fill="hold">
                                              <p:stCondLst>
                                                <p:cond delay="0"/>
                                              </p:stCondLst>
                                            </p:cTn>
                                            <p:tgtEl>
                                              <p:spTgt spid="77"/>
                                            </p:tgtEl>
                                            <p:attrNameLst>
                                              <p:attrName>style.visibility</p:attrName>
                                            </p:attrNameLst>
                                          </p:cBhvr>
                                          <p:to>
                                            <p:strVal val="visible"/>
                                          </p:to>
                                        </p:set>
                                        <p:anim calcmode="lin" valueType="num">
                                          <p:cBhvr additive="base">
                                            <p:cTn id="32" dur="500" fill="hold"/>
                                            <p:tgtEl>
                                              <p:spTgt spid="77"/>
                                            </p:tgtEl>
                                            <p:attrNameLst>
                                              <p:attrName>ppt_x</p:attrName>
                                            </p:attrNameLst>
                                          </p:cBhvr>
                                          <p:tavLst>
                                            <p:tav tm="0">
                                              <p:val>
                                                <p:strVal val="1+#ppt_w/2"/>
                                              </p:val>
                                            </p:tav>
                                            <p:tav tm="100000">
                                              <p:val>
                                                <p:strVal val="#ppt_x"/>
                                              </p:val>
                                            </p:tav>
                                          </p:tavLst>
                                        </p:anim>
                                        <p:anim calcmode="lin" valueType="num">
                                          <p:cBhvr additive="base">
                                            <p:cTn id="33" dur="500" fill="hold"/>
                                            <p:tgtEl>
                                              <p:spTgt spid="77"/>
                                            </p:tgtEl>
                                            <p:attrNameLst>
                                              <p:attrName>ppt_y</p:attrName>
                                            </p:attrNameLst>
                                          </p:cBhvr>
                                          <p:tavLst>
                                            <p:tav tm="0">
                                              <p:val>
                                                <p:strVal val="0-#ppt_h/2"/>
                                              </p:val>
                                            </p:tav>
                                            <p:tav tm="100000">
                                              <p:val>
                                                <p:strVal val="#ppt_y"/>
                                              </p:val>
                                            </p:tav>
                                          </p:tavLst>
                                        </p:anim>
                                      </p:childTnLst>
                                    </p:cTn>
                                  </p:par>
                                  <p:par>
                                    <p:cTn id="34" presetID="2" presetClass="entr" presetSubtype="3" accel="90000" fill="hold" nodeType="withEffect">
                                      <p:stCondLst>
                                        <p:cond delay="600"/>
                                      </p:stCondLst>
                                      <p:childTnLst>
                                        <p:set>
                                          <p:cBhvr>
                                            <p:cTn id="35" dur="1" fill="hold">
                                              <p:stCondLst>
                                                <p:cond delay="0"/>
                                              </p:stCondLst>
                                            </p:cTn>
                                            <p:tgtEl>
                                              <p:spTgt spid="80"/>
                                            </p:tgtEl>
                                            <p:attrNameLst>
                                              <p:attrName>style.visibility</p:attrName>
                                            </p:attrNameLst>
                                          </p:cBhvr>
                                          <p:to>
                                            <p:strVal val="visible"/>
                                          </p:to>
                                        </p:set>
                                        <p:anim calcmode="lin" valueType="num">
                                          <p:cBhvr additive="base">
                                            <p:cTn id="36" dur="500" fill="hold"/>
                                            <p:tgtEl>
                                              <p:spTgt spid="80"/>
                                            </p:tgtEl>
                                            <p:attrNameLst>
                                              <p:attrName>ppt_x</p:attrName>
                                            </p:attrNameLst>
                                          </p:cBhvr>
                                          <p:tavLst>
                                            <p:tav tm="0">
                                              <p:val>
                                                <p:strVal val="1+#ppt_w/2"/>
                                              </p:val>
                                            </p:tav>
                                            <p:tav tm="100000">
                                              <p:val>
                                                <p:strVal val="#ppt_x"/>
                                              </p:val>
                                            </p:tav>
                                          </p:tavLst>
                                        </p:anim>
                                        <p:anim calcmode="lin" valueType="num">
                                          <p:cBhvr additive="base">
                                            <p:cTn id="37" dur="500" fill="hold"/>
                                            <p:tgtEl>
                                              <p:spTgt spid="80"/>
                                            </p:tgtEl>
                                            <p:attrNameLst>
                                              <p:attrName>ppt_y</p:attrName>
                                            </p:attrNameLst>
                                          </p:cBhvr>
                                          <p:tavLst>
                                            <p:tav tm="0">
                                              <p:val>
                                                <p:strVal val="0-#ppt_h/2"/>
                                              </p:val>
                                            </p:tav>
                                            <p:tav tm="100000">
                                              <p:val>
                                                <p:strVal val="#ppt_y"/>
                                              </p:val>
                                            </p:tav>
                                          </p:tavLst>
                                        </p:anim>
                                      </p:childTnLst>
                                    </p:cTn>
                                  </p:par>
                                  <p:par>
                                    <p:cTn id="38" presetID="2" presetClass="entr" presetSubtype="3" accel="90000" fill="hold" nodeType="withEffect">
                                      <p:stCondLst>
                                        <p:cond delay="900"/>
                                      </p:stCondLst>
                                      <p:childTnLst>
                                        <p:set>
                                          <p:cBhvr>
                                            <p:cTn id="39" dur="1" fill="hold">
                                              <p:stCondLst>
                                                <p:cond delay="0"/>
                                              </p:stCondLst>
                                            </p:cTn>
                                            <p:tgtEl>
                                              <p:spTgt spid="88"/>
                                            </p:tgtEl>
                                            <p:attrNameLst>
                                              <p:attrName>style.visibility</p:attrName>
                                            </p:attrNameLst>
                                          </p:cBhvr>
                                          <p:to>
                                            <p:strVal val="visible"/>
                                          </p:to>
                                        </p:set>
                                        <p:anim calcmode="lin" valueType="num">
                                          <p:cBhvr additive="base">
                                            <p:cTn id="40" dur="500" fill="hold"/>
                                            <p:tgtEl>
                                              <p:spTgt spid="88"/>
                                            </p:tgtEl>
                                            <p:attrNameLst>
                                              <p:attrName>ppt_x</p:attrName>
                                            </p:attrNameLst>
                                          </p:cBhvr>
                                          <p:tavLst>
                                            <p:tav tm="0">
                                              <p:val>
                                                <p:strVal val="1+#ppt_w/2"/>
                                              </p:val>
                                            </p:tav>
                                            <p:tav tm="100000">
                                              <p:val>
                                                <p:strVal val="#ppt_x"/>
                                              </p:val>
                                            </p:tav>
                                          </p:tavLst>
                                        </p:anim>
                                        <p:anim calcmode="lin" valueType="num">
                                          <p:cBhvr additive="base">
                                            <p:cTn id="41" dur="500" fill="hold"/>
                                            <p:tgtEl>
                                              <p:spTgt spid="88"/>
                                            </p:tgtEl>
                                            <p:attrNameLst>
                                              <p:attrName>ppt_y</p:attrName>
                                            </p:attrNameLst>
                                          </p:cBhvr>
                                          <p:tavLst>
                                            <p:tav tm="0">
                                              <p:val>
                                                <p:strVal val="0-#ppt_h/2"/>
                                              </p:val>
                                            </p:tav>
                                            <p:tav tm="100000">
                                              <p:val>
                                                <p:strVal val="#ppt_y"/>
                                              </p:val>
                                            </p:tav>
                                          </p:tavLst>
                                        </p:anim>
                                      </p:childTnLst>
                                    </p:cTn>
                                  </p:par>
                                </p:childTnLst>
                              </p:cTn>
                            </p:par>
                            <p:par>
                              <p:cTn id="42" fill="hold">
                                <p:stCondLst>
                                  <p:cond delay="1900"/>
                                </p:stCondLst>
                                <p:childTnLst>
                                  <p:par>
                                    <p:cTn id="43" presetID="23" presetClass="entr" presetSubtype="16" fill="hold" nodeType="afterEffect">
                                      <p:stCondLst>
                                        <p:cond delay="0"/>
                                      </p:stCondLst>
                                      <p:childTnLst>
                                        <p:set>
                                          <p:cBhvr>
                                            <p:cTn id="44" dur="1" fill="hold">
                                              <p:stCondLst>
                                                <p:cond delay="0"/>
                                              </p:stCondLst>
                                            </p:cTn>
                                            <p:tgtEl>
                                              <p:spTgt spid="50"/>
                                            </p:tgtEl>
                                            <p:attrNameLst>
                                              <p:attrName>style.visibility</p:attrName>
                                            </p:attrNameLst>
                                          </p:cBhvr>
                                          <p:to>
                                            <p:strVal val="visible"/>
                                          </p:to>
                                        </p:set>
                                        <p:anim calcmode="lin" valueType="num">
                                          <p:cBhvr>
                                            <p:cTn id="45" dur="500" fill="hold"/>
                                            <p:tgtEl>
                                              <p:spTgt spid="50"/>
                                            </p:tgtEl>
                                            <p:attrNameLst>
                                              <p:attrName>ppt_w</p:attrName>
                                            </p:attrNameLst>
                                          </p:cBhvr>
                                          <p:tavLst>
                                            <p:tav tm="0">
                                              <p:val>
                                                <p:fltVal val="0"/>
                                              </p:val>
                                            </p:tav>
                                            <p:tav tm="100000">
                                              <p:val>
                                                <p:strVal val="#ppt_w"/>
                                              </p:val>
                                            </p:tav>
                                          </p:tavLst>
                                        </p:anim>
                                        <p:anim calcmode="lin" valueType="num">
                                          <p:cBhvr>
                                            <p:cTn id="46" dur="500" fill="hold"/>
                                            <p:tgtEl>
                                              <p:spTgt spid="50"/>
                                            </p:tgtEl>
                                            <p:attrNameLst>
                                              <p:attrName>ppt_h</p:attrName>
                                            </p:attrNameLst>
                                          </p:cBhvr>
                                          <p:tavLst>
                                            <p:tav tm="0">
                                              <p:val>
                                                <p:fltVal val="0"/>
                                              </p:val>
                                            </p:tav>
                                            <p:tav tm="100000">
                                              <p:val>
                                                <p:strVal val="#ppt_h"/>
                                              </p:val>
                                            </p:tav>
                                          </p:tavLst>
                                        </p:anim>
                                      </p:childTnLst>
                                    </p:cTn>
                                  </p:par>
                                  <p:par>
                                    <p:cTn id="47" presetID="10" presetClass="entr" presetSubtype="0" fill="hold" grpId="0" nodeType="withEffect">
                                      <p:stCondLst>
                                        <p:cond delay="200"/>
                                      </p:stCondLst>
                                      <p:childTnLst>
                                        <p:set>
                                          <p:cBhvr>
                                            <p:cTn id="48" dur="1" fill="hold">
                                              <p:stCondLst>
                                                <p:cond delay="0"/>
                                              </p:stCondLst>
                                            </p:cTn>
                                            <p:tgtEl>
                                              <p:spTgt spid="49"/>
                                            </p:tgtEl>
                                            <p:attrNameLst>
                                              <p:attrName>style.visibility</p:attrName>
                                            </p:attrNameLst>
                                          </p:cBhvr>
                                          <p:to>
                                            <p:strVal val="visible"/>
                                          </p:to>
                                        </p:set>
                                        <p:animEffect transition="in" filter="fade">
                                          <p:cBhvr>
                                            <p:cTn id="49" dur="900"/>
                                            <p:tgtEl>
                                              <p:spTgt spid="49"/>
                                            </p:tgtEl>
                                          </p:cBhvr>
                                        </p:animEffect>
                                      </p:childTnLst>
                                    </p:cTn>
                                  </p:par>
                                </p:childTnLst>
                              </p:cTn>
                            </p:par>
                            <p:par>
                              <p:cTn id="50" fill="hold">
                                <p:stCondLst>
                                  <p:cond delay="3000"/>
                                </p:stCondLst>
                                <p:childTnLst>
                                  <p:par>
                                    <p:cTn id="51" presetID="47" presetClass="entr" presetSubtype="0" fill="hold" grpId="0" nodeType="afterEffect">
                                      <p:stCondLst>
                                        <p:cond delay="0"/>
                                      </p:stCondLst>
                                      <p:childTnLst>
                                        <p:set>
                                          <p:cBhvr>
                                            <p:cTn id="52" dur="1" fill="hold">
                                              <p:stCondLst>
                                                <p:cond delay="0"/>
                                              </p:stCondLst>
                                            </p:cTn>
                                            <p:tgtEl>
                                              <p:spTgt spid="76"/>
                                            </p:tgtEl>
                                            <p:attrNameLst>
                                              <p:attrName>style.visibility</p:attrName>
                                            </p:attrNameLst>
                                          </p:cBhvr>
                                          <p:to>
                                            <p:strVal val="visible"/>
                                          </p:to>
                                        </p:set>
                                        <p:animEffect transition="in" filter="fade">
                                          <p:cBhvr>
                                            <p:cTn id="53" dur="500"/>
                                            <p:tgtEl>
                                              <p:spTgt spid="76"/>
                                            </p:tgtEl>
                                          </p:cBhvr>
                                        </p:animEffect>
                                        <p:anim calcmode="lin" valueType="num">
                                          <p:cBhvr>
                                            <p:cTn id="54" dur="500" fill="hold"/>
                                            <p:tgtEl>
                                              <p:spTgt spid="76"/>
                                            </p:tgtEl>
                                            <p:attrNameLst>
                                              <p:attrName>ppt_x</p:attrName>
                                            </p:attrNameLst>
                                          </p:cBhvr>
                                          <p:tavLst>
                                            <p:tav tm="0">
                                              <p:val>
                                                <p:strVal val="#ppt_x"/>
                                              </p:val>
                                            </p:tav>
                                            <p:tav tm="100000">
                                              <p:val>
                                                <p:strVal val="#ppt_x"/>
                                              </p:val>
                                            </p:tav>
                                          </p:tavLst>
                                        </p:anim>
                                        <p:anim calcmode="lin" valueType="num">
                                          <p:cBhvr>
                                            <p:cTn id="55" dur="500" fill="hold"/>
                                            <p:tgtEl>
                                              <p:spTgt spid="76"/>
                                            </p:tgtEl>
                                            <p:attrNameLst>
                                              <p:attrName>ppt_y</p:attrName>
                                            </p:attrNameLst>
                                          </p:cBhvr>
                                          <p:tavLst>
                                            <p:tav tm="0">
                                              <p:val>
                                                <p:strVal val="#ppt_y-.1"/>
                                              </p:val>
                                            </p:tav>
                                            <p:tav tm="100000">
                                              <p:val>
                                                <p:strVal val="#ppt_y"/>
                                              </p:val>
                                            </p:tav>
                                          </p:tavLst>
                                        </p:anim>
                                      </p:childTnLst>
                                    </p:cTn>
                                  </p:par>
                                </p:childTnLst>
                              </p:cTn>
                            </p:par>
                            <p:par>
                              <p:cTn id="56" fill="hold">
                                <p:stCondLst>
                                  <p:cond delay="3500"/>
                                </p:stCondLst>
                                <p:childTnLst>
                                  <p:par>
                                    <p:cTn id="57" presetID="2" presetClass="entr" presetSubtype="4" fill="hold" grpId="0" nodeType="afterEffect">
                                      <p:stCondLst>
                                        <p:cond delay="0"/>
                                      </p:stCondLst>
                                      <p:childTnLst>
                                        <p:set>
                                          <p:cBhvr>
                                            <p:cTn id="58" dur="1" fill="hold">
                                              <p:stCondLst>
                                                <p:cond delay="0"/>
                                              </p:stCondLst>
                                            </p:cTn>
                                            <p:tgtEl>
                                              <p:spTgt spid="37"/>
                                            </p:tgtEl>
                                            <p:attrNameLst>
                                              <p:attrName>style.visibility</p:attrName>
                                            </p:attrNameLst>
                                          </p:cBhvr>
                                          <p:to>
                                            <p:strVal val="visible"/>
                                          </p:to>
                                        </p:set>
                                        <p:anim calcmode="lin" valueType="num">
                                          <p:cBhvr additive="base">
                                            <p:cTn id="59" dur="500" fill="hold"/>
                                            <p:tgtEl>
                                              <p:spTgt spid="37"/>
                                            </p:tgtEl>
                                            <p:attrNameLst>
                                              <p:attrName>ppt_x</p:attrName>
                                            </p:attrNameLst>
                                          </p:cBhvr>
                                          <p:tavLst>
                                            <p:tav tm="0">
                                              <p:val>
                                                <p:strVal val="#ppt_x"/>
                                              </p:val>
                                            </p:tav>
                                            <p:tav tm="100000">
                                              <p:val>
                                                <p:strVal val="#ppt_x"/>
                                              </p:val>
                                            </p:tav>
                                          </p:tavLst>
                                        </p:anim>
                                        <p:anim calcmode="lin" valueType="num">
                                          <p:cBhvr additive="base">
                                            <p:cTn id="60" dur="500" fill="hold"/>
                                            <p:tgtEl>
                                              <p:spTgt spid="37"/>
                                            </p:tgtEl>
                                            <p:attrNameLst>
                                              <p:attrName>ppt_y</p:attrName>
                                            </p:attrNameLst>
                                          </p:cBhvr>
                                          <p:tavLst>
                                            <p:tav tm="0">
                                              <p:val>
                                                <p:strVal val="1+#ppt_h/2"/>
                                              </p:val>
                                            </p:tav>
                                            <p:tav tm="100000">
                                              <p:val>
                                                <p:strVal val="#ppt_y"/>
                                              </p:val>
                                            </p:tav>
                                          </p:tavLst>
                                        </p:anim>
                                      </p:childTnLst>
                                    </p:cTn>
                                  </p:par>
                                  <p:par>
                                    <p:cTn id="61" presetID="2" presetClass="entr" presetSubtype="4" fill="hold" grpId="0" nodeType="withEffect">
                                      <p:stCondLst>
                                        <p:cond delay="200"/>
                                      </p:stCondLst>
                                      <p:childTnLst>
                                        <p:set>
                                          <p:cBhvr>
                                            <p:cTn id="62" dur="1" fill="hold">
                                              <p:stCondLst>
                                                <p:cond delay="0"/>
                                              </p:stCondLst>
                                            </p:cTn>
                                            <p:tgtEl>
                                              <p:spTgt spid="41"/>
                                            </p:tgtEl>
                                            <p:attrNameLst>
                                              <p:attrName>style.visibility</p:attrName>
                                            </p:attrNameLst>
                                          </p:cBhvr>
                                          <p:to>
                                            <p:strVal val="visible"/>
                                          </p:to>
                                        </p:set>
                                        <p:anim calcmode="lin" valueType="num">
                                          <p:cBhvr additive="base">
                                            <p:cTn id="63" dur="500" fill="hold"/>
                                            <p:tgtEl>
                                              <p:spTgt spid="41"/>
                                            </p:tgtEl>
                                            <p:attrNameLst>
                                              <p:attrName>ppt_x</p:attrName>
                                            </p:attrNameLst>
                                          </p:cBhvr>
                                          <p:tavLst>
                                            <p:tav tm="0">
                                              <p:val>
                                                <p:strVal val="#ppt_x"/>
                                              </p:val>
                                            </p:tav>
                                            <p:tav tm="100000">
                                              <p:val>
                                                <p:strVal val="#ppt_x"/>
                                              </p:val>
                                            </p:tav>
                                          </p:tavLst>
                                        </p:anim>
                                        <p:anim calcmode="lin" valueType="num">
                                          <p:cBhvr additive="base">
                                            <p:cTn id="64" dur="500" fill="hold"/>
                                            <p:tgtEl>
                                              <p:spTgt spid="41"/>
                                            </p:tgtEl>
                                            <p:attrNameLst>
                                              <p:attrName>ppt_y</p:attrName>
                                            </p:attrNameLst>
                                          </p:cBhvr>
                                          <p:tavLst>
                                            <p:tav tm="0">
                                              <p:val>
                                                <p:strVal val="1+#ppt_h/2"/>
                                              </p:val>
                                            </p:tav>
                                            <p:tav tm="100000">
                                              <p:val>
                                                <p:strVal val="#ppt_y"/>
                                              </p:val>
                                            </p:tav>
                                          </p:tavLst>
                                        </p:anim>
                                      </p:childTnLst>
                                    </p:cTn>
                                  </p:par>
                                  <p:par>
                                    <p:cTn id="65" presetID="2" presetClass="entr" presetSubtype="4" fill="hold" grpId="0" nodeType="withEffect">
                                      <p:stCondLst>
                                        <p:cond delay="400"/>
                                      </p:stCondLst>
                                      <p:childTnLst>
                                        <p:set>
                                          <p:cBhvr>
                                            <p:cTn id="66" dur="1" fill="hold">
                                              <p:stCondLst>
                                                <p:cond delay="0"/>
                                              </p:stCondLst>
                                            </p:cTn>
                                            <p:tgtEl>
                                              <p:spTgt spid="42"/>
                                            </p:tgtEl>
                                            <p:attrNameLst>
                                              <p:attrName>style.visibility</p:attrName>
                                            </p:attrNameLst>
                                          </p:cBhvr>
                                          <p:to>
                                            <p:strVal val="visible"/>
                                          </p:to>
                                        </p:set>
                                        <p:anim calcmode="lin" valueType="num">
                                          <p:cBhvr additive="base">
                                            <p:cTn id="67" dur="500" fill="hold"/>
                                            <p:tgtEl>
                                              <p:spTgt spid="42"/>
                                            </p:tgtEl>
                                            <p:attrNameLst>
                                              <p:attrName>ppt_x</p:attrName>
                                            </p:attrNameLst>
                                          </p:cBhvr>
                                          <p:tavLst>
                                            <p:tav tm="0">
                                              <p:val>
                                                <p:strVal val="#ppt_x"/>
                                              </p:val>
                                            </p:tav>
                                            <p:tav tm="100000">
                                              <p:val>
                                                <p:strVal val="#ppt_x"/>
                                              </p:val>
                                            </p:tav>
                                          </p:tavLst>
                                        </p:anim>
                                        <p:anim calcmode="lin" valueType="num">
                                          <p:cBhvr additive="base">
                                            <p:cTn id="68" dur="500" fill="hold"/>
                                            <p:tgtEl>
                                              <p:spTgt spid="42"/>
                                            </p:tgtEl>
                                            <p:attrNameLst>
                                              <p:attrName>ppt_y</p:attrName>
                                            </p:attrNameLst>
                                          </p:cBhvr>
                                          <p:tavLst>
                                            <p:tav tm="0">
                                              <p:val>
                                                <p:strVal val="1+#ppt_h/2"/>
                                              </p:val>
                                            </p:tav>
                                            <p:tav tm="100000">
                                              <p:val>
                                                <p:strVal val="#ppt_y"/>
                                              </p:val>
                                            </p:tav>
                                          </p:tavLst>
                                        </p:anim>
                                      </p:childTnLst>
                                    </p:cTn>
                                  </p:par>
                                  <p:par>
                                    <p:cTn id="69" presetID="2" presetClass="entr" presetSubtype="4" fill="hold" grpId="0" nodeType="withEffect">
                                      <p:stCondLst>
                                        <p:cond delay="600"/>
                                      </p:stCondLst>
                                      <p:childTnLst>
                                        <p:set>
                                          <p:cBhvr>
                                            <p:cTn id="70" dur="1" fill="hold">
                                              <p:stCondLst>
                                                <p:cond delay="0"/>
                                              </p:stCondLst>
                                            </p:cTn>
                                            <p:tgtEl>
                                              <p:spTgt spid="43"/>
                                            </p:tgtEl>
                                            <p:attrNameLst>
                                              <p:attrName>style.visibility</p:attrName>
                                            </p:attrNameLst>
                                          </p:cBhvr>
                                          <p:to>
                                            <p:strVal val="visible"/>
                                          </p:to>
                                        </p:set>
                                        <p:anim calcmode="lin" valueType="num">
                                          <p:cBhvr additive="base">
                                            <p:cTn id="71" dur="500" fill="hold"/>
                                            <p:tgtEl>
                                              <p:spTgt spid="43"/>
                                            </p:tgtEl>
                                            <p:attrNameLst>
                                              <p:attrName>ppt_x</p:attrName>
                                            </p:attrNameLst>
                                          </p:cBhvr>
                                          <p:tavLst>
                                            <p:tav tm="0">
                                              <p:val>
                                                <p:strVal val="#ppt_x"/>
                                              </p:val>
                                            </p:tav>
                                            <p:tav tm="100000">
                                              <p:val>
                                                <p:strVal val="#ppt_x"/>
                                              </p:val>
                                            </p:tav>
                                          </p:tavLst>
                                        </p:anim>
                                        <p:anim calcmode="lin" valueType="num">
                                          <p:cBhvr additive="base">
                                            <p:cTn id="72" dur="500" fill="hold"/>
                                            <p:tgtEl>
                                              <p:spTgt spid="43"/>
                                            </p:tgtEl>
                                            <p:attrNameLst>
                                              <p:attrName>ppt_y</p:attrName>
                                            </p:attrNameLst>
                                          </p:cBhvr>
                                          <p:tavLst>
                                            <p:tav tm="0">
                                              <p:val>
                                                <p:strVal val="1+#ppt_h/2"/>
                                              </p:val>
                                            </p:tav>
                                            <p:tav tm="100000">
                                              <p:val>
                                                <p:strVal val="#ppt_y"/>
                                              </p:val>
                                            </p:tav>
                                          </p:tavLst>
                                        </p:anim>
                                      </p:childTnLst>
                                    </p:cTn>
                                  </p:par>
                                  <p:par>
                                    <p:cTn id="73" presetID="2" presetClass="entr" presetSubtype="4" fill="hold" grpId="0" nodeType="withEffect">
                                      <p:stCondLst>
                                        <p:cond delay="800"/>
                                      </p:stCondLst>
                                      <p:childTnLst>
                                        <p:set>
                                          <p:cBhvr>
                                            <p:cTn id="74" dur="1" fill="hold">
                                              <p:stCondLst>
                                                <p:cond delay="0"/>
                                              </p:stCondLst>
                                            </p:cTn>
                                            <p:tgtEl>
                                              <p:spTgt spid="44"/>
                                            </p:tgtEl>
                                            <p:attrNameLst>
                                              <p:attrName>style.visibility</p:attrName>
                                            </p:attrNameLst>
                                          </p:cBhvr>
                                          <p:to>
                                            <p:strVal val="visible"/>
                                          </p:to>
                                        </p:set>
                                        <p:anim calcmode="lin" valueType="num">
                                          <p:cBhvr additive="base">
                                            <p:cTn id="75" dur="500" fill="hold"/>
                                            <p:tgtEl>
                                              <p:spTgt spid="44"/>
                                            </p:tgtEl>
                                            <p:attrNameLst>
                                              <p:attrName>ppt_x</p:attrName>
                                            </p:attrNameLst>
                                          </p:cBhvr>
                                          <p:tavLst>
                                            <p:tav tm="0">
                                              <p:val>
                                                <p:strVal val="#ppt_x"/>
                                              </p:val>
                                            </p:tav>
                                            <p:tav tm="100000">
                                              <p:val>
                                                <p:strVal val="#ppt_x"/>
                                              </p:val>
                                            </p:tav>
                                          </p:tavLst>
                                        </p:anim>
                                        <p:anim calcmode="lin" valueType="num">
                                          <p:cBhvr additive="base">
                                            <p:cTn id="76" dur="500" fill="hold"/>
                                            <p:tgtEl>
                                              <p:spTgt spid="44"/>
                                            </p:tgtEl>
                                            <p:attrNameLst>
                                              <p:attrName>ppt_y</p:attrName>
                                            </p:attrNameLst>
                                          </p:cBhvr>
                                          <p:tavLst>
                                            <p:tav tm="0">
                                              <p:val>
                                                <p:strVal val="1+#ppt_h/2"/>
                                              </p:val>
                                            </p:tav>
                                            <p:tav tm="100000">
                                              <p:val>
                                                <p:strVal val="#ppt_y"/>
                                              </p:val>
                                            </p:tav>
                                          </p:tavLst>
                                        </p:anim>
                                      </p:childTnLst>
                                    </p:cTn>
                                  </p:par>
                                  <p:par>
                                    <p:cTn id="77" presetID="2" presetClass="entr" presetSubtype="4" fill="hold" grpId="0" nodeType="withEffect">
                                      <p:stCondLst>
                                        <p:cond delay="1000"/>
                                      </p:stCondLst>
                                      <p:childTnLst>
                                        <p:set>
                                          <p:cBhvr>
                                            <p:cTn id="78" dur="1" fill="hold">
                                              <p:stCondLst>
                                                <p:cond delay="0"/>
                                              </p:stCondLst>
                                            </p:cTn>
                                            <p:tgtEl>
                                              <p:spTgt spid="45"/>
                                            </p:tgtEl>
                                            <p:attrNameLst>
                                              <p:attrName>style.visibility</p:attrName>
                                            </p:attrNameLst>
                                          </p:cBhvr>
                                          <p:to>
                                            <p:strVal val="visible"/>
                                          </p:to>
                                        </p:set>
                                        <p:anim calcmode="lin" valueType="num">
                                          <p:cBhvr additive="base">
                                            <p:cTn id="79" dur="500" fill="hold"/>
                                            <p:tgtEl>
                                              <p:spTgt spid="45"/>
                                            </p:tgtEl>
                                            <p:attrNameLst>
                                              <p:attrName>ppt_x</p:attrName>
                                            </p:attrNameLst>
                                          </p:cBhvr>
                                          <p:tavLst>
                                            <p:tav tm="0">
                                              <p:val>
                                                <p:strVal val="#ppt_x"/>
                                              </p:val>
                                            </p:tav>
                                            <p:tav tm="100000">
                                              <p:val>
                                                <p:strVal val="#ppt_x"/>
                                              </p:val>
                                            </p:tav>
                                          </p:tavLst>
                                        </p:anim>
                                        <p:anim calcmode="lin" valueType="num">
                                          <p:cBhvr additive="base">
                                            <p:cTn id="80" dur="500" fill="hold"/>
                                            <p:tgtEl>
                                              <p:spTgt spid="45"/>
                                            </p:tgtEl>
                                            <p:attrNameLst>
                                              <p:attrName>ppt_y</p:attrName>
                                            </p:attrNameLst>
                                          </p:cBhvr>
                                          <p:tavLst>
                                            <p:tav tm="0">
                                              <p:val>
                                                <p:strVal val="1+#ppt_h/2"/>
                                              </p:val>
                                            </p:tav>
                                            <p:tav tm="100000">
                                              <p:val>
                                                <p:strVal val="#ppt_y"/>
                                              </p:val>
                                            </p:tav>
                                          </p:tavLst>
                                        </p:anim>
                                      </p:childTnLst>
                                    </p:cTn>
                                  </p:par>
                                </p:childTnLst>
                              </p:cTn>
                            </p:par>
                            <p:par>
                              <p:cTn id="81" fill="hold">
                                <p:stCondLst>
                                  <p:cond delay="5000"/>
                                </p:stCondLst>
                                <p:childTnLst>
                                  <p:par>
                                    <p:cTn id="82" presetID="10" presetClass="entr" presetSubtype="0" fill="hold" grpId="0" nodeType="afterEffect">
                                      <p:stCondLst>
                                        <p:cond delay="0"/>
                                      </p:stCondLst>
                                      <p:childTnLst>
                                        <p:set>
                                          <p:cBhvr>
                                            <p:cTn id="83" dur="1" fill="hold">
                                              <p:stCondLst>
                                                <p:cond delay="0"/>
                                              </p:stCondLst>
                                            </p:cTn>
                                            <p:tgtEl>
                                              <p:spTgt spid="51"/>
                                            </p:tgtEl>
                                            <p:attrNameLst>
                                              <p:attrName>style.visibility</p:attrName>
                                            </p:attrNameLst>
                                          </p:cBhvr>
                                          <p:to>
                                            <p:strVal val="visible"/>
                                          </p:to>
                                        </p:set>
                                        <p:animEffect transition="in" filter="fade">
                                          <p:cBhvr>
                                            <p:cTn id="84" dur="500"/>
                                            <p:tgtEl>
                                              <p:spTgt spid="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animBg="1"/>
          <p:bldP spid="37" grpId="0"/>
          <p:bldP spid="41" grpId="0"/>
          <p:bldP spid="42" grpId="0"/>
          <p:bldP spid="43" grpId="0"/>
          <p:bldP spid="44" grpId="0"/>
          <p:bldP spid="45" grpId="0"/>
          <p:bldP spid="49" grpId="0" animBg="1"/>
          <p:bldP spid="76" grpId="0"/>
          <p:bldP spid="51" grpId="0"/>
        </p:bldLst>
      </p:timing>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5558917" y="2107763"/>
            <a:ext cx="3335488" cy="4595561"/>
          </a:xfrm>
          <a:prstGeom prst="rect">
            <a:avLst/>
          </a:prstGeom>
          <a:gradFill>
            <a:gsLst>
              <a:gs pos="0">
                <a:schemeClr val="bg1">
                  <a:lumMod val="82000"/>
                  <a:lumOff val="18000"/>
                </a:schemeClr>
              </a:gs>
              <a:gs pos="47000">
                <a:srgbClr val="F5F5F5"/>
              </a:gs>
              <a:gs pos="100000">
                <a:schemeClr val="bg1">
                  <a:lumMod val="95000"/>
                  <a:lumOff val="5000"/>
                </a:schemeClr>
              </a:gs>
            </a:gsLst>
            <a:lin ang="18900000" scaled="0"/>
          </a:gradFill>
          <a:ln w="7938" cap="flat">
            <a:noFill/>
            <a:prstDash val="solid"/>
            <a:miter lim="800000"/>
            <a:headEnd/>
            <a:tailEnd/>
          </a:ln>
          <a:effectLst>
            <a:outerShdw blurRad="228600" dist="114300" dir="2700000" algn="tl" rotWithShape="0">
              <a:prstClr val="black">
                <a:alpha val="25000"/>
              </a:prstClr>
            </a:outerShdw>
          </a:effectLst>
        </p:spPr>
        <p:txBody>
          <a:bodyPr vert="horz" wrap="square" lIns="94124" tIns="47062" rIns="94124" bIns="47062" numCol="1" anchor="t" anchorCtr="0" compatLnSpc="1">
            <a:prstTxWarp prst="textNoShape">
              <a:avLst/>
            </a:prstTxWarp>
          </a:bodyPr>
          <a:lstStyle/>
          <a:p>
            <a:endParaRPr lang="zh-CN" altLang="en-US" sz="2471"/>
          </a:p>
        </p:txBody>
      </p:sp>
      <p:grpSp>
        <p:nvGrpSpPr>
          <p:cNvPr id="44" name="组合 43"/>
          <p:cNvGrpSpPr/>
          <p:nvPr/>
        </p:nvGrpSpPr>
        <p:grpSpPr>
          <a:xfrm>
            <a:off x="4348246" y="2302077"/>
            <a:ext cx="963348" cy="991637"/>
            <a:chOff x="1463339" y="1072758"/>
            <a:chExt cx="1546058" cy="1546058"/>
          </a:xfrm>
          <a:effectLst>
            <a:outerShdw blurRad="330200" dist="215900" dir="6900000" sx="81000" sy="81000" algn="t" rotWithShape="0">
              <a:prstClr val="black">
                <a:alpha val="49000"/>
              </a:prstClr>
            </a:outerShdw>
          </a:effectLst>
        </p:grpSpPr>
        <p:sp>
          <p:nvSpPr>
            <p:cNvPr id="45" name="同心圆 44"/>
            <p:cNvSpPr/>
            <p:nvPr/>
          </p:nvSpPr>
          <p:spPr>
            <a:xfrm>
              <a:off x="1463339" y="1072758"/>
              <a:ext cx="1546058" cy="1546058"/>
            </a:xfrm>
            <a:prstGeom prst="donut">
              <a:avLst>
                <a:gd name="adj" fmla="val 4879"/>
              </a:avLst>
            </a:prstGeom>
            <a:gradFill>
              <a:gsLst>
                <a:gs pos="0">
                  <a:schemeClr val="bg1">
                    <a:lumMod val="95000"/>
                  </a:schemeClr>
                </a:gs>
                <a:gs pos="55000">
                  <a:schemeClr val="bg1">
                    <a:lumMod val="95000"/>
                  </a:schemeClr>
                </a:gs>
                <a:gs pos="100000">
                  <a:schemeClr val="bg1">
                    <a:lumMod val="8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71">
                <a:solidFill>
                  <a:schemeClr val="tx1"/>
                </a:solidFill>
              </a:endParaRPr>
            </a:p>
          </p:txBody>
        </p:sp>
        <p:sp>
          <p:nvSpPr>
            <p:cNvPr id="46" name="椭圆 45"/>
            <p:cNvSpPr/>
            <p:nvPr/>
          </p:nvSpPr>
          <p:spPr>
            <a:xfrm>
              <a:off x="1484232" y="1093651"/>
              <a:ext cx="1504273" cy="1504273"/>
            </a:xfrm>
            <a:prstGeom prst="ellipse">
              <a:avLst/>
            </a:prstGeom>
            <a:gradFill>
              <a:gsLst>
                <a:gs pos="0">
                  <a:schemeClr val="bg1"/>
                </a:gs>
                <a:gs pos="51000">
                  <a:schemeClr val="bg1">
                    <a:lumMod val="95000"/>
                  </a:schemeClr>
                </a:gs>
                <a:gs pos="100000">
                  <a:srgbClr val="C5C5C5"/>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71"/>
            </a:p>
          </p:txBody>
        </p:sp>
      </p:grpSp>
      <p:sp>
        <p:nvSpPr>
          <p:cNvPr id="47" name="椭圆 46"/>
          <p:cNvSpPr/>
          <p:nvPr/>
        </p:nvSpPr>
        <p:spPr>
          <a:xfrm>
            <a:off x="4465372" y="2422642"/>
            <a:ext cx="729101" cy="75051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142249" tIns="71124" rIns="142249" bIns="71124" rtlCol="0" anchor="ctr"/>
          <a:lstStyle/>
          <a:p>
            <a:pPr algn="ctr"/>
            <a:endParaRPr lang="zh-CN" altLang="en-US" sz="2471" dirty="0"/>
          </a:p>
        </p:txBody>
      </p:sp>
      <p:grpSp>
        <p:nvGrpSpPr>
          <p:cNvPr id="48" name="组合 47"/>
          <p:cNvGrpSpPr/>
          <p:nvPr/>
        </p:nvGrpSpPr>
        <p:grpSpPr>
          <a:xfrm>
            <a:off x="4331046" y="3948191"/>
            <a:ext cx="963348" cy="991637"/>
            <a:chOff x="1463339" y="1072758"/>
            <a:chExt cx="1546058" cy="1546058"/>
          </a:xfrm>
          <a:effectLst>
            <a:outerShdw blurRad="330200" dist="215900" dir="6900000" sx="81000" sy="81000" algn="t" rotWithShape="0">
              <a:prstClr val="black">
                <a:alpha val="49000"/>
              </a:prstClr>
            </a:outerShdw>
          </a:effectLst>
        </p:grpSpPr>
        <p:sp>
          <p:nvSpPr>
            <p:cNvPr id="49" name="同心圆 48"/>
            <p:cNvSpPr/>
            <p:nvPr/>
          </p:nvSpPr>
          <p:spPr>
            <a:xfrm>
              <a:off x="1463339" y="1072758"/>
              <a:ext cx="1546058" cy="1546058"/>
            </a:xfrm>
            <a:prstGeom prst="donut">
              <a:avLst>
                <a:gd name="adj" fmla="val 4879"/>
              </a:avLst>
            </a:prstGeom>
            <a:gradFill>
              <a:gsLst>
                <a:gs pos="0">
                  <a:schemeClr val="bg1">
                    <a:lumMod val="95000"/>
                  </a:schemeClr>
                </a:gs>
                <a:gs pos="55000">
                  <a:schemeClr val="bg1">
                    <a:lumMod val="95000"/>
                  </a:schemeClr>
                </a:gs>
                <a:gs pos="100000">
                  <a:schemeClr val="bg1">
                    <a:lumMod val="8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71">
                <a:solidFill>
                  <a:schemeClr val="tx1"/>
                </a:solidFill>
              </a:endParaRPr>
            </a:p>
          </p:txBody>
        </p:sp>
        <p:sp>
          <p:nvSpPr>
            <p:cNvPr id="50" name="椭圆 49"/>
            <p:cNvSpPr/>
            <p:nvPr/>
          </p:nvSpPr>
          <p:spPr>
            <a:xfrm>
              <a:off x="1484232" y="1093651"/>
              <a:ext cx="1504273" cy="1504273"/>
            </a:xfrm>
            <a:prstGeom prst="ellipse">
              <a:avLst/>
            </a:prstGeom>
            <a:gradFill>
              <a:gsLst>
                <a:gs pos="0">
                  <a:schemeClr val="bg1"/>
                </a:gs>
                <a:gs pos="51000">
                  <a:schemeClr val="bg1">
                    <a:lumMod val="95000"/>
                  </a:schemeClr>
                </a:gs>
                <a:gs pos="100000">
                  <a:srgbClr val="C5C5C5"/>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71"/>
            </a:p>
          </p:txBody>
        </p:sp>
      </p:grpSp>
      <p:sp>
        <p:nvSpPr>
          <p:cNvPr id="51" name="椭圆 50"/>
          <p:cNvSpPr/>
          <p:nvPr/>
        </p:nvSpPr>
        <p:spPr>
          <a:xfrm>
            <a:off x="4448171" y="4068756"/>
            <a:ext cx="729101" cy="750512"/>
          </a:xfrm>
          <a:prstGeom prst="ellipse">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142249" tIns="71124" rIns="142249" bIns="71124" rtlCol="0" anchor="ctr"/>
          <a:lstStyle/>
          <a:p>
            <a:pPr algn="ctr"/>
            <a:endParaRPr lang="zh-CN" altLang="en-US" sz="2471"/>
          </a:p>
        </p:txBody>
      </p:sp>
      <p:grpSp>
        <p:nvGrpSpPr>
          <p:cNvPr id="52" name="组合 51"/>
          <p:cNvGrpSpPr/>
          <p:nvPr/>
        </p:nvGrpSpPr>
        <p:grpSpPr>
          <a:xfrm>
            <a:off x="4331046" y="5517373"/>
            <a:ext cx="963348" cy="991637"/>
            <a:chOff x="1463339" y="1072758"/>
            <a:chExt cx="1546058" cy="1546058"/>
          </a:xfrm>
          <a:effectLst>
            <a:outerShdw blurRad="330200" dist="215900" dir="6900000" sx="81000" sy="81000" algn="t" rotWithShape="0">
              <a:prstClr val="black">
                <a:alpha val="49000"/>
              </a:prstClr>
            </a:outerShdw>
          </a:effectLst>
        </p:grpSpPr>
        <p:sp>
          <p:nvSpPr>
            <p:cNvPr id="53" name="同心圆 52"/>
            <p:cNvSpPr/>
            <p:nvPr/>
          </p:nvSpPr>
          <p:spPr>
            <a:xfrm>
              <a:off x="1463339" y="1072758"/>
              <a:ext cx="1546058" cy="1546058"/>
            </a:xfrm>
            <a:prstGeom prst="donut">
              <a:avLst>
                <a:gd name="adj" fmla="val 4879"/>
              </a:avLst>
            </a:prstGeom>
            <a:gradFill>
              <a:gsLst>
                <a:gs pos="0">
                  <a:schemeClr val="bg1">
                    <a:lumMod val="95000"/>
                  </a:schemeClr>
                </a:gs>
                <a:gs pos="55000">
                  <a:schemeClr val="bg1">
                    <a:lumMod val="95000"/>
                  </a:schemeClr>
                </a:gs>
                <a:gs pos="100000">
                  <a:schemeClr val="bg1">
                    <a:lumMod val="8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71">
                <a:solidFill>
                  <a:schemeClr val="tx1"/>
                </a:solidFill>
              </a:endParaRPr>
            </a:p>
          </p:txBody>
        </p:sp>
        <p:sp>
          <p:nvSpPr>
            <p:cNvPr id="54" name="椭圆 53"/>
            <p:cNvSpPr/>
            <p:nvPr/>
          </p:nvSpPr>
          <p:spPr>
            <a:xfrm>
              <a:off x="1484232" y="1093652"/>
              <a:ext cx="1504272" cy="1504274"/>
            </a:xfrm>
            <a:prstGeom prst="ellipse">
              <a:avLst/>
            </a:prstGeom>
            <a:gradFill>
              <a:gsLst>
                <a:gs pos="0">
                  <a:schemeClr val="bg1"/>
                </a:gs>
                <a:gs pos="51000">
                  <a:schemeClr val="bg1">
                    <a:lumMod val="95000"/>
                  </a:schemeClr>
                </a:gs>
                <a:gs pos="100000">
                  <a:srgbClr val="C5C5C5"/>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71"/>
            </a:p>
          </p:txBody>
        </p:sp>
      </p:grpSp>
      <p:sp>
        <p:nvSpPr>
          <p:cNvPr id="55" name="椭圆 54"/>
          <p:cNvSpPr/>
          <p:nvPr/>
        </p:nvSpPr>
        <p:spPr>
          <a:xfrm>
            <a:off x="4448171" y="5637938"/>
            <a:ext cx="729101" cy="750512"/>
          </a:xfrm>
          <a:prstGeom prst="ellipse">
            <a:avLst/>
          </a:prstGeom>
          <a:solidFill>
            <a:schemeClr val="accent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142249" tIns="71124" rIns="142249" bIns="71124" rtlCol="0" anchor="ctr"/>
          <a:lstStyle/>
          <a:p>
            <a:pPr algn="ctr"/>
            <a:endParaRPr lang="zh-CN" altLang="en-US" sz="2471"/>
          </a:p>
        </p:txBody>
      </p:sp>
      <p:grpSp>
        <p:nvGrpSpPr>
          <p:cNvPr id="56" name="组合 55"/>
          <p:cNvGrpSpPr/>
          <p:nvPr/>
        </p:nvGrpSpPr>
        <p:grpSpPr>
          <a:xfrm>
            <a:off x="9204259" y="2302077"/>
            <a:ext cx="963348" cy="991637"/>
            <a:chOff x="1463339" y="1072758"/>
            <a:chExt cx="1546058" cy="1546058"/>
          </a:xfrm>
          <a:effectLst>
            <a:outerShdw blurRad="330200" dist="215900" dir="6900000" sx="81000" sy="81000" algn="t" rotWithShape="0">
              <a:prstClr val="black">
                <a:alpha val="49000"/>
              </a:prstClr>
            </a:outerShdw>
          </a:effectLst>
        </p:grpSpPr>
        <p:sp>
          <p:nvSpPr>
            <p:cNvPr id="57" name="同心圆 56"/>
            <p:cNvSpPr/>
            <p:nvPr/>
          </p:nvSpPr>
          <p:spPr>
            <a:xfrm>
              <a:off x="1463339" y="1072758"/>
              <a:ext cx="1546058" cy="1546058"/>
            </a:xfrm>
            <a:prstGeom prst="donut">
              <a:avLst>
                <a:gd name="adj" fmla="val 4879"/>
              </a:avLst>
            </a:prstGeom>
            <a:gradFill>
              <a:gsLst>
                <a:gs pos="0">
                  <a:schemeClr val="bg1">
                    <a:lumMod val="95000"/>
                  </a:schemeClr>
                </a:gs>
                <a:gs pos="55000">
                  <a:schemeClr val="bg1">
                    <a:lumMod val="95000"/>
                  </a:schemeClr>
                </a:gs>
                <a:gs pos="100000">
                  <a:schemeClr val="bg1">
                    <a:lumMod val="8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71">
                <a:solidFill>
                  <a:schemeClr val="tx1"/>
                </a:solidFill>
              </a:endParaRPr>
            </a:p>
          </p:txBody>
        </p:sp>
        <p:sp>
          <p:nvSpPr>
            <p:cNvPr id="58" name="椭圆 57"/>
            <p:cNvSpPr/>
            <p:nvPr/>
          </p:nvSpPr>
          <p:spPr>
            <a:xfrm>
              <a:off x="1484232" y="1093651"/>
              <a:ext cx="1504273" cy="1504273"/>
            </a:xfrm>
            <a:prstGeom prst="ellipse">
              <a:avLst/>
            </a:prstGeom>
            <a:gradFill>
              <a:gsLst>
                <a:gs pos="0">
                  <a:schemeClr val="bg1"/>
                </a:gs>
                <a:gs pos="51000">
                  <a:schemeClr val="bg1">
                    <a:lumMod val="95000"/>
                  </a:schemeClr>
                </a:gs>
                <a:gs pos="100000">
                  <a:srgbClr val="C5C5C5"/>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71"/>
            </a:p>
          </p:txBody>
        </p:sp>
      </p:grpSp>
      <p:sp>
        <p:nvSpPr>
          <p:cNvPr id="59" name="椭圆 58"/>
          <p:cNvSpPr/>
          <p:nvPr/>
        </p:nvSpPr>
        <p:spPr>
          <a:xfrm>
            <a:off x="9321383" y="2422642"/>
            <a:ext cx="729101" cy="75051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142249" tIns="71124" rIns="142249" bIns="71124" rtlCol="0" anchor="ctr"/>
          <a:lstStyle/>
          <a:p>
            <a:pPr algn="ctr"/>
            <a:endParaRPr lang="zh-CN" altLang="en-US" sz="2471"/>
          </a:p>
        </p:txBody>
      </p:sp>
      <p:grpSp>
        <p:nvGrpSpPr>
          <p:cNvPr id="60" name="组合 59"/>
          <p:cNvGrpSpPr/>
          <p:nvPr/>
        </p:nvGrpSpPr>
        <p:grpSpPr>
          <a:xfrm>
            <a:off x="9187059" y="3948191"/>
            <a:ext cx="963348" cy="991637"/>
            <a:chOff x="1463339" y="1072758"/>
            <a:chExt cx="1546058" cy="1546058"/>
          </a:xfrm>
          <a:effectLst>
            <a:outerShdw blurRad="330200" dist="215900" dir="6900000" sx="81000" sy="81000" algn="t" rotWithShape="0">
              <a:prstClr val="black">
                <a:alpha val="49000"/>
              </a:prstClr>
            </a:outerShdw>
          </a:effectLst>
        </p:grpSpPr>
        <p:sp>
          <p:nvSpPr>
            <p:cNvPr id="61" name="同心圆 60"/>
            <p:cNvSpPr/>
            <p:nvPr/>
          </p:nvSpPr>
          <p:spPr>
            <a:xfrm>
              <a:off x="1463339" y="1072758"/>
              <a:ext cx="1546058" cy="1546058"/>
            </a:xfrm>
            <a:prstGeom prst="donut">
              <a:avLst>
                <a:gd name="adj" fmla="val 4879"/>
              </a:avLst>
            </a:prstGeom>
            <a:gradFill>
              <a:gsLst>
                <a:gs pos="0">
                  <a:schemeClr val="bg1">
                    <a:lumMod val="95000"/>
                  </a:schemeClr>
                </a:gs>
                <a:gs pos="55000">
                  <a:schemeClr val="bg1">
                    <a:lumMod val="95000"/>
                  </a:schemeClr>
                </a:gs>
                <a:gs pos="100000">
                  <a:schemeClr val="bg1">
                    <a:lumMod val="8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71">
                <a:solidFill>
                  <a:schemeClr val="tx1"/>
                </a:solidFill>
              </a:endParaRPr>
            </a:p>
          </p:txBody>
        </p:sp>
        <p:sp>
          <p:nvSpPr>
            <p:cNvPr id="62" name="椭圆 61"/>
            <p:cNvSpPr/>
            <p:nvPr/>
          </p:nvSpPr>
          <p:spPr>
            <a:xfrm>
              <a:off x="1484232" y="1093651"/>
              <a:ext cx="1504273" cy="1504273"/>
            </a:xfrm>
            <a:prstGeom prst="ellipse">
              <a:avLst/>
            </a:prstGeom>
            <a:gradFill>
              <a:gsLst>
                <a:gs pos="0">
                  <a:schemeClr val="bg1"/>
                </a:gs>
                <a:gs pos="51000">
                  <a:schemeClr val="bg1">
                    <a:lumMod val="95000"/>
                  </a:schemeClr>
                </a:gs>
                <a:gs pos="100000">
                  <a:srgbClr val="C5C5C5"/>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71"/>
            </a:p>
          </p:txBody>
        </p:sp>
      </p:grpSp>
      <p:sp>
        <p:nvSpPr>
          <p:cNvPr id="63" name="椭圆 62"/>
          <p:cNvSpPr/>
          <p:nvPr/>
        </p:nvSpPr>
        <p:spPr>
          <a:xfrm>
            <a:off x="9304182" y="4068756"/>
            <a:ext cx="729101" cy="750512"/>
          </a:xfrm>
          <a:prstGeom prst="ellipse">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142249" tIns="71124" rIns="142249" bIns="71124" rtlCol="0" anchor="ctr"/>
          <a:lstStyle/>
          <a:p>
            <a:pPr algn="ctr"/>
            <a:endParaRPr lang="zh-CN" altLang="en-US" sz="2471"/>
          </a:p>
        </p:txBody>
      </p:sp>
      <p:grpSp>
        <p:nvGrpSpPr>
          <p:cNvPr id="64" name="组合 63"/>
          <p:cNvGrpSpPr/>
          <p:nvPr/>
        </p:nvGrpSpPr>
        <p:grpSpPr>
          <a:xfrm>
            <a:off x="9187059" y="5517373"/>
            <a:ext cx="963348" cy="991637"/>
            <a:chOff x="1463339" y="1072758"/>
            <a:chExt cx="1546058" cy="1546058"/>
          </a:xfrm>
          <a:effectLst>
            <a:outerShdw blurRad="330200" dist="215900" dir="6900000" sx="81000" sy="81000" algn="t" rotWithShape="0">
              <a:prstClr val="black">
                <a:alpha val="49000"/>
              </a:prstClr>
            </a:outerShdw>
          </a:effectLst>
        </p:grpSpPr>
        <p:sp>
          <p:nvSpPr>
            <p:cNvPr id="65" name="同心圆 64"/>
            <p:cNvSpPr/>
            <p:nvPr/>
          </p:nvSpPr>
          <p:spPr>
            <a:xfrm>
              <a:off x="1463339" y="1072758"/>
              <a:ext cx="1546058" cy="1546058"/>
            </a:xfrm>
            <a:prstGeom prst="donut">
              <a:avLst>
                <a:gd name="adj" fmla="val 4879"/>
              </a:avLst>
            </a:prstGeom>
            <a:gradFill>
              <a:gsLst>
                <a:gs pos="0">
                  <a:schemeClr val="bg1">
                    <a:lumMod val="95000"/>
                  </a:schemeClr>
                </a:gs>
                <a:gs pos="55000">
                  <a:schemeClr val="bg1">
                    <a:lumMod val="95000"/>
                  </a:schemeClr>
                </a:gs>
                <a:gs pos="100000">
                  <a:schemeClr val="bg1">
                    <a:lumMod val="8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71">
                <a:solidFill>
                  <a:schemeClr val="tx1"/>
                </a:solidFill>
              </a:endParaRPr>
            </a:p>
          </p:txBody>
        </p:sp>
        <p:sp>
          <p:nvSpPr>
            <p:cNvPr id="66" name="椭圆 65"/>
            <p:cNvSpPr/>
            <p:nvPr/>
          </p:nvSpPr>
          <p:spPr>
            <a:xfrm>
              <a:off x="1484232" y="1093651"/>
              <a:ext cx="1504273" cy="1504273"/>
            </a:xfrm>
            <a:prstGeom prst="ellipse">
              <a:avLst/>
            </a:prstGeom>
            <a:gradFill>
              <a:gsLst>
                <a:gs pos="0">
                  <a:schemeClr val="bg1"/>
                </a:gs>
                <a:gs pos="51000">
                  <a:schemeClr val="bg1">
                    <a:lumMod val="95000"/>
                  </a:schemeClr>
                </a:gs>
                <a:gs pos="100000">
                  <a:srgbClr val="C5C5C5"/>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71"/>
            </a:p>
          </p:txBody>
        </p:sp>
      </p:grpSp>
      <p:sp>
        <p:nvSpPr>
          <p:cNvPr id="67" name="椭圆 66"/>
          <p:cNvSpPr/>
          <p:nvPr/>
        </p:nvSpPr>
        <p:spPr>
          <a:xfrm>
            <a:off x="9304182" y="5637938"/>
            <a:ext cx="729101" cy="750512"/>
          </a:xfrm>
          <a:prstGeom prst="ellipse">
            <a:avLst/>
          </a:prstGeom>
          <a:solidFill>
            <a:schemeClr val="accent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142249" tIns="71124" rIns="142249" bIns="71124" rtlCol="0" anchor="ctr"/>
          <a:lstStyle/>
          <a:p>
            <a:pPr algn="ctr"/>
            <a:endParaRPr lang="zh-CN" altLang="en-US" sz="2471"/>
          </a:p>
        </p:txBody>
      </p:sp>
      <p:grpSp>
        <p:nvGrpSpPr>
          <p:cNvPr id="2049" name="组合 2048"/>
          <p:cNvGrpSpPr/>
          <p:nvPr/>
        </p:nvGrpSpPr>
        <p:grpSpPr>
          <a:xfrm>
            <a:off x="10360689" y="2132711"/>
            <a:ext cx="2610423" cy="4425170"/>
            <a:chOff x="6713191" y="1434186"/>
            <a:chExt cx="1311127" cy="2791315"/>
          </a:xfrm>
        </p:grpSpPr>
        <p:sp>
          <p:nvSpPr>
            <p:cNvPr id="80" name="TextBox 79"/>
            <p:cNvSpPr txBox="1"/>
            <p:nvPr/>
          </p:nvSpPr>
          <p:spPr>
            <a:xfrm>
              <a:off x="6713191" y="1749682"/>
              <a:ext cx="1311127" cy="380770"/>
            </a:xfrm>
            <a:prstGeom prst="rect">
              <a:avLst/>
            </a:prstGeom>
            <a:noFill/>
          </p:spPr>
          <p:txBody>
            <a:bodyPr wrap="square" lIns="94115" tIns="47057" rIns="94115" bIns="47057" rtlCol="0">
              <a:spAutoFit/>
            </a:bodyPr>
            <a:lstStyle/>
            <a:p>
              <a:pPr>
                <a:lnSpc>
                  <a:spcPct val="130000"/>
                </a:lnSpc>
              </a:pPr>
              <a:r>
                <a:rPr lang="zh-CN" altLang="en-US" sz="1235" dirty="0">
                  <a:solidFill>
                    <a:schemeClr val="bg2"/>
                  </a:solidFill>
                  <a:latin typeface="微软雅黑" pitchFamily="34" charset="-122"/>
                  <a:ea typeface="微软雅黑" pitchFamily="34" charset="-122"/>
                </a:rPr>
                <a:t>您的内容打在这里，或者通过您的内容打在这里，或者</a:t>
              </a:r>
            </a:p>
          </p:txBody>
        </p:sp>
        <p:sp>
          <p:nvSpPr>
            <p:cNvPr id="81" name="TextBox 80"/>
            <p:cNvSpPr txBox="1"/>
            <p:nvPr/>
          </p:nvSpPr>
          <p:spPr>
            <a:xfrm>
              <a:off x="6727614" y="1434186"/>
              <a:ext cx="1008112" cy="370327"/>
            </a:xfrm>
            <a:prstGeom prst="rect">
              <a:avLst/>
            </a:prstGeom>
            <a:noFill/>
          </p:spPr>
          <p:txBody>
            <a:bodyPr wrap="square" lIns="94115" tIns="0" rIns="94115" bIns="0" rtlCol="0" anchor="t">
              <a:spAutoFit/>
            </a:bodyPr>
            <a:lstStyle/>
            <a:p>
              <a:pPr>
                <a:lnSpc>
                  <a:spcPct val="150000"/>
                </a:lnSpc>
              </a:pPr>
              <a:r>
                <a:rPr lang="zh-CN" altLang="en-US" sz="2471" dirty="0">
                  <a:solidFill>
                    <a:schemeClr val="bg2"/>
                  </a:solidFill>
                  <a:latin typeface="微软雅黑" pitchFamily="34" charset="-122"/>
                  <a:ea typeface="微软雅黑" pitchFamily="34" charset="-122"/>
                  <a:cs typeface="华文黑体" pitchFamily="2" charset="-122"/>
                </a:rPr>
                <a:t>添加标题</a:t>
              </a:r>
            </a:p>
          </p:txBody>
        </p:sp>
        <p:sp>
          <p:nvSpPr>
            <p:cNvPr id="82" name="TextBox 81"/>
            <p:cNvSpPr txBox="1"/>
            <p:nvPr/>
          </p:nvSpPr>
          <p:spPr>
            <a:xfrm>
              <a:off x="6713191" y="2804363"/>
              <a:ext cx="1311127" cy="380770"/>
            </a:xfrm>
            <a:prstGeom prst="rect">
              <a:avLst/>
            </a:prstGeom>
            <a:noFill/>
          </p:spPr>
          <p:txBody>
            <a:bodyPr wrap="square" lIns="94115" tIns="47057" rIns="94115" bIns="47057" rtlCol="0">
              <a:spAutoFit/>
            </a:bodyPr>
            <a:lstStyle/>
            <a:p>
              <a:pPr>
                <a:lnSpc>
                  <a:spcPct val="130000"/>
                </a:lnSpc>
              </a:pPr>
              <a:r>
                <a:rPr lang="zh-CN" altLang="en-US" sz="1235" dirty="0">
                  <a:solidFill>
                    <a:schemeClr val="bg2"/>
                  </a:solidFill>
                  <a:latin typeface="微软雅黑" pitchFamily="34" charset="-122"/>
                  <a:ea typeface="微软雅黑" pitchFamily="34" charset="-122"/>
                </a:rPr>
                <a:t>您的内容打在这里，或者通过您的内容打在这里，或者</a:t>
              </a:r>
            </a:p>
          </p:txBody>
        </p:sp>
        <p:sp>
          <p:nvSpPr>
            <p:cNvPr id="83" name="TextBox 82"/>
            <p:cNvSpPr txBox="1"/>
            <p:nvPr/>
          </p:nvSpPr>
          <p:spPr>
            <a:xfrm>
              <a:off x="6727615" y="2496374"/>
              <a:ext cx="1008112" cy="370327"/>
            </a:xfrm>
            <a:prstGeom prst="rect">
              <a:avLst/>
            </a:prstGeom>
            <a:noFill/>
          </p:spPr>
          <p:txBody>
            <a:bodyPr wrap="square" lIns="94115" tIns="0" rIns="94115" bIns="0" rtlCol="0" anchor="t">
              <a:spAutoFit/>
            </a:bodyPr>
            <a:lstStyle/>
            <a:p>
              <a:pPr>
                <a:lnSpc>
                  <a:spcPct val="150000"/>
                </a:lnSpc>
              </a:pPr>
              <a:r>
                <a:rPr lang="zh-CN" altLang="en-US" sz="2471" dirty="0">
                  <a:solidFill>
                    <a:schemeClr val="bg2"/>
                  </a:solidFill>
                  <a:latin typeface="微软雅黑" pitchFamily="34" charset="-122"/>
                  <a:ea typeface="微软雅黑" pitchFamily="34" charset="-122"/>
                  <a:cs typeface="华文黑体" pitchFamily="2" charset="-122"/>
                </a:rPr>
                <a:t>添加标题</a:t>
              </a:r>
            </a:p>
          </p:txBody>
        </p:sp>
        <p:sp>
          <p:nvSpPr>
            <p:cNvPr id="84" name="TextBox 83"/>
            <p:cNvSpPr txBox="1"/>
            <p:nvPr/>
          </p:nvSpPr>
          <p:spPr>
            <a:xfrm>
              <a:off x="6713191" y="3844731"/>
              <a:ext cx="1311127" cy="380770"/>
            </a:xfrm>
            <a:prstGeom prst="rect">
              <a:avLst/>
            </a:prstGeom>
            <a:noFill/>
          </p:spPr>
          <p:txBody>
            <a:bodyPr wrap="square" lIns="94115" tIns="47057" rIns="94115" bIns="47057" rtlCol="0">
              <a:spAutoFit/>
            </a:bodyPr>
            <a:lstStyle/>
            <a:p>
              <a:pPr>
                <a:lnSpc>
                  <a:spcPct val="130000"/>
                </a:lnSpc>
              </a:pPr>
              <a:r>
                <a:rPr lang="zh-CN" altLang="en-US" sz="1235" dirty="0">
                  <a:solidFill>
                    <a:schemeClr val="bg2"/>
                  </a:solidFill>
                  <a:latin typeface="微软雅黑" pitchFamily="34" charset="-122"/>
                  <a:ea typeface="微软雅黑" pitchFamily="34" charset="-122"/>
                </a:rPr>
                <a:t>您的内容打在这里，或者通过您的内容打在这里，或者</a:t>
              </a:r>
            </a:p>
          </p:txBody>
        </p:sp>
        <p:sp>
          <p:nvSpPr>
            <p:cNvPr id="85" name="TextBox 84"/>
            <p:cNvSpPr txBox="1"/>
            <p:nvPr/>
          </p:nvSpPr>
          <p:spPr>
            <a:xfrm>
              <a:off x="6727615" y="3536741"/>
              <a:ext cx="1008112" cy="370327"/>
            </a:xfrm>
            <a:prstGeom prst="rect">
              <a:avLst/>
            </a:prstGeom>
            <a:noFill/>
          </p:spPr>
          <p:txBody>
            <a:bodyPr wrap="square" lIns="94115" tIns="0" rIns="94115" bIns="0" rtlCol="0" anchor="t">
              <a:spAutoFit/>
            </a:bodyPr>
            <a:lstStyle/>
            <a:p>
              <a:pPr>
                <a:lnSpc>
                  <a:spcPct val="150000"/>
                </a:lnSpc>
              </a:pPr>
              <a:r>
                <a:rPr lang="zh-CN" altLang="en-US" sz="2471" dirty="0">
                  <a:solidFill>
                    <a:schemeClr val="bg2"/>
                  </a:solidFill>
                  <a:latin typeface="微软雅黑" pitchFamily="34" charset="-122"/>
                  <a:ea typeface="微软雅黑" pitchFamily="34" charset="-122"/>
                  <a:cs typeface="华文黑体" pitchFamily="2" charset="-122"/>
                </a:rPr>
                <a:t>添加标题</a:t>
              </a:r>
            </a:p>
          </p:txBody>
        </p:sp>
      </p:grpSp>
      <p:grpSp>
        <p:nvGrpSpPr>
          <p:cNvPr id="2048" name="组合 2047"/>
          <p:cNvGrpSpPr/>
          <p:nvPr/>
        </p:nvGrpSpPr>
        <p:grpSpPr>
          <a:xfrm>
            <a:off x="1069276" y="2181886"/>
            <a:ext cx="2933080" cy="4411966"/>
            <a:chOff x="824932" y="1465204"/>
            <a:chExt cx="1519446" cy="2782988"/>
          </a:xfrm>
        </p:grpSpPr>
        <p:sp>
          <p:nvSpPr>
            <p:cNvPr id="86" name="TextBox 85"/>
            <p:cNvSpPr txBox="1"/>
            <p:nvPr/>
          </p:nvSpPr>
          <p:spPr>
            <a:xfrm>
              <a:off x="824932" y="1833186"/>
              <a:ext cx="1519446" cy="380770"/>
            </a:xfrm>
            <a:prstGeom prst="rect">
              <a:avLst/>
            </a:prstGeom>
            <a:noFill/>
          </p:spPr>
          <p:txBody>
            <a:bodyPr wrap="square" lIns="94115" tIns="47057" rIns="94115" bIns="47057" rtlCol="0">
              <a:spAutoFit/>
            </a:bodyPr>
            <a:lstStyle/>
            <a:p>
              <a:pPr algn="r">
                <a:lnSpc>
                  <a:spcPct val="130000"/>
                </a:lnSpc>
              </a:pPr>
              <a:r>
                <a:rPr lang="zh-CN" altLang="en-US" sz="1235" dirty="0">
                  <a:solidFill>
                    <a:schemeClr val="bg2"/>
                  </a:solidFill>
                  <a:latin typeface="微软雅黑" pitchFamily="34" charset="-122"/>
                  <a:ea typeface="微软雅黑" pitchFamily="34" charset="-122"/>
                </a:rPr>
                <a:t>您的内容打在这里，或者通过您的内容打在这里，或者</a:t>
              </a:r>
            </a:p>
          </p:txBody>
        </p:sp>
        <p:sp>
          <p:nvSpPr>
            <p:cNvPr id="87" name="TextBox 86"/>
            <p:cNvSpPr txBox="1"/>
            <p:nvPr/>
          </p:nvSpPr>
          <p:spPr>
            <a:xfrm>
              <a:off x="1331640" y="1465204"/>
              <a:ext cx="1008112" cy="370327"/>
            </a:xfrm>
            <a:prstGeom prst="rect">
              <a:avLst/>
            </a:prstGeom>
            <a:noFill/>
          </p:spPr>
          <p:txBody>
            <a:bodyPr wrap="square" lIns="94115" tIns="0" rIns="94115" bIns="0" rtlCol="0" anchor="t">
              <a:spAutoFit/>
            </a:bodyPr>
            <a:lstStyle/>
            <a:p>
              <a:pPr algn="r">
                <a:lnSpc>
                  <a:spcPct val="150000"/>
                </a:lnSpc>
              </a:pPr>
              <a:r>
                <a:rPr lang="zh-CN" altLang="en-US" sz="2471" dirty="0">
                  <a:solidFill>
                    <a:schemeClr val="bg2"/>
                  </a:solidFill>
                  <a:latin typeface="微软雅黑" pitchFamily="34" charset="-122"/>
                  <a:ea typeface="微软雅黑" pitchFamily="34" charset="-122"/>
                  <a:cs typeface="华文黑体" pitchFamily="2" charset="-122"/>
                </a:rPr>
                <a:t>添加标题</a:t>
              </a:r>
            </a:p>
          </p:txBody>
        </p:sp>
        <p:sp>
          <p:nvSpPr>
            <p:cNvPr id="88" name="TextBox 87"/>
            <p:cNvSpPr txBox="1"/>
            <p:nvPr/>
          </p:nvSpPr>
          <p:spPr>
            <a:xfrm>
              <a:off x="896940" y="2805428"/>
              <a:ext cx="1447438" cy="380770"/>
            </a:xfrm>
            <a:prstGeom prst="rect">
              <a:avLst/>
            </a:prstGeom>
            <a:noFill/>
          </p:spPr>
          <p:txBody>
            <a:bodyPr wrap="square" lIns="94115" tIns="47057" rIns="94115" bIns="47057" rtlCol="0">
              <a:spAutoFit/>
            </a:bodyPr>
            <a:lstStyle/>
            <a:p>
              <a:pPr algn="r">
                <a:lnSpc>
                  <a:spcPct val="130000"/>
                </a:lnSpc>
              </a:pPr>
              <a:r>
                <a:rPr lang="zh-CN" altLang="en-US" sz="1235" dirty="0">
                  <a:solidFill>
                    <a:schemeClr val="bg2"/>
                  </a:solidFill>
                  <a:latin typeface="微软雅黑" pitchFamily="34" charset="-122"/>
                  <a:ea typeface="微软雅黑" pitchFamily="34" charset="-122"/>
                </a:rPr>
                <a:t>您的内容打在这里，或者通过您的内容打在这里，或者</a:t>
              </a:r>
            </a:p>
          </p:txBody>
        </p:sp>
        <p:sp>
          <p:nvSpPr>
            <p:cNvPr id="89" name="TextBox 88"/>
            <p:cNvSpPr txBox="1"/>
            <p:nvPr/>
          </p:nvSpPr>
          <p:spPr>
            <a:xfrm>
              <a:off x="1331640" y="2482465"/>
              <a:ext cx="1008112" cy="370327"/>
            </a:xfrm>
            <a:prstGeom prst="rect">
              <a:avLst/>
            </a:prstGeom>
            <a:noFill/>
          </p:spPr>
          <p:txBody>
            <a:bodyPr wrap="square" lIns="94115" tIns="0" rIns="94115" bIns="0" rtlCol="0" anchor="t">
              <a:spAutoFit/>
            </a:bodyPr>
            <a:lstStyle/>
            <a:p>
              <a:pPr algn="r">
                <a:lnSpc>
                  <a:spcPct val="150000"/>
                </a:lnSpc>
              </a:pPr>
              <a:r>
                <a:rPr lang="zh-CN" altLang="en-US" sz="2471" dirty="0">
                  <a:solidFill>
                    <a:schemeClr val="bg2"/>
                  </a:solidFill>
                  <a:latin typeface="微软雅黑" pitchFamily="34" charset="-122"/>
                  <a:ea typeface="微软雅黑" pitchFamily="34" charset="-122"/>
                  <a:cs typeface="华文黑体" pitchFamily="2" charset="-122"/>
                </a:rPr>
                <a:t>添加标题</a:t>
              </a:r>
            </a:p>
          </p:txBody>
        </p:sp>
        <p:sp>
          <p:nvSpPr>
            <p:cNvPr id="90" name="TextBox 89"/>
            <p:cNvSpPr txBox="1"/>
            <p:nvPr/>
          </p:nvSpPr>
          <p:spPr>
            <a:xfrm>
              <a:off x="1000462" y="3867422"/>
              <a:ext cx="1343916" cy="380770"/>
            </a:xfrm>
            <a:prstGeom prst="rect">
              <a:avLst/>
            </a:prstGeom>
            <a:noFill/>
          </p:spPr>
          <p:txBody>
            <a:bodyPr wrap="square" lIns="94115" tIns="47057" rIns="94115" bIns="47057" rtlCol="0">
              <a:spAutoFit/>
            </a:bodyPr>
            <a:lstStyle/>
            <a:p>
              <a:pPr algn="r">
                <a:lnSpc>
                  <a:spcPct val="130000"/>
                </a:lnSpc>
              </a:pPr>
              <a:r>
                <a:rPr lang="zh-CN" altLang="en-US" sz="1235" dirty="0">
                  <a:solidFill>
                    <a:schemeClr val="bg2"/>
                  </a:solidFill>
                  <a:latin typeface="微软雅黑" pitchFamily="34" charset="-122"/>
                  <a:ea typeface="微软雅黑" pitchFamily="34" charset="-122"/>
                </a:rPr>
                <a:t>您的内容打在这里，或者通过您的内容打在这里，或者</a:t>
              </a:r>
            </a:p>
          </p:txBody>
        </p:sp>
        <p:sp>
          <p:nvSpPr>
            <p:cNvPr id="91" name="TextBox 90"/>
            <p:cNvSpPr txBox="1"/>
            <p:nvPr/>
          </p:nvSpPr>
          <p:spPr>
            <a:xfrm>
              <a:off x="1331640" y="3529470"/>
              <a:ext cx="1008112" cy="370328"/>
            </a:xfrm>
            <a:prstGeom prst="rect">
              <a:avLst/>
            </a:prstGeom>
            <a:noFill/>
          </p:spPr>
          <p:txBody>
            <a:bodyPr wrap="square" lIns="94115" tIns="0" rIns="94115" bIns="0" rtlCol="0" anchor="t">
              <a:spAutoFit/>
            </a:bodyPr>
            <a:lstStyle/>
            <a:p>
              <a:pPr algn="r">
                <a:lnSpc>
                  <a:spcPct val="150000"/>
                </a:lnSpc>
              </a:pPr>
              <a:r>
                <a:rPr lang="zh-CN" altLang="en-US" sz="2471" dirty="0">
                  <a:solidFill>
                    <a:schemeClr val="bg2"/>
                  </a:solidFill>
                  <a:latin typeface="微软雅黑" pitchFamily="34" charset="-122"/>
                  <a:ea typeface="微软雅黑" pitchFamily="34" charset="-122"/>
                  <a:cs typeface="华文黑体" pitchFamily="2" charset="-122"/>
                </a:rPr>
                <a:t>添加标题</a:t>
              </a:r>
            </a:p>
          </p:txBody>
        </p:sp>
      </p:grpSp>
      <p:sp>
        <p:nvSpPr>
          <p:cNvPr id="2054" name="TextBox 2053"/>
          <p:cNvSpPr txBox="1"/>
          <p:nvPr/>
        </p:nvSpPr>
        <p:spPr>
          <a:xfrm>
            <a:off x="4469705" y="2496216"/>
            <a:ext cx="729101" cy="649085"/>
          </a:xfrm>
          <a:prstGeom prst="rect">
            <a:avLst/>
          </a:prstGeom>
          <a:noFill/>
        </p:spPr>
        <p:txBody>
          <a:bodyPr wrap="square" lIns="142249" tIns="71124" rIns="142249" bIns="71124" rtlCol="0">
            <a:spAutoFit/>
          </a:bodyPr>
          <a:lstStyle/>
          <a:p>
            <a:r>
              <a:rPr lang="en-US" altLang="zh-CN" sz="3191" dirty="0">
                <a:solidFill>
                  <a:schemeClr val="bg1"/>
                </a:solidFill>
                <a:latin typeface="Humnst777 BlkCn BT" panose="020B0803030504020204" pitchFamily="34" charset="0"/>
              </a:rPr>
              <a:t>01</a:t>
            </a:r>
            <a:endParaRPr lang="zh-CN" altLang="en-US" sz="3191" dirty="0">
              <a:solidFill>
                <a:schemeClr val="bg1"/>
              </a:solidFill>
              <a:latin typeface="Humnst777 BlkCn BT" panose="020B0803030504020204" pitchFamily="34" charset="0"/>
            </a:endParaRPr>
          </a:p>
        </p:txBody>
      </p:sp>
      <p:sp>
        <p:nvSpPr>
          <p:cNvPr id="101" name="TextBox 100"/>
          <p:cNvSpPr txBox="1"/>
          <p:nvPr/>
        </p:nvSpPr>
        <p:spPr>
          <a:xfrm>
            <a:off x="4465369" y="4058148"/>
            <a:ext cx="729101" cy="634669"/>
          </a:xfrm>
          <a:prstGeom prst="rect">
            <a:avLst/>
          </a:prstGeom>
          <a:noFill/>
        </p:spPr>
        <p:txBody>
          <a:bodyPr wrap="square" lIns="142249" tIns="71124" rIns="142249" bIns="71124" rtlCol="0">
            <a:spAutoFit/>
          </a:bodyPr>
          <a:lstStyle/>
          <a:p>
            <a:r>
              <a:rPr lang="en-US" altLang="zh-CN" sz="3191" dirty="0">
                <a:solidFill>
                  <a:schemeClr val="bg1"/>
                </a:solidFill>
                <a:latin typeface="DFGothic-EB" panose="02010609010101010101" pitchFamily="1" charset="-128"/>
                <a:ea typeface="DFGothic-EB" panose="02010609010101010101" pitchFamily="1" charset="-128"/>
              </a:rPr>
              <a:t>02</a:t>
            </a:r>
            <a:endParaRPr lang="zh-CN" altLang="en-US" sz="3191" dirty="0">
              <a:solidFill>
                <a:schemeClr val="bg1"/>
              </a:solidFill>
              <a:latin typeface="DFGothic-EB" panose="02010609010101010101" pitchFamily="1" charset="-128"/>
              <a:ea typeface="DFGothic-EB" panose="02010609010101010101" pitchFamily="1" charset="-128"/>
            </a:endParaRPr>
          </a:p>
        </p:txBody>
      </p:sp>
      <p:sp>
        <p:nvSpPr>
          <p:cNvPr id="102" name="TextBox 101"/>
          <p:cNvSpPr txBox="1"/>
          <p:nvPr/>
        </p:nvSpPr>
        <p:spPr>
          <a:xfrm>
            <a:off x="4465372" y="5661779"/>
            <a:ext cx="729101" cy="634669"/>
          </a:xfrm>
          <a:prstGeom prst="rect">
            <a:avLst/>
          </a:prstGeom>
          <a:noFill/>
        </p:spPr>
        <p:txBody>
          <a:bodyPr wrap="square" lIns="142249" tIns="71124" rIns="142249" bIns="71124" rtlCol="0">
            <a:spAutoFit/>
          </a:bodyPr>
          <a:lstStyle/>
          <a:p>
            <a:r>
              <a:rPr lang="en-US" altLang="zh-CN" sz="3191" dirty="0">
                <a:solidFill>
                  <a:schemeClr val="bg1"/>
                </a:solidFill>
                <a:latin typeface="DFGothic-EB" panose="02010609010101010101" pitchFamily="1" charset="-128"/>
                <a:ea typeface="DFGothic-EB" panose="02010609010101010101" pitchFamily="1" charset="-128"/>
              </a:rPr>
              <a:t>03</a:t>
            </a:r>
            <a:endParaRPr lang="zh-CN" altLang="en-US" sz="3191" dirty="0">
              <a:solidFill>
                <a:schemeClr val="bg1"/>
              </a:solidFill>
              <a:latin typeface="DFGothic-EB" panose="02010609010101010101" pitchFamily="1" charset="-128"/>
              <a:ea typeface="DFGothic-EB" panose="02010609010101010101" pitchFamily="1" charset="-128"/>
            </a:endParaRPr>
          </a:p>
        </p:txBody>
      </p:sp>
      <p:sp>
        <p:nvSpPr>
          <p:cNvPr id="103" name="TextBox 102"/>
          <p:cNvSpPr txBox="1"/>
          <p:nvPr/>
        </p:nvSpPr>
        <p:spPr>
          <a:xfrm>
            <a:off x="9304181" y="5648013"/>
            <a:ext cx="729101" cy="634669"/>
          </a:xfrm>
          <a:prstGeom prst="rect">
            <a:avLst/>
          </a:prstGeom>
          <a:noFill/>
        </p:spPr>
        <p:txBody>
          <a:bodyPr wrap="square" lIns="142249" tIns="71124" rIns="142249" bIns="71124" rtlCol="0">
            <a:spAutoFit/>
          </a:bodyPr>
          <a:lstStyle/>
          <a:p>
            <a:r>
              <a:rPr lang="en-US" altLang="zh-CN" sz="3191" dirty="0">
                <a:solidFill>
                  <a:schemeClr val="bg1"/>
                </a:solidFill>
                <a:latin typeface="DFGothic-EB" panose="02010609010101010101" pitchFamily="1" charset="-128"/>
                <a:ea typeface="DFGothic-EB" panose="02010609010101010101" pitchFamily="1" charset="-128"/>
              </a:rPr>
              <a:t>06</a:t>
            </a:r>
            <a:endParaRPr lang="zh-CN" altLang="en-US" sz="3191" dirty="0">
              <a:solidFill>
                <a:schemeClr val="bg1"/>
              </a:solidFill>
              <a:latin typeface="DFGothic-EB" panose="02010609010101010101" pitchFamily="1" charset="-128"/>
              <a:ea typeface="DFGothic-EB" panose="02010609010101010101" pitchFamily="1" charset="-128"/>
            </a:endParaRPr>
          </a:p>
        </p:txBody>
      </p:sp>
      <p:sp>
        <p:nvSpPr>
          <p:cNvPr id="104" name="TextBox 103"/>
          <p:cNvSpPr txBox="1"/>
          <p:nvPr/>
        </p:nvSpPr>
        <p:spPr>
          <a:xfrm>
            <a:off x="9329660" y="4117053"/>
            <a:ext cx="729101" cy="634669"/>
          </a:xfrm>
          <a:prstGeom prst="rect">
            <a:avLst/>
          </a:prstGeom>
          <a:noFill/>
        </p:spPr>
        <p:txBody>
          <a:bodyPr wrap="square" lIns="142249" tIns="71124" rIns="142249" bIns="71124" rtlCol="0">
            <a:spAutoFit/>
          </a:bodyPr>
          <a:lstStyle/>
          <a:p>
            <a:r>
              <a:rPr lang="en-US" altLang="zh-CN" sz="3191" dirty="0">
                <a:solidFill>
                  <a:schemeClr val="bg1"/>
                </a:solidFill>
                <a:latin typeface="DFGothic-EB" panose="02010609010101010101" pitchFamily="1" charset="-128"/>
                <a:ea typeface="DFGothic-EB" panose="02010609010101010101" pitchFamily="1" charset="-128"/>
              </a:rPr>
              <a:t>05</a:t>
            </a:r>
            <a:endParaRPr lang="zh-CN" altLang="en-US" sz="3191" dirty="0">
              <a:solidFill>
                <a:schemeClr val="bg1"/>
              </a:solidFill>
              <a:latin typeface="DFGothic-EB" panose="02010609010101010101" pitchFamily="1" charset="-128"/>
              <a:ea typeface="DFGothic-EB" panose="02010609010101010101" pitchFamily="1" charset="-128"/>
            </a:endParaRPr>
          </a:p>
        </p:txBody>
      </p:sp>
      <p:sp>
        <p:nvSpPr>
          <p:cNvPr id="105" name="TextBox 104"/>
          <p:cNvSpPr txBox="1"/>
          <p:nvPr/>
        </p:nvSpPr>
        <p:spPr>
          <a:xfrm>
            <a:off x="9335639" y="2463063"/>
            <a:ext cx="729101" cy="634669"/>
          </a:xfrm>
          <a:prstGeom prst="rect">
            <a:avLst/>
          </a:prstGeom>
          <a:noFill/>
        </p:spPr>
        <p:txBody>
          <a:bodyPr wrap="square" lIns="142249" tIns="71124" rIns="142249" bIns="71124" rtlCol="0">
            <a:spAutoFit/>
          </a:bodyPr>
          <a:lstStyle/>
          <a:p>
            <a:r>
              <a:rPr lang="en-US" altLang="zh-CN" sz="3191" dirty="0">
                <a:solidFill>
                  <a:schemeClr val="bg1"/>
                </a:solidFill>
                <a:latin typeface="DFGothic-EB" panose="02010609010101010101" pitchFamily="1" charset="-128"/>
                <a:ea typeface="DFGothic-EB" panose="02010609010101010101" pitchFamily="1" charset="-128"/>
              </a:rPr>
              <a:t>04</a:t>
            </a:r>
            <a:endParaRPr lang="zh-CN" altLang="en-US" sz="3191" dirty="0">
              <a:solidFill>
                <a:schemeClr val="bg1"/>
              </a:solidFill>
              <a:latin typeface="DFGothic-EB" panose="02010609010101010101" pitchFamily="1" charset="-128"/>
              <a:ea typeface="DFGothic-EB" panose="02010609010101010101" pitchFamily="1" charset="-128"/>
            </a:endParaRPr>
          </a:p>
        </p:txBody>
      </p:sp>
      <p:sp>
        <p:nvSpPr>
          <p:cNvPr id="2" name="标题 1"/>
          <p:cNvSpPr>
            <a:spLocks noGrp="1"/>
          </p:cNvSpPr>
          <p:nvPr>
            <p:ph type="title"/>
          </p:nvPr>
        </p:nvSpPr>
        <p:spPr/>
        <p:txBody>
          <a:bodyPr/>
          <a:lstStyle/>
          <a:p>
            <a:pPr algn="l"/>
            <a:r>
              <a:rPr lang="zh-CN" altLang="en-US" dirty="0"/>
              <a:t>重点任务</a:t>
            </a:r>
          </a:p>
        </p:txBody>
      </p:sp>
      <p:sp>
        <p:nvSpPr>
          <p:cNvPr id="72" name="Freeform 11"/>
          <p:cNvSpPr>
            <a:spLocks/>
          </p:cNvSpPr>
          <p:nvPr/>
        </p:nvSpPr>
        <p:spPr bwMode="auto">
          <a:xfrm>
            <a:off x="5707161" y="2227142"/>
            <a:ext cx="1488782" cy="2123944"/>
          </a:xfrm>
          <a:custGeom>
            <a:avLst/>
            <a:gdLst>
              <a:gd name="T0" fmla="*/ 2209 w 2293"/>
              <a:gd name="T1" fmla="*/ 0 h 3267"/>
              <a:gd name="T2" fmla="*/ 83 w 2293"/>
              <a:gd name="T3" fmla="*/ 0 h 3267"/>
              <a:gd name="T4" fmla="*/ 0 w 2293"/>
              <a:gd name="T5" fmla="*/ 83 h 3267"/>
              <a:gd name="T6" fmla="*/ 0 w 2293"/>
              <a:gd name="T7" fmla="*/ 3184 h 3267"/>
              <a:gd name="T8" fmla="*/ 83 w 2293"/>
              <a:gd name="T9" fmla="*/ 3267 h 3267"/>
              <a:gd name="T10" fmla="*/ 2209 w 2293"/>
              <a:gd name="T11" fmla="*/ 3267 h 3267"/>
              <a:gd name="T12" fmla="*/ 2293 w 2293"/>
              <a:gd name="T13" fmla="*/ 3184 h 3267"/>
              <a:gd name="T14" fmla="*/ 2293 w 2293"/>
              <a:gd name="T15" fmla="*/ 83 h 3267"/>
              <a:gd name="T16" fmla="*/ 2209 w 2293"/>
              <a:gd name="T17" fmla="*/ 0 h 3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93" h="3267">
                <a:moveTo>
                  <a:pt x="2209" y="0"/>
                </a:moveTo>
                <a:lnTo>
                  <a:pt x="83" y="0"/>
                </a:lnTo>
                <a:cubicBezTo>
                  <a:pt x="37" y="0"/>
                  <a:pt x="0" y="37"/>
                  <a:pt x="0" y="83"/>
                </a:cubicBezTo>
                <a:lnTo>
                  <a:pt x="0" y="3184"/>
                </a:lnTo>
                <a:cubicBezTo>
                  <a:pt x="0" y="3229"/>
                  <a:pt x="37" y="3267"/>
                  <a:pt x="83" y="3267"/>
                </a:cubicBezTo>
                <a:lnTo>
                  <a:pt x="2209" y="3267"/>
                </a:lnTo>
                <a:cubicBezTo>
                  <a:pt x="2255" y="3267"/>
                  <a:pt x="2293" y="3229"/>
                  <a:pt x="2293" y="3184"/>
                </a:cubicBezTo>
                <a:lnTo>
                  <a:pt x="2293" y="83"/>
                </a:lnTo>
                <a:cubicBezTo>
                  <a:pt x="2293" y="37"/>
                  <a:pt x="2255" y="0"/>
                  <a:pt x="2209" y="0"/>
                </a:cubicBezTo>
                <a:close/>
              </a:path>
            </a:pathLst>
          </a:custGeom>
          <a:blipFill>
            <a:blip r:embed="rId3"/>
            <a:stretch>
              <a:fillRect/>
            </a:stretch>
          </a:blipFill>
          <a:ln>
            <a:noFill/>
          </a:ln>
        </p:spPr>
        <p:txBody>
          <a:bodyPr vert="horz" wrap="square" lIns="140839" tIns="70419" rIns="140839" bIns="70419" numCol="1" anchor="t" anchorCtr="0" compatLnSpc="1">
            <a:prstTxWarp prst="textNoShape">
              <a:avLst/>
            </a:prstTxWarp>
          </a:bodyPr>
          <a:lstStyle/>
          <a:p>
            <a:endParaRPr lang="zh-CN" altLang="en-US" sz="2471"/>
          </a:p>
        </p:txBody>
      </p:sp>
      <p:sp>
        <p:nvSpPr>
          <p:cNvPr id="73" name="Freeform 12"/>
          <p:cNvSpPr>
            <a:spLocks/>
          </p:cNvSpPr>
          <p:nvPr/>
        </p:nvSpPr>
        <p:spPr bwMode="auto">
          <a:xfrm>
            <a:off x="7281089" y="2227142"/>
            <a:ext cx="1487491" cy="2123944"/>
          </a:xfrm>
          <a:custGeom>
            <a:avLst/>
            <a:gdLst>
              <a:gd name="T0" fmla="*/ 2209 w 2292"/>
              <a:gd name="T1" fmla="*/ 0 h 3267"/>
              <a:gd name="T2" fmla="*/ 83 w 2292"/>
              <a:gd name="T3" fmla="*/ 0 h 3267"/>
              <a:gd name="T4" fmla="*/ 0 w 2292"/>
              <a:gd name="T5" fmla="*/ 83 h 3267"/>
              <a:gd name="T6" fmla="*/ 0 w 2292"/>
              <a:gd name="T7" fmla="*/ 3184 h 3267"/>
              <a:gd name="T8" fmla="*/ 83 w 2292"/>
              <a:gd name="T9" fmla="*/ 3267 h 3267"/>
              <a:gd name="T10" fmla="*/ 2209 w 2292"/>
              <a:gd name="T11" fmla="*/ 3267 h 3267"/>
              <a:gd name="T12" fmla="*/ 2292 w 2292"/>
              <a:gd name="T13" fmla="*/ 3184 h 3267"/>
              <a:gd name="T14" fmla="*/ 2292 w 2292"/>
              <a:gd name="T15" fmla="*/ 83 h 3267"/>
              <a:gd name="T16" fmla="*/ 2209 w 2292"/>
              <a:gd name="T17" fmla="*/ 0 h 3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92" h="3267">
                <a:moveTo>
                  <a:pt x="2209" y="0"/>
                </a:moveTo>
                <a:lnTo>
                  <a:pt x="83" y="0"/>
                </a:lnTo>
                <a:cubicBezTo>
                  <a:pt x="37" y="0"/>
                  <a:pt x="0" y="37"/>
                  <a:pt x="0" y="83"/>
                </a:cubicBezTo>
                <a:lnTo>
                  <a:pt x="0" y="3184"/>
                </a:lnTo>
                <a:cubicBezTo>
                  <a:pt x="0" y="3229"/>
                  <a:pt x="37" y="3267"/>
                  <a:pt x="83" y="3267"/>
                </a:cubicBezTo>
                <a:lnTo>
                  <a:pt x="2209" y="3267"/>
                </a:lnTo>
                <a:cubicBezTo>
                  <a:pt x="2255" y="3267"/>
                  <a:pt x="2292" y="3229"/>
                  <a:pt x="2292" y="3184"/>
                </a:cubicBezTo>
                <a:lnTo>
                  <a:pt x="2292" y="83"/>
                </a:lnTo>
                <a:cubicBezTo>
                  <a:pt x="2292" y="37"/>
                  <a:pt x="2255" y="0"/>
                  <a:pt x="2209" y="0"/>
                </a:cubicBezTo>
                <a:close/>
              </a:path>
            </a:pathLst>
          </a:custGeom>
          <a:blipFill>
            <a:blip r:embed="rId4"/>
            <a:stretch>
              <a:fillRect/>
            </a:stretch>
          </a:blipFill>
          <a:ln>
            <a:noFill/>
          </a:ln>
        </p:spPr>
        <p:txBody>
          <a:bodyPr vert="horz" wrap="square" lIns="140839" tIns="70419" rIns="140839" bIns="70419" numCol="1" anchor="t" anchorCtr="0" compatLnSpc="1">
            <a:prstTxWarp prst="textNoShape">
              <a:avLst/>
            </a:prstTxWarp>
          </a:bodyPr>
          <a:lstStyle/>
          <a:p>
            <a:endParaRPr lang="zh-CN" altLang="en-US" sz="2471"/>
          </a:p>
        </p:txBody>
      </p:sp>
      <p:sp>
        <p:nvSpPr>
          <p:cNvPr id="74" name="Freeform 13"/>
          <p:cNvSpPr>
            <a:spLocks/>
          </p:cNvSpPr>
          <p:nvPr/>
        </p:nvSpPr>
        <p:spPr bwMode="auto">
          <a:xfrm>
            <a:off x="7281089" y="4431137"/>
            <a:ext cx="1487491" cy="2123944"/>
          </a:xfrm>
          <a:custGeom>
            <a:avLst/>
            <a:gdLst>
              <a:gd name="T0" fmla="*/ 2209 w 2292"/>
              <a:gd name="T1" fmla="*/ 0 h 3266"/>
              <a:gd name="T2" fmla="*/ 83 w 2292"/>
              <a:gd name="T3" fmla="*/ 0 h 3266"/>
              <a:gd name="T4" fmla="*/ 0 w 2292"/>
              <a:gd name="T5" fmla="*/ 83 h 3266"/>
              <a:gd name="T6" fmla="*/ 0 w 2292"/>
              <a:gd name="T7" fmla="*/ 3183 h 3266"/>
              <a:gd name="T8" fmla="*/ 83 w 2292"/>
              <a:gd name="T9" fmla="*/ 3266 h 3266"/>
              <a:gd name="T10" fmla="*/ 2209 w 2292"/>
              <a:gd name="T11" fmla="*/ 3266 h 3266"/>
              <a:gd name="T12" fmla="*/ 2292 w 2292"/>
              <a:gd name="T13" fmla="*/ 3183 h 3266"/>
              <a:gd name="T14" fmla="*/ 2292 w 2292"/>
              <a:gd name="T15" fmla="*/ 83 h 3266"/>
              <a:gd name="T16" fmla="*/ 2209 w 2292"/>
              <a:gd name="T17" fmla="*/ 0 h 32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92" h="3266">
                <a:moveTo>
                  <a:pt x="2209" y="0"/>
                </a:moveTo>
                <a:lnTo>
                  <a:pt x="83" y="0"/>
                </a:lnTo>
                <a:cubicBezTo>
                  <a:pt x="37" y="0"/>
                  <a:pt x="0" y="37"/>
                  <a:pt x="0" y="83"/>
                </a:cubicBezTo>
                <a:lnTo>
                  <a:pt x="0" y="3183"/>
                </a:lnTo>
                <a:cubicBezTo>
                  <a:pt x="0" y="3229"/>
                  <a:pt x="37" y="3266"/>
                  <a:pt x="83" y="3266"/>
                </a:cubicBezTo>
                <a:lnTo>
                  <a:pt x="2209" y="3266"/>
                </a:lnTo>
                <a:cubicBezTo>
                  <a:pt x="2255" y="3266"/>
                  <a:pt x="2292" y="3229"/>
                  <a:pt x="2292" y="3183"/>
                </a:cubicBezTo>
                <a:lnTo>
                  <a:pt x="2292" y="83"/>
                </a:lnTo>
                <a:cubicBezTo>
                  <a:pt x="2292" y="37"/>
                  <a:pt x="2255" y="0"/>
                  <a:pt x="2209" y="0"/>
                </a:cubicBezTo>
                <a:close/>
              </a:path>
            </a:pathLst>
          </a:custGeom>
          <a:blipFill>
            <a:blip r:embed="rId5"/>
            <a:stretch>
              <a:fillRect/>
            </a:stretch>
          </a:blipFill>
          <a:ln>
            <a:noFill/>
          </a:ln>
        </p:spPr>
        <p:txBody>
          <a:bodyPr vert="horz" wrap="square" lIns="140839" tIns="70419" rIns="140839" bIns="70419" numCol="1" anchor="t" anchorCtr="0" compatLnSpc="1">
            <a:prstTxWarp prst="textNoShape">
              <a:avLst/>
            </a:prstTxWarp>
          </a:bodyPr>
          <a:lstStyle/>
          <a:p>
            <a:endParaRPr lang="zh-CN" altLang="en-US" sz="2471"/>
          </a:p>
        </p:txBody>
      </p:sp>
      <p:sp>
        <p:nvSpPr>
          <p:cNvPr id="75" name="Freeform 14"/>
          <p:cNvSpPr>
            <a:spLocks/>
          </p:cNvSpPr>
          <p:nvPr/>
        </p:nvSpPr>
        <p:spPr bwMode="auto">
          <a:xfrm>
            <a:off x="5707161" y="4431137"/>
            <a:ext cx="1488782" cy="2123944"/>
          </a:xfrm>
          <a:custGeom>
            <a:avLst/>
            <a:gdLst>
              <a:gd name="T0" fmla="*/ 2209 w 2293"/>
              <a:gd name="T1" fmla="*/ 0 h 3266"/>
              <a:gd name="T2" fmla="*/ 83 w 2293"/>
              <a:gd name="T3" fmla="*/ 0 h 3266"/>
              <a:gd name="T4" fmla="*/ 0 w 2293"/>
              <a:gd name="T5" fmla="*/ 83 h 3266"/>
              <a:gd name="T6" fmla="*/ 0 w 2293"/>
              <a:gd name="T7" fmla="*/ 3183 h 3266"/>
              <a:gd name="T8" fmla="*/ 83 w 2293"/>
              <a:gd name="T9" fmla="*/ 3266 h 3266"/>
              <a:gd name="T10" fmla="*/ 2209 w 2293"/>
              <a:gd name="T11" fmla="*/ 3266 h 3266"/>
              <a:gd name="T12" fmla="*/ 2293 w 2293"/>
              <a:gd name="T13" fmla="*/ 3183 h 3266"/>
              <a:gd name="T14" fmla="*/ 2293 w 2293"/>
              <a:gd name="T15" fmla="*/ 83 h 3266"/>
              <a:gd name="T16" fmla="*/ 2209 w 2293"/>
              <a:gd name="T17" fmla="*/ 0 h 32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93" h="3266">
                <a:moveTo>
                  <a:pt x="2209" y="0"/>
                </a:moveTo>
                <a:lnTo>
                  <a:pt x="83" y="0"/>
                </a:lnTo>
                <a:cubicBezTo>
                  <a:pt x="37" y="0"/>
                  <a:pt x="0" y="37"/>
                  <a:pt x="0" y="83"/>
                </a:cubicBezTo>
                <a:lnTo>
                  <a:pt x="0" y="3183"/>
                </a:lnTo>
                <a:cubicBezTo>
                  <a:pt x="0" y="3229"/>
                  <a:pt x="37" y="3266"/>
                  <a:pt x="83" y="3266"/>
                </a:cubicBezTo>
                <a:lnTo>
                  <a:pt x="2209" y="3266"/>
                </a:lnTo>
                <a:cubicBezTo>
                  <a:pt x="2255" y="3266"/>
                  <a:pt x="2293" y="3229"/>
                  <a:pt x="2293" y="3183"/>
                </a:cubicBezTo>
                <a:lnTo>
                  <a:pt x="2293" y="83"/>
                </a:lnTo>
                <a:cubicBezTo>
                  <a:pt x="2293" y="37"/>
                  <a:pt x="2255" y="0"/>
                  <a:pt x="2209" y="0"/>
                </a:cubicBezTo>
                <a:close/>
              </a:path>
            </a:pathLst>
          </a:custGeom>
          <a:blipFill>
            <a:blip r:embed="rId6"/>
            <a:stretch>
              <a:fillRect/>
            </a:stretch>
          </a:blipFill>
          <a:ln>
            <a:noFill/>
          </a:ln>
        </p:spPr>
        <p:txBody>
          <a:bodyPr vert="horz" wrap="square" lIns="140839" tIns="70419" rIns="140839" bIns="70419" numCol="1" anchor="t" anchorCtr="0" compatLnSpc="1">
            <a:prstTxWarp prst="textNoShape">
              <a:avLst/>
            </a:prstTxWarp>
          </a:bodyPr>
          <a:lstStyle/>
          <a:p>
            <a:endParaRPr lang="zh-CN" altLang="en-US" sz="2471"/>
          </a:p>
        </p:txBody>
      </p:sp>
      <p:sp>
        <p:nvSpPr>
          <p:cNvPr id="68" name="TextBox 67"/>
          <p:cNvSpPr txBox="1"/>
          <p:nvPr/>
        </p:nvSpPr>
        <p:spPr>
          <a:xfrm>
            <a:off x="2547166" y="8884826"/>
            <a:ext cx="1170225" cy="486438"/>
          </a:xfrm>
          <a:prstGeom prst="rect">
            <a:avLst/>
          </a:prstGeom>
          <a:noFill/>
        </p:spPr>
        <p:txBody>
          <a:bodyPr wrap="none" rtlCol="0">
            <a:spAutoFit/>
          </a:bodyPr>
          <a:lstStyle/>
          <a:p>
            <a:r>
              <a:rPr lang="zh-CN" altLang="en-US" sz="2471" dirty="0"/>
              <a:t>延迟符</a:t>
            </a:r>
          </a:p>
        </p:txBody>
      </p:sp>
    </p:spTree>
    <p:extLst>
      <p:ext uri="{BB962C8B-B14F-4D97-AF65-F5344CB8AC3E}">
        <p14:creationId xmlns:p14="http://schemas.microsoft.com/office/powerpoint/2010/main" val="3651406918"/>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arn(inVertical)">
                                          <p:cBhvr>
                                            <p:cTn id="7" dur="500"/>
                                            <p:tgtEl>
                                              <p:spTgt spid="6"/>
                                            </p:tgtEl>
                                          </p:cBhvr>
                                        </p:animEffect>
                                      </p:childTnLst>
                                    </p:cTn>
                                  </p:par>
                                </p:childTnLst>
                              </p:cTn>
                            </p:par>
                            <p:par>
                              <p:cTn id="8" fill="hold">
                                <p:stCondLst>
                                  <p:cond delay="500"/>
                                </p:stCondLst>
                                <p:childTnLst>
                                  <p:par>
                                    <p:cTn id="9" presetID="2" presetClass="entr" presetSubtype="9" accel="80000" fill="hold" grpId="0" nodeType="afterEffect" p14:presetBounceEnd="32000">
                                      <p:stCondLst>
                                        <p:cond delay="0"/>
                                      </p:stCondLst>
                                      <p:childTnLst>
                                        <p:set>
                                          <p:cBhvr>
                                            <p:cTn id="10" dur="1" fill="hold">
                                              <p:stCondLst>
                                                <p:cond delay="0"/>
                                              </p:stCondLst>
                                            </p:cTn>
                                            <p:tgtEl>
                                              <p:spTgt spid="72"/>
                                            </p:tgtEl>
                                            <p:attrNameLst>
                                              <p:attrName>style.visibility</p:attrName>
                                            </p:attrNameLst>
                                          </p:cBhvr>
                                          <p:to>
                                            <p:strVal val="visible"/>
                                          </p:to>
                                        </p:set>
                                        <p:anim calcmode="lin" valueType="num" p14:bounceEnd="32000">
                                          <p:cBhvr additive="base">
                                            <p:cTn id="11" dur="500" fill="hold"/>
                                            <p:tgtEl>
                                              <p:spTgt spid="72"/>
                                            </p:tgtEl>
                                            <p:attrNameLst>
                                              <p:attrName>ppt_x</p:attrName>
                                            </p:attrNameLst>
                                          </p:cBhvr>
                                          <p:tavLst>
                                            <p:tav tm="0">
                                              <p:val>
                                                <p:strVal val="0-#ppt_w/2"/>
                                              </p:val>
                                            </p:tav>
                                            <p:tav tm="100000">
                                              <p:val>
                                                <p:strVal val="#ppt_x"/>
                                              </p:val>
                                            </p:tav>
                                          </p:tavLst>
                                        </p:anim>
                                        <p:anim calcmode="lin" valueType="num" p14:bounceEnd="32000">
                                          <p:cBhvr additive="base">
                                            <p:cTn id="12" dur="500" fill="hold"/>
                                            <p:tgtEl>
                                              <p:spTgt spid="72"/>
                                            </p:tgtEl>
                                            <p:attrNameLst>
                                              <p:attrName>ppt_y</p:attrName>
                                            </p:attrNameLst>
                                          </p:cBhvr>
                                          <p:tavLst>
                                            <p:tav tm="0">
                                              <p:val>
                                                <p:strVal val="0-#ppt_h/2"/>
                                              </p:val>
                                            </p:tav>
                                            <p:tav tm="100000">
                                              <p:val>
                                                <p:strVal val="#ppt_y"/>
                                              </p:val>
                                            </p:tav>
                                          </p:tavLst>
                                        </p:anim>
                                      </p:childTnLst>
                                    </p:cTn>
                                  </p:par>
                                  <p:par>
                                    <p:cTn id="13" presetID="2" presetClass="entr" presetSubtype="3" accel="80000" fill="hold" grpId="0" nodeType="withEffect" p14:presetBounceEnd="32000">
                                      <p:stCondLst>
                                        <p:cond delay="300"/>
                                      </p:stCondLst>
                                      <p:childTnLst>
                                        <p:set>
                                          <p:cBhvr>
                                            <p:cTn id="14" dur="1" fill="hold">
                                              <p:stCondLst>
                                                <p:cond delay="0"/>
                                              </p:stCondLst>
                                            </p:cTn>
                                            <p:tgtEl>
                                              <p:spTgt spid="73"/>
                                            </p:tgtEl>
                                            <p:attrNameLst>
                                              <p:attrName>style.visibility</p:attrName>
                                            </p:attrNameLst>
                                          </p:cBhvr>
                                          <p:to>
                                            <p:strVal val="visible"/>
                                          </p:to>
                                        </p:set>
                                        <p:anim calcmode="lin" valueType="num" p14:bounceEnd="32000">
                                          <p:cBhvr additive="base">
                                            <p:cTn id="15" dur="500" fill="hold"/>
                                            <p:tgtEl>
                                              <p:spTgt spid="73"/>
                                            </p:tgtEl>
                                            <p:attrNameLst>
                                              <p:attrName>ppt_x</p:attrName>
                                            </p:attrNameLst>
                                          </p:cBhvr>
                                          <p:tavLst>
                                            <p:tav tm="0">
                                              <p:val>
                                                <p:strVal val="1+#ppt_w/2"/>
                                              </p:val>
                                            </p:tav>
                                            <p:tav tm="100000">
                                              <p:val>
                                                <p:strVal val="#ppt_x"/>
                                              </p:val>
                                            </p:tav>
                                          </p:tavLst>
                                        </p:anim>
                                        <p:anim calcmode="lin" valueType="num" p14:bounceEnd="32000">
                                          <p:cBhvr additive="base">
                                            <p:cTn id="16" dur="500" fill="hold"/>
                                            <p:tgtEl>
                                              <p:spTgt spid="73"/>
                                            </p:tgtEl>
                                            <p:attrNameLst>
                                              <p:attrName>ppt_y</p:attrName>
                                            </p:attrNameLst>
                                          </p:cBhvr>
                                          <p:tavLst>
                                            <p:tav tm="0">
                                              <p:val>
                                                <p:strVal val="0-#ppt_h/2"/>
                                              </p:val>
                                            </p:tav>
                                            <p:tav tm="100000">
                                              <p:val>
                                                <p:strVal val="#ppt_y"/>
                                              </p:val>
                                            </p:tav>
                                          </p:tavLst>
                                        </p:anim>
                                      </p:childTnLst>
                                    </p:cTn>
                                  </p:par>
                                  <p:par>
                                    <p:cTn id="17" presetID="2" presetClass="entr" presetSubtype="12" accel="80000" fill="hold" grpId="0" nodeType="withEffect" p14:presetBounceEnd="32000">
                                      <p:stCondLst>
                                        <p:cond delay="600"/>
                                      </p:stCondLst>
                                      <p:childTnLst>
                                        <p:set>
                                          <p:cBhvr>
                                            <p:cTn id="18" dur="1" fill="hold">
                                              <p:stCondLst>
                                                <p:cond delay="0"/>
                                              </p:stCondLst>
                                            </p:cTn>
                                            <p:tgtEl>
                                              <p:spTgt spid="75"/>
                                            </p:tgtEl>
                                            <p:attrNameLst>
                                              <p:attrName>style.visibility</p:attrName>
                                            </p:attrNameLst>
                                          </p:cBhvr>
                                          <p:to>
                                            <p:strVal val="visible"/>
                                          </p:to>
                                        </p:set>
                                        <p:anim calcmode="lin" valueType="num" p14:bounceEnd="32000">
                                          <p:cBhvr additive="base">
                                            <p:cTn id="19" dur="500" fill="hold"/>
                                            <p:tgtEl>
                                              <p:spTgt spid="75"/>
                                            </p:tgtEl>
                                            <p:attrNameLst>
                                              <p:attrName>ppt_x</p:attrName>
                                            </p:attrNameLst>
                                          </p:cBhvr>
                                          <p:tavLst>
                                            <p:tav tm="0">
                                              <p:val>
                                                <p:strVal val="0-#ppt_w/2"/>
                                              </p:val>
                                            </p:tav>
                                            <p:tav tm="100000">
                                              <p:val>
                                                <p:strVal val="#ppt_x"/>
                                              </p:val>
                                            </p:tav>
                                          </p:tavLst>
                                        </p:anim>
                                        <p:anim calcmode="lin" valueType="num" p14:bounceEnd="32000">
                                          <p:cBhvr additive="base">
                                            <p:cTn id="20" dur="500" fill="hold"/>
                                            <p:tgtEl>
                                              <p:spTgt spid="75"/>
                                            </p:tgtEl>
                                            <p:attrNameLst>
                                              <p:attrName>ppt_y</p:attrName>
                                            </p:attrNameLst>
                                          </p:cBhvr>
                                          <p:tavLst>
                                            <p:tav tm="0">
                                              <p:val>
                                                <p:strVal val="1+#ppt_h/2"/>
                                              </p:val>
                                            </p:tav>
                                            <p:tav tm="100000">
                                              <p:val>
                                                <p:strVal val="#ppt_y"/>
                                              </p:val>
                                            </p:tav>
                                          </p:tavLst>
                                        </p:anim>
                                      </p:childTnLst>
                                    </p:cTn>
                                  </p:par>
                                  <p:par>
                                    <p:cTn id="21" presetID="2" presetClass="entr" presetSubtype="6" accel="80000" fill="hold" grpId="0" nodeType="withEffect" p14:presetBounceEnd="32000">
                                      <p:stCondLst>
                                        <p:cond delay="900"/>
                                      </p:stCondLst>
                                      <p:childTnLst>
                                        <p:set>
                                          <p:cBhvr>
                                            <p:cTn id="22" dur="1" fill="hold">
                                              <p:stCondLst>
                                                <p:cond delay="0"/>
                                              </p:stCondLst>
                                            </p:cTn>
                                            <p:tgtEl>
                                              <p:spTgt spid="74"/>
                                            </p:tgtEl>
                                            <p:attrNameLst>
                                              <p:attrName>style.visibility</p:attrName>
                                            </p:attrNameLst>
                                          </p:cBhvr>
                                          <p:to>
                                            <p:strVal val="visible"/>
                                          </p:to>
                                        </p:set>
                                        <p:anim calcmode="lin" valueType="num" p14:bounceEnd="32000">
                                          <p:cBhvr additive="base">
                                            <p:cTn id="23" dur="500" fill="hold"/>
                                            <p:tgtEl>
                                              <p:spTgt spid="74"/>
                                            </p:tgtEl>
                                            <p:attrNameLst>
                                              <p:attrName>ppt_x</p:attrName>
                                            </p:attrNameLst>
                                          </p:cBhvr>
                                          <p:tavLst>
                                            <p:tav tm="0">
                                              <p:val>
                                                <p:strVal val="1+#ppt_w/2"/>
                                              </p:val>
                                            </p:tav>
                                            <p:tav tm="100000">
                                              <p:val>
                                                <p:strVal val="#ppt_x"/>
                                              </p:val>
                                            </p:tav>
                                          </p:tavLst>
                                        </p:anim>
                                        <p:anim calcmode="lin" valueType="num" p14:bounceEnd="32000">
                                          <p:cBhvr additive="base">
                                            <p:cTn id="24" dur="500" fill="hold"/>
                                            <p:tgtEl>
                                              <p:spTgt spid="74"/>
                                            </p:tgtEl>
                                            <p:attrNameLst>
                                              <p:attrName>ppt_y</p:attrName>
                                            </p:attrNameLst>
                                          </p:cBhvr>
                                          <p:tavLst>
                                            <p:tav tm="0">
                                              <p:val>
                                                <p:strVal val="1+#ppt_h/2"/>
                                              </p:val>
                                            </p:tav>
                                            <p:tav tm="100000">
                                              <p:val>
                                                <p:strVal val="#ppt_y"/>
                                              </p:val>
                                            </p:tav>
                                          </p:tavLst>
                                        </p:anim>
                                      </p:childTnLst>
                                    </p:cTn>
                                  </p:par>
                                </p:childTnLst>
                              </p:cTn>
                            </p:par>
                            <p:par>
                              <p:cTn id="25" fill="hold">
                                <p:stCondLst>
                                  <p:cond delay="1900"/>
                                </p:stCondLst>
                                <p:childTnLst>
                                  <p:par>
                                    <p:cTn id="26" presetID="23" presetClass="entr" presetSubtype="272" fill="hold" nodeType="afterEffect">
                                      <p:stCondLst>
                                        <p:cond delay="0"/>
                                      </p:stCondLst>
                                      <p:childTnLst>
                                        <p:set>
                                          <p:cBhvr>
                                            <p:cTn id="27" dur="1" fill="hold">
                                              <p:stCondLst>
                                                <p:cond delay="0"/>
                                              </p:stCondLst>
                                            </p:cTn>
                                            <p:tgtEl>
                                              <p:spTgt spid="44"/>
                                            </p:tgtEl>
                                            <p:attrNameLst>
                                              <p:attrName>style.visibility</p:attrName>
                                            </p:attrNameLst>
                                          </p:cBhvr>
                                          <p:to>
                                            <p:strVal val="visible"/>
                                          </p:to>
                                        </p:set>
                                        <p:anim calcmode="lin" valueType="num">
                                          <p:cBhvr>
                                            <p:cTn id="28" dur="500" fill="hold"/>
                                            <p:tgtEl>
                                              <p:spTgt spid="44"/>
                                            </p:tgtEl>
                                            <p:attrNameLst>
                                              <p:attrName>ppt_w</p:attrName>
                                            </p:attrNameLst>
                                          </p:cBhvr>
                                          <p:tavLst>
                                            <p:tav tm="0">
                                              <p:val>
                                                <p:strVal val="2/3*#ppt_w"/>
                                              </p:val>
                                            </p:tav>
                                            <p:tav tm="100000">
                                              <p:val>
                                                <p:strVal val="#ppt_w"/>
                                              </p:val>
                                            </p:tav>
                                          </p:tavLst>
                                        </p:anim>
                                        <p:anim calcmode="lin" valueType="num">
                                          <p:cBhvr>
                                            <p:cTn id="29" dur="500" fill="hold"/>
                                            <p:tgtEl>
                                              <p:spTgt spid="44"/>
                                            </p:tgtEl>
                                            <p:attrNameLst>
                                              <p:attrName>ppt_h</p:attrName>
                                            </p:attrNameLst>
                                          </p:cBhvr>
                                          <p:tavLst>
                                            <p:tav tm="0">
                                              <p:val>
                                                <p:strVal val="2/3*#ppt_h"/>
                                              </p:val>
                                            </p:tav>
                                            <p:tav tm="100000">
                                              <p:val>
                                                <p:strVal val="#ppt_h"/>
                                              </p:val>
                                            </p:tav>
                                          </p:tavLst>
                                        </p:anim>
                                      </p:childTnLst>
                                    </p:cTn>
                                  </p:par>
                                  <p:par>
                                    <p:cTn id="30" presetID="23" presetClass="entr" presetSubtype="288" fill="hold" grpId="0" nodeType="withEffect">
                                      <p:stCondLst>
                                        <p:cond delay="0"/>
                                      </p:stCondLst>
                                      <p:childTnLst>
                                        <p:set>
                                          <p:cBhvr>
                                            <p:cTn id="31" dur="1" fill="hold">
                                              <p:stCondLst>
                                                <p:cond delay="0"/>
                                              </p:stCondLst>
                                            </p:cTn>
                                            <p:tgtEl>
                                              <p:spTgt spid="47"/>
                                            </p:tgtEl>
                                            <p:attrNameLst>
                                              <p:attrName>style.visibility</p:attrName>
                                            </p:attrNameLst>
                                          </p:cBhvr>
                                          <p:to>
                                            <p:strVal val="visible"/>
                                          </p:to>
                                        </p:set>
                                        <p:anim calcmode="lin" valueType="num">
                                          <p:cBhvr>
                                            <p:cTn id="32" dur="500" fill="hold"/>
                                            <p:tgtEl>
                                              <p:spTgt spid="47"/>
                                            </p:tgtEl>
                                            <p:attrNameLst>
                                              <p:attrName>ppt_w</p:attrName>
                                            </p:attrNameLst>
                                          </p:cBhvr>
                                          <p:tavLst>
                                            <p:tav tm="0">
                                              <p:val>
                                                <p:strVal val="4/3*#ppt_w"/>
                                              </p:val>
                                            </p:tav>
                                            <p:tav tm="100000">
                                              <p:val>
                                                <p:strVal val="#ppt_w"/>
                                              </p:val>
                                            </p:tav>
                                          </p:tavLst>
                                        </p:anim>
                                        <p:anim calcmode="lin" valueType="num">
                                          <p:cBhvr>
                                            <p:cTn id="33" dur="500" fill="hold"/>
                                            <p:tgtEl>
                                              <p:spTgt spid="47"/>
                                            </p:tgtEl>
                                            <p:attrNameLst>
                                              <p:attrName>ppt_h</p:attrName>
                                            </p:attrNameLst>
                                          </p:cBhvr>
                                          <p:tavLst>
                                            <p:tav tm="0">
                                              <p:val>
                                                <p:strVal val="4/3*#ppt_h"/>
                                              </p:val>
                                            </p:tav>
                                            <p:tav tm="100000">
                                              <p:val>
                                                <p:strVal val="#ppt_h"/>
                                              </p:val>
                                            </p:tav>
                                          </p:tavLst>
                                        </p:anim>
                                      </p:childTnLst>
                                    </p:cTn>
                                  </p:par>
                                  <p:par>
                                    <p:cTn id="34" presetID="23" presetClass="entr" presetSubtype="288" fill="hold" grpId="0" nodeType="withEffect">
                                      <p:stCondLst>
                                        <p:cond delay="0"/>
                                      </p:stCondLst>
                                      <p:childTnLst>
                                        <p:set>
                                          <p:cBhvr>
                                            <p:cTn id="35" dur="1" fill="hold">
                                              <p:stCondLst>
                                                <p:cond delay="0"/>
                                              </p:stCondLst>
                                            </p:cTn>
                                            <p:tgtEl>
                                              <p:spTgt spid="2054"/>
                                            </p:tgtEl>
                                            <p:attrNameLst>
                                              <p:attrName>style.visibility</p:attrName>
                                            </p:attrNameLst>
                                          </p:cBhvr>
                                          <p:to>
                                            <p:strVal val="visible"/>
                                          </p:to>
                                        </p:set>
                                        <p:anim calcmode="lin" valueType="num">
                                          <p:cBhvr>
                                            <p:cTn id="36" dur="500" fill="hold"/>
                                            <p:tgtEl>
                                              <p:spTgt spid="2054"/>
                                            </p:tgtEl>
                                            <p:attrNameLst>
                                              <p:attrName>ppt_w</p:attrName>
                                            </p:attrNameLst>
                                          </p:cBhvr>
                                          <p:tavLst>
                                            <p:tav tm="0">
                                              <p:val>
                                                <p:strVal val="4/3*#ppt_w"/>
                                              </p:val>
                                            </p:tav>
                                            <p:tav tm="100000">
                                              <p:val>
                                                <p:strVal val="#ppt_w"/>
                                              </p:val>
                                            </p:tav>
                                          </p:tavLst>
                                        </p:anim>
                                        <p:anim calcmode="lin" valueType="num">
                                          <p:cBhvr>
                                            <p:cTn id="37" dur="500" fill="hold"/>
                                            <p:tgtEl>
                                              <p:spTgt spid="2054"/>
                                            </p:tgtEl>
                                            <p:attrNameLst>
                                              <p:attrName>ppt_h</p:attrName>
                                            </p:attrNameLst>
                                          </p:cBhvr>
                                          <p:tavLst>
                                            <p:tav tm="0">
                                              <p:val>
                                                <p:strVal val="4/3*#ppt_h"/>
                                              </p:val>
                                            </p:tav>
                                            <p:tav tm="100000">
                                              <p:val>
                                                <p:strVal val="#ppt_h"/>
                                              </p:val>
                                            </p:tav>
                                          </p:tavLst>
                                        </p:anim>
                                      </p:childTnLst>
                                    </p:cTn>
                                  </p:par>
                                </p:childTnLst>
                              </p:cTn>
                            </p:par>
                            <p:par>
                              <p:cTn id="38" fill="hold">
                                <p:stCondLst>
                                  <p:cond delay="2400"/>
                                </p:stCondLst>
                                <p:childTnLst>
                                  <p:par>
                                    <p:cTn id="39" presetID="23" presetClass="entr" presetSubtype="272" fill="hold" nodeType="afterEffect">
                                      <p:stCondLst>
                                        <p:cond delay="0"/>
                                      </p:stCondLst>
                                      <p:childTnLst>
                                        <p:set>
                                          <p:cBhvr>
                                            <p:cTn id="40" dur="1" fill="hold">
                                              <p:stCondLst>
                                                <p:cond delay="0"/>
                                              </p:stCondLst>
                                            </p:cTn>
                                            <p:tgtEl>
                                              <p:spTgt spid="48"/>
                                            </p:tgtEl>
                                            <p:attrNameLst>
                                              <p:attrName>style.visibility</p:attrName>
                                            </p:attrNameLst>
                                          </p:cBhvr>
                                          <p:to>
                                            <p:strVal val="visible"/>
                                          </p:to>
                                        </p:set>
                                        <p:anim calcmode="lin" valueType="num">
                                          <p:cBhvr>
                                            <p:cTn id="41" dur="500" fill="hold"/>
                                            <p:tgtEl>
                                              <p:spTgt spid="48"/>
                                            </p:tgtEl>
                                            <p:attrNameLst>
                                              <p:attrName>ppt_w</p:attrName>
                                            </p:attrNameLst>
                                          </p:cBhvr>
                                          <p:tavLst>
                                            <p:tav tm="0">
                                              <p:val>
                                                <p:strVal val="2/3*#ppt_w"/>
                                              </p:val>
                                            </p:tav>
                                            <p:tav tm="100000">
                                              <p:val>
                                                <p:strVal val="#ppt_w"/>
                                              </p:val>
                                            </p:tav>
                                          </p:tavLst>
                                        </p:anim>
                                        <p:anim calcmode="lin" valueType="num">
                                          <p:cBhvr>
                                            <p:cTn id="42" dur="500" fill="hold"/>
                                            <p:tgtEl>
                                              <p:spTgt spid="48"/>
                                            </p:tgtEl>
                                            <p:attrNameLst>
                                              <p:attrName>ppt_h</p:attrName>
                                            </p:attrNameLst>
                                          </p:cBhvr>
                                          <p:tavLst>
                                            <p:tav tm="0">
                                              <p:val>
                                                <p:strVal val="2/3*#ppt_h"/>
                                              </p:val>
                                            </p:tav>
                                            <p:tav tm="100000">
                                              <p:val>
                                                <p:strVal val="#ppt_h"/>
                                              </p:val>
                                            </p:tav>
                                          </p:tavLst>
                                        </p:anim>
                                      </p:childTnLst>
                                    </p:cTn>
                                  </p:par>
                                  <p:par>
                                    <p:cTn id="43" presetID="23" presetClass="entr" presetSubtype="288" fill="hold" grpId="0" nodeType="withEffect">
                                      <p:stCondLst>
                                        <p:cond delay="0"/>
                                      </p:stCondLst>
                                      <p:childTnLst>
                                        <p:set>
                                          <p:cBhvr>
                                            <p:cTn id="44" dur="1" fill="hold">
                                              <p:stCondLst>
                                                <p:cond delay="0"/>
                                              </p:stCondLst>
                                            </p:cTn>
                                            <p:tgtEl>
                                              <p:spTgt spid="101"/>
                                            </p:tgtEl>
                                            <p:attrNameLst>
                                              <p:attrName>style.visibility</p:attrName>
                                            </p:attrNameLst>
                                          </p:cBhvr>
                                          <p:to>
                                            <p:strVal val="visible"/>
                                          </p:to>
                                        </p:set>
                                        <p:anim calcmode="lin" valueType="num">
                                          <p:cBhvr>
                                            <p:cTn id="45" dur="500" fill="hold"/>
                                            <p:tgtEl>
                                              <p:spTgt spid="101"/>
                                            </p:tgtEl>
                                            <p:attrNameLst>
                                              <p:attrName>ppt_w</p:attrName>
                                            </p:attrNameLst>
                                          </p:cBhvr>
                                          <p:tavLst>
                                            <p:tav tm="0">
                                              <p:val>
                                                <p:strVal val="4/3*#ppt_w"/>
                                              </p:val>
                                            </p:tav>
                                            <p:tav tm="100000">
                                              <p:val>
                                                <p:strVal val="#ppt_w"/>
                                              </p:val>
                                            </p:tav>
                                          </p:tavLst>
                                        </p:anim>
                                        <p:anim calcmode="lin" valueType="num">
                                          <p:cBhvr>
                                            <p:cTn id="46" dur="500" fill="hold"/>
                                            <p:tgtEl>
                                              <p:spTgt spid="101"/>
                                            </p:tgtEl>
                                            <p:attrNameLst>
                                              <p:attrName>ppt_h</p:attrName>
                                            </p:attrNameLst>
                                          </p:cBhvr>
                                          <p:tavLst>
                                            <p:tav tm="0">
                                              <p:val>
                                                <p:strVal val="4/3*#ppt_h"/>
                                              </p:val>
                                            </p:tav>
                                            <p:tav tm="100000">
                                              <p:val>
                                                <p:strVal val="#ppt_h"/>
                                              </p:val>
                                            </p:tav>
                                          </p:tavLst>
                                        </p:anim>
                                      </p:childTnLst>
                                    </p:cTn>
                                  </p:par>
                                  <p:par>
                                    <p:cTn id="47" presetID="23" presetClass="entr" presetSubtype="288" fill="hold" grpId="0" nodeType="withEffect">
                                      <p:stCondLst>
                                        <p:cond delay="0"/>
                                      </p:stCondLst>
                                      <p:childTnLst>
                                        <p:set>
                                          <p:cBhvr>
                                            <p:cTn id="48" dur="1" fill="hold">
                                              <p:stCondLst>
                                                <p:cond delay="0"/>
                                              </p:stCondLst>
                                            </p:cTn>
                                            <p:tgtEl>
                                              <p:spTgt spid="51"/>
                                            </p:tgtEl>
                                            <p:attrNameLst>
                                              <p:attrName>style.visibility</p:attrName>
                                            </p:attrNameLst>
                                          </p:cBhvr>
                                          <p:to>
                                            <p:strVal val="visible"/>
                                          </p:to>
                                        </p:set>
                                        <p:anim calcmode="lin" valueType="num">
                                          <p:cBhvr>
                                            <p:cTn id="49" dur="500" fill="hold"/>
                                            <p:tgtEl>
                                              <p:spTgt spid="51"/>
                                            </p:tgtEl>
                                            <p:attrNameLst>
                                              <p:attrName>ppt_w</p:attrName>
                                            </p:attrNameLst>
                                          </p:cBhvr>
                                          <p:tavLst>
                                            <p:tav tm="0">
                                              <p:val>
                                                <p:strVal val="4/3*#ppt_w"/>
                                              </p:val>
                                            </p:tav>
                                            <p:tav tm="100000">
                                              <p:val>
                                                <p:strVal val="#ppt_w"/>
                                              </p:val>
                                            </p:tav>
                                          </p:tavLst>
                                        </p:anim>
                                        <p:anim calcmode="lin" valueType="num">
                                          <p:cBhvr>
                                            <p:cTn id="50" dur="500" fill="hold"/>
                                            <p:tgtEl>
                                              <p:spTgt spid="51"/>
                                            </p:tgtEl>
                                            <p:attrNameLst>
                                              <p:attrName>ppt_h</p:attrName>
                                            </p:attrNameLst>
                                          </p:cBhvr>
                                          <p:tavLst>
                                            <p:tav tm="0">
                                              <p:val>
                                                <p:strVal val="4/3*#ppt_h"/>
                                              </p:val>
                                            </p:tav>
                                            <p:tav tm="100000">
                                              <p:val>
                                                <p:strVal val="#ppt_h"/>
                                              </p:val>
                                            </p:tav>
                                          </p:tavLst>
                                        </p:anim>
                                      </p:childTnLst>
                                    </p:cTn>
                                  </p:par>
                                </p:childTnLst>
                              </p:cTn>
                            </p:par>
                            <p:par>
                              <p:cTn id="51" fill="hold">
                                <p:stCondLst>
                                  <p:cond delay="2900"/>
                                </p:stCondLst>
                                <p:childTnLst>
                                  <p:par>
                                    <p:cTn id="52" presetID="23" presetClass="entr" presetSubtype="272" fill="hold" nodeType="afterEffect">
                                      <p:stCondLst>
                                        <p:cond delay="0"/>
                                      </p:stCondLst>
                                      <p:childTnLst>
                                        <p:set>
                                          <p:cBhvr>
                                            <p:cTn id="53" dur="1" fill="hold">
                                              <p:stCondLst>
                                                <p:cond delay="0"/>
                                              </p:stCondLst>
                                            </p:cTn>
                                            <p:tgtEl>
                                              <p:spTgt spid="52"/>
                                            </p:tgtEl>
                                            <p:attrNameLst>
                                              <p:attrName>style.visibility</p:attrName>
                                            </p:attrNameLst>
                                          </p:cBhvr>
                                          <p:to>
                                            <p:strVal val="visible"/>
                                          </p:to>
                                        </p:set>
                                        <p:anim calcmode="lin" valueType="num">
                                          <p:cBhvr>
                                            <p:cTn id="54" dur="500" fill="hold"/>
                                            <p:tgtEl>
                                              <p:spTgt spid="52"/>
                                            </p:tgtEl>
                                            <p:attrNameLst>
                                              <p:attrName>ppt_w</p:attrName>
                                            </p:attrNameLst>
                                          </p:cBhvr>
                                          <p:tavLst>
                                            <p:tav tm="0">
                                              <p:val>
                                                <p:strVal val="2/3*#ppt_w"/>
                                              </p:val>
                                            </p:tav>
                                            <p:tav tm="100000">
                                              <p:val>
                                                <p:strVal val="#ppt_w"/>
                                              </p:val>
                                            </p:tav>
                                          </p:tavLst>
                                        </p:anim>
                                        <p:anim calcmode="lin" valueType="num">
                                          <p:cBhvr>
                                            <p:cTn id="55" dur="500" fill="hold"/>
                                            <p:tgtEl>
                                              <p:spTgt spid="52"/>
                                            </p:tgtEl>
                                            <p:attrNameLst>
                                              <p:attrName>ppt_h</p:attrName>
                                            </p:attrNameLst>
                                          </p:cBhvr>
                                          <p:tavLst>
                                            <p:tav tm="0">
                                              <p:val>
                                                <p:strVal val="2/3*#ppt_h"/>
                                              </p:val>
                                            </p:tav>
                                            <p:tav tm="100000">
                                              <p:val>
                                                <p:strVal val="#ppt_h"/>
                                              </p:val>
                                            </p:tav>
                                          </p:tavLst>
                                        </p:anim>
                                      </p:childTnLst>
                                    </p:cTn>
                                  </p:par>
                                  <p:par>
                                    <p:cTn id="56" presetID="23" presetClass="entr" presetSubtype="288" fill="hold" grpId="0" nodeType="withEffect">
                                      <p:stCondLst>
                                        <p:cond delay="0"/>
                                      </p:stCondLst>
                                      <p:childTnLst>
                                        <p:set>
                                          <p:cBhvr>
                                            <p:cTn id="57" dur="1" fill="hold">
                                              <p:stCondLst>
                                                <p:cond delay="0"/>
                                              </p:stCondLst>
                                            </p:cTn>
                                            <p:tgtEl>
                                              <p:spTgt spid="55"/>
                                            </p:tgtEl>
                                            <p:attrNameLst>
                                              <p:attrName>style.visibility</p:attrName>
                                            </p:attrNameLst>
                                          </p:cBhvr>
                                          <p:to>
                                            <p:strVal val="visible"/>
                                          </p:to>
                                        </p:set>
                                        <p:anim calcmode="lin" valueType="num">
                                          <p:cBhvr>
                                            <p:cTn id="58" dur="500" fill="hold"/>
                                            <p:tgtEl>
                                              <p:spTgt spid="55"/>
                                            </p:tgtEl>
                                            <p:attrNameLst>
                                              <p:attrName>ppt_w</p:attrName>
                                            </p:attrNameLst>
                                          </p:cBhvr>
                                          <p:tavLst>
                                            <p:tav tm="0">
                                              <p:val>
                                                <p:strVal val="4/3*#ppt_w"/>
                                              </p:val>
                                            </p:tav>
                                            <p:tav tm="100000">
                                              <p:val>
                                                <p:strVal val="#ppt_w"/>
                                              </p:val>
                                            </p:tav>
                                          </p:tavLst>
                                        </p:anim>
                                        <p:anim calcmode="lin" valueType="num">
                                          <p:cBhvr>
                                            <p:cTn id="59" dur="500" fill="hold"/>
                                            <p:tgtEl>
                                              <p:spTgt spid="55"/>
                                            </p:tgtEl>
                                            <p:attrNameLst>
                                              <p:attrName>ppt_h</p:attrName>
                                            </p:attrNameLst>
                                          </p:cBhvr>
                                          <p:tavLst>
                                            <p:tav tm="0">
                                              <p:val>
                                                <p:strVal val="4/3*#ppt_h"/>
                                              </p:val>
                                            </p:tav>
                                            <p:tav tm="100000">
                                              <p:val>
                                                <p:strVal val="#ppt_h"/>
                                              </p:val>
                                            </p:tav>
                                          </p:tavLst>
                                        </p:anim>
                                      </p:childTnLst>
                                    </p:cTn>
                                  </p:par>
                                  <p:par>
                                    <p:cTn id="60" presetID="23" presetClass="entr" presetSubtype="288" fill="hold" grpId="0" nodeType="withEffect">
                                      <p:stCondLst>
                                        <p:cond delay="0"/>
                                      </p:stCondLst>
                                      <p:childTnLst>
                                        <p:set>
                                          <p:cBhvr>
                                            <p:cTn id="61" dur="1" fill="hold">
                                              <p:stCondLst>
                                                <p:cond delay="0"/>
                                              </p:stCondLst>
                                            </p:cTn>
                                            <p:tgtEl>
                                              <p:spTgt spid="102"/>
                                            </p:tgtEl>
                                            <p:attrNameLst>
                                              <p:attrName>style.visibility</p:attrName>
                                            </p:attrNameLst>
                                          </p:cBhvr>
                                          <p:to>
                                            <p:strVal val="visible"/>
                                          </p:to>
                                        </p:set>
                                        <p:anim calcmode="lin" valueType="num">
                                          <p:cBhvr>
                                            <p:cTn id="62" dur="500" fill="hold"/>
                                            <p:tgtEl>
                                              <p:spTgt spid="102"/>
                                            </p:tgtEl>
                                            <p:attrNameLst>
                                              <p:attrName>ppt_w</p:attrName>
                                            </p:attrNameLst>
                                          </p:cBhvr>
                                          <p:tavLst>
                                            <p:tav tm="0">
                                              <p:val>
                                                <p:strVal val="4/3*#ppt_w"/>
                                              </p:val>
                                            </p:tav>
                                            <p:tav tm="100000">
                                              <p:val>
                                                <p:strVal val="#ppt_w"/>
                                              </p:val>
                                            </p:tav>
                                          </p:tavLst>
                                        </p:anim>
                                        <p:anim calcmode="lin" valueType="num">
                                          <p:cBhvr>
                                            <p:cTn id="63" dur="500" fill="hold"/>
                                            <p:tgtEl>
                                              <p:spTgt spid="102"/>
                                            </p:tgtEl>
                                            <p:attrNameLst>
                                              <p:attrName>ppt_h</p:attrName>
                                            </p:attrNameLst>
                                          </p:cBhvr>
                                          <p:tavLst>
                                            <p:tav tm="0">
                                              <p:val>
                                                <p:strVal val="4/3*#ppt_h"/>
                                              </p:val>
                                            </p:tav>
                                            <p:tav tm="100000">
                                              <p:val>
                                                <p:strVal val="#ppt_h"/>
                                              </p:val>
                                            </p:tav>
                                          </p:tavLst>
                                        </p:anim>
                                      </p:childTnLst>
                                    </p:cTn>
                                  </p:par>
                                </p:childTnLst>
                              </p:cTn>
                            </p:par>
                            <p:par>
                              <p:cTn id="64" fill="hold">
                                <p:stCondLst>
                                  <p:cond delay="3400"/>
                                </p:stCondLst>
                                <p:childTnLst>
                                  <p:par>
                                    <p:cTn id="65" presetID="23" presetClass="entr" presetSubtype="272" fill="hold" nodeType="afterEffect">
                                      <p:stCondLst>
                                        <p:cond delay="0"/>
                                      </p:stCondLst>
                                      <p:childTnLst>
                                        <p:set>
                                          <p:cBhvr>
                                            <p:cTn id="66" dur="1" fill="hold">
                                              <p:stCondLst>
                                                <p:cond delay="0"/>
                                              </p:stCondLst>
                                            </p:cTn>
                                            <p:tgtEl>
                                              <p:spTgt spid="56"/>
                                            </p:tgtEl>
                                            <p:attrNameLst>
                                              <p:attrName>style.visibility</p:attrName>
                                            </p:attrNameLst>
                                          </p:cBhvr>
                                          <p:to>
                                            <p:strVal val="visible"/>
                                          </p:to>
                                        </p:set>
                                        <p:anim calcmode="lin" valueType="num">
                                          <p:cBhvr>
                                            <p:cTn id="67" dur="500" fill="hold"/>
                                            <p:tgtEl>
                                              <p:spTgt spid="56"/>
                                            </p:tgtEl>
                                            <p:attrNameLst>
                                              <p:attrName>ppt_w</p:attrName>
                                            </p:attrNameLst>
                                          </p:cBhvr>
                                          <p:tavLst>
                                            <p:tav tm="0">
                                              <p:val>
                                                <p:strVal val="2/3*#ppt_w"/>
                                              </p:val>
                                            </p:tav>
                                            <p:tav tm="100000">
                                              <p:val>
                                                <p:strVal val="#ppt_w"/>
                                              </p:val>
                                            </p:tav>
                                          </p:tavLst>
                                        </p:anim>
                                        <p:anim calcmode="lin" valueType="num">
                                          <p:cBhvr>
                                            <p:cTn id="68" dur="500" fill="hold"/>
                                            <p:tgtEl>
                                              <p:spTgt spid="56"/>
                                            </p:tgtEl>
                                            <p:attrNameLst>
                                              <p:attrName>ppt_h</p:attrName>
                                            </p:attrNameLst>
                                          </p:cBhvr>
                                          <p:tavLst>
                                            <p:tav tm="0">
                                              <p:val>
                                                <p:strVal val="2/3*#ppt_h"/>
                                              </p:val>
                                            </p:tav>
                                            <p:tav tm="100000">
                                              <p:val>
                                                <p:strVal val="#ppt_h"/>
                                              </p:val>
                                            </p:tav>
                                          </p:tavLst>
                                        </p:anim>
                                      </p:childTnLst>
                                    </p:cTn>
                                  </p:par>
                                  <p:par>
                                    <p:cTn id="69" presetID="23" presetClass="entr" presetSubtype="288" fill="hold" grpId="0" nodeType="withEffect">
                                      <p:stCondLst>
                                        <p:cond delay="0"/>
                                      </p:stCondLst>
                                      <p:childTnLst>
                                        <p:set>
                                          <p:cBhvr>
                                            <p:cTn id="70" dur="1" fill="hold">
                                              <p:stCondLst>
                                                <p:cond delay="0"/>
                                              </p:stCondLst>
                                            </p:cTn>
                                            <p:tgtEl>
                                              <p:spTgt spid="59"/>
                                            </p:tgtEl>
                                            <p:attrNameLst>
                                              <p:attrName>style.visibility</p:attrName>
                                            </p:attrNameLst>
                                          </p:cBhvr>
                                          <p:to>
                                            <p:strVal val="visible"/>
                                          </p:to>
                                        </p:set>
                                        <p:anim calcmode="lin" valueType="num">
                                          <p:cBhvr>
                                            <p:cTn id="71" dur="500" fill="hold"/>
                                            <p:tgtEl>
                                              <p:spTgt spid="59"/>
                                            </p:tgtEl>
                                            <p:attrNameLst>
                                              <p:attrName>ppt_w</p:attrName>
                                            </p:attrNameLst>
                                          </p:cBhvr>
                                          <p:tavLst>
                                            <p:tav tm="0">
                                              <p:val>
                                                <p:strVal val="4/3*#ppt_w"/>
                                              </p:val>
                                            </p:tav>
                                            <p:tav tm="100000">
                                              <p:val>
                                                <p:strVal val="#ppt_w"/>
                                              </p:val>
                                            </p:tav>
                                          </p:tavLst>
                                        </p:anim>
                                        <p:anim calcmode="lin" valueType="num">
                                          <p:cBhvr>
                                            <p:cTn id="72" dur="500" fill="hold"/>
                                            <p:tgtEl>
                                              <p:spTgt spid="59"/>
                                            </p:tgtEl>
                                            <p:attrNameLst>
                                              <p:attrName>ppt_h</p:attrName>
                                            </p:attrNameLst>
                                          </p:cBhvr>
                                          <p:tavLst>
                                            <p:tav tm="0">
                                              <p:val>
                                                <p:strVal val="4/3*#ppt_h"/>
                                              </p:val>
                                            </p:tav>
                                            <p:tav tm="100000">
                                              <p:val>
                                                <p:strVal val="#ppt_h"/>
                                              </p:val>
                                            </p:tav>
                                          </p:tavLst>
                                        </p:anim>
                                      </p:childTnLst>
                                    </p:cTn>
                                  </p:par>
                                  <p:par>
                                    <p:cTn id="73" presetID="23" presetClass="entr" presetSubtype="288" fill="hold" grpId="0" nodeType="withEffect">
                                      <p:stCondLst>
                                        <p:cond delay="0"/>
                                      </p:stCondLst>
                                      <p:childTnLst>
                                        <p:set>
                                          <p:cBhvr>
                                            <p:cTn id="74" dur="1" fill="hold">
                                              <p:stCondLst>
                                                <p:cond delay="0"/>
                                              </p:stCondLst>
                                            </p:cTn>
                                            <p:tgtEl>
                                              <p:spTgt spid="105"/>
                                            </p:tgtEl>
                                            <p:attrNameLst>
                                              <p:attrName>style.visibility</p:attrName>
                                            </p:attrNameLst>
                                          </p:cBhvr>
                                          <p:to>
                                            <p:strVal val="visible"/>
                                          </p:to>
                                        </p:set>
                                        <p:anim calcmode="lin" valueType="num">
                                          <p:cBhvr>
                                            <p:cTn id="75" dur="500" fill="hold"/>
                                            <p:tgtEl>
                                              <p:spTgt spid="105"/>
                                            </p:tgtEl>
                                            <p:attrNameLst>
                                              <p:attrName>ppt_w</p:attrName>
                                            </p:attrNameLst>
                                          </p:cBhvr>
                                          <p:tavLst>
                                            <p:tav tm="0">
                                              <p:val>
                                                <p:strVal val="4/3*#ppt_w"/>
                                              </p:val>
                                            </p:tav>
                                            <p:tav tm="100000">
                                              <p:val>
                                                <p:strVal val="#ppt_w"/>
                                              </p:val>
                                            </p:tav>
                                          </p:tavLst>
                                        </p:anim>
                                        <p:anim calcmode="lin" valueType="num">
                                          <p:cBhvr>
                                            <p:cTn id="76" dur="500" fill="hold"/>
                                            <p:tgtEl>
                                              <p:spTgt spid="105"/>
                                            </p:tgtEl>
                                            <p:attrNameLst>
                                              <p:attrName>ppt_h</p:attrName>
                                            </p:attrNameLst>
                                          </p:cBhvr>
                                          <p:tavLst>
                                            <p:tav tm="0">
                                              <p:val>
                                                <p:strVal val="4/3*#ppt_h"/>
                                              </p:val>
                                            </p:tav>
                                            <p:tav tm="100000">
                                              <p:val>
                                                <p:strVal val="#ppt_h"/>
                                              </p:val>
                                            </p:tav>
                                          </p:tavLst>
                                        </p:anim>
                                      </p:childTnLst>
                                    </p:cTn>
                                  </p:par>
                                </p:childTnLst>
                              </p:cTn>
                            </p:par>
                            <p:par>
                              <p:cTn id="77" fill="hold">
                                <p:stCondLst>
                                  <p:cond delay="3900"/>
                                </p:stCondLst>
                                <p:childTnLst>
                                  <p:par>
                                    <p:cTn id="78" presetID="23" presetClass="entr" presetSubtype="272" fill="hold" nodeType="afterEffect">
                                      <p:stCondLst>
                                        <p:cond delay="0"/>
                                      </p:stCondLst>
                                      <p:childTnLst>
                                        <p:set>
                                          <p:cBhvr>
                                            <p:cTn id="79" dur="1" fill="hold">
                                              <p:stCondLst>
                                                <p:cond delay="0"/>
                                              </p:stCondLst>
                                            </p:cTn>
                                            <p:tgtEl>
                                              <p:spTgt spid="60"/>
                                            </p:tgtEl>
                                            <p:attrNameLst>
                                              <p:attrName>style.visibility</p:attrName>
                                            </p:attrNameLst>
                                          </p:cBhvr>
                                          <p:to>
                                            <p:strVal val="visible"/>
                                          </p:to>
                                        </p:set>
                                        <p:anim calcmode="lin" valueType="num">
                                          <p:cBhvr>
                                            <p:cTn id="80" dur="500" fill="hold"/>
                                            <p:tgtEl>
                                              <p:spTgt spid="60"/>
                                            </p:tgtEl>
                                            <p:attrNameLst>
                                              <p:attrName>ppt_w</p:attrName>
                                            </p:attrNameLst>
                                          </p:cBhvr>
                                          <p:tavLst>
                                            <p:tav tm="0">
                                              <p:val>
                                                <p:strVal val="2/3*#ppt_w"/>
                                              </p:val>
                                            </p:tav>
                                            <p:tav tm="100000">
                                              <p:val>
                                                <p:strVal val="#ppt_w"/>
                                              </p:val>
                                            </p:tav>
                                          </p:tavLst>
                                        </p:anim>
                                        <p:anim calcmode="lin" valueType="num">
                                          <p:cBhvr>
                                            <p:cTn id="81" dur="500" fill="hold"/>
                                            <p:tgtEl>
                                              <p:spTgt spid="60"/>
                                            </p:tgtEl>
                                            <p:attrNameLst>
                                              <p:attrName>ppt_h</p:attrName>
                                            </p:attrNameLst>
                                          </p:cBhvr>
                                          <p:tavLst>
                                            <p:tav tm="0">
                                              <p:val>
                                                <p:strVal val="2/3*#ppt_h"/>
                                              </p:val>
                                            </p:tav>
                                            <p:tav tm="100000">
                                              <p:val>
                                                <p:strVal val="#ppt_h"/>
                                              </p:val>
                                            </p:tav>
                                          </p:tavLst>
                                        </p:anim>
                                      </p:childTnLst>
                                    </p:cTn>
                                  </p:par>
                                  <p:par>
                                    <p:cTn id="82" presetID="23" presetClass="entr" presetSubtype="288" fill="hold" grpId="0" nodeType="withEffect">
                                      <p:stCondLst>
                                        <p:cond delay="0"/>
                                      </p:stCondLst>
                                      <p:childTnLst>
                                        <p:set>
                                          <p:cBhvr>
                                            <p:cTn id="83" dur="1" fill="hold">
                                              <p:stCondLst>
                                                <p:cond delay="0"/>
                                              </p:stCondLst>
                                            </p:cTn>
                                            <p:tgtEl>
                                              <p:spTgt spid="63"/>
                                            </p:tgtEl>
                                            <p:attrNameLst>
                                              <p:attrName>style.visibility</p:attrName>
                                            </p:attrNameLst>
                                          </p:cBhvr>
                                          <p:to>
                                            <p:strVal val="visible"/>
                                          </p:to>
                                        </p:set>
                                        <p:anim calcmode="lin" valueType="num">
                                          <p:cBhvr>
                                            <p:cTn id="84" dur="500" fill="hold"/>
                                            <p:tgtEl>
                                              <p:spTgt spid="63"/>
                                            </p:tgtEl>
                                            <p:attrNameLst>
                                              <p:attrName>ppt_w</p:attrName>
                                            </p:attrNameLst>
                                          </p:cBhvr>
                                          <p:tavLst>
                                            <p:tav tm="0">
                                              <p:val>
                                                <p:strVal val="4/3*#ppt_w"/>
                                              </p:val>
                                            </p:tav>
                                            <p:tav tm="100000">
                                              <p:val>
                                                <p:strVal val="#ppt_w"/>
                                              </p:val>
                                            </p:tav>
                                          </p:tavLst>
                                        </p:anim>
                                        <p:anim calcmode="lin" valueType="num">
                                          <p:cBhvr>
                                            <p:cTn id="85" dur="500" fill="hold"/>
                                            <p:tgtEl>
                                              <p:spTgt spid="63"/>
                                            </p:tgtEl>
                                            <p:attrNameLst>
                                              <p:attrName>ppt_h</p:attrName>
                                            </p:attrNameLst>
                                          </p:cBhvr>
                                          <p:tavLst>
                                            <p:tav tm="0">
                                              <p:val>
                                                <p:strVal val="4/3*#ppt_h"/>
                                              </p:val>
                                            </p:tav>
                                            <p:tav tm="100000">
                                              <p:val>
                                                <p:strVal val="#ppt_h"/>
                                              </p:val>
                                            </p:tav>
                                          </p:tavLst>
                                        </p:anim>
                                      </p:childTnLst>
                                    </p:cTn>
                                  </p:par>
                                  <p:par>
                                    <p:cTn id="86" presetID="23" presetClass="entr" presetSubtype="288" fill="hold" grpId="0" nodeType="withEffect">
                                      <p:stCondLst>
                                        <p:cond delay="0"/>
                                      </p:stCondLst>
                                      <p:childTnLst>
                                        <p:set>
                                          <p:cBhvr>
                                            <p:cTn id="87" dur="1" fill="hold">
                                              <p:stCondLst>
                                                <p:cond delay="0"/>
                                              </p:stCondLst>
                                            </p:cTn>
                                            <p:tgtEl>
                                              <p:spTgt spid="104"/>
                                            </p:tgtEl>
                                            <p:attrNameLst>
                                              <p:attrName>style.visibility</p:attrName>
                                            </p:attrNameLst>
                                          </p:cBhvr>
                                          <p:to>
                                            <p:strVal val="visible"/>
                                          </p:to>
                                        </p:set>
                                        <p:anim calcmode="lin" valueType="num">
                                          <p:cBhvr>
                                            <p:cTn id="88" dur="500" fill="hold"/>
                                            <p:tgtEl>
                                              <p:spTgt spid="104"/>
                                            </p:tgtEl>
                                            <p:attrNameLst>
                                              <p:attrName>ppt_w</p:attrName>
                                            </p:attrNameLst>
                                          </p:cBhvr>
                                          <p:tavLst>
                                            <p:tav tm="0">
                                              <p:val>
                                                <p:strVal val="4/3*#ppt_w"/>
                                              </p:val>
                                            </p:tav>
                                            <p:tav tm="100000">
                                              <p:val>
                                                <p:strVal val="#ppt_w"/>
                                              </p:val>
                                            </p:tav>
                                          </p:tavLst>
                                        </p:anim>
                                        <p:anim calcmode="lin" valueType="num">
                                          <p:cBhvr>
                                            <p:cTn id="89" dur="500" fill="hold"/>
                                            <p:tgtEl>
                                              <p:spTgt spid="104"/>
                                            </p:tgtEl>
                                            <p:attrNameLst>
                                              <p:attrName>ppt_h</p:attrName>
                                            </p:attrNameLst>
                                          </p:cBhvr>
                                          <p:tavLst>
                                            <p:tav tm="0">
                                              <p:val>
                                                <p:strVal val="4/3*#ppt_h"/>
                                              </p:val>
                                            </p:tav>
                                            <p:tav tm="100000">
                                              <p:val>
                                                <p:strVal val="#ppt_h"/>
                                              </p:val>
                                            </p:tav>
                                          </p:tavLst>
                                        </p:anim>
                                      </p:childTnLst>
                                    </p:cTn>
                                  </p:par>
                                </p:childTnLst>
                              </p:cTn>
                            </p:par>
                            <p:par>
                              <p:cTn id="90" fill="hold">
                                <p:stCondLst>
                                  <p:cond delay="4400"/>
                                </p:stCondLst>
                                <p:childTnLst>
                                  <p:par>
                                    <p:cTn id="91" presetID="23" presetClass="entr" presetSubtype="272" fill="hold" nodeType="afterEffect">
                                      <p:stCondLst>
                                        <p:cond delay="0"/>
                                      </p:stCondLst>
                                      <p:childTnLst>
                                        <p:set>
                                          <p:cBhvr>
                                            <p:cTn id="92" dur="1" fill="hold">
                                              <p:stCondLst>
                                                <p:cond delay="0"/>
                                              </p:stCondLst>
                                            </p:cTn>
                                            <p:tgtEl>
                                              <p:spTgt spid="64"/>
                                            </p:tgtEl>
                                            <p:attrNameLst>
                                              <p:attrName>style.visibility</p:attrName>
                                            </p:attrNameLst>
                                          </p:cBhvr>
                                          <p:to>
                                            <p:strVal val="visible"/>
                                          </p:to>
                                        </p:set>
                                        <p:anim calcmode="lin" valueType="num">
                                          <p:cBhvr>
                                            <p:cTn id="93" dur="500" fill="hold"/>
                                            <p:tgtEl>
                                              <p:spTgt spid="64"/>
                                            </p:tgtEl>
                                            <p:attrNameLst>
                                              <p:attrName>ppt_w</p:attrName>
                                            </p:attrNameLst>
                                          </p:cBhvr>
                                          <p:tavLst>
                                            <p:tav tm="0">
                                              <p:val>
                                                <p:strVal val="2/3*#ppt_w"/>
                                              </p:val>
                                            </p:tav>
                                            <p:tav tm="100000">
                                              <p:val>
                                                <p:strVal val="#ppt_w"/>
                                              </p:val>
                                            </p:tav>
                                          </p:tavLst>
                                        </p:anim>
                                        <p:anim calcmode="lin" valueType="num">
                                          <p:cBhvr>
                                            <p:cTn id="94" dur="500" fill="hold"/>
                                            <p:tgtEl>
                                              <p:spTgt spid="64"/>
                                            </p:tgtEl>
                                            <p:attrNameLst>
                                              <p:attrName>ppt_h</p:attrName>
                                            </p:attrNameLst>
                                          </p:cBhvr>
                                          <p:tavLst>
                                            <p:tav tm="0">
                                              <p:val>
                                                <p:strVal val="2/3*#ppt_h"/>
                                              </p:val>
                                            </p:tav>
                                            <p:tav tm="100000">
                                              <p:val>
                                                <p:strVal val="#ppt_h"/>
                                              </p:val>
                                            </p:tav>
                                          </p:tavLst>
                                        </p:anim>
                                      </p:childTnLst>
                                    </p:cTn>
                                  </p:par>
                                  <p:par>
                                    <p:cTn id="95" presetID="23" presetClass="entr" presetSubtype="288" fill="hold" grpId="0" nodeType="withEffect">
                                      <p:stCondLst>
                                        <p:cond delay="0"/>
                                      </p:stCondLst>
                                      <p:childTnLst>
                                        <p:set>
                                          <p:cBhvr>
                                            <p:cTn id="96" dur="1" fill="hold">
                                              <p:stCondLst>
                                                <p:cond delay="0"/>
                                              </p:stCondLst>
                                            </p:cTn>
                                            <p:tgtEl>
                                              <p:spTgt spid="67"/>
                                            </p:tgtEl>
                                            <p:attrNameLst>
                                              <p:attrName>style.visibility</p:attrName>
                                            </p:attrNameLst>
                                          </p:cBhvr>
                                          <p:to>
                                            <p:strVal val="visible"/>
                                          </p:to>
                                        </p:set>
                                        <p:anim calcmode="lin" valueType="num">
                                          <p:cBhvr>
                                            <p:cTn id="97" dur="500" fill="hold"/>
                                            <p:tgtEl>
                                              <p:spTgt spid="67"/>
                                            </p:tgtEl>
                                            <p:attrNameLst>
                                              <p:attrName>ppt_w</p:attrName>
                                            </p:attrNameLst>
                                          </p:cBhvr>
                                          <p:tavLst>
                                            <p:tav tm="0">
                                              <p:val>
                                                <p:strVal val="4/3*#ppt_w"/>
                                              </p:val>
                                            </p:tav>
                                            <p:tav tm="100000">
                                              <p:val>
                                                <p:strVal val="#ppt_w"/>
                                              </p:val>
                                            </p:tav>
                                          </p:tavLst>
                                        </p:anim>
                                        <p:anim calcmode="lin" valueType="num">
                                          <p:cBhvr>
                                            <p:cTn id="98" dur="500" fill="hold"/>
                                            <p:tgtEl>
                                              <p:spTgt spid="67"/>
                                            </p:tgtEl>
                                            <p:attrNameLst>
                                              <p:attrName>ppt_h</p:attrName>
                                            </p:attrNameLst>
                                          </p:cBhvr>
                                          <p:tavLst>
                                            <p:tav tm="0">
                                              <p:val>
                                                <p:strVal val="4/3*#ppt_h"/>
                                              </p:val>
                                            </p:tav>
                                            <p:tav tm="100000">
                                              <p:val>
                                                <p:strVal val="#ppt_h"/>
                                              </p:val>
                                            </p:tav>
                                          </p:tavLst>
                                        </p:anim>
                                      </p:childTnLst>
                                    </p:cTn>
                                  </p:par>
                                  <p:par>
                                    <p:cTn id="99" presetID="23" presetClass="entr" presetSubtype="288" fill="hold" grpId="0" nodeType="withEffect">
                                      <p:stCondLst>
                                        <p:cond delay="0"/>
                                      </p:stCondLst>
                                      <p:childTnLst>
                                        <p:set>
                                          <p:cBhvr>
                                            <p:cTn id="100" dur="1" fill="hold">
                                              <p:stCondLst>
                                                <p:cond delay="0"/>
                                              </p:stCondLst>
                                            </p:cTn>
                                            <p:tgtEl>
                                              <p:spTgt spid="103"/>
                                            </p:tgtEl>
                                            <p:attrNameLst>
                                              <p:attrName>style.visibility</p:attrName>
                                            </p:attrNameLst>
                                          </p:cBhvr>
                                          <p:to>
                                            <p:strVal val="visible"/>
                                          </p:to>
                                        </p:set>
                                        <p:anim calcmode="lin" valueType="num">
                                          <p:cBhvr>
                                            <p:cTn id="101" dur="500" fill="hold"/>
                                            <p:tgtEl>
                                              <p:spTgt spid="103"/>
                                            </p:tgtEl>
                                            <p:attrNameLst>
                                              <p:attrName>ppt_w</p:attrName>
                                            </p:attrNameLst>
                                          </p:cBhvr>
                                          <p:tavLst>
                                            <p:tav tm="0">
                                              <p:val>
                                                <p:strVal val="4/3*#ppt_w"/>
                                              </p:val>
                                            </p:tav>
                                            <p:tav tm="100000">
                                              <p:val>
                                                <p:strVal val="#ppt_w"/>
                                              </p:val>
                                            </p:tav>
                                          </p:tavLst>
                                        </p:anim>
                                        <p:anim calcmode="lin" valueType="num">
                                          <p:cBhvr>
                                            <p:cTn id="102" dur="500" fill="hold"/>
                                            <p:tgtEl>
                                              <p:spTgt spid="103"/>
                                            </p:tgtEl>
                                            <p:attrNameLst>
                                              <p:attrName>ppt_h</p:attrName>
                                            </p:attrNameLst>
                                          </p:cBhvr>
                                          <p:tavLst>
                                            <p:tav tm="0">
                                              <p:val>
                                                <p:strVal val="4/3*#ppt_h"/>
                                              </p:val>
                                            </p:tav>
                                            <p:tav tm="100000">
                                              <p:val>
                                                <p:strVal val="#ppt_h"/>
                                              </p:val>
                                            </p:tav>
                                          </p:tavLst>
                                        </p:anim>
                                      </p:childTnLst>
                                    </p:cTn>
                                  </p:par>
                                </p:childTnLst>
                              </p:cTn>
                            </p:par>
                            <p:par>
                              <p:cTn id="103" fill="hold">
                                <p:stCondLst>
                                  <p:cond delay="4900"/>
                                </p:stCondLst>
                                <p:childTnLst>
                                  <p:par>
                                    <p:cTn id="104" presetID="2" presetClass="entr" presetSubtype="8" fill="hold" nodeType="afterEffect">
                                      <p:stCondLst>
                                        <p:cond delay="0"/>
                                      </p:stCondLst>
                                      <p:childTnLst>
                                        <p:set>
                                          <p:cBhvr>
                                            <p:cTn id="105" dur="1" fill="hold">
                                              <p:stCondLst>
                                                <p:cond delay="0"/>
                                              </p:stCondLst>
                                            </p:cTn>
                                            <p:tgtEl>
                                              <p:spTgt spid="2048"/>
                                            </p:tgtEl>
                                            <p:attrNameLst>
                                              <p:attrName>style.visibility</p:attrName>
                                            </p:attrNameLst>
                                          </p:cBhvr>
                                          <p:to>
                                            <p:strVal val="visible"/>
                                          </p:to>
                                        </p:set>
                                        <p:anim calcmode="lin" valueType="num">
                                          <p:cBhvr additive="base">
                                            <p:cTn id="106" dur="500" fill="hold"/>
                                            <p:tgtEl>
                                              <p:spTgt spid="2048"/>
                                            </p:tgtEl>
                                            <p:attrNameLst>
                                              <p:attrName>ppt_x</p:attrName>
                                            </p:attrNameLst>
                                          </p:cBhvr>
                                          <p:tavLst>
                                            <p:tav tm="0">
                                              <p:val>
                                                <p:strVal val="0-#ppt_w/2"/>
                                              </p:val>
                                            </p:tav>
                                            <p:tav tm="100000">
                                              <p:val>
                                                <p:strVal val="#ppt_x"/>
                                              </p:val>
                                            </p:tav>
                                          </p:tavLst>
                                        </p:anim>
                                        <p:anim calcmode="lin" valueType="num">
                                          <p:cBhvr additive="base">
                                            <p:cTn id="107" dur="500" fill="hold"/>
                                            <p:tgtEl>
                                              <p:spTgt spid="2048"/>
                                            </p:tgtEl>
                                            <p:attrNameLst>
                                              <p:attrName>ppt_y</p:attrName>
                                            </p:attrNameLst>
                                          </p:cBhvr>
                                          <p:tavLst>
                                            <p:tav tm="0">
                                              <p:val>
                                                <p:strVal val="#ppt_y"/>
                                              </p:val>
                                            </p:tav>
                                            <p:tav tm="100000">
                                              <p:val>
                                                <p:strVal val="#ppt_y"/>
                                              </p:val>
                                            </p:tav>
                                          </p:tavLst>
                                        </p:anim>
                                      </p:childTnLst>
                                    </p:cTn>
                                  </p:par>
                                </p:childTnLst>
                              </p:cTn>
                            </p:par>
                            <p:par>
                              <p:cTn id="108" fill="hold">
                                <p:stCondLst>
                                  <p:cond delay="5400"/>
                                </p:stCondLst>
                                <p:childTnLst>
                                  <p:par>
                                    <p:cTn id="109" presetID="2" presetClass="entr" presetSubtype="2" fill="hold" nodeType="afterEffect">
                                      <p:stCondLst>
                                        <p:cond delay="0"/>
                                      </p:stCondLst>
                                      <p:childTnLst>
                                        <p:set>
                                          <p:cBhvr>
                                            <p:cTn id="110" dur="1" fill="hold">
                                              <p:stCondLst>
                                                <p:cond delay="0"/>
                                              </p:stCondLst>
                                            </p:cTn>
                                            <p:tgtEl>
                                              <p:spTgt spid="2049"/>
                                            </p:tgtEl>
                                            <p:attrNameLst>
                                              <p:attrName>style.visibility</p:attrName>
                                            </p:attrNameLst>
                                          </p:cBhvr>
                                          <p:to>
                                            <p:strVal val="visible"/>
                                          </p:to>
                                        </p:set>
                                        <p:anim calcmode="lin" valueType="num">
                                          <p:cBhvr additive="base">
                                            <p:cTn id="111" dur="500" fill="hold"/>
                                            <p:tgtEl>
                                              <p:spTgt spid="2049"/>
                                            </p:tgtEl>
                                            <p:attrNameLst>
                                              <p:attrName>ppt_x</p:attrName>
                                            </p:attrNameLst>
                                          </p:cBhvr>
                                          <p:tavLst>
                                            <p:tav tm="0">
                                              <p:val>
                                                <p:strVal val="1+#ppt_w/2"/>
                                              </p:val>
                                            </p:tav>
                                            <p:tav tm="100000">
                                              <p:val>
                                                <p:strVal val="#ppt_x"/>
                                              </p:val>
                                            </p:tav>
                                          </p:tavLst>
                                        </p:anim>
                                        <p:anim calcmode="lin" valueType="num">
                                          <p:cBhvr additive="base">
                                            <p:cTn id="112" dur="500" fill="hold"/>
                                            <p:tgtEl>
                                              <p:spTgt spid="2049"/>
                                            </p:tgtEl>
                                            <p:attrNameLst>
                                              <p:attrName>ppt_y</p:attrName>
                                            </p:attrNameLst>
                                          </p:cBhvr>
                                          <p:tavLst>
                                            <p:tav tm="0">
                                              <p:val>
                                                <p:strVal val="#ppt_y"/>
                                              </p:val>
                                            </p:tav>
                                            <p:tav tm="100000">
                                              <p:val>
                                                <p:strVal val="#ppt_y"/>
                                              </p:val>
                                            </p:tav>
                                          </p:tavLst>
                                        </p:anim>
                                      </p:childTnLst>
                                    </p:cTn>
                                  </p:par>
                                </p:childTnLst>
                              </p:cTn>
                            </p:par>
                            <p:par>
                              <p:cTn id="113" fill="hold">
                                <p:stCondLst>
                                  <p:cond delay="5900"/>
                                </p:stCondLst>
                                <p:childTnLst>
                                  <p:par>
                                    <p:cTn id="114" presetID="10" presetClass="entr" presetSubtype="0" fill="hold" grpId="0" nodeType="afterEffect">
                                      <p:stCondLst>
                                        <p:cond delay="0"/>
                                      </p:stCondLst>
                                      <p:childTnLst>
                                        <p:set>
                                          <p:cBhvr>
                                            <p:cTn id="115" dur="1" fill="hold">
                                              <p:stCondLst>
                                                <p:cond delay="0"/>
                                              </p:stCondLst>
                                            </p:cTn>
                                            <p:tgtEl>
                                              <p:spTgt spid="68"/>
                                            </p:tgtEl>
                                            <p:attrNameLst>
                                              <p:attrName>style.visibility</p:attrName>
                                            </p:attrNameLst>
                                          </p:cBhvr>
                                          <p:to>
                                            <p:strVal val="visible"/>
                                          </p:to>
                                        </p:set>
                                        <p:animEffect transition="in" filter="fade">
                                          <p:cBhvr>
                                            <p:cTn id="116" dur="500"/>
                                            <p:tgtEl>
                                              <p:spTgt spid="6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47" grpId="0" animBg="1"/>
          <p:bldP spid="51" grpId="0" animBg="1"/>
          <p:bldP spid="55" grpId="0" animBg="1"/>
          <p:bldP spid="59" grpId="0" animBg="1"/>
          <p:bldP spid="63" grpId="0" animBg="1"/>
          <p:bldP spid="67" grpId="0" animBg="1"/>
          <p:bldP spid="2054" grpId="0"/>
          <p:bldP spid="101" grpId="0"/>
          <p:bldP spid="102" grpId="0"/>
          <p:bldP spid="103" grpId="0"/>
          <p:bldP spid="104" grpId="0"/>
          <p:bldP spid="105" grpId="0"/>
          <p:bldP spid="72" grpId="0" animBg="1"/>
          <p:bldP spid="73" grpId="0" animBg="1"/>
          <p:bldP spid="74" grpId="0" animBg="1"/>
          <p:bldP spid="75" grpId="0" animBg="1"/>
          <p:bldP spid="68"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arn(inVertical)">
                                          <p:cBhvr>
                                            <p:cTn id="7" dur="500"/>
                                            <p:tgtEl>
                                              <p:spTgt spid="6"/>
                                            </p:tgtEl>
                                          </p:cBhvr>
                                        </p:animEffect>
                                      </p:childTnLst>
                                    </p:cTn>
                                  </p:par>
                                </p:childTnLst>
                              </p:cTn>
                            </p:par>
                            <p:par>
                              <p:cTn id="8" fill="hold">
                                <p:stCondLst>
                                  <p:cond delay="500"/>
                                </p:stCondLst>
                                <p:childTnLst>
                                  <p:par>
                                    <p:cTn id="9" presetID="2" presetClass="entr" presetSubtype="9" accel="80000" fill="hold" grpId="0" nodeType="afterEffect">
                                      <p:stCondLst>
                                        <p:cond delay="0"/>
                                      </p:stCondLst>
                                      <p:childTnLst>
                                        <p:set>
                                          <p:cBhvr>
                                            <p:cTn id="10" dur="1" fill="hold">
                                              <p:stCondLst>
                                                <p:cond delay="0"/>
                                              </p:stCondLst>
                                            </p:cTn>
                                            <p:tgtEl>
                                              <p:spTgt spid="72"/>
                                            </p:tgtEl>
                                            <p:attrNameLst>
                                              <p:attrName>style.visibility</p:attrName>
                                            </p:attrNameLst>
                                          </p:cBhvr>
                                          <p:to>
                                            <p:strVal val="visible"/>
                                          </p:to>
                                        </p:set>
                                        <p:anim calcmode="lin" valueType="num">
                                          <p:cBhvr additive="base">
                                            <p:cTn id="11" dur="500" fill="hold"/>
                                            <p:tgtEl>
                                              <p:spTgt spid="72"/>
                                            </p:tgtEl>
                                            <p:attrNameLst>
                                              <p:attrName>ppt_x</p:attrName>
                                            </p:attrNameLst>
                                          </p:cBhvr>
                                          <p:tavLst>
                                            <p:tav tm="0">
                                              <p:val>
                                                <p:strVal val="0-#ppt_w/2"/>
                                              </p:val>
                                            </p:tav>
                                            <p:tav tm="100000">
                                              <p:val>
                                                <p:strVal val="#ppt_x"/>
                                              </p:val>
                                            </p:tav>
                                          </p:tavLst>
                                        </p:anim>
                                        <p:anim calcmode="lin" valueType="num">
                                          <p:cBhvr additive="base">
                                            <p:cTn id="12" dur="500" fill="hold"/>
                                            <p:tgtEl>
                                              <p:spTgt spid="72"/>
                                            </p:tgtEl>
                                            <p:attrNameLst>
                                              <p:attrName>ppt_y</p:attrName>
                                            </p:attrNameLst>
                                          </p:cBhvr>
                                          <p:tavLst>
                                            <p:tav tm="0">
                                              <p:val>
                                                <p:strVal val="0-#ppt_h/2"/>
                                              </p:val>
                                            </p:tav>
                                            <p:tav tm="100000">
                                              <p:val>
                                                <p:strVal val="#ppt_y"/>
                                              </p:val>
                                            </p:tav>
                                          </p:tavLst>
                                        </p:anim>
                                      </p:childTnLst>
                                    </p:cTn>
                                  </p:par>
                                  <p:par>
                                    <p:cTn id="13" presetID="2" presetClass="entr" presetSubtype="3" accel="80000" fill="hold" grpId="0" nodeType="withEffect">
                                      <p:stCondLst>
                                        <p:cond delay="300"/>
                                      </p:stCondLst>
                                      <p:childTnLst>
                                        <p:set>
                                          <p:cBhvr>
                                            <p:cTn id="14" dur="1" fill="hold">
                                              <p:stCondLst>
                                                <p:cond delay="0"/>
                                              </p:stCondLst>
                                            </p:cTn>
                                            <p:tgtEl>
                                              <p:spTgt spid="73"/>
                                            </p:tgtEl>
                                            <p:attrNameLst>
                                              <p:attrName>style.visibility</p:attrName>
                                            </p:attrNameLst>
                                          </p:cBhvr>
                                          <p:to>
                                            <p:strVal val="visible"/>
                                          </p:to>
                                        </p:set>
                                        <p:anim calcmode="lin" valueType="num">
                                          <p:cBhvr additive="base">
                                            <p:cTn id="15" dur="500" fill="hold"/>
                                            <p:tgtEl>
                                              <p:spTgt spid="73"/>
                                            </p:tgtEl>
                                            <p:attrNameLst>
                                              <p:attrName>ppt_x</p:attrName>
                                            </p:attrNameLst>
                                          </p:cBhvr>
                                          <p:tavLst>
                                            <p:tav tm="0">
                                              <p:val>
                                                <p:strVal val="1+#ppt_w/2"/>
                                              </p:val>
                                            </p:tav>
                                            <p:tav tm="100000">
                                              <p:val>
                                                <p:strVal val="#ppt_x"/>
                                              </p:val>
                                            </p:tav>
                                          </p:tavLst>
                                        </p:anim>
                                        <p:anim calcmode="lin" valueType="num">
                                          <p:cBhvr additive="base">
                                            <p:cTn id="16" dur="500" fill="hold"/>
                                            <p:tgtEl>
                                              <p:spTgt spid="73"/>
                                            </p:tgtEl>
                                            <p:attrNameLst>
                                              <p:attrName>ppt_y</p:attrName>
                                            </p:attrNameLst>
                                          </p:cBhvr>
                                          <p:tavLst>
                                            <p:tav tm="0">
                                              <p:val>
                                                <p:strVal val="0-#ppt_h/2"/>
                                              </p:val>
                                            </p:tav>
                                            <p:tav tm="100000">
                                              <p:val>
                                                <p:strVal val="#ppt_y"/>
                                              </p:val>
                                            </p:tav>
                                          </p:tavLst>
                                        </p:anim>
                                      </p:childTnLst>
                                    </p:cTn>
                                  </p:par>
                                  <p:par>
                                    <p:cTn id="17" presetID="2" presetClass="entr" presetSubtype="12" accel="80000" fill="hold" grpId="0" nodeType="withEffect">
                                      <p:stCondLst>
                                        <p:cond delay="600"/>
                                      </p:stCondLst>
                                      <p:childTnLst>
                                        <p:set>
                                          <p:cBhvr>
                                            <p:cTn id="18" dur="1" fill="hold">
                                              <p:stCondLst>
                                                <p:cond delay="0"/>
                                              </p:stCondLst>
                                            </p:cTn>
                                            <p:tgtEl>
                                              <p:spTgt spid="75"/>
                                            </p:tgtEl>
                                            <p:attrNameLst>
                                              <p:attrName>style.visibility</p:attrName>
                                            </p:attrNameLst>
                                          </p:cBhvr>
                                          <p:to>
                                            <p:strVal val="visible"/>
                                          </p:to>
                                        </p:set>
                                        <p:anim calcmode="lin" valueType="num">
                                          <p:cBhvr additive="base">
                                            <p:cTn id="19" dur="500" fill="hold"/>
                                            <p:tgtEl>
                                              <p:spTgt spid="75"/>
                                            </p:tgtEl>
                                            <p:attrNameLst>
                                              <p:attrName>ppt_x</p:attrName>
                                            </p:attrNameLst>
                                          </p:cBhvr>
                                          <p:tavLst>
                                            <p:tav tm="0">
                                              <p:val>
                                                <p:strVal val="0-#ppt_w/2"/>
                                              </p:val>
                                            </p:tav>
                                            <p:tav tm="100000">
                                              <p:val>
                                                <p:strVal val="#ppt_x"/>
                                              </p:val>
                                            </p:tav>
                                          </p:tavLst>
                                        </p:anim>
                                        <p:anim calcmode="lin" valueType="num">
                                          <p:cBhvr additive="base">
                                            <p:cTn id="20" dur="500" fill="hold"/>
                                            <p:tgtEl>
                                              <p:spTgt spid="75"/>
                                            </p:tgtEl>
                                            <p:attrNameLst>
                                              <p:attrName>ppt_y</p:attrName>
                                            </p:attrNameLst>
                                          </p:cBhvr>
                                          <p:tavLst>
                                            <p:tav tm="0">
                                              <p:val>
                                                <p:strVal val="1+#ppt_h/2"/>
                                              </p:val>
                                            </p:tav>
                                            <p:tav tm="100000">
                                              <p:val>
                                                <p:strVal val="#ppt_y"/>
                                              </p:val>
                                            </p:tav>
                                          </p:tavLst>
                                        </p:anim>
                                      </p:childTnLst>
                                    </p:cTn>
                                  </p:par>
                                  <p:par>
                                    <p:cTn id="21" presetID="2" presetClass="entr" presetSubtype="6" accel="80000" fill="hold" grpId="0" nodeType="withEffect">
                                      <p:stCondLst>
                                        <p:cond delay="900"/>
                                      </p:stCondLst>
                                      <p:childTnLst>
                                        <p:set>
                                          <p:cBhvr>
                                            <p:cTn id="22" dur="1" fill="hold">
                                              <p:stCondLst>
                                                <p:cond delay="0"/>
                                              </p:stCondLst>
                                            </p:cTn>
                                            <p:tgtEl>
                                              <p:spTgt spid="74"/>
                                            </p:tgtEl>
                                            <p:attrNameLst>
                                              <p:attrName>style.visibility</p:attrName>
                                            </p:attrNameLst>
                                          </p:cBhvr>
                                          <p:to>
                                            <p:strVal val="visible"/>
                                          </p:to>
                                        </p:set>
                                        <p:anim calcmode="lin" valueType="num">
                                          <p:cBhvr additive="base">
                                            <p:cTn id="23" dur="500" fill="hold"/>
                                            <p:tgtEl>
                                              <p:spTgt spid="74"/>
                                            </p:tgtEl>
                                            <p:attrNameLst>
                                              <p:attrName>ppt_x</p:attrName>
                                            </p:attrNameLst>
                                          </p:cBhvr>
                                          <p:tavLst>
                                            <p:tav tm="0">
                                              <p:val>
                                                <p:strVal val="1+#ppt_w/2"/>
                                              </p:val>
                                            </p:tav>
                                            <p:tav tm="100000">
                                              <p:val>
                                                <p:strVal val="#ppt_x"/>
                                              </p:val>
                                            </p:tav>
                                          </p:tavLst>
                                        </p:anim>
                                        <p:anim calcmode="lin" valueType="num">
                                          <p:cBhvr additive="base">
                                            <p:cTn id="24" dur="500" fill="hold"/>
                                            <p:tgtEl>
                                              <p:spTgt spid="74"/>
                                            </p:tgtEl>
                                            <p:attrNameLst>
                                              <p:attrName>ppt_y</p:attrName>
                                            </p:attrNameLst>
                                          </p:cBhvr>
                                          <p:tavLst>
                                            <p:tav tm="0">
                                              <p:val>
                                                <p:strVal val="1+#ppt_h/2"/>
                                              </p:val>
                                            </p:tav>
                                            <p:tav tm="100000">
                                              <p:val>
                                                <p:strVal val="#ppt_y"/>
                                              </p:val>
                                            </p:tav>
                                          </p:tavLst>
                                        </p:anim>
                                      </p:childTnLst>
                                    </p:cTn>
                                  </p:par>
                                </p:childTnLst>
                              </p:cTn>
                            </p:par>
                            <p:par>
                              <p:cTn id="25" fill="hold">
                                <p:stCondLst>
                                  <p:cond delay="1900"/>
                                </p:stCondLst>
                                <p:childTnLst>
                                  <p:par>
                                    <p:cTn id="26" presetID="23" presetClass="entr" presetSubtype="272" fill="hold" nodeType="afterEffect">
                                      <p:stCondLst>
                                        <p:cond delay="0"/>
                                      </p:stCondLst>
                                      <p:childTnLst>
                                        <p:set>
                                          <p:cBhvr>
                                            <p:cTn id="27" dur="1" fill="hold">
                                              <p:stCondLst>
                                                <p:cond delay="0"/>
                                              </p:stCondLst>
                                            </p:cTn>
                                            <p:tgtEl>
                                              <p:spTgt spid="44"/>
                                            </p:tgtEl>
                                            <p:attrNameLst>
                                              <p:attrName>style.visibility</p:attrName>
                                            </p:attrNameLst>
                                          </p:cBhvr>
                                          <p:to>
                                            <p:strVal val="visible"/>
                                          </p:to>
                                        </p:set>
                                        <p:anim calcmode="lin" valueType="num">
                                          <p:cBhvr>
                                            <p:cTn id="28" dur="500" fill="hold"/>
                                            <p:tgtEl>
                                              <p:spTgt spid="44"/>
                                            </p:tgtEl>
                                            <p:attrNameLst>
                                              <p:attrName>ppt_w</p:attrName>
                                            </p:attrNameLst>
                                          </p:cBhvr>
                                          <p:tavLst>
                                            <p:tav tm="0">
                                              <p:val>
                                                <p:strVal val="2/3*#ppt_w"/>
                                              </p:val>
                                            </p:tav>
                                            <p:tav tm="100000">
                                              <p:val>
                                                <p:strVal val="#ppt_w"/>
                                              </p:val>
                                            </p:tav>
                                          </p:tavLst>
                                        </p:anim>
                                        <p:anim calcmode="lin" valueType="num">
                                          <p:cBhvr>
                                            <p:cTn id="29" dur="500" fill="hold"/>
                                            <p:tgtEl>
                                              <p:spTgt spid="44"/>
                                            </p:tgtEl>
                                            <p:attrNameLst>
                                              <p:attrName>ppt_h</p:attrName>
                                            </p:attrNameLst>
                                          </p:cBhvr>
                                          <p:tavLst>
                                            <p:tav tm="0">
                                              <p:val>
                                                <p:strVal val="2/3*#ppt_h"/>
                                              </p:val>
                                            </p:tav>
                                            <p:tav tm="100000">
                                              <p:val>
                                                <p:strVal val="#ppt_h"/>
                                              </p:val>
                                            </p:tav>
                                          </p:tavLst>
                                        </p:anim>
                                      </p:childTnLst>
                                    </p:cTn>
                                  </p:par>
                                  <p:par>
                                    <p:cTn id="30" presetID="23" presetClass="entr" presetSubtype="288" fill="hold" grpId="0" nodeType="withEffect">
                                      <p:stCondLst>
                                        <p:cond delay="0"/>
                                      </p:stCondLst>
                                      <p:childTnLst>
                                        <p:set>
                                          <p:cBhvr>
                                            <p:cTn id="31" dur="1" fill="hold">
                                              <p:stCondLst>
                                                <p:cond delay="0"/>
                                              </p:stCondLst>
                                            </p:cTn>
                                            <p:tgtEl>
                                              <p:spTgt spid="47"/>
                                            </p:tgtEl>
                                            <p:attrNameLst>
                                              <p:attrName>style.visibility</p:attrName>
                                            </p:attrNameLst>
                                          </p:cBhvr>
                                          <p:to>
                                            <p:strVal val="visible"/>
                                          </p:to>
                                        </p:set>
                                        <p:anim calcmode="lin" valueType="num">
                                          <p:cBhvr>
                                            <p:cTn id="32" dur="500" fill="hold"/>
                                            <p:tgtEl>
                                              <p:spTgt spid="47"/>
                                            </p:tgtEl>
                                            <p:attrNameLst>
                                              <p:attrName>ppt_w</p:attrName>
                                            </p:attrNameLst>
                                          </p:cBhvr>
                                          <p:tavLst>
                                            <p:tav tm="0">
                                              <p:val>
                                                <p:strVal val="4/3*#ppt_w"/>
                                              </p:val>
                                            </p:tav>
                                            <p:tav tm="100000">
                                              <p:val>
                                                <p:strVal val="#ppt_w"/>
                                              </p:val>
                                            </p:tav>
                                          </p:tavLst>
                                        </p:anim>
                                        <p:anim calcmode="lin" valueType="num">
                                          <p:cBhvr>
                                            <p:cTn id="33" dur="500" fill="hold"/>
                                            <p:tgtEl>
                                              <p:spTgt spid="47"/>
                                            </p:tgtEl>
                                            <p:attrNameLst>
                                              <p:attrName>ppt_h</p:attrName>
                                            </p:attrNameLst>
                                          </p:cBhvr>
                                          <p:tavLst>
                                            <p:tav tm="0">
                                              <p:val>
                                                <p:strVal val="4/3*#ppt_h"/>
                                              </p:val>
                                            </p:tav>
                                            <p:tav tm="100000">
                                              <p:val>
                                                <p:strVal val="#ppt_h"/>
                                              </p:val>
                                            </p:tav>
                                          </p:tavLst>
                                        </p:anim>
                                      </p:childTnLst>
                                    </p:cTn>
                                  </p:par>
                                  <p:par>
                                    <p:cTn id="34" presetID="23" presetClass="entr" presetSubtype="288" fill="hold" grpId="0" nodeType="withEffect">
                                      <p:stCondLst>
                                        <p:cond delay="0"/>
                                      </p:stCondLst>
                                      <p:childTnLst>
                                        <p:set>
                                          <p:cBhvr>
                                            <p:cTn id="35" dur="1" fill="hold">
                                              <p:stCondLst>
                                                <p:cond delay="0"/>
                                              </p:stCondLst>
                                            </p:cTn>
                                            <p:tgtEl>
                                              <p:spTgt spid="2054"/>
                                            </p:tgtEl>
                                            <p:attrNameLst>
                                              <p:attrName>style.visibility</p:attrName>
                                            </p:attrNameLst>
                                          </p:cBhvr>
                                          <p:to>
                                            <p:strVal val="visible"/>
                                          </p:to>
                                        </p:set>
                                        <p:anim calcmode="lin" valueType="num">
                                          <p:cBhvr>
                                            <p:cTn id="36" dur="500" fill="hold"/>
                                            <p:tgtEl>
                                              <p:spTgt spid="2054"/>
                                            </p:tgtEl>
                                            <p:attrNameLst>
                                              <p:attrName>ppt_w</p:attrName>
                                            </p:attrNameLst>
                                          </p:cBhvr>
                                          <p:tavLst>
                                            <p:tav tm="0">
                                              <p:val>
                                                <p:strVal val="4/3*#ppt_w"/>
                                              </p:val>
                                            </p:tav>
                                            <p:tav tm="100000">
                                              <p:val>
                                                <p:strVal val="#ppt_w"/>
                                              </p:val>
                                            </p:tav>
                                          </p:tavLst>
                                        </p:anim>
                                        <p:anim calcmode="lin" valueType="num">
                                          <p:cBhvr>
                                            <p:cTn id="37" dur="500" fill="hold"/>
                                            <p:tgtEl>
                                              <p:spTgt spid="2054"/>
                                            </p:tgtEl>
                                            <p:attrNameLst>
                                              <p:attrName>ppt_h</p:attrName>
                                            </p:attrNameLst>
                                          </p:cBhvr>
                                          <p:tavLst>
                                            <p:tav tm="0">
                                              <p:val>
                                                <p:strVal val="4/3*#ppt_h"/>
                                              </p:val>
                                            </p:tav>
                                            <p:tav tm="100000">
                                              <p:val>
                                                <p:strVal val="#ppt_h"/>
                                              </p:val>
                                            </p:tav>
                                          </p:tavLst>
                                        </p:anim>
                                      </p:childTnLst>
                                    </p:cTn>
                                  </p:par>
                                </p:childTnLst>
                              </p:cTn>
                            </p:par>
                            <p:par>
                              <p:cTn id="38" fill="hold">
                                <p:stCondLst>
                                  <p:cond delay="2400"/>
                                </p:stCondLst>
                                <p:childTnLst>
                                  <p:par>
                                    <p:cTn id="39" presetID="23" presetClass="entr" presetSubtype="272" fill="hold" nodeType="afterEffect">
                                      <p:stCondLst>
                                        <p:cond delay="0"/>
                                      </p:stCondLst>
                                      <p:childTnLst>
                                        <p:set>
                                          <p:cBhvr>
                                            <p:cTn id="40" dur="1" fill="hold">
                                              <p:stCondLst>
                                                <p:cond delay="0"/>
                                              </p:stCondLst>
                                            </p:cTn>
                                            <p:tgtEl>
                                              <p:spTgt spid="48"/>
                                            </p:tgtEl>
                                            <p:attrNameLst>
                                              <p:attrName>style.visibility</p:attrName>
                                            </p:attrNameLst>
                                          </p:cBhvr>
                                          <p:to>
                                            <p:strVal val="visible"/>
                                          </p:to>
                                        </p:set>
                                        <p:anim calcmode="lin" valueType="num">
                                          <p:cBhvr>
                                            <p:cTn id="41" dur="500" fill="hold"/>
                                            <p:tgtEl>
                                              <p:spTgt spid="48"/>
                                            </p:tgtEl>
                                            <p:attrNameLst>
                                              <p:attrName>ppt_w</p:attrName>
                                            </p:attrNameLst>
                                          </p:cBhvr>
                                          <p:tavLst>
                                            <p:tav tm="0">
                                              <p:val>
                                                <p:strVal val="2/3*#ppt_w"/>
                                              </p:val>
                                            </p:tav>
                                            <p:tav tm="100000">
                                              <p:val>
                                                <p:strVal val="#ppt_w"/>
                                              </p:val>
                                            </p:tav>
                                          </p:tavLst>
                                        </p:anim>
                                        <p:anim calcmode="lin" valueType="num">
                                          <p:cBhvr>
                                            <p:cTn id="42" dur="500" fill="hold"/>
                                            <p:tgtEl>
                                              <p:spTgt spid="48"/>
                                            </p:tgtEl>
                                            <p:attrNameLst>
                                              <p:attrName>ppt_h</p:attrName>
                                            </p:attrNameLst>
                                          </p:cBhvr>
                                          <p:tavLst>
                                            <p:tav tm="0">
                                              <p:val>
                                                <p:strVal val="2/3*#ppt_h"/>
                                              </p:val>
                                            </p:tav>
                                            <p:tav tm="100000">
                                              <p:val>
                                                <p:strVal val="#ppt_h"/>
                                              </p:val>
                                            </p:tav>
                                          </p:tavLst>
                                        </p:anim>
                                      </p:childTnLst>
                                    </p:cTn>
                                  </p:par>
                                  <p:par>
                                    <p:cTn id="43" presetID="23" presetClass="entr" presetSubtype="288" fill="hold" grpId="0" nodeType="withEffect">
                                      <p:stCondLst>
                                        <p:cond delay="0"/>
                                      </p:stCondLst>
                                      <p:childTnLst>
                                        <p:set>
                                          <p:cBhvr>
                                            <p:cTn id="44" dur="1" fill="hold">
                                              <p:stCondLst>
                                                <p:cond delay="0"/>
                                              </p:stCondLst>
                                            </p:cTn>
                                            <p:tgtEl>
                                              <p:spTgt spid="101"/>
                                            </p:tgtEl>
                                            <p:attrNameLst>
                                              <p:attrName>style.visibility</p:attrName>
                                            </p:attrNameLst>
                                          </p:cBhvr>
                                          <p:to>
                                            <p:strVal val="visible"/>
                                          </p:to>
                                        </p:set>
                                        <p:anim calcmode="lin" valueType="num">
                                          <p:cBhvr>
                                            <p:cTn id="45" dur="500" fill="hold"/>
                                            <p:tgtEl>
                                              <p:spTgt spid="101"/>
                                            </p:tgtEl>
                                            <p:attrNameLst>
                                              <p:attrName>ppt_w</p:attrName>
                                            </p:attrNameLst>
                                          </p:cBhvr>
                                          <p:tavLst>
                                            <p:tav tm="0">
                                              <p:val>
                                                <p:strVal val="4/3*#ppt_w"/>
                                              </p:val>
                                            </p:tav>
                                            <p:tav tm="100000">
                                              <p:val>
                                                <p:strVal val="#ppt_w"/>
                                              </p:val>
                                            </p:tav>
                                          </p:tavLst>
                                        </p:anim>
                                        <p:anim calcmode="lin" valueType="num">
                                          <p:cBhvr>
                                            <p:cTn id="46" dur="500" fill="hold"/>
                                            <p:tgtEl>
                                              <p:spTgt spid="101"/>
                                            </p:tgtEl>
                                            <p:attrNameLst>
                                              <p:attrName>ppt_h</p:attrName>
                                            </p:attrNameLst>
                                          </p:cBhvr>
                                          <p:tavLst>
                                            <p:tav tm="0">
                                              <p:val>
                                                <p:strVal val="4/3*#ppt_h"/>
                                              </p:val>
                                            </p:tav>
                                            <p:tav tm="100000">
                                              <p:val>
                                                <p:strVal val="#ppt_h"/>
                                              </p:val>
                                            </p:tav>
                                          </p:tavLst>
                                        </p:anim>
                                      </p:childTnLst>
                                    </p:cTn>
                                  </p:par>
                                  <p:par>
                                    <p:cTn id="47" presetID="23" presetClass="entr" presetSubtype="288" fill="hold" grpId="0" nodeType="withEffect">
                                      <p:stCondLst>
                                        <p:cond delay="0"/>
                                      </p:stCondLst>
                                      <p:childTnLst>
                                        <p:set>
                                          <p:cBhvr>
                                            <p:cTn id="48" dur="1" fill="hold">
                                              <p:stCondLst>
                                                <p:cond delay="0"/>
                                              </p:stCondLst>
                                            </p:cTn>
                                            <p:tgtEl>
                                              <p:spTgt spid="51"/>
                                            </p:tgtEl>
                                            <p:attrNameLst>
                                              <p:attrName>style.visibility</p:attrName>
                                            </p:attrNameLst>
                                          </p:cBhvr>
                                          <p:to>
                                            <p:strVal val="visible"/>
                                          </p:to>
                                        </p:set>
                                        <p:anim calcmode="lin" valueType="num">
                                          <p:cBhvr>
                                            <p:cTn id="49" dur="500" fill="hold"/>
                                            <p:tgtEl>
                                              <p:spTgt spid="51"/>
                                            </p:tgtEl>
                                            <p:attrNameLst>
                                              <p:attrName>ppt_w</p:attrName>
                                            </p:attrNameLst>
                                          </p:cBhvr>
                                          <p:tavLst>
                                            <p:tav tm="0">
                                              <p:val>
                                                <p:strVal val="4/3*#ppt_w"/>
                                              </p:val>
                                            </p:tav>
                                            <p:tav tm="100000">
                                              <p:val>
                                                <p:strVal val="#ppt_w"/>
                                              </p:val>
                                            </p:tav>
                                          </p:tavLst>
                                        </p:anim>
                                        <p:anim calcmode="lin" valueType="num">
                                          <p:cBhvr>
                                            <p:cTn id="50" dur="500" fill="hold"/>
                                            <p:tgtEl>
                                              <p:spTgt spid="51"/>
                                            </p:tgtEl>
                                            <p:attrNameLst>
                                              <p:attrName>ppt_h</p:attrName>
                                            </p:attrNameLst>
                                          </p:cBhvr>
                                          <p:tavLst>
                                            <p:tav tm="0">
                                              <p:val>
                                                <p:strVal val="4/3*#ppt_h"/>
                                              </p:val>
                                            </p:tav>
                                            <p:tav tm="100000">
                                              <p:val>
                                                <p:strVal val="#ppt_h"/>
                                              </p:val>
                                            </p:tav>
                                          </p:tavLst>
                                        </p:anim>
                                      </p:childTnLst>
                                    </p:cTn>
                                  </p:par>
                                </p:childTnLst>
                              </p:cTn>
                            </p:par>
                            <p:par>
                              <p:cTn id="51" fill="hold">
                                <p:stCondLst>
                                  <p:cond delay="2900"/>
                                </p:stCondLst>
                                <p:childTnLst>
                                  <p:par>
                                    <p:cTn id="52" presetID="23" presetClass="entr" presetSubtype="272" fill="hold" nodeType="afterEffect">
                                      <p:stCondLst>
                                        <p:cond delay="0"/>
                                      </p:stCondLst>
                                      <p:childTnLst>
                                        <p:set>
                                          <p:cBhvr>
                                            <p:cTn id="53" dur="1" fill="hold">
                                              <p:stCondLst>
                                                <p:cond delay="0"/>
                                              </p:stCondLst>
                                            </p:cTn>
                                            <p:tgtEl>
                                              <p:spTgt spid="52"/>
                                            </p:tgtEl>
                                            <p:attrNameLst>
                                              <p:attrName>style.visibility</p:attrName>
                                            </p:attrNameLst>
                                          </p:cBhvr>
                                          <p:to>
                                            <p:strVal val="visible"/>
                                          </p:to>
                                        </p:set>
                                        <p:anim calcmode="lin" valueType="num">
                                          <p:cBhvr>
                                            <p:cTn id="54" dur="500" fill="hold"/>
                                            <p:tgtEl>
                                              <p:spTgt spid="52"/>
                                            </p:tgtEl>
                                            <p:attrNameLst>
                                              <p:attrName>ppt_w</p:attrName>
                                            </p:attrNameLst>
                                          </p:cBhvr>
                                          <p:tavLst>
                                            <p:tav tm="0">
                                              <p:val>
                                                <p:strVal val="2/3*#ppt_w"/>
                                              </p:val>
                                            </p:tav>
                                            <p:tav tm="100000">
                                              <p:val>
                                                <p:strVal val="#ppt_w"/>
                                              </p:val>
                                            </p:tav>
                                          </p:tavLst>
                                        </p:anim>
                                        <p:anim calcmode="lin" valueType="num">
                                          <p:cBhvr>
                                            <p:cTn id="55" dur="500" fill="hold"/>
                                            <p:tgtEl>
                                              <p:spTgt spid="52"/>
                                            </p:tgtEl>
                                            <p:attrNameLst>
                                              <p:attrName>ppt_h</p:attrName>
                                            </p:attrNameLst>
                                          </p:cBhvr>
                                          <p:tavLst>
                                            <p:tav tm="0">
                                              <p:val>
                                                <p:strVal val="2/3*#ppt_h"/>
                                              </p:val>
                                            </p:tav>
                                            <p:tav tm="100000">
                                              <p:val>
                                                <p:strVal val="#ppt_h"/>
                                              </p:val>
                                            </p:tav>
                                          </p:tavLst>
                                        </p:anim>
                                      </p:childTnLst>
                                    </p:cTn>
                                  </p:par>
                                  <p:par>
                                    <p:cTn id="56" presetID="23" presetClass="entr" presetSubtype="288" fill="hold" grpId="0" nodeType="withEffect">
                                      <p:stCondLst>
                                        <p:cond delay="0"/>
                                      </p:stCondLst>
                                      <p:childTnLst>
                                        <p:set>
                                          <p:cBhvr>
                                            <p:cTn id="57" dur="1" fill="hold">
                                              <p:stCondLst>
                                                <p:cond delay="0"/>
                                              </p:stCondLst>
                                            </p:cTn>
                                            <p:tgtEl>
                                              <p:spTgt spid="55"/>
                                            </p:tgtEl>
                                            <p:attrNameLst>
                                              <p:attrName>style.visibility</p:attrName>
                                            </p:attrNameLst>
                                          </p:cBhvr>
                                          <p:to>
                                            <p:strVal val="visible"/>
                                          </p:to>
                                        </p:set>
                                        <p:anim calcmode="lin" valueType="num">
                                          <p:cBhvr>
                                            <p:cTn id="58" dur="500" fill="hold"/>
                                            <p:tgtEl>
                                              <p:spTgt spid="55"/>
                                            </p:tgtEl>
                                            <p:attrNameLst>
                                              <p:attrName>ppt_w</p:attrName>
                                            </p:attrNameLst>
                                          </p:cBhvr>
                                          <p:tavLst>
                                            <p:tav tm="0">
                                              <p:val>
                                                <p:strVal val="4/3*#ppt_w"/>
                                              </p:val>
                                            </p:tav>
                                            <p:tav tm="100000">
                                              <p:val>
                                                <p:strVal val="#ppt_w"/>
                                              </p:val>
                                            </p:tav>
                                          </p:tavLst>
                                        </p:anim>
                                        <p:anim calcmode="lin" valueType="num">
                                          <p:cBhvr>
                                            <p:cTn id="59" dur="500" fill="hold"/>
                                            <p:tgtEl>
                                              <p:spTgt spid="55"/>
                                            </p:tgtEl>
                                            <p:attrNameLst>
                                              <p:attrName>ppt_h</p:attrName>
                                            </p:attrNameLst>
                                          </p:cBhvr>
                                          <p:tavLst>
                                            <p:tav tm="0">
                                              <p:val>
                                                <p:strVal val="4/3*#ppt_h"/>
                                              </p:val>
                                            </p:tav>
                                            <p:tav tm="100000">
                                              <p:val>
                                                <p:strVal val="#ppt_h"/>
                                              </p:val>
                                            </p:tav>
                                          </p:tavLst>
                                        </p:anim>
                                      </p:childTnLst>
                                    </p:cTn>
                                  </p:par>
                                  <p:par>
                                    <p:cTn id="60" presetID="23" presetClass="entr" presetSubtype="288" fill="hold" grpId="0" nodeType="withEffect">
                                      <p:stCondLst>
                                        <p:cond delay="0"/>
                                      </p:stCondLst>
                                      <p:childTnLst>
                                        <p:set>
                                          <p:cBhvr>
                                            <p:cTn id="61" dur="1" fill="hold">
                                              <p:stCondLst>
                                                <p:cond delay="0"/>
                                              </p:stCondLst>
                                            </p:cTn>
                                            <p:tgtEl>
                                              <p:spTgt spid="102"/>
                                            </p:tgtEl>
                                            <p:attrNameLst>
                                              <p:attrName>style.visibility</p:attrName>
                                            </p:attrNameLst>
                                          </p:cBhvr>
                                          <p:to>
                                            <p:strVal val="visible"/>
                                          </p:to>
                                        </p:set>
                                        <p:anim calcmode="lin" valueType="num">
                                          <p:cBhvr>
                                            <p:cTn id="62" dur="500" fill="hold"/>
                                            <p:tgtEl>
                                              <p:spTgt spid="102"/>
                                            </p:tgtEl>
                                            <p:attrNameLst>
                                              <p:attrName>ppt_w</p:attrName>
                                            </p:attrNameLst>
                                          </p:cBhvr>
                                          <p:tavLst>
                                            <p:tav tm="0">
                                              <p:val>
                                                <p:strVal val="4/3*#ppt_w"/>
                                              </p:val>
                                            </p:tav>
                                            <p:tav tm="100000">
                                              <p:val>
                                                <p:strVal val="#ppt_w"/>
                                              </p:val>
                                            </p:tav>
                                          </p:tavLst>
                                        </p:anim>
                                        <p:anim calcmode="lin" valueType="num">
                                          <p:cBhvr>
                                            <p:cTn id="63" dur="500" fill="hold"/>
                                            <p:tgtEl>
                                              <p:spTgt spid="102"/>
                                            </p:tgtEl>
                                            <p:attrNameLst>
                                              <p:attrName>ppt_h</p:attrName>
                                            </p:attrNameLst>
                                          </p:cBhvr>
                                          <p:tavLst>
                                            <p:tav tm="0">
                                              <p:val>
                                                <p:strVal val="4/3*#ppt_h"/>
                                              </p:val>
                                            </p:tav>
                                            <p:tav tm="100000">
                                              <p:val>
                                                <p:strVal val="#ppt_h"/>
                                              </p:val>
                                            </p:tav>
                                          </p:tavLst>
                                        </p:anim>
                                      </p:childTnLst>
                                    </p:cTn>
                                  </p:par>
                                </p:childTnLst>
                              </p:cTn>
                            </p:par>
                            <p:par>
                              <p:cTn id="64" fill="hold">
                                <p:stCondLst>
                                  <p:cond delay="3400"/>
                                </p:stCondLst>
                                <p:childTnLst>
                                  <p:par>
                                    <p:cTn id="65" presetID="23" presetClass="entr" presetSubtype="272" fill="hold" nodeType="afterEffect">
                                      <p:stCondLst>
                                        <p:cond delay="0"/>
                                      </p:stCondLst>
                                      <p:childTnLst>
                                        <p:set>
                                          <p:cBhvr>
                                            <p:cTn id="66" dur="1" fill="hold">
                                              <p:stCondLst>
                                                <p:cond delay="0"/>
                                              </p:stCondLst>
                                            </p:cTn>
                                            <p:tgtEl>
                                              <p:spTgt spid="56"/>
                                            </p:tgtEl>
                                            <p:attrNameLst>
                                              <p:attrName>style.visibility</p:attrName>
                                            </p:attrNameLst>
                                          </p:cBhvr>
                                          <p:to>
                                            <p:strVal val="visible"/>
                                          </p:to>
                                        </p:set>
                                        <p:anim calcmode="lin" valueType="num">
                                          <p:cBhvr>
                                            <p:cTn id="67" dur="500" fill="hold"/>
                                            <p:tgtEl>
                                              <p:spTgt spid="56"/>
                                            </p:tgtEl>
                                            <p:attrNameLst>
                                              <p:attrName>ppt_w</p:attrName>
                                            </p:attrNameLst>
                                          </p:cBhvr>
                                          <p:tavLst>
                                            <p:tav tm="0">
                                              <p:val>
                                                <p:strVal val="2/3*#ppt_w"/>
                                              </p:val>
                                            </p:tav>
                                            <p:tav tm="100000">
                                              <p:val>
                                                <p:strVal val="#ppt_w"/>
                                              </p:val>
                                            </p:tav>
                                          </p:tavLst>
                                        </p:anim>
                                        <p:anim calcmode="lin" valueType="num">
                                          <p:cBhvr>
                                            <p:cTn id="68" dur="500" fill="hold"/>
                                            <p:tgtEl>
                                              <p:spTgt spid="56"/>
                                            </p:tgtEl>
                                            <p:attrNameLst>
                                              <p:attrName>ppt_h</p:attrName>
                                            </p:attrNameLst>
                                          </p:cBhvr>
                                          <p:tavLst>
                                            <p:tav tm="0">
                                              <p:val>
                                                <p:strVal val="2/3*#ppt_h"/>
                                              </p:val>
                                            </p:tav>
                                            <p:tav tm="100000">
                                              <p:val>
                                                <p:strVal val="#ppt_h"/>
                                              </p:val>
                                            </p:tav>
                                          </p:tavLst>
                                        </p:anim>
                                      </p:childTnLst>
                                    </p:cTn>
                                  </p:par>
                                  <p:par>
                                    <p:cTn id="69" presetID="23" presetClass="entr" presetSubtype="288" fill="hold" grpId="0" nodeType="withEffect">
                                      <p:stCondLst>
                                        <p:cond delay="0"/>
                                      </p:stCondLst>
                                      <p:childTnLst>
                                        <p:set>
                                          <p:cBhvr>
                                            <p:cTn id="70" dur="1" fill="hold">
                                              <p:stCondLst>
                                                <p:cond delay="0"/>
                                              </p:stCondLst>
                                            </p:cTn>
                                            <p:tgtEl>
                                              <p:spTgt spid="59"/>
                                            </p:tgtEl>
                                            <p:attrNameLst>
                                              <p:attrName>style.visibility</p:attrName>
                                            </p:attrNameLst>
                                          </p:cBhvr>
                                          <p:to>
                                            <p:strVal val="visible"/>
                                          </p:to>
                                        </p:set>
                                        <p:anim calcmode="lin" valueType="num">
                                          <p:cBhvr>
                                            <p:cTn id="71" dur="500" fill="hold"/>
                                            <p:tgtEl>
                                              <p:spTgt spid="59"/>
                                            </p:tgtEl>
                                            <p:attrNameLst>
                                              <p:attrName>ppt_w</p:attrName>
                                            </p:attrNameLst>
                                          </p:cBhvr>
                                          <p:tavLst>
                                            <p:tav tm="0">
                                              <p:val>
                                                <p:strVal val="4/3*#ppt_w"/>
                                              </p:val>
                                            </p:tav>
                                            <p:tav tm="100000">
                                              <p:val>
                                                <p:strVal val="#ppt_w"/>
                                              </p:val>
                                            </p:tav>
                                          </p:tavLst>
                                        </p:anim>
                                        <p:anim calcmode="lin" valueType="num">
                                          <p:cBhvr>
                                            <p:cTn id="72" dur="500" fill="hold"/>
                                            <p:tgtEl>
                                              <p:spTgt spid="59"/>
                                            </p:tgtEl>
                                            <p:attrNameLst>
                                              <p:attrName>ppt_h</p:attrName>
                                            </p:attrNameLst>
                                          </p:cBhvr>
                                          <p:tavLst>
                                            <p:tav tm="0">
                                              <p:val>
                                                <p:strVal val="4/3*#ppt_h"/>
                                              </p:val>
                                            </p:tav>
                                            <p:tav tm="100000">
                                              <p:val>
                                                <p:strVal val="#ppt_h"/>
                                              </p:val>
                                            </p:tav>
                                          </p:tavLst>
                                        </p:anim>
                                      </p:childTnLst>
                                    </p:cTn>
                                  </p:par>
                                  <p:par>
                                    <p:cTn id="73" presetID="23" presetClass="entr" presetSubtype="288" fill="hold" grpId="0" nodeType="withEffect">
                                      <p:stCondLst>
                                        <p:cond delay="0"/>
                                      </p:stCondLst>
                                      <p:childTnLst>
                                        <p:set>
                                          <p:cBhvr>
                                            <p:cTn id="74" dur="1" fill="hold">
                                              <p:stCondLst>
                                                <p:cond delay="0"/>
                                              </p:stCondLst>
                                            </p:cTn>
                                            <p:tgtEl>
                                              <p:spTgt spid="105"/>
                                            </p:tgtEl>
                                            <p:attrNameLst>
                                              <p:attrName>style.visibility</p:attrName>
                                            </p:attrNameLst>
                                          </p:cBhvr>
                                          <p:to>
                                            <p:strVal val="visible"/>
                                          </p:to>
                                        </p:set>
                                        <p:anim calcmode="lin" valueType="num">
                                          <p:cBhvr>
                                            <p:cTn id="75" dur="500" fill="hold"/>
                                            <p:tgtEl>
                                              <p:spTgt spid="105"/>
                                            </p:tgtEl>
                                            <p:attrNameLst>
                                              <p:attrName>ppt_w</p:attrName>
                                            </p:attrNameLst>
                                          </p:cBhvr>
                                          <p:tavLst>
                                            <p:tav tm="0">
                                              <p:val>
                                                <p:strVal val="4/3*#ppt_w"/>
                                              </p:val>
                                            </p:tav>
                                            <p:tav tm="100000">
                                              <p:val>
                                                <p:strVal val="#ppt_w"/>
                                              </p:val>
                                            </p:tav>
                                          </p:tavLst>
                                        </p:anim>
                                        <p:anim calcmode="lin" valueType="num">
                                          <p:cBhvr>
                                            <p:cTn id="76" dur="500" fill="hold"/>
                                            <p:tgtEl>
                                              <p:spTgt spid="105"/>
                                            </p:tgtEl>
                                            <p:attrNameLst>
                                              <p:attrName>ppt_h</p:attrName>
                                            </p:attrNameLst>
                                          </p:cBhvr>
                                          <p:tavLst>
                                            <p:tav tm="0">
                                              <p:val>
                                                <p:strVal val="4/3*#ppt_h"/>
                                              </p:val>
                                            </p:tav>
                                            <p:tav tm="100000">
                                              <p:val>
                                                <p:strVal val="#ppt_h"/>
                                              </p:val>
                                            </p:tav>
                                          </p:tavLst>
                                        </p:anim>
                                      </p:childTnLst>
                                    </p:cTn>
                                  </p:par>
                                </p:childTnLst>
                              </p:cTn>
                            </p:par>
                            <p:par>
                              <p:cTn id="77" fill="hold">
                                <p:stCondLst>
                                  <p:cond delay="3900"/>
                                </p:stCondLst>
                                <p:childTnLst>
                                  <p:par>
                                    <p:cTn id="78" presetID="23" presetClass="entr" presetSubtype="272" fill="hold" nodeType="afterEffect">
                                      <p:stCondLst>
                                        <p:cond delay="0"/>
                                      </p:stCondLst>
                                      <p:childTnLst>
                                        <p:set>
                                          <p:cBhvr>
                                            <p:cTn id="79" dur="1" fill="hold">
                                              <p:stCondLst>
                                                <p:cond delay="0"/>
                                              </p:stCondLst>
                                            </p:cTn>
                                            <p:tgtEl>
                                              <p:spTgt spid="60"/>
                                            </p:tgtEl>
                                            <p:attrNameLst>
                                              <p:attrName>style.visibility</p:attrName>
                                            </p:attrNameLst>
                                          </p:cBhvr>
                                          <p:to>
                                            <p:strVal val="visible"/>
                                          </p:to>
                                        </p:set>
                                        <p:anim calcmode="lin" valueType="num">
                                          <p:cBhvr>
                                            <p:cTn id="80" dur="500" fill="hold"/>
                                            <p:tgtEl>
                                              <p:spTgt spid="60"/>
                                            </p:tgtEl>
                                            <p:attrNameLst>
                                              <p:attrName>ppt_w</p:attrName>
                                            </p:attrNameLst>
                                          </p:cBhvr>
                                          <p:tavLst>
                                            <p:tav tm="0">
                                              <p:val>
                                                <p:strVal val="2/3*#ppt_w"/>
                                              </p:val>
                                            </p:tav>
                                            <p:tav tm="100000">
                                              <p:val>
                                                <p:strVal val="#ppt_w"/>
                                              </p:val>
                                            </p:tav>
                                          </p:tavLst>
                                        </p:anim>
                                        <p:anim calcmode="lin" valueType="num">
                                          <p:cBhvr>
                                            <p:cTn id="81" dur="500" fill="hold"/>
                                            <p:tgtEl>
                                              <p:spTgt spid="60"/>
                                            </p:tgtEl>
                                            <p:attrNameLst>
                                              <p:attrName>ppt_h</p:attrName>
                                            </p:attrNameLst>
                                          </p:cBhvr>
                                          <p:tavLst>
                                            <p:tav tm="0">
                                              <p:val>
                                                <p:strVal val="2/3*#ppt_h"/>
                                              </p:val>
                                            </p:tav>
                                            <p:tav tm="100000">
                                              <p:val>
                                                <p:strVal val="#ppt_h"/>
                                              </p:val>
                                            </p:tav>
                                          </p:tavLst>
                                        </p:anim>
                                      </p:childTnLst>
                                    </p:cTn>
                                  </p:par>
                                  <p:par>
                                    <p:cTn id="82" presetID="23" presetClass="entr" presetSubtype="288" fill="hold" grpId="0" nodeType="withEffect">
                                      <p:stCondLst>
                                        <p:cond delay="0"/>
                                      </p:stCondLst>
                                      <p:childTnLst>
                                        <p:set>
                                          <p:cBhvr>
                                            <p:cTn id="83" dur="1" fill="hold">
                                              <p:stCondLst>
                                                <p:cond delay="0"/>
                                              </p:stCondLst>
                                            </p:cTn>
                                            <p:tgtEl>
                                              <p:spTgt spid="63"/>
                                            </p:tgtEl>
                                            <p:attrNameLst>
                                              <p:attrName>style.visibility</p:attrName>
                                            </p:attrNameLst>
                                          </p:cBhvr>
                                          <p:to>
                                            <p:strVal val="visible"/>
                                          </p:to>
                                        </p:set>
                                        <p:anim calcmode="lin" valueType="num">
                                          <p:cBhvr>
                                            <p:cTn id="84" dur="500" fill="hold"/>
                                            <p:tgtEl>
                                              <p:spTgt spid="63"/>
                                            </p:tgtEl>
                                            <p:attrNameLst>
                                              <p:attrName>ppt_w</p:attrName>
                                            </p:attrNameLst>
                                          </p:cBhvr>
                                          <p:tavLst>
                                            <p:tav tm="0">
                                              <p:val>
                                                <p:strVal val="4/3*#ppt_w"/>
                                              </p:val>
                                            </p:tav>
                                            <p:tav tm="100000">
                                              <p:val>
                                                <p:strVal val="#ppt_w"/>
                                              </p:val>
                                            </p:tav>
                                          </p:tavLst>
                                        </p:anim>
                                        <p:anim calcmode="lin" valueType="num">
                                          <p:cBhvr>
                                            <p:cTn id="85" dur="500" fill="hold"/>
                                            <p:tgtEl>
                                              <p:spTgt spid="63"/>
                                            </p:tgtEl>
                                            <p:attrNameLst>
                                              <p:attrName>ppt_h</p:attrName>
                                            </p:attrNameLst>
                                          </p:cBhvr>
                                          <p:tavLst>
                                            <p:tav tm="0">
                                              <p:val>
                                                <p:strVal val="4/3*#ppt_h"/>
                                              </p:val>
                                            </p:tav>
                                            <p:tav tm="100000">
                                              <p:val>
                                                <p:strVal val="#ppt_h"/>
                                              </p:val>
                                            </p:tav>
                                          </p:tavLst>
                                        </p:anim>
                                      </p:childTnLst>
                                    </p:cTn>
                                  </p:par>
                                  <p:par>
                                    <p:cTn id="86" presetID="23" presetClass="entr" presetSubtype="288" fill="hold" grpId="0" nodeType="withEffect">
                                      <p:stCondLst>
                                        <p:cond delay="0"/>
                                      </p:stCondLst>
                                      <p:childTnLst>
                                        <p:set>
                                          <p:cBhvr>
                                            <p:cTn id="87" dur="1" fill="hold">
                                              <p:stCondLst>
                                                <p:cond delay="0"/>
                                              </p:stCondLst>
                                            </p:cTn>
                                            <p:tgtEl>
                                              <p:spTgt spid="104"/>
                                            </p:tgtEl>
                                            <p:attrNameLst>
                                              <p:attrName>style.visibility</p:attrName>
                                            </p:attrNameLst>
                                          </p:cBhvr>
                                          <p:to>
                                            <p:strVal val="visible"/>
                                          </p:to>
                                        </p:set>
                                        <p:anim calcmode="lin" valueType="num">
                                          <p:cBhvr>
                                            <p:cTn id="88" dur="500" fill="hold"/>
                                            <p:tgtEl>
                                              <p:spTgt spid="104"/>
                                            </p:tgtEl>
                                            <p:attrNameLst>
                                              <p:attrName>ppt_w</p:attrName>
                                            </p:attrNameLst>
                                          </p:cBhvr>
                                          <p:tavLst>
                                            <p:tav tm="0">
                                              <p:val>
                                                <p:strVal val="4/3*#ppt_w"/>
                                              </p:val>
                                            </p:tav>
                                            <p:tav tm="100000">
                                              <p:val>
                                                <p:strVal val="#ppt_w"/>
                                              </p:val>
                                            </p:tav>
                                          </p:tavLst>
                                        </p:anim>
                                        <p:anim calcmode="lin" valueType="num">
                                          <p:cBhvr>
                                            <p:cTn id="89" dur="500" fill="hold"/>
                                            <p:tgtEl>
                                              <p:spTgt spid="104"/>
                                            </p:tgtEl>
                                            <p:attrNameLst>
                                              <p:attrName>ppt_h</p:attrName>
                                            </p:attrNameLst>
                                          </p:cBhvr>
                                          <p:tavLst>
                                            <p:tav tm="0">
                                              <p:val>
                                                <p:strVal val="4/3*#ppt_h"/>
                                              </p:val>
                                            </p:tav>
                                            <p:tav tm="100000">
                                              <p:val>
                                                <p:strVal val="#ppt_h"/>
                                              </p:val>
                                            </p:tav>
                                          </p:tavLst>
                                        </p:anim>
                                      </p:childTnLst>
                                    </p:cTn>
                                  </p:par>
                                </p:childTnLst>
                              </p:cTn>
                            </p:par>
                            <p:par>
                              <p:cTn id="90" fill="hold">
                                <p:stCondLst>
                                  <p:cond delay="4400"/>
                                </p:stCondLst>
                                <p:childTnLst>
                                  <p:par>
                                    <p:cTn id="91" presetID="23" presetClass="entr" presetSubtype="272" fill="hold" nodeType="afterEffect">
                                      <p:stCondLst>
                                        <p:cond delay="0"/>
                                      </p:stCondLst>
                                      <p:childTnLst>
                                        <p:set>
                                          <p:cBhvr>
                                            <p:cTn id="92" dur="1" fill="hold">
                                              <p:stCondLst>
                                                <p:cond delay="0"/>
                                              </p:stCondLst>
                                            </p:cTn>
                                            <p:tgtEl>
                                              <p:spTgt spid="64"/>
                                            </p:tgtEl>
                                            <p:attrNameLst>
                                              <p:attrName>style.visibility</p:attrName>
                                            </p:attrNameLst>
                                          </p:cBhvr>
                                          <p:to>
                                            <p:strVal val="visible"/>
                                          </p:to>
                                        </p:set>
                                        <p:anim calcmode="lin" valueType="num">
                                          <p:cBhvr>
                                            <p:cTn id="93" dur="500" fill="hold"/>
                                            <p:tgtEl>
                                              <p:spTgt spid="64"/>
                                            </p:tgtEl>
                                            <p:attrNameLst>
                                              <p:attrName>ppt_w</p:attrName>
                                            </p:attrNameLst>
                                          </p:cBhvr>
                                          <p:tavLst>
                                            <p:tav tm="0">
                                              <p:val>
                                                <p:strVal val="2/3*#ppt_w"/>
                                              </p:val>
                                            </p:tav>
                                            <p:tav tm="100000">
                                              <p:val>
                                                <p:strVal val="#ppt_w"/>
                                              </p:val>
                                            </p:tav>
                                          </p:tavLst>
                                        </p:anim>
                                        <p:anim calcmode="lin" valueType="num">
                                          <p:cBhvr>
                                            <p:cTn id="94" dur="500" fill="hold"/>
                                            <p:tgtEl>
                                              <p:spTgt spid="64"/>
                                            </p:tgtEl>
                                            <p:attrNameLst>
                                              <p:attrName>ppt_h</p:attrName>
                                            </p:attrNameLst>
                                          </p:cBhvr>
                                          <p:tavLst>
                                            <p:tav tm="0">
                                              <p:val>
                                                <p:strVal val="2/3*#ppt_h"/>
                                              </p:val>
                                            </p:tav>
                                            <p:tav tm="100000">
                                              <p:val>
                                                <p:strVal val="#ppt_h"/>
                                              </p:val>
                                            </p:tav>
                                          </p:tavLst>
                                        </p:anim>
                                      </p:childTnLst>
                                    </p:cTn>
                                  </p:par>
                                  <p:par>
                                    <p:cTn id="95" presetID="23" presetClass="entr" presetSubtype="288" fill="hold" grpId="0" nodeType="withEffect">
                                      <p:stCondLst>
                                        <p:cond delay="0"/>
                                      </p:stCondLst>
                                      <p:childTnLst>
                                        <p:set>
                                          <p:cBhvr>
                                            <p:cTn id="96" dur="1" fill="hold">
                                              <p:stCondLst>
                                                <p:cond delay="0"/>
                                              </p:stCondLst>
                                            </p:cTn>
                                            <p:tgtEl>
                                              <p:spTgt spid="67"/>
                                            </p:tgtEl>
                                            <p:attrNameLst>
                                              <p:attrName>style.visibility</p:attrName>
                                            </p:attrNameLst>
                                          </p:cBhvr>
                                          <p:to>
                                            <p:strVal val="visible"/>
                                          </p:to>
                                        </p:set>
                                        <p:anim calcmode="lin" valueType="num">
                                          <p:cBhvr>
                                            <p:cTn id="97" dur="500" fill="hold"/>
                                            <p:tgtEl>
                                              <p:spTgt spid="67"/>
                                            </p:tgtEl>
                                            <p:attrNameLst>
                                              <p:attrName>ppt_w</p:attrName>
                                            </p:attrNameLst>
                                          </p:cBhvr>
                                          <p:tavLst>
                                            <p:tav tm="0">
                                              <p:val>
                                                <p:strVal val="4/3*#ppt_w"/>
                                              </p:val>
                                            </p:tav>
                                            <p:tav tm="100000">
                                              <p:val>
                                                <p:strVal val="#ppt_w"/>
                                              </p:val>
                                            </p:tav>
                                          </p:tavLst>
                                        </p:anim>
                                        <p:anim calcmode="lin" valueType="num">
                                          <p:cBhvr>
                                            <p:cTn id="98" dur="500" fill="hold"/>
                                            <p:tgtEl>
                                              <p:spTgt spid="67"/>
                                            </p:tgtEl>
                                            <p:attrNameLst>
                                              <p:attrName>ppt_h</p:attrName>
                                            </p:attrNameLst>
                                          </p:cBhvr>
                                          <p:tavLst>
                                            <p:tav tm="0">
                                              <p:val>
                                                <p:strVal val="4/3*#ppt_h"/>
                                              </p:val>
                                            </p:tav>
                                            <p:tav tm="100000">
                                              <p:val>
                                                <p:strVal val="#ppt_h"/>
                                              </p:val>
                                            </p:tav>
                                          </p:tavLst>
                                        </p:anim>
                                      </p:childTnLst>
                                    </p:cTn>
                                  </p:par>
                                  <p:par>
                                    <p:cTn id="99" presetID="23" presetClass="entr" presetSubtype="288" fill="hold" grpId="0" nodeType="withEffect">
                                      <p:stCondLst>
                                        <p:cond delay="0"/>
                                      </p:stCondLst>
                                      <p:childTnLst>
                                        <p:set>
                                          <p:cBhvr>
                                            <p:cTn id="100" dur="1" fill="hold">
                                              <p:stCondLst>
                                                <p:cond delay="0"/>
                                              </p:stCondLst>
                                            </p:cTn>
                                            <p:tgtEl>
                                              <p:spTgt spid="103"/>
                                            </p:tgtEl>
                                            <p:attrNameLst>
                                              <p:attrName>style.visibility</p:attrName>
                                            </p:attrNameLst>
                                          </p:cBhvr>
                                          <p:to>
                                            <p:strVal val="visible"/>
                                          </p:to>
                                        </p:set>
                                        <p:anim calcmode="lin" valueType="num">
                                          <p:cBhvr>
                                            <p:cTn id="101" dur="500" fill="hold"/>
                                            <p:tgtEl>
                                              <p:spTgt spid="103"/>
                                            </p:tgtEl>
                                            <p:attrNameLst>
                                              <p:attrName>ppt_w</p:attrName>
                                            </p:attrNameLst>
                                          </p:cBhvr>
                                          <p:tavLst>
                                            <p:tav tm="0">
                                              <p:val>
                                                <p:strVal val="4/3*#ppt_w"/>
                                              </p:val>
                                            </p:tav>
                                            <p:tav tm="100000">
                                              <p:val>
                                                <p:strVal val="#ppt_w"/>
                                              </p:val>
                                            </p:tav>
                                          </p:tavLst>
                                        </p:anim>
                                        <p:anim calcmode="lin" valueType="num">
                                          <p:cBhvr>
                                            <p:cTn id="102" dur="500" fill="hold"/>
                                            <p:tgtEl>
                                              <p:spTgt spid="103"/>
                                            </p:tgtEl>
                                            <p:attrNameLst>
                                              <p:attrName>ppt_h</p:attrName>
                                            </p:attrNameLst>
                                          </p:cBhvr>
                                          <p:tavLst>
                                            <p:tav tm="0">
                                              <p:val>
                                                <p:strVal val="4/3*#ppt_h"/>
                                              </p:val>
                                            </p:tav>
                                            <p:tav tm="100000">
                                              <p:val>
                                                <p:strVal val="#ppt_h"/>
                                              </p:val>
                                            </p:tav>
                                          </p:tavLst>
                                        </p:anim>
                                      </p:childTnLst>
                                    </p:cTn>
                                  </p:par>
                                </p:childTnLst>
                              </p:cTn>
                            </p:par>
                            <p:par>
                              <p:cTn id="103" fill="hold">
                                <p:stCondLst>
                                  <p:cond delay="4900"/>
                                </p:stCondLst>
                                <p:childTnLst>
                                  <p:par>
                                    <p:cTn id="104" presetID="2" presetClass="entr" presetSubtype="8" fill="hold" nodeType="afterEffect">
                                      <p:stCondLst>
                                        <p:cond delay="0"/>
                                      </p:stCondLst>
                                      <p:childTnLst>
                                        <p:set>
                                          <p:cBhvr>
                                            <p:cTn id="105" dur="1" fill="hold">
                                              <p:stCondLst>
                                                <p:cond delay="0"/>
                                              </p:stCondLst>
                                            </p:cTn>
                                            <p:tgtEl>
                                              <p:spTgt spid="2048"/>
                                            </p:tgtEl>
                                            <p:attrNameLst>
                                              <p:attrName>style.visibility</p:attrName>
                                            </p:attrNameLst>
                                          </p:cBhvr>
                                          <p:to>
                                            <p:strVal val="visible"/>
                                          </p:to>
                                        </p:set>
                                        <p:anim calcmode="lin" valueType="num">
                                          <p:cBhvr additive="base">
                                            <p:cTn id="106" dur="500" fill="hold"/>
                                            <p:tgtEl>
                                              <p:spTgt spid="2048"/>
                                            </p:tgtEl>
                                            <p:attrNameLst>
                                              <p:attrName>ppt_x</p:attrName>
                                            </p:attrNameLst>
                                          </p:cBhvr>
                                          <p:tavLst>
                                            <p:tav tm="0">
                                              <p:val>
                                                <p:strVal val="0-#ppt_w/2"/>
                                              </p:val>
                                            </p:tav>
                                            <p:tav tm="100000">
                                              <p:val>
                                                <p:strVal val="#ppt_x"/>
                                              </p:val>
                                            </p:tav>
                                          </p:tavLst>
                                        </p:anim>
                                        <p:anim calcmode="lin" valueType="num">
                                          <p:cBhvr additive="base">
                                            <p:cTn id="107" dur="500" fill="hold"/>
                                            <p:tgtEl>
                                              <p:spTgt spid="2048"/>
                                            </p:tgtEl>
                                            <p:attrNameLst>
                                              <p:attrName>ppt_y</p:attrName>
                                            </p:attrNameLst>
                                          </p:cBhvr>
                                          <p:tavLst>
                                            <p:tav tm="0">
                                              <p:val>
                                                <p:strVal val="#ppt_y"/>
                                              </p:val>
                                            </p:tav>
                                            <p:tav tm="100000">
                                              <p:val>
                                                <p:strVal val="#ppt_y"/>
                                              </p:val>
                                            </p:tav>
                                          </p:tavLst>
                                        </p:anim>
                                      </p:childTnLst>
                                    </p:cTn>
                                  </p:par>
                                </p:childTnLst>
                              </p:cTn>
                            </p:par>
                            <p:par>
                              <p:cTn id="108" fill="hold">
                                <p:stCondLst>
                                  <p:cond delay="5400"/>
                                </p:stCondLst>
                                <p:childTnLst>
                                  <p:par>
                                    <p:cTn id="109" presetID="2" presetClass="entr" presetSubtype="2" fill="hold" nodeType="afterEffect">
                                      <p:stCondLst>
                                        <p:cond delay="0"/>
                                      </p:stCondLst>
                                      <p:childTnLst>
                                        <p:set>
                                          <p:cBhvr>
                                            <p:cTn id="110" dur="1" fill="hold">
                                              <p:stCondLst>
                                                <p:cond delay="0"/>
                                              </p:stCondLst>
                                            </p:cTn>
                                            <p:tgtEl>
                                              <p:spTgt spid="2049"/>
                                            </p:tgtEl>
                                            <p:attrNameLst>
                                              <p:attrName>style.visibility</p:attrName>
                                            </p:attrNameLst>
                                          </p:cBhvr>
                                          <p:to>
                                            <p:strVal val="visible"/>
                                          </p:to>
                                        </p:set>
                                        <p:anim calcmode="lin" valueType="num">
                                          <p:cBhvr additive="base">
                                            <p:cTn id="111" dur="500" fill="hold"/>
                                            <p:tgtEl>
                                              <p:spTgt spid="2049"/>
                                            </p:tgtEl>
                                            <p:attrNameLst>
                                              <p:attrName>ppt_x</p:attrName>
                                            </p:attrNameLst>
                                          </p:cBhvr>
                                          <p:tavLst>
                                            <p:tav tm="0">
                                              <p:val>
                                                <p:strVal val="1+#ppt_w/2"/>
                                              </p:val>
                                            </p:tav>
                                            <p:tav tm="100000">
                                              <p:val>
                                                <p:strVal val="#ppt_x"/>
                                              </p:val>
                                            </p:tav>
                                          </p:tavLst>
                                        </p:anim>
                                        <p:anim calcmode="lin" valueType="num">
                                          <p:cBhvr additive="base">
                                            <p:cTn id="112" dur="500" fill="hold"/>
                                            <p:tgtEl>
                                              <p:spTgt spid="2049"/>
                                            </p:tgtEl>
                                            <p:attrNameLst>
                                              <p:attrName>ppt_y</p:attrName>
                                            </p:attrNameLst>
                                          </p:cBhvr>
                                          <p:tavLst>
                                            <p:tav tm="0">
                                              <p:val>
                                                <p:strVal val="#ppt_y"/>
                                              </p:val>
                                            </p:tav>
                                            <p:tav tm="100000">
                                              <p:val>
                                                <p:strVal val="#ppt_y"/>
                                              </p:val>
                                            </p:tav>
                                          </p:tavLst>
                                        </p:anim>
                                      </p:childTnLst>
                                    </p:cTn>
                                  </p:par>
                                </p:childTnLst>
                              </p:cTn>
                            </p:par>
                            <p:par>
                              <p:cTn id="113" fill="hold">
                                <p:stCondLst>
                                  <p:cond delay="5900"/>
                                </p:stCondLst>
                                <p:childTnLst>
                                  <p:par>
                                    <p:cTn id="114" presetID="10" presetClass="entr" presetSubtype="0" fill="hold" grpId="0" nodeType="afterEffect">
                                      <p:stCondLst>
                                        <p:cond delay="0"/>
                                      </p:stCondLst>
                                      <p:childTnLst>
                                        <p:set>
                                          <p:cBhvr>
                                            <p:cTn id="115" dur="1" fill="hold">
                                              <p:stCondLst>
                                                <p:cond delay="0"/>
                                              </p:stCondLst>
                                            </p:cTn>
                                            <p:tgtEl>
                                              <p:spTgt spid="68"/>
                                            </p:tgtEl>
                                            <p:attrNameLst>
                                              <p:attrName>style.visibility</p:attrName>
                                            </p:attrNameLst>
                                          </p:cBhvr>
                                          <p:to>
                                            <p:strVal val="visible"/>
                                          </p:to>
                                        </p:set>
                                        <p:animEffect transition="in" filter="fade">
                                          <p:cBhvr>
                                            <p:cTn id="116" dur="500"/>
                                            <p:tgtEl>
                                              <p:spTgt spid="6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47" grpId="0" animBg="1"/>
          <p:bldP spid="51" grpId="0" animBg="1"/>
          <p:bldP spid="55" grpId="0" animBg="1"/>
          <p:bldP spid="59" grpId="0" animBg="1"/>
          <p:bldP spid="63" grpId="0" animBg="1"/>
          <p:bldP spid="67" grpId="0" animBg="1"/>
          <p:bldP spid="2054" grpId="0"/>
          <p:bldP spid="101" grpId="0"/>
          <p:bldP spid="102" grpId="0"/>
          <p:bldP spid="103" grpId="0"/>
          <p:bldP spid="104" grpId="0"/>
          <p:bldP spid="105" grpId="0"/>
          <p:bldP spid="72" grpId="0" animBg="1"/>
          <p:bldP spid="73" grpId="0" animBg="1"/>
          <p:bldP spid="74" grpId="0" animBg="1"/>
          <p:bldP spid="75" grpId="0" animBg="1"/>
          <p:bldP spid="68" grpId="0"/>
        </p:bldLst>
      </p:timing>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ISPRING_ULTRA_SCORM_COURSE_ID" val="45231303-F8C4-4A6C-A5DC-35F34009B8F1"/>
  <p:tag name="ISPRING_SCORM_RATE_SLIDES" val="1"/>
  <p:tag name="ISPRING_SCORM_RATE_QUIZZES" val="0"/>
  <p:tag name="ISPRING_SCORM_PASSING_SCORE" val="100.0000000000"/>
  <p:tag name="ISPRINGONLINEFOLDERID" val="0"/>
  <p:tag name="ISPRINGONLINEFOLDERPATH" val="Content List"/>
  <p:tag name="ISPRINGCLOUDFOLDERID" val="0"/>
  <p:tag name="ISPRINGCLOUDFOLDERPATH" val="Content List"/>
  <p:tag name="ISPRING_PRESENTATION_TITLE" val="0202"/>
  <p:tag name="ISPRING_PLAYERS_CUSTOMIZATION" val="UEsDBBQAAgAIALAAeUfpbttk5AMAAHQOAAAdAAAAdW5pdmVyc2FsL2NvbW1vbl9tZXNzYWdlcy5sbmetV91u2zYUvi/QdyAEFNgulrYDWhSD44C2GFuILLkSHSdbB4GRGJsIRbr6cZtd7Wn2YHuSHVFyYqcdJMW9sGDS/r7z950jcnD2NZVoy7NcaHVqvT15YyGuYp0ItTq1FvT8lw8WygumEia14qeW0hY6G758MZBMrUq24vD95QuEBinPc1jmw2r1uEYiObXmo2jsz+bYu45cf+JHI2diDcc63TB1j1y90p+yn359/+Hr23fvfx68bpBdiMIZdt1DKmSY3r3pQOTRwHcjYCNu5JErag2rZz+cv6Cu4xFr2Hzph54H5NIaVs9W3CIIiEej0HVsEjlh5PnU5MIllNjW8FqXaM22HBUabQX/goo1h0oWIuMolyIxP8QaNlTJ24zZAV463iSivu+GEfHs3Y41JCpBdsa+gD56sgQ4JAEQZCzn2TOwkSm1gSMsZT+GqTOZuvChlQtTsVpL+BR9/ZgTD6rFVRtqRsIQT0g08q+gTiArvw/CvwA1XfRBXJMQFEDCNoyHL50Jpo7vVQoKSEgDZ/wgn5gppJW8RyyOAYc2Gd8KXeawUymKJ7WQ8n5WQvJxAcJ1sPsdkdaESCgj15XYcnAhS9rrAi0zJnZVmY8L5/foHDsusSMole0vI2p6uTLGQP1KF4hJqasAwC5LtkzFHN3wmJUgpXv4WyIS87cNg7ArTz6X4i/EiqZzXjVN59nk6tXJca451IVhsWSZ6tBBT6gOWv7bYNMyh0iLgqeboi2KvUyc/BAvjo1rjsPwf4PqUpcjI3piv284IUicBPBig24fCd0dQWagDxhrKROyO8rxzsHQPOM5jHieIUfd9rDp+Q2Bp9FzOS4h8wcuXEJFeuCXZBQ6tMoxv8lF0fpKMoWq6/19jcRwBpC84I86ueG3GvpfcraFIsK+yGvhnDzDWC9B7CZrNQL353TD4oFDK1bAiQuBS1KkEH/SgXMxI7sM1uP1IBNLXcrEjDMp7syIhdqUaZ2QTV2n2uhtplOzK1m+66V6wp8d40UdXFAbne8ZbCMNCQ7G02iMvTGpTnNVD8uOINBy5ZNLw8jFowoOok5ZEa/hvXKrS5V0JKoPZDY5x0DWpDTkLIvX//79T0eOJ57Uu6jZ/a0XCXRoNZfIA9kfni54/mcbCcWjQ5xZdEE1B9gdruN51lS9SR6mFI+nMxBGaHSgyyxuPy7sM8xwcAHDwZy2rOGMZXcwWajWsheLCbkSQtHP+uNZviykULwP9rjZXAVMnXmEbdtcbKAJpIjv6ndagpiZbtUNR8INpyvZeIo9GDxP+Hgiip6EZtbv2hwarl4/ttv229H/sMrN/XDweu+6+B9QSwMEFAACAAgAsAB5R1BQAwMSAwAAYQsAACcAAAB1bml2ZXJzYWwvZmxhc2hfcHVibGlzaGluZ19zZXR0aW5ncy54bWzVVt1OGkEUvucpJtN4KasWq5IF0wikpgpEaNUrM+wc2ImzM9udWRCv+jR9sD5Jz+wIQrRm1ZrUcAFz5pzv/H9MeHiTSDKFzAitGnS7ukUJqEhzoSYN+m3Y2dynxFimOJNaQYMqTclhsxKm+UgKEw/AWlQ1BGGUqae2QWNr03oQzGazqjBp5m61zC3im2qkkyDNwICykAWpZHP8svMUDG1WKoSEXnSqeS6BCI4hKOGiY7IjmYlp4NVGLLqeZDpX/EhLnZFsMmrQD7sH7rPQ8VAtkYByyZkmCp3Y1hnnwsXD5EDcAolBTGIMfK9GyUxwGzfoTs2hoHbwEKXA9jkwh3KkMRll7+ATsIwzy/zR+7NwY81C4EV8rlgioiHeEJd/g7aGV18u++2zk+Pu16thr3cyPO77IAqbYB0nDNYdhRiQzrMIln5CZi2LYowbbcZMGgiDVdFCbazVWnDuTEZaYu0LK5yHZAS8yxJY6cbgWqgOam5TMsZE5LxBP2eCSUqEZVJES2OTj4wVtuh/Z1WTIBbOGZDTAb1376sTxSwzsBrW4sa4mkfNc51LTuY6J1JcA7GaYP55gr9iIKvNIeNMJ4UUx8cSIwV6nAqYAT8sanoH+DdHl+giydESJzeVYL2HH7m4JSMY6wxxgU1xxlEujMevPgs4Zcbcg7JFjBuDk+NW++q422pfbLgEGZ8yFT0THBsOSWrfAp9h7kqjCyk1VnMFAisTsdxA0R8ueKFWJs3SvmM2LZruGlmAYrsFxuMx8SLC0RQqh7KAEVNEKzknLMIVMm6EpkLnBiV+WDy0eVGA3pQIVYQ6wQ1CZxmHrAza1vbOx9rup739g3o1+P3z1+aTRne00pfMefO8cvQksSzJ5eHOhYHjgsepwWb5/8kM/bP29zJ17bYvhqW62R6UguuV0ep9LaN15qmsv0JjZczOWaaQiN6Fahc5c+IJGllTikRY4P9yHV4w0q/6t/P78DYj/YY5v2aN303K/rR8OK29lMLg0aecu0mEEgkWwrH38v3X3K1t4dvr0atKBdHWn8XNyh9QSwMEFAACAAgAsAB5R8imj0G4AgAAVQoAACEAAAB1bml2ZXJzYWwvZmxhc2hfc2tpbl9zZXR0aW5ncy54bWyVVttu2zAMfd9XBNl73V26rIAaoE0zoEC3FmvRd9lmbCGyZEh0uvz9JFmOpSRO3BAFIvIckqJIpkSvmZh/mkxIJrlUL4DIRKGtptNNWH4zTRtEKS4yKRAEXgipKsqn88+/3IckDnmOJTegxnJWNIM+zMx9xlB8jKuZlSFCJquaiu2jLORFSrN1oWQj8rOpldsaFGdibZCX17PFcjAAZxofEKoop+VPK+MotQKtwab0Y2nlLIvTFHgX6dJ9RnL6UKdvv0fbMM3Q0W6/WBmi1bSAuMhX11aG8cJ4j19lZuU0AeEfGui3r1YGoZxuQX0oG1k39Ud6pFaysAWNOacfccfhkuZm/Azh/tLKWYK9kA109hV8eb7fWwlA/ms498SOq5L82dZ1byHYR085zFE1QJLu1Np0Kd+fGjTzAfMV5doAQlUPejZJP9NGd25iXY/7C+9M5KEvr+khb5I3FSzahAN3sb7HLxZ3bleETne6IEMFG68MUuyVPfKPqesBMlD2yBfOcngSfHuYwb6pJXWPfEf9c56uv7GCoOaYe2t36qw20qMdXR2k6hUdppI5zLVN55VVYN+NJE7XppQc5EQE3bCCIpPit8WlW3cZTZI9g++1451FkCGHYw3ncjRrOiyXO8f96K1xQ7Y/C/3l2vMEzRa/mVJEmpWV+VnS04nnmTExhZkmxxl2Txo4qAexkgHHxR4iVVStQb1KyceGERJBj3Uv2+EagpMkqAFJjleZeCfHyi+aKgW1NK/GQHdVjpUtsGRFyc0fvjF4h3yPMWBtqVgaf4KyXV8GCt8EQFVWdl3bHlpL1XBkHDbQDX+gcFceuhvRpkuHGu4WH2GFYct5zaie9Lui75V4hwT6I/g3k1bkeM8you2RptrdLJr8bg33uUSLuVtntvnCTebOvpcix8Z+WEGjtP9O/gdQSwMEFAACAAgAsAB5R62ZKxLoAgAAcgoAACYAAAB1bml2ZXJzYWwvaHRtbF9wdWJsaXNoaW5nX3NldHRpbmdzLnhtbNVWzU4bMRC+5yksVxzJAoXyo01QBUFE0CSCtMAJTdZO1sJrb21vQjj1afpgfZKO1wQSQaMFQdUqh8TjmW+++Y3j/dtMkjE3VmjVoOv1NUq4SjQTatSgX/tHqzuUWAeKgdSKN6jSlOw3a3FeDKSw6Tl3DlUtQRhl93LXoKlz+V4UTSaTurC58bdaFg7xbT3RWZQbbrly3ES5hCl+uWnOLW3WaoTEQfRFs0JyIhhSUMKzA3nsMkmjoDWA5GZkdKHYgZbaEDMaNOiHrV3/mekEpEORceVjs00UerHbA8aEpwPyXNxxknIxSpH39iYlE8Fc2qAbmx4FtaOnKCV2CAE8yoHGWJS7h8+4AwYOwjH4c/zW2ZkgiNhUQSaSPt4QH36DHvavj696rbPTdufkut/tnvbbvUCitIkWceJo0VGMhHRhEv7gJwbnIEmRN9oMQVoeR/OimdpQqwVy/kwGWmLqSytKhshUThv0sxEgKREOpEgebh2YEXdHQmIM3na9PlSOPgKGeJMUjOXzjmY31mcxaV7oQjIy1QWR4oYTpwlGVGT4K+VkPt1kaHRWSiVYR6wUjJOx4BPO9sss3QP+ydEVusgKtMRWzCV3wcP3QtyRAR9qg7gcxti0KBc24NdfBJyDtY+gMOO4cn7aPmxdtzuHrcsVHyCwMajkheBYQp7l7j3wAWNXGl1IqTGbcxCYmQQKy8v6MMFKtSphVvadwrgsui9kCYrlFsgnYOJFgq0lVMGrAiagiFZySiDBobC+hcZCFxYloVkCtH0VwWBKhCqpjnBBoTPDuKmCtra+8XFz69P2zu5ePfr14+fqUqP7RdGT4L2FTXGwdFU8rIunMxdHfkKfH3Znir81672z1rcqmeq0LvuV6tM6rwTXraLVPamidRaWU29uMVUxuwCjcLX8F6od3IKjsHJxD0qRCcfZWzb4K5p0+T9SaOE3atJ3jGLpqP27QYTTwwNk4cURR88+iWooX3wnNmu/AVBLAwQUAAIACACwAHlHiXhaupcBAAAfBgAAHwAAAHVuaXZlcnNhbC9odG1sX3NraW5fc2V0dGluZ3MuanONlE1vwjAMhu/8iiq7Toh9MMZu02DSJA6Txm3aIS2mVKRJlYQOhvjvq8uAJHUH8YW8PHkdu4q3nahaLGHRU7Stf9f7d39fa4Ca1Su49nXRoueoMyOyGUyzHEQmgQVIeTh6lHcngjJmsjaNNx9oaxw/pvCfORfGxQvCQhOaoQ6XBPhNaGvq8M9R7Dh17WtyGh2vrFWymyhpQdquVDrnNcOuXuvllhjAqgR9Bp3zBDzTQb3ayJNjf4DhconKCy43E5WqbsyTZarVSs7a8i82Bejqky/3QG84eBl7diIz9s1CHiYeP2K0k4UGY+Av78MYg4QFj0E4vr16/YN6xs2CArrMTGYP9PMNhksXPIVGl/pDDB+TlVejmwOMJmdhbffE3S2GRwi+AX1JSlWsigs+YKFVih1poM2eH1Gh+CyT6Z4b9TBIDi+Ltm3dOxV6P8Jg3hNSwRNaUM8vb5sdIWgI0Hpj6ZDXBHknlJ2gREnkUIRGTauSniM2nCO4/4wYt5Yni7waD9VwrNrA9RL0VClR3f7r3D3DXJ3dL1BLAwQUAAIACACwAHlHGtrqO6oAAAAfAQAAGgAAAHVuaXZlcnNhbC9pMThuX3ByZXNldHMueG1snY8xD8IgEIV3fgW5XbBb0wDdTNwcdDYVUUno0XDU+vOF1Bhnh0vuXd73Xk71rzHwp0vkI2poxBa4QxuvHu8aTsfdpgVOecDrECI6DRiB94Yp37R4SI5cJl4ikDQ8cp46KZdlEZ6mVBIohjmXYBI2jrLMGFFWUk4rCivb+b/ozw0MY5yry+xD3qMpe1GrhVOyGipzdig83iLIalDy667KzpRLRRFK/jxm2BtQSwMEFAACAAgAsAB5R7DtXVduAAAAdgAAABwAAAB1bml2ZXJzYWwvbG9jYWxfc2V0dGluZ3MueG1sDcw9DsIwDEDhvaewvJefjaFpNzYQEuUAVmNQJMdGiYXg9nh7w6c3Ld8q8OHWi2nC4+6AwLpZLvpK+FjP4wmhO2kmMeWEagjLPExiG8md3QN2eAv9uK1cI5yvVEPeGndWJ48zjHCJ57Nwxv08/AFQSwMEFAACAAgAA3TLRM6CCTfsAgAAiAgAABQAAAB1bml2ZXJzYWwvcGxheWVyLnhtbK1VTW/bMAw9p8D+g6F7raRd1zSQW3QFih3WoUDWbbdAtRlbi215klw3/fWj/G3P6VZgBwM2xfdI8ZE0u3pOYucJlBYy9cjCnRMHUl8GIg098vD19nhJri7fHbEs5ntQjgg8kqfCAnhMnAC0r0RmEHzPTeSRnsFFZuJkSkglzB65z5C7i7Qk745m6JJqj0TGZCtKi6JwhUZEGmoZ55ZEu75MaKZAQ2pA0SoN4jTYlfk7Gp9EptTsM9A9ZGbeHrgmaTmetRiQFKeuVCE9mc8X9Mfd57UfQcKPRaoNT30gDlZyVpbykfu7OxnkMWhrm7EqyTUYY5MobTNmVmKxTB2tfI9UDpsEtOYhaDdOQ0IrLJ0As23MdVTz6AGt5dU7UfOWfhv7vWncSuVo55zlj7HQER71IZ11EsjoMCpLyuuWHfTQdNCtZSKOgl+5UBCUn9/aFpkvSBWw7bgyT1cXPh7g2y33jVT7G4RhF9UKuq1obiWaW4JaDreNvu4oSHPbLXCTK2hKNWNPIgD5hSvFbVtcGpUDoyNjjaVDMKPVlWuROkFYZJL47B+0sX4jaX7q15QpAf9DmE9I1NZEpAE83wr0MZBgTQ1gsa3NNVns2phdTjp/THp9PTBVOdai4EUcw1UIOIYBN5x2dnoICoprdPFzNcL2Dg6CIxFGMT5mkmF8epAm4Wo3ydA7OAiOpb+bgLbmtox0XMdRM7UdxOjEOmF+ro1MxEvZnoM9Y1ZlH742cs3RdSbag/P5H6M4iNEM5pZMrC771ttXzeG9nVOjO59NVlkG3YrzACbPKq9mFvJs5BPAluexuenn1OzDHnSU89R0THN9x36XxVq8gFOIwP7pFqe2JhHYnvHIh+VpjwH1xO0yCF+apiIyWktSqXlIOYa1eRJQVJhqVj6i6qGSeRqMtHGz7uegY9xV1wq4E8MWM12cYPPJzCPv8aW+y8XZRXeV88VFgy3zuq8CV7m8YVXXCXedQet+bS/C6pnH199QSwMEFAACAAgAsAB5R1xY5FeMAgAAagcAACkAAAB1bml2ZXJzYWwvc2tpbl9jdXN0b21pemF0aW9uX3NldHRpbmdzLnhtbJVVS27bMBDd9xSEDxCTIvUDHAP6UIWBIg2aAF3TMuMKkUmDpNOk0AV6hqKLZtEDdJlNT9M2xyhp1x+5iuNoVuS8N8N5HA0H+roS2UIbOas+MVNJccGNqcRUD18BMChlLdW54pqb5UZ7Cwg246e9Pw/3j59/PP788uvh+++v33pAGyYmTE1Oe1es1ry3Yq65oLKO8cIYKU5KKQwX5kRINWN1D9ywemEjFsuv13+eKG+4egHtipV8P1m4/J5ltTL5obNOTilncybu3sipPBmz8nqq5EJMjjnjh7s5V3UlrjfgOMxod5a60mZk+KzjbDRydgRrbi9R8+3RAursMLFmY16388FjGPu5Dsiwx7ypdGV2mAly1smcsynv0hw+gRY2fAc8gTCEhziG35oNGnvOutE1u+PqBSeS88X8hU0zV3LqtO2iHbjQDa2WbGJ/9w0nh84Oc1xdLt0xd9LSiuTO1rhBf2eWLMdNf3/erAK9r8REfhyJK/mPuB4wmfPqIQQrgUAUJlEe2RVJiQdCQj0agZz6mfXFOI9xZn25h7JBfy/EKq7ipR0q3VEH/Zb3f8JIaK7MSEz47RC30buudgWvlZXf4vQwIM6addZmKRUBBNlJQxsvwRgHIPNzlMMmDOMwQYBC4kPcpJFrQYB8H8VBg0LPx3ZVxIGNQmgcABIS4uWNRz3LBkmS5l7WhDhGKLHZaBRnTVGktucBQgiTvPEDXKQQWDS2MRIcOQFxjlMcNEmaoAiDIivSgjQ0p0Hmg8ijAYQNSVMM4VbcbXW7cm13jy5nLeczATuvoNO77bZ2cw3KhVIWfMlntssNB2Om+cj28fk7ekHPLpPL0duzVQNbqHs210htN23lTz6nfwFQSwMEFAACAAgAirpzR4LIvt4RCgAA+B4AABcAAAB1bml2ZXJzYWwvdW5pdmVyc2FsLnBuZ+2Z/1cTVxbA466rri62rlJKSonttrD9ItTlS5BvU79W241UKUUpIbSoqabyJWkaAkmm1SrLQYguW1GIyWlpQUtJuiKFaCBWCiNFJkspDEhMhECmEEkIaRJCmJmdwGnds7/sH7D5Yc7MvZ87b+57775735lX+vreVwJWU1dTKJSAPbt37KdQljMolN9yV60gNVUbYhDytoy3/5VtFCUcMkkKy9lbGVsplH9K1yy8/TtS/n3+7oM8CmVth+9aBuVdPkShhJbv2bH1jcKs6XvA7cMjbytGR66kstNjnz+T+jj99IZlQSde3v945vIfVgX+JewUk7l99dsvPXYre/npjS+t6Mne0PzqurGwU6+mrfho/+XAp099f/mNBPv1QwlvlQhwURQPSjfaDs7k6zTogyhjFqp/p3EYFdHaWstp+ExJZPvsJyrN3FiQdq5Umjy/inTv/vB118uw5PZwkFoKGqI9cyapI5vUfxjIBsepiveqRd4RI7zyN6Tqqy3eZ0jFwng40L2S4lPMH9KOi47UW5eTwgFnt6Q7qH3mlGY9KWUPECORkwnLyMeuw4u4ap1Pzdzla5sf7AODfuAHfuAHfuAHfuAHfuAHfuAHfuAHfuAHfuAHfvD/AIZcLMDdt8b3U1FyjuH7gfhhdr8PbByK9lmtimX42In/iWberAkDCY+uba4hEreWqUDPa5H4AynxU2e6dj5Nfv/O8MUbUSXsCE4F+e7c+3rkWvMR7+ECCW56gsCNyUePC0OLK9QVKhT3KVN4x7FxRqXW+4lOO9cPeOLAA3LrnYmL/dUc8mMGlRZrZonPE3Pg4HlUPyWzwTlyUzWuqcvj4ilO34sLmLGHdrZFYL5mppLeudGFk04efu071gJEnEXFgtBUKHkl2iw2Bj2bKOz/Li3MZvylcanDXg4QHcDtmGHeflSSDiWGozESBW1AOFu3B3tdc+MXs7ag5seKc6f0tqkLqFkzyLfmddR1s3f0xpDYZhUhOxs75LXxxI14s1rYbxMI18cykv90TEn2v5CO1lJ1nuK/hg6E6Ac26/o8F/ZeIlKHoz1nLqtXUCj37yWikcmbYlYK+Hd4fEkjt/fb1KFf4bTYIZAkICzdwd4O5pMOGebMw47AHTXzQWQDgy3tzrFio9cQjo/S8NFOeru9nNVK/GyTuG9o/6XMgXOkljmuFYBYLTYdT20FWlSoFxa0O36A9ESmFWorX+oe7BloKiOH2TymrBDCcPF9piTAvvJetMdM13rG6gFssozKTh0v0gcDuF0Kjg41bS7oEurtXxb8V9seHYiPcVjejGQzjlKRHMObiwOUhzIlbTMm4O80N3gIXChZ4G2+eTBdHmOzyNE4YiOYBKnFgDlOx7cWDxe50o5FWKcuIFuAni1Q8Q1Jl2XbKYR5KN9s00s0B0YTbZPsTRLA3Ddyp3OC2W4cP5lbnVmzFtWyt+n2KAh5gfHrOFOiWfLg4udRoeFTU6jWLcGYkTVDFpznTTRTgblvH5nd7ETdVxaDpT7BeHifRUl3Xi04HqJHzkpNrwDzfRwFmmGT82eC3aAGUJYFZLm6S9OveFobcrJQqtvpNFGxjEgkzq0I+CLKyiGaPuJ2xdBUVCkHry8asdE92TVh0soCN2YDiUqv8slvokJp7k9jGXChqM9ywd249GVPjXHOmclL6gx2x0wOv6hu4QQIWSXygAoF9oCt+JnTZDrjdSTGE++CXdjzFbwHwWzTOD5ET+Nx0yENHAN7mNMF5XiYZcJygWcg2d3oIn3IdbM7jeeOhYtrzeNpyUN13T2x9AqIrg+WVjrmTiS6ILQt62sIAgxgLgsknKfbDDJp5LwThexzTe1L4SA3ixe+kWWgzHRQNiLlDPXwt95sXptkSrN0WqbKvCu6m7em0kaE62PCyYi16CE+LOX8DDkdPZmOwiS8YK2UIzFCGV6rhn5sb1ZnXTdwr53AEMcl+hS22Z0DgzaYePzX0EhJtTTWx5tetOoy7K2x2+FP1qE4OQ6DJ5H4WftmxPFjq4qlakhV2rarYwNDgauOumN7F6PDJLN4hmHPpRe2K5sdzeZkNxKH4ZnIrr5g9wvpVqvjLbe2rLoy3TcVSO4wlrA9AnFXL7wGJqJFFZby/LaDDyfiinMwte29TNY7RY1PqQKkUTB1VqToxmrD0gFO9w1v2jPIkR6Pzdkny6Brr1RXkmucD8cBbr4BTWR9c5QL6Ez2p096IS6Mub0RiNFx1Wvc2dvdIPqaUWnpBEx4+S32LSX9bnPlB+Vek1IKZ0benugfilbjovJ4s7hhcZ0f9eXPPyOZKQVd2KuVEH/CRJ3NqErOfVRmv36K4E90Du9ujYgtXAiIStm3FADBiDCT44Bi3DXKKt3pnmAk+SbmzYxAFtpzrfKpxcGfOHm8OgRZezcYHZdySiZx83VDPvuPKuhSQWgx2O7NUdEtE/FmTZ8KjVNq0euEXiLqoCFPjJ5pYEJ6hY1rvC98YvHsLbEX9NCJeJ97jd6p9trBs0h4YChYDDfIUa72nQm9EtL8MjKtsEnyxe3glOFodfJhbuOnujids1WOXyPDfykof6rrLvjgnHW9aNf0i8yap5C4vJtQ3o9J8OeKUg3L8L6s91w/jUnOGoa6hB/B016ejH6Lf2cgyyUr8ZWfD3WnfQVHbS1KZcv4WfcEP9Z1Y/2ByK5bwWzM2yoRiayW1ZVRyhjLyJdLK/aMVyfCPtBHhdIZVrRwi2UiCmBHVHCOg5fcB20snVhErQlDk/Y57PE0Uf/Hb/ICKJSb/RiGAu6xFGLclFncVtp0ABww78Q6vAWxy/ZqY1Ph6So1TRC7TpkVtCZxZy9EpuZ4FC2SSR2TZ/pVa1ZlCc59e7GS57V/VmoRWml7yGXJpJ+NQNvyDevJTJHTPx712WLwtTjoWrtF7SqyLmY91KoCLXRehOFjRqXub0vZ2cAS2wU8zCkbSPTVj2EWjtsmEjXP1YQp1i3OjqZmqYQN8dJ4+WQJS0dbJjTTEDfiP2oQ6H5BAdaTqelw6pIN6OVoq3kzGx7aCNCETceedIUMeIy+MkUH0RbHguL7h2UO8uSWZZQl0flWX6lyKI05XDdZf7/oqU7+R1T9kisAi5it4jJcmTLbzGVHe4L0So6izEFFhNrG8Lzqrx7A4t02XtAfyJ679FrjOGPwvE7IALNGHpqIS+H66f7CfaRL76I9WxWmahcDOa/jM0B4UiyyW2pJoxB0pdBaFSNexV4LlAcFkq1VFedy7tYrNyE64jnDscWty31101Hfieqj71X79i7La8J8t9FawqVqPytYPFqN9z5LExOA+Fnb4saJ73oteR4gLCXCcFK8+WUTa7avDKQScwoAXjqL3eJ9hi26epTb9QgxxvG8/OsRLqEhdQROI7BOYkHAunPSZy1vaKJxXTtxotA+Rvwmy7WR+x3CU/vInp17dyi3ZZ/4N1BLAwQUAAIACACKunNH0iigUkoAAABrAAAAGwAAAHVuaXZlcnNhbC91bml2ZXJzYWwucG5nLnhtbLOxr8jNUShLLSrOzM+zVTLUM1Cyt+PlsikoSi3LTC1XqACKGekZQICSQiUqtzwzpSQDKGRgbo4QzEjNTM8osVWyMLCAC+oDzQQAUEsBAgAAFAACAAgAsAB5R+lu22TkAwAAdA4AAB0AAAAAAAAAAQAAAAAAAAAAAHVuaXZlcnNhbC9jb21tb25fbWVzc2FnZXMubG5nUEsBAgAAFAACAAgAsAB5R1BQAwMSAwAAYQsAACcAAAAAAAAAAQAAAAAAHwQAAHVuaXZlcnNhbC9mbGFzaF9wdWJsaXNoaW5nX3NldHRpbmdzLnhtbFBLAQIAABQAAgAIALAAeUfIpo9BuAIAAFUKAAAhAAAAAAAAAAEAAAAAAHYHAAB1bml2ZXJzYWwvZmxhc2hfc2tpbl9zZXR0aW5ncy54bWxQSwECAAAUAAIACACwAHlHrZkrEugCAAByCgAAJgAAAAAAAAABAAAAAABtCgAAdW5pdmVyc2FsL2h0bWxfcHVibGlzaGluZ19zZXR0aW5ncy54bWxQSwECAAAUAAIACACwAHlHiXhaupcBAAAfBgAAHwAAAAAAAAABAAAAAACZDQAAdW5pdmVyc2FsL2h0bWxfc2tpbl9zZXR0aW5ncy5qc1BLAQIAABQAAgAIALAAeUca2uo7qgAAAB8BAAAaAAAAAAAAAAEAAAAAAG0PAAB1bml2ZXJzYWwvaTE4bl9wcmVzZXRzLnhtbFBLAQIAABQAAgAIALAAeUew7V1XbgAAAHYAAAAcAAAAAAAAAAEAAAAAAE8QAAB1bml2ZXJzYWwvbG9jYWxfc2V0dGluZ3MueG1sUEsBAgAAFAACAAgAA3TLRM6CCTfsAgAAiAgAABQAAAAAAAAAAQAAAAAA9xAAAHVuaXZlcnNhbC9wbGF5ZXIueG1sUEsBAgAAFAACAAgAsAB5R1xY5FeMAgAAagcAACkAAAAAAAAAAQAAAAAAFRQAAHVuaXZlcnNhbC9za2luX2N1c3RvbWl6YXRpb25fc2V0dGluZ3MueG1sUEsBAgAAFAACAAgAirpzR4LIvt4RCgAA+B4AABcAAAAAAAAAAAAAAAAA6BYAAHVuaXZlcnNhbC91bml2ZXJzYWwucG5nUEsBAgAAFAACAAgAirpzR9IooFJKAAAAawAAABsAAAAAAAAAAQAAAAAALiEAAHVuaXZlcnNhbC91bml2ZXJzYWwucG5nLnhtbFBLBQYAAAAACwALAEkDAACxIQAAAAA="/>
  <p:tag name="ISPRING_SCORM_ENDPOINT" val="&lt;endpoint&gt;&lt;enable&gt;0&lt;/enable&gt;&lt;lrs&gt;http://&lt;/lrs&gt;&lt;auth&gt;0&lt;/auth&gt;&lt;login&gt;&lt;/login&gt;&lt;password&gt;&lt;/password&gt;&lt;key&gt;&lt;/key&gt;&lt;name&gt;&lt;/name&gt;&lt;email&gt;&lt;/email&gt;&lt;/endpoint&gt;&#10;"/>
  <p:tag name="ISPRING_RESOURCE_PATHS_HASH_PRESENTER" val="52b545c5bfdb2caf134729f2c54556625f11277b"/>
</p:tagLst>
</file>

<file path=ppt/theme/theme1.xml><?xml version="1.0" encoding="utf-8"?>
<a:theme xmlns:a="http://schemas.openxmlformats.org/drawingml/2006/main" name="第一PPT，www.1ppt.com">
  <a:themeElements>
    <a:clrScheme name="自定义 4">
      <a:dk1>
        <a:sysClr val="windowText" lastClr="000000"/>
      </a:dk1>
      <a:lt1>
        <a:sysClr val="window" lastClr="FFFFFF"/>
      </a:lt1>
      <a:dk2>
        <a:srgbClr val="373545"/>
      </a:dk2>
      <a:lt2>
        <a:srgbClr val="000000"/>
      </a:lt2>
      <a:accent1>
        <a:srgbClr val="2683C6"/>
      </a:accent1>
      <a:accent2>
        <a:srgbClr val="2683C6"/>
      </a:accent2>
      <a:accent3>
        <a:srgbClr val="2683C6"/>
      </a:accent3>
      <a:accent4>
        <a:srgbClr val="2683C6"/>
      </a:accent4>
      <a:accent5>
        <a:srgbClr val="2683C6"/>
      </a:accent5>
      <a:accent6>
        <a:srgbClr val="2683C6"/>
      </a:accent6>
      <a:hlink>
        <a:srgbClr val="2683C6"/>
      </a:hlink>
      <a:folHlink>
        <a:srgbClr val="2683C6"/>
      </a:folHlink>
    </a:clrScheme>
    <a:fontScheme name="自定义 1">
      <a:majorFont>
        <a:latin typeface="Calibri"/>
        <a:ea typeface="微软雅黑"/>
        <a:cs typeface=""/>
      </a:majorFont>
      <a:minorFont>
        <a:latin typeface="Calibri"/>
        <a:ea typeface="微软雅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1892</TotalTime>
  <Words>2042</Words>
  <Application>Microsoft Office PowerPoint</Application>
  <PresentationFormat>自定义</PresentationFormat>
  <Paragraphs>452</Paragraphs>
  <Slides>31</Slides>
  <Notes>31</Notes>
  <HiddenSlides>0</HiddenSlides>
  <MMClips>0</MMClips>
  <ScaleCrop>false</ScaleCrop>
  <HeadingPairs>
    <vt:vector size="6" baseType="variant">
      <vt:variant>
        <vt:lpstr>已用的字体</vt:lpstr>
      </vt:variant>
      <vt:variant>
        <vt:i4>11</vt:i4>
      </vt:variant>
      <vt:variant>
        <vt:lpstr>主题</vt:lpstr>
      </vt:variant>
      <vt:variant>
        <vt:i4>1</vt:i4>
      </vt:variant>
      <vt:variant>
        <vt:lpstr>幻灯片标题</vt:lpstr>
      </vt:variant>
      <vt:variant>
        <vt:i4>31</vt:i4>
      </vt:variant>
    </vt:vector>
  </HeadingPairs>
  <TitlesOfParts>
    <vt:vector size="43" baseType="lpstr">
      <vt:lpstr>Arial Unicode MS</vt:lpstr>
      <vt:lpstr>DFGothic-EB</vt:lpstr>
      <vt:lpstr>Humnst777 BlkCn BT</vt:lpstr>
      <vt:lpstr>思源黑体 CN Bold</vt:lpstr>
      <vt:lpstr>思源黑体 CN Normal</vt:lpstr>
      <vt:lpstr>微软雅黑</vt:lpstr>
      <vt:lpstr>Agency FB</vt:lpstr>
      <vt:lpstr>Arial</vt:lpstr>
      <vt:lpstr>Calibri</vt:lpstr>
      <vt:lpstr>Roboto</vt:lpstr>
      <vt:lpstr>Times New Roman</vt:lpstr>
      <vt:lpstr>第一PPT，www.1ppt.com</vt:lpstr>
      <vt:lpstr>PowerPoint 演示文稿</vt:lpstr>
      <vt:lpstr>主目录</vt:lpstr>
      <vt:lpstr>PowerPoint 演示文稿</vt:lpstr>
      <vt:lpstr>PowerPoint 演示文稿</vt:lpstr>
      <vt:lpstr>工作回顾</vt:lpstr>
      <vt:lpstr>发展历程</vt:lpstr>
      <vt:lpstr>核心成员介绍</vt:lpstr>
      <vt:lpstr>PowerPoint 演示文稿</vt:lpstr>
      <vt:lpstr>重点任务</vt:lpstr>
      <vt:lpstr>完成阶段</vt:lpstr>
      <vt:lpstr>月计划完成</vt:lpstr>
      <vt:lpstr>季度完成</vt:lpstr>
      <vt:lpstr>PowerPoint 演示文稿</vt:lpstr>
      <vt:lpstr>重点项目</vt:lpstr>
      <vt:lpstr>重点项目</vt:lpstr>
      <vt:lpstr>执行过程</vt:lpstr>
      <vt:lpstr>解决方法</vt:lpstr>
      <vt:lpstr>成果展示</vt:lpstr>
      <vt:lpstr>PowerPoint 演示文稿</vt:lpstr>
      <vt:lpstr>成果展示</vt:lpstr>
      <vt:lpstr>成果展示</vt:lpstr>
      <vt:lpstr>成果展示</vt:lpstr>
      <vt:lpstr>努力方向</vt:lpstr>
      <vt:lpstr>工作效率</vt:lpstr>
      <vt:lpstr>PowerPoint 演示文稿</vt:lpstr>
      <vt:lpstr>团队努力</vt:lpstr>
      <vt:lpstr>扩展市场</vt:lpstr>
      <vt:lpstr>扩展市场</vt:lpstr>
      <vt:lpstr>管理提升</vt:lpstr>
      <vt:lpstr>利益最大化</vt:lpstr>
      <vt:lpstr>PowerPoint 演示文稿</vt:lpstr>
    </vt:vector>
  </TitlesOfParts>
  <Company>第一PPT，www.1ppt.com</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微立体</dc:title>
  <dc:creator>第一PPT</dc:creator>
  <cp:keywords>www.1ppt.com</cp:keywords>
  <cp:lastModifiedBy>wuhan</cp:lastModifiedBy>
  <cp:revision>156</cp:revision>
  <dcterms:created xsi:type="dcterms:W3CDTF">2015-11-21T04:10:56Z</dcterms:created>
  <dcterms:modified xsi:type="dcterms:W3CDTF">2019-02-18T01:01:22Z</dcterms:modified>
</cp:coreProperties>
</file>