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9" r:id="rId3"/>
    <p:sldId id="278" r:id="rId4"/>
    <p:sldId id="260" r:id="rId5"/>
    <p:sldId id="261" r:id="rId6"/>
    <p:sldId id="262" r:id="rId7"/>
    <p:sldId id="263" r:id="rId8"/>
    <p:sldId id="279" r:id="rId9"/>
    <p:sldId id="264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72" r:id="rId18"/>
    <p:sldId id="281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346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2" d="100"/>
          <a:sy n="62" d="100"/>
        </p:scale>
        <p:origin x="84" y="222"/>
      </p:cViewPr>
      <p:guideLst>
        <p:guide orient="horz" pos="2124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325228" y="59739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www.1ppt.com/jiaoan/   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www.1ppt.com/ziti/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343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 indent="-228600"/>
            <a:r>
              <a:rPr lang="zh-CN" altLang="zh-CN" dirty="0"/>
              <a:t>第二级</a:t>
            </a:r>
          </a:p>
          <a:p>
            <a:pPr lvl="2" indent="-228600"/>
            <a:r>
              <a:rPr lang="zh-CN" altLang="zh-CN" dirty="0"/>
              <a:t>第三级</a:t>
            </a:r>
          </a:p>
          <a:p>
            <a:pPr lvl="3" indent="-228600"/>
            <a:r>
              <a:rPr lang="zh-CN" altLang="zh-CN" dirty="0"/>
              <a:t>第四级</a:t>
            </a:r>
          </a:p>
          <a:p>
            <a:pPr lvl="4" indent="-228600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2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050" y="0"/>
            <a:ext cx="122301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92"/>
          <p:cNvSpPr txBox="1">
            <a:spLocks noChangeArrowheads="1"/>
          </p:cNvSpPr>
          <p:nvPr/>
        </p:nvSpPr>
        <p:spPr bwMode="auto">
          <a:xfrm>
            <a:off x="1195388" y="2029460"/>
            <a:ext cx="9801225" cy="217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新年工作计划</a:t>
            </a:r>
            <a:r>
              <a:rPr lang="en-US" altLang="zh-CN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endParaRPr kumimoji="0" sz="6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6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超越梦想</a:t>
            </a:r>
            <a:r>
              <a:rPr kumimoji="0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sz="6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共创未来</a:t>
            </a:r>
            <a:endParaRPr kumimoji="0" sz="6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96" name="文本框 36"/>
          <p:cNvSpPr txBox="1">
            <a:spLocks noChangeArrowheads="1"/>
          </p:cNvSpPr>
          <p:nvPr/>
        </p:nvSpPr>
        <p:spPr bwMode="auto">
          <a:xfrm>
            <a:off x="2638425" y="4203383"/>
            <a:ext cx="69151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THE PROFESSIONNAL BUSINESS TEMPALTE</a:t>
            </a: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97" name="文本框 93"/>
          <p:cNvSpPr txBox="1">
            <a:spLocks noChangeArrowheads="1"/>
          </p:cNvSpPr>
          <p:nvPr/>
        </p:nvSpPr>
        <p:spPr bwMode="auto">
          <a:xfrm>
            <a:off x="4067175" y="1251897"/>
            <a:ext cx="4057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uLnTx/>
                <a:uFillTx/>
                <a:latin typeface="SG02" panose="00000400000000000000" pitchFamily="2" charset="0"/>
                <a:ea typeface="微软雅黑" panose="020B0503020204020204" pitchFamily="34" charset="-122"/>
                <a:cs typeface="+mn-cs"/>
              </a:rPr>
              <a:t>LOGO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10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536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536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AutoShape 2"/>
          <p:cNvSpPr/>
          <p:nvPr/>
        </p:nvSpPr>
        <p:spPr>
          <a:xfrm>
            <a:off x="4413250" y="2100263"/>
            <a:ext cx="1601788" cy="1368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9600" y="21600"/>
                </a:moveTo>
                <a:cubicBezTo>
                  <a:pt x="0" y="14675"/>
                  <a:pt x="0" y="14675"/>
                  <a:pt x="0" y="14675"/>
                </a:cubicBezTo>
                <a:cubicBezTo>
                  <a:pt x="4518" y="6101"/>
                  <a:pt x="12282" y="577"/>
                  <a:pt x="20894" y="0"/>
                </a:cubicBezTo>
                <a:cubicBezTo>
                  <a:pt x="21600" y="13191"/>
                  <a:pt x="21600" y="13191"/>
                  <a:pt x="21600" y="13191"/>
                </a:cubicBezTo>
                <a:cubicBezTo>
                  <a:pt x="16518" y="13521"/>
                  <a:pt x="12141" y="16818"/>
                  <a:pt x="9600" y="21600"/>
                </a:cubicBezTo>
                <a:close/>
                <a:moveTo>
                  <a:pt x="9600" y="21600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AutoShape 3"/>
          <p:cNvSpPr/>
          <p:nvPr/>
        </p:nvSpPr>
        <p:spPr>
          <a:xfrm>
            <a:off x="7081838" y="3152775"/>
            <a:ext cx="965200" cy="18081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20053" h="21600">
                <a:moveTo>
                  <a:pt x="0" y="4620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600" y="6742"/>
                  <a:pt x="21600" y="14858"/>
                  <a:pt x="15413" y="21600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7" y="15170"/>
                  <a:pt x="2605" y="13047"/>
                  <a:pt x="2605" y="10800"/>
                </a:cubicBezTo>
                <a:cubicBezTo>
                  <a:pt x="2605" y="8553"/>
                  <a:pt x="1737" y="6492"/>
                  <a:pt x="0" y="4620"/>
                </a:cubicBezTo>
                <a:close/>
                <a:moveTo>
                  <a:pt x="0" y="4620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AutoShape 4"/>
          <p:cNvSpPr/>
          <p:nvPr/>
        </p:nvSpPr>
        <p:spPr>
          <a:xfrm>
            <a:off x="6156325" y="4641850"/>
            <a:ext cx="1604963" cy="137001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0" t="0" r="0" b="0"/>
            <a:pathLst>
              <a:path w="21600" h="21600">
                <a:moveTo>
                  <a:pt x="11961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3"/>
                  <a:pt x="704" y="21600"/>
                </a:cubicBezTo>
                <a:cubicBezTo>
                  <a:pt x="0" y="8492"/>
                  <a:pt x="0" y="8492"/>
                  <a:pt x="0" y="8492"/>
                </a:cubicBezTo>
                <a:cubicBezTo>
                  <a:pt x="5066" y="8079"/>
                  <a:pt x="9498" y="4782"/>
                  <a:pt x="11961" y="0"/>
                </a:cubicBezTo>
                <a:close/>
                <a:moveTo>
                  <a:pt x="11961" y="0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AutoShape 5"/>
          <p:cNvSpPr/>
          <p:nvPr/>
        </p:nvSpPr>
        <p:spPr>
          <a:xfrm>
            <a:off x="6650038" y="5103813"/>
            <a:ext cx="474662" cy="501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1219286453"/>
              </a:cxn>
              <a:cxn ang="0">
                <a:pos x="2147483647" y="984796779"/>
              </a:cxn>
              <a:cxn ang="0">
                <a:pos x="2147483647" y="468979347"/>
              </a:cxn>
              <a:cxn ang="0">
                <a:pos x="2147483647" y="468979347"/>
              </a:cxn>
              <a:cxn ang="0">
                <a:pos x="2147483647" y="703469044"/>
              </a:cxn>
              <a:cxn ang="0">
                <a:pos x="2147483647" y="750307106"/>
              </a:cxn>
              <a:cxn ang="0">
                <a:pos x="2147483647" y="0"/>
              </a:cxn>
              <a:cxn ang="0">
                <a:pos x="1147987658" y="0"/>
              </a:cxn>
              <a:cxn ang="0">
                <a:pos x="1147987658" y="750307106"/>
              </a:cxn>
              <a:cxn ang="0">
                <a:pos x="935586782" y="703469044"/>
              </a:cxn>
              <a:cxn ang="0">
                <a:pos x="722935507" y="468979347"/>
              </a:cxn>
              <a:cxn ang="0">
                <a:pos x="467799216" y="468979347"/>
              </a:cxn>
              <a:cxn ang="0">
                <a:pos x="0" y="984796779"/>
              </a:cxn>
              <a:cxn ang="0">
                <a:pos x="0" y="1219286453"/>
              </a:cxn>
              <a:cxn ang="0">
                <a:pos x="195588159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41101052" y="2147483647"/>
              </a:cxn>
              <a:cxn ang="0">
                <a:pos x="1828438644" y="2147483647"/>
              </a:cxn>
              <a:cxn ang="0">
                <a:pos x="2041101052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984796779"/>
              </a:cxn>
              <a:cxn ang="0">
                <a:pos x="2147483647" y="984796779"/>
              </a:cxn>
              <a:cxn ang="0">
                <a:pos x="2147483647" y="750307106"/>
              </a:cxn>
              <a:cxn ang="0">
                <a:pos x="2147483647" y="984796779"/>
              </a:cxn>
              <a:cxn ang="0">
                <a:pos x="2147483647" y="1219286453"/>
              </a:cxn>
              <a:cxn ang="0">
                <a:pos x="2147483647" y="2147483647"/>
              </a:cxn>
              <a:cxn ang="0">
                <a:pos x="2147483647" y="984796779"/>
              </a:cxn>
              <a:cxn ang="0">
                <a:pos x="1530828944" y="2147483647"/>
              </a:cxn>
              <a:cxn ang="0">
                <a:pos x="382829657" y="1266124514"/>
              </a:cxn>
              <a:cxn ang="0">
                <a:pos x="382829657" y="1031634841"/>
              </a:cxn>
              <a:cxn ang="0">
                <a:pos x="595230534" y="750307106"/>
              </a:cxn>
              <a:cxn ang="0">
                <a:pos x="850366824" y="1031634841"/>
              </a:cxn>
              <a:cxn ang="0">
                <a:pos x="1063029750" y="1031634841"/>
              </a:cxn>
              <a:cxn ang="0">
                <a:pos x="1530828944" y="2147483647"/>
              </a:cxn>
              <a:cxn ang="0">
                <a:pos x="1530828944" y="2147483647"/>
              </a:cxn>
            </a:cxnLst>
            <a:rect l="0" t="0" r="0" b="0"/>
            <a:pathLst>
              <a:path w="21104" h="21600">
                <a:moveTo>
                  <a:pt x="13625" y="14830"/>
                </a:moveTo>
                <a:cubicBezTo>
                  <a:pt x="21434" y="10155"/>
                  <a:pt x="21102" y="4191"/>
                  <a:pt x="21102" y="4191"/>
                </a:cubicBezTo>
                <a:cubicBezTo>
                  <a:pt x="21102" y="3385"/>
                  <a:pt x="21102" y="3385"/>
                  <a:pt x="21102" y="3385"/>
                </a:cubicBezTo>
                <a:cubicBezTo>
                  <a:pt x="21102" y="3385"/>
                  <a:pt x="21102" y="1612"/>
                  <a:pt x="19440" y="1612"/>
                </a:cubicBezTo>
                <a:cubicBezTo>
                  <a:pt x="18942" y="1612"/>
                  <a:pt x="18443" y="1612"/>
                  <a:pt x="18443" y="1612"/>
                </a:cubicBezTo>
                <a:cubicBezTo>
                  <a:pt x="17612" y="1612"/>
                  <a:pt x="17612" y="2418"/>
                  <a:pt x="17612" y="2418"/>
                </a:cubicBezTo>
                <a:cubicBezTo>
                  <a:pt x="17612" y="2418"/>
                  <a:pt x="17280" y="2579"/>
                  <a:pt x="16616" y="2579"/>
                </a:cubicBezTo>
                <a:cubicBezTo>
                  <a:pt x="16616" y="1934"/>
                  <a:pt x="16782" y="0"/>
                  <a:pt x="16782" y="0"/>
                </a:cubicBezTo>
                <a:cubicBezTo>
                  <a:pt x="9139" y="967"/>
                  <a:pt x="4486" y="0"/>
                  <a:pt x="4486" y="0"/>
                </a:cubicBezTo>
                <a:cubicBezTo>
                  <a:pt x="4486" y="2579"/>
                  <a:pt x="4486" y="2579"/>
                  <a:pt x="4486" y="2579"/>
                </a:cubicBezTo>
                <a:cubicBezTo>
                  <a:pt x="3822" y="2579"/>
                  <a:pt x="3656" y="2418"/>
                  <a:pt x="3656" y="2418"/>
                </a:cubicBezTo>
                <a:cubicBezTo>
                  <a:pt x="3656" y="2418"/>
                  <a:pt x="3489" y="1612"/>
                  <a:pt x="2825" y="1612"/>
                </a:cubicBezTo>
                <a:cubicBezTo>
                  <a:pt x="2825" y="1612"/>
                  <a:pt x="2326" y="1612"/>
                  <a:pt x="1828" y="1612"/>
                </a:cubicBezTo>
                <a:cubicBezTo>
                  <a:pt x="166" y="1612"/>
                  <a:pt x="0" y="3385"/>
                  <a:pt x="0" y="3385"/>
                </a:cubicBezTo>
                <a:cubicBezTo>
                  <a:pt x="0" y="4191"/>
                  <a:pt x="0" y="4191"/>
                  <a:pt x="0" y="4191"/>
                </a:cubicBezTo>
                <a:cubicBezTo>
                  <a:pt x="0" y="4191"/>
                  <a:pt x="-166" y="10155"/>
                  <a:pt x="7643" y="14830"/>
                </a:cubicBezTo>
                <a:cubicBezTo>
                  <a:pt x="7643" y="14830"/>
                  <a:pt x="8474" y="15636"/>
                  <a:pt x="9637" y="15636"/>
                </a:cubicBezTo>
                <a:cubicBezTo>
                  <a:pt x="9637" y="16603"/>
                  <a:pt x="9637" y="16603"/>
                  <a:pt x="9637" y="16603"/>
                </a:cubicBezTo>
                <a:cubicBezTo>
                  <a:pt x="9637" y="16603"/>
                  <a:pt x="8806" y="16442"/>
                  <a:pt x="8806" y="16925"/>
                </a:cubicBezTo>
                <a:cubicBezTo>
                  <a:pt x="8806" y="17570"/>
                  <a:pt x="9637" y="17409"/>
                  <a:pt x="9637" y="17409"/>
                </a:cubicBezTo>
                <a:cubicBezTo>
                  <a:pt x="9637" y="18376"/>
                  <a:pt x="9637" y="18376"/>
                  <a:pt x="9637" y="18376"/>
                </a:cubicBezTo>
                <a:cubicBezTo>
                  <a:pt x="9637" y="18376"/>
                  <a:pt x="9471" y="19182"/>
                  <a:pt x="8972" y="19182"/>
                </a:cubicBezTo>
                <a:cubicBezTo>
                  <a:pt x="8972" y="19988"/>
                  <a:pt x="7976" y="19988"/>
                  <a:pt x="7976" y="19988"/>
                </a:cubicBezTo>
                <a:cubicBezTo>
                  <a:pt x="7976" y="19988"/>
                  <a:pt x="7145" y="20149"/>
                  <a:pt x="7145" y="20794"/>
                </a:cubicBezTo>
                <a:cubicBezTo>
                  <a:pt x="7145" y="20794"/>
                  <a:pt x="6979" y="21600"/>
                  <a:pt x="7976" y="21600"/>
                </a:cubicBezTo>
                <a:cubicBezTo>
                  <a:pt x="9305" y="21600"/>
                  <a:pt x="13126" y="21600"/>
                  <a:pt x="13126" y="21600"/>
                </a:cubicBezTo>
                <a:cubicBezTo>
                  <a:pt x="13957" y="21600"/>
                  <a:pt x="14123" y="20794"/>
                  <a:pt x="14123" y="20794"/>
                </a:cubicBezTo>
                <a:cubicBezTo>
                  <a:pt x="14123" y="20794"/>
                  <a:pt x="14123" y="19988"/>
                  <a:pt x="13126" y="19988"/>
                </a:cubicBezTo>
                <a:cubicBezTo>
                  <a:pt x="12296" y="19988"/>
                  <a:pt x="12296" y="19021"/>
                  <a:pt x="12296" y="19021"/>
                </a:cubicBezTo>
                <a:cubicBezTo>
                  <a:pt x="12296" y="19021"/>
                  <a:pt x="11465" y="19182"/>
                  <a:pt x="11465" y="18376"/>
                </a:cubicBezTo>
                <a:cubicBezTo>
                  <a:pt x="11465" y="17409"/>
                  <a:pt x="11465" y="17409"/>
                  <a:pt x="11465" y="17409"/>
                </a:cubicBezTo>
                <a:cubicBezTo>
                  <a:pt x="11465" y="17409"/>
                  <a:pt x="12296" y="17570"/>
                  <a:pt x="12296" y="16925"/>
                </a:cubicBezTo>
                <a:cubicBezTo>
                  <a:pt x="12296" y="16442"/>
                  <a:pt x="11465" y="16603"/>
                  <a:pt x="11465" y="16603"/>
                </a:cubicBezTo>
                <a:cubicBezTo>
                  <a:pt x="11465" y="15636"/>
                  <a:pt x="11465" y="15636"/>
                  <a:pt x="11465" y="15636"/>
                </a:cubicBezTo>
                <a:cubicBezTo>
                  <a:pt x="12296" y="15636"/>
                  <a:pt x="12960" y="15313"/>
                  <a:pt x="13625" y="14830"/>
                </a:cubicBezTo>
                <a:close/>
                <a:moveTo>
                  <a:pt x="16782" y="3385"/>
                </a:moveTo>
                <a:cubicBezTo>
                  <a:pt x="16948" y="3385"/>
                  <a:pt x="17612" y="3385"/>
                  <a:pt x="17612" y="3385"/>
                </a:cubicBezTo>
                <a:cubicBezTo>
                  <a:pt x="18443" y="3385"/>
                  <a:pt x="18609" y="2579"/>
                  <a:pt x="18609" y="2579"/>
                </a:cubicBezTo>
                <a:cubicBezTo>
                  <a:pt x="19440" y="2579"/>
                  <a:pt x="19440" y="3385"/>
                  <a:pt x="19440" y="3385"/>
                </a:cubicBezTo>
                <a:cubicBezTo>
                  <a:pt x="19440" y="4191"/>
                  <a:pt x="19440" y="4191"/>
                  <a:pt x="19440" y="4191"/>
                </a:cubicBezTo>
                <a:cubicBezTo>
                  <a:pt x="19440" y="4191"/>
                  <a:pt x="19108" y="7576"/>
                  <a:pt x="14954" y="11445"/>
                </a:cubicBezTo>
                <a:cubicBezTo>
                  <a:pt x="15951" y="9833"/>
                  <a:pt x="16782" y="6125"/>
                  <a:pt x="16782" y="3385"/>
                </a:cubicBezTo>
                <a:close/>
                <a:moveTo>
                  <a:pt x="5982" y="11606"/>
                </a:moveTo>
                <a:cubicBezTo>
                  <a:pt x="1662" y="7737"/>
                  <a:pt x="1496" y="4352"/>
                  <a:pt x="1496" y="4352"/>
                </a:cubicBezTo>
                <a:cubicBezTo>
                  <a:pt x="1496" y="3546"/>
                  <a:pt x="1496" y="3546"/>
                  <a:pt x="1496" y="3546"/>
                </a:cubicBezTo>
                <a:cubicBezTo>
                  <a:pt x="1496" y="3546"/>
                  <a:pt x="1496" y="2579"/>
                  <a:pt x="2326" y="2579"/>
                </a:cubicBezTo>
                <a:cubicBezTo>
                  <a:pt x="2326" y="2579"/>
                  <a:pt x="2326" y="3546"/>
                  <a:pt x="3323" y="3546"/>
                </a:cubicBezTo>
                <a:cubicBezTo>
                  <a:pt x="3323" y="3546"/>
                  <a:pt x="3988" y="3546"/>
                  <a:pt x="4154" y="3546"/>
                </a:cubicBezTo>
                <a:cubicBezTo>
                  <a:pt x="4154" y="6287"/>
                  <a:pt x="4985" y="9994"/>
                  <a:pt x="5982" y="11606"/>
                </a:cubicBezTo>
                <a:close/>
                <a:moveTo>
                  <a:pt x="5982" y="11606"/>
                </a:moveTo>
              </a:path>
            </a:pathLst>
          </a:custGeom>
          <a:solidFill>
            <a:srgbClr val="FFFEF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AutoShape 6"/>
          <p:cNvSpPr/>
          <p:nvPr/>
        </p:nvSpPr>
        <p:spPr>
          <a:xfrm>
            <a:off x="6145213" y="2100263"/>
            <a:ext cx="1604962" cy="13604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21600" h="21600">
                <a:moveTo>
                  <a:pt x="0" y="13292"/>
                </a:moveTo>
                <a:cubicBezTo>
                  <a:pt x="563" y="0"/>
                  <a:pt x="563" y="0"/>
                  <a:pt x="563" y="0"/>
                </a:cubicBezTo>
                <a:cubicBezTo>
                  <a:pt x="9217" y="498"/>
                  <a:pt x="17027" y="5982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5"/>
                  <a:pt x="5066" y="13625"/>
                  <a:pt x="0" y="13292"/>
                </a:cubicBezTo>
                <a:close/>
                <a:moveTo>
                  <a:pt x="0" y="13292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AutoShape 7"/>
          <p:cNvSpPr/>
          <p:nvPr/>
        </p:nvSpPr>
        <p:spPr>
          <a:xfrm>
            <a:off x="4451350" y="4673600"/>
            <a:ext cx="1604963" cy="13446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21600" y="8153"/>
                </a:moveTo>
                <a:cubicBezTo>
                  <a:pt x="21248" y="21600"/>
                  <a:pt x="21248" y="21600"/>
                  <a:pt x="21248" y="21600"/>
                </a:cubicBezTo>
                <a:cubicBezTo>
                  <a:pt x="12664" y="21348"/>
                  <a:pt x="4714" y="16053"/>
                  <a:pt x="0" y="7480"/>
                </a:cubicBezTo>
                <a:cubicBezTo>
                  <a:pt x="9358" y="0"/>
                  <a:pt x="9358" y="0"/>
                  <a:pt x="9358" y="0"/>
                </a:cubicBezTo>
                <a:cubicBezTo>
                  <a:pt x="12031" y="4791"/>
                  <a:pt x="16464" y="7984"/>
                  <a:pt x="21600" y="8153"/>
                </a:cubicBezTo>
                <a:close/>
                <a:moveTo>
                  <a:pt x="21600" y="8153"/>
                </a:move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AutoShape 8"/>
          <p:cNvSpPr/>
          <p:nvPr/>
        </p:nvSpPr>
        <p:spPr>
          <a:xfrm>
            <a:off x="5065713" y="2522538"/>
            <a:ext cx="434975" cy="431800"/>
          </a:xfrm>
          <a:custGeom>
            <a:avLst/>
            <a:gdLst/>
            <a:ahLst/>
            <a:cxnLst>
              <a:cxn ang="0">
                <a:pos x="0" y="1724802251"/>
              </a:cxn>
              <a:cxn ang="0">
                <a:pos x="2147483647" y="1724802251"/>
              </a:cxn>
              <a:cxn ang="0">
                <a:pos x="2147483647" y="689920744"/>
              </a:cxn>
              <a:cxn ang="0">
                <a:pos x="2147483647" y="402456691"/>
              </a:cxn>
              <a:cxn ang="0">
                <a:pos x="2147483647" y="804905006"/>
              </a:cxn>
              <a:cxn ang="0">
                <a:pos x="1391272048" y="2147483647"/>
              </a:cxn>
              <a:cxn ang="0">
                <a:pos x="1213660418" y="2147483647"/>
              </a:cxn>
              <a:cxn ang="0">
                <a:pos x="1124858661" y="2147483647"/>
              </a:cxn>
              <a:cxn ang="0">
                <a:pos x="1095255511" y="2147483647"/>
              </a:cxn>
              <a:cxn ang="0">
                <a:pos x="917652399" y="2147483647"/>
              </a:cxn>
              <a:cxn ang="0">
                <a:pos x="769644322" y="2147483647"/>
              </a:cxn>
              <a:cxn ang="0">
                <a:pos x="503222819" y="2147483647"/>
              </a:cxn>
              <a:cxn ang="0">
                <a:pos x="473627765" y="1954778371"/>
              </a:cxn>
              <a:cxn ang="0">
                <a:pos x="444024615" y="1724802251"/>
              </a:cxn>
              <a:cxn ang="0">
                <a:pos x="296016135" y="1552322060"/>
              </a:cxn>
              <a:cxn ang="0">
                <a:pos x="296016135" y="1293601793"/>
              </a:cxn>
              <a:cxn ang="0">
                <a:pos x="1124858661" y="574936882"/>
              </a:cxn>
              <a:cxn ang="0">
                <a:pos x="917652399" y="574936882"/>
              </a:cxn>
              <a:cxn ang="0">
                <a:pos x="828842527" y="747417073"/>
              </a:cxn>
              <a:cxn ang="0">
                <a:pos x="947247434" y="804905006"/>
              </a:cxn>
              <a:cxn ang="0">
                <a:pos x="917652399" y="689920744"/>
              </a:cxn>
              <a:cxn ang="0">
                <a:pos x="1391272048" y="862400935"/>
              </a:cxn>
              <a:cxn ang="0">
                <a:pos x="1213660418" y="977385177"/>
              </a:cxn>
              <a:cxn ang="0">
                <a:pos x="1095255511" y="1034881506"/>
              </a:cxn>
              <a:cxn ang="0">
                <a:pos x="1124858661" y="1236105464"/>
              </a:cxn>
              <a:cxn ang="0">
                <a:pos x="976850584" y="1408585655"/>
              </a:cxn>
              <a:cxn ang="0">
                <a:pos x="858445676" y="1466081964"/>
              </a:cxn>
              <a:cxn ang="0">
                <a:pos x="621635842" y="1408585655"/>
              </a:cxn>
              <a:cxn ang="0">
                <a:pos x="444024615" y="1552322060"/>
              </a:cxn>
              <a:cxn ang="0">
                <a:pos x="473627765" y="1667306321"/>
              </a:cxn>
              <a:cxn ang="0">
                <a:pos x="799239356" y="1782298180"/>
              </a:cxn>
              <a:cxn ang="0">
                <a:pos x="1213660418" y="1897282442"/>
              </a:cxn>
              <a:cxn ang="0">
                <a:pos x="1391272048" y="2147483647"/>
              </a:cxn>
              <a:cxn ang="0">
                <a:pos x="1628089998" y="603680649"/>
              </a:cxn>
              <a:cxn ang="0">
                <a:pos x="1302470291" y="431200458"/>
              </a:cxn>
              <a:cxn ang="0">
                <a:pos x="1864899833" y="287464453"/>
              </a:cxn>
              <a:cxn ang="0">
                <a:pos x="2147483647" y="178229818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953701188" y="1926026608"/>
              </a:cxn>
              <a:cxn ang="0">
                <a:pos x="2147483647" y="1609817989"/>
              </a:cxn>
              <a:cxn ang="0">
                <a:pos x="2147483647" y="1408585655"/>
              </a:cxn>
              <a:cxn ang="0">
                <a:pos x="2147483647" y="1121121602"/>
              </a:cxn>
              <a:cxn ang="0">
                <a:pos x="2147483647" y="1494825731"/>
              </a:cxn>
              <a:cxn ang="0">
                <a:pos x="2147483647" y="1408585655"/>
              </a:cxn>
              <a:cxn ang="0">
                <a:pos x="2147483647" y="1264857627"/>
              </a:cxn>
              <a:cxn ang="0">
                <a:pos x="2147483647" y="1006137340"/>
              </a:cxn>
              <a:cxn ang="0">
                <a:pos x="2147483647" y="1034881506"/>
              </a:cxn>
              <a:cxn ang="0">
                <a:pos x="2147483647" y="1034881506"/>
              </a:cxn>
              <a:cxn ang="0">
                <a:pos x="2147483647" y="919897244"/>
              </a:cxn>
              <a:cxn ang="0">
                <a:pos x="2147483647" y="1638562155"/>
              </a:cxn>
              <a:cxn ang="0">
                <a:pos x="2147483647" y="1782298180"/>
              </a:cxn>
            </a:cxnLst>
            <a:rect l="0" t="0" r="0" b="0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FFFEF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AutoShape 9"/>
          <p:cNvSpPr/>
          <p:nvPr/>
        </p:nvSpPr>
        <p:spPr>
          <a:xfrm>
            <a:off x="4122738" y="3173413"/>
            <a:ext cx="969962" cy="18081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023" h="21600">
                <a:moveTo>
                  <a:pt x="20023" y="16855"/>
                </a:moveTo>
                <a:cubicBezTo>
                  <a:pt x="4795" y="21600"/>
                  <a:pt x="4795" y="21600"/>
                  <a:pt x="4795" y="21600"/>
                </a:cubicBezTo>
                <a:cubicBezTo>
                  <a:pt x="-1469" y="14858"/>
                  <a:pt x="-1577" y="6805"/>
                  <a:pt x="4363" y="0"/>
                </a:cubicBezTo>
                <a:cubicBezTo>
                  <a:pt x="19807" y="4495"/>
                  <a:pt x="19807" y="4495"/>
                  <a:pt x="19807" y="4495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3"/>
                  <a:pt x="20023" y="16855"/>
                </a:cubicBezTo>
                <a:close/>
                <a:moveTo>
                  <a:pt x="20023" y="16855"/>
                </a:move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AutoShape 10"/>
          <p:cNvSpPr/>
          <p:nvPr/>
        </p:nvSpPr>
        <p:spPr>
          <a:xfrm>
            <a:off x="5068888" y="3041650"/>
            <a:ext cx="2033587" cy="2035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AutoShape 11"/>
          <p:cNvSpPr/>
          <p:nvPr/>
        </p:nvSpPr>
        <p:spPr>
          <a:xfrm>
            <a:off x="4362450" y="3943350"/>
            <a:ext cx="357188" cy="298450"/>
          </a:xfrm>
          <a:custGeom>
            <a:avLst/>
            <a:gdLst/>
            <a:ahLst/>
            <a:cxnLst>
              <a:cxn ang="0">
                <a:pos x="1515223031" y="117472255"/>
              </a:cxn>
              <a:cxn ang="0">
                <a:pos x="1585887964" y="135367676"/>
              </a:cxn>
              <a:cxn ang="0">
                <a:pos x="1615199622" y="177317573"/>
              </a:cxn>
              <a:cxn ang="0">
                <a:pos x="1615199622" y="728374037"/>
              </a:cxn>
              <a:cxn ang="0">
                <a:pos x="1585887964" y="769815146"/>
              </a:cxn>
              <a:cxn ang="0">
                <a:pos x="1515223031" y="787272426"/>
              </a:cxn>
              <a:cxn ang="0">
                <a:pos x="100876539" y="787272426"/>
              </a:cxn>
              <a:cxn ang="0">
                <a:pos x="29836145" y="769815146"/>
              </a:cxn>
              <a:cxn ang="0">
                <a:pos x="0" y="728374037"/>
              </a:cxn>
              <a:cxn ang="0">
                <a:pos x="0" y="177317573"/>
              </a:cxn>
              <a:cxn ang="0">
                <a:pos x="29836145" y="135367676"/>
              </a:cxn>
              <a:cxn ang="0">
                <a:pos x="100876539" y="117472255"/>
              </a:cxn>
              <a:cxn ang="0">
                <a:pos x="421598488" y="117472255"/>
              </a:cxn>
              <a:cxn ang="0">
                <a:pos x="472520499" y="53213773"/>
              </a:cxn>
              <a:cxn ang="0">
                <a:pos x="530175802" y="15526585"/>
              </a:cxn>
              <a:cxn ang="0">
                <a:pos x="613475450" y="0"/>
              </a:cxn>
              <a:cxn ang="0">
                <a:pos x="1001724171" y="0"/>
              </a:cxn>
              <a:cxn ang="0">
                <a:pos x="1085023819" y="15526585"/>
              </a:cxn>
              <a:cxn ang="0">
                <a:pos x="1143651252" y="53213773"/>
              </a:cxn>
              <a:cxn ang="0">
                <a:pos x="1193601133" y="117472255"/>
              </a:cxn>
              <a:cxn ang="0">
                <a:pos x="1515223031" y="117472255"/>
              </a:cxn>
              <a:cxn ang="0">
                <a:pos x="808047329" y="699251963"/>
              </a:cxn>
              <a:cxn ang="0">
                <a:pos x="971137386" y="679750190"/>
              </a:cxn>
              <a:cxn ang="0">
                <a:pos x="1104843586" y="626755390"/>
              </a:cxn>
              <a:cxn ang="0">
                <a:pos x="1194501082" y="548466138"/>
              </a:cxn>
              <a:cxn ang="0">
                <a:pos x="1227850584" y="452753597"/>
              </a:cxn>
              <a:cxn ang="0">
                <a:pos x="1194501082" y="357006871"/>
              </a:cxn>
              <a:cxn ang="0">
                <a:pos x="1104843586" y="278643545"/>
              </a:cxn>
              <a:cxn ang="0">
                <a:pos x="971137386" y="225938933"/>
              </a:cxn>
              <a:cxn ang="0">
                <a:pos x="808047329" y="206550571"/>
              </a:cxn>
              <a:cxn ang="0">
                <a:pos x="644582077" y="225938933"/>
              </a:cxn>
              <a:cxn ang="0">
                <a:pos x="510582188" y="278643545"/>
              </a:cxn>
              <a:cxn ang="0">
                <a:pos x="420698556" y="356787897"/>
              </a:cxn>
              <a:cxn ang="0">
                <a:pos x="387348773" y="452753597"/>
              </a:cxn>
              <a:cxn ang="0">
                <a:pos x="420698556" y="548466138"/>
              </a:cxn>
              <a:cxn ang="0">
                <a:pos x="510582188" y="626755390"/>
              </a:cxn>
              <a:cxn ang="0">
                <a:pos x="644582077" y="679750190"/>
              </a:cxn>
              <a:cxn ang="0">
                <a:pos x="808047329" y="699251963"/>
              </a:cxn>
              <a:cxn ang="0">
                <a:pos x="808047329" y="285496759"/>
              </a:cxn>
              <a:cxn ang="0">
                <a:pos x="919392271" y="298543556"/>
              </a:cxn>
              <a:cxn ang="0">
                <a:pos x="1009651083" y="334189125"/>
              </a:cxn>
              <a:cxn ang="0">
                <a:pos x="1070594135" y="387220968"/>
              </a:cxn>
              <a:cxn ang="0">
                <a:pos x="1092878284" y="452753597"/>
              </a:cxn>
              <a:cxn ang="0">
                <a:pos x="1070594135" y="517740214"/>
              </a:cxn>
              <a:cxn ang="0">
                <a:pos x="1009651083" y="571064717"/>
              </a:cxn>
              <a:cxn ang="0">
                <a:pos x="919017092" y="607256298"/>
              </a:cxn>
              <a:cxn ang="0">
                <a:pos x="808047329" y="620231895"/>
              </a:cxn>
              <a:cxn ang="0">
                <a:pos x="696404036" y="607256298"/>
              </a:cxn>
              <a:cxn ang="0">
                <a:pos x="605774411" y="571064717"/>
              </a:cxn>
              <a:cxn ang="0">
                <a:pos x="544831639" y="517521240"/>
              </a:cxn>
              <a:cxn ang="0">
                <a:pos x="522321073" y="452753597"/>
              </a:cxn>
              <a:cxn ang="0">
                <a:pos x="544831639" y="387220968"/>
              </a:cxn>
              <a:cxn ang="0">
                <a:pos x="605774411" y="334189125"/>
              </a:cxn>
              <a:cxn ang="0">
                <a:pos x="696404036" y="298543556"/>
              </a:cxn>
              <a:cxn ang="0">
                <a:pos x="808047329" y="285496759"/>
              </a:cxn>
            </a:cxnLst>
            <a:rect l="0" t="0" r="0" b="0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AutoShape 12"/>
          <p:cNvSpPr/>
          <p:nvPr/>
        </p:nvSpPr>
        <p:spPr>
          <a:xfrm>
            <a:off x="6726238" y="2622550"/>
            <a:ext cx="357187" cy="296863"/>
          </a:xfrm>
          <a:custGeom>
            <a:avLst/>
            <a:gdLst/>
            <a:ahLst/>
            <a:cxnLst>
              <a:cxn ang="0">
                <a:pos x="1615181556" y="336364392"/>
              </a:cxn>
              <a:cxn ang="0">
                <a:pos x="1586616320" y="383143158"/>
              </a:cxn>
              <a:cxn ang="0">
                <a:pos x="1515205791" y="409325019"/>
              </a:cxn>
              <a:cxn ang="0">
                <a:pos x="1515205791" y="594969567"/>
              </a:cxn>
              <a:cxn ang="0">
                <a:pos x="1475349096" y="649303998"/>
              </a:cxn>
              <a:cxn ang="0">
                <a:pos x="1380306994" y="671905894"/>
              </a:cxn>
              <a:cxn ang="0">
                <a:pos x="1236585743" y="605464573"/>
              </a:cxn>
              <a:cxn ang="0">
                <a:pos x="1055549564" y="546401946"/>
              </a:cxn>
              <a:cxn ang="0">
                <a:pos x="856194983" y="500338945"/>
              </a:cxn>
              <a:cxn ang="0">
                <a:pos x="657215580" y="475229981"/>
              </a:cxn>
              <a:cxn ang="0">
                <a:pos x="595897966" y="495324424"/>
              </a:cxn>
              <a:cxn ang="0">
                <a:pos x="563443939" y="526736943"/>
              </a:cxn>
              <a:cxn ang="0">
                <a:pos x="561648727" y="562268221"/>
              </a:cxn>
              <a:cxn ang="0">
                <a:pos x="594252062" y="594969567"/>
              </a:cxn>
              <a:cxn ang="0">
                <a:pos x="574061322" y="633008119"/>
              </a:cxn>
              <a:cxn ang="0">
                <a:pos x="592009192" y="666425230"/>
              </a:cxn>
              <a:cxn ang="0">
                <a:pos x="635456062" y="697337914"/>
              </a:cxn>
              <a:cxn ang="0">
                <a:pos x="693255418" y="726779325"/>
              </a:cxn>
              <a:cxn ang="0">
                <a:pos x="632313247" y="759803356"/>
              </a:cxn>
              <a:cxn ang="0">
                <a:pos x="539292244" y="772626204"/>
              </a:cxn>
              <a:cxn ang="0">
                <a:pos x="442454631" y="767361663"/>
              </a:cxn>
              <a:cxn ang="0">
                <a:pos x="368127456" y="745405522"/>
              </a:cxn>
              <a:cxn ang="0">
                <a:pos x="332982636" y="682544152"/>
              </a:cxn>
              <a:cxn ang="0">
                <a:pos x="301501018" y="616925722"/>
              </a:cxn>
              <a:cxn ang="0">
                <a:pos x="289237432" y="547331385"/>
              </a:cxn>
              <a:cxn ang="0">
                <a:pos x="310323173" y="471147541"/>
              </a:cxn>
              <a:cxn ang="0">
                <a:pos x="134898814" y="471147541"/>
              </a:cxn>
              <a:cxn ang="0">
                <a:pos x="39928893" y="448545658"/>
              </a:cxn>
              <a:cxn ang="0">
                <a:pos x="0" y="393674689"/>
              </a:cxn>
              <a:cxn ang="0">
                <a:pos x="0" y="278447149"/>
              </a:cxn>
              <a:cxn ang="0">
                <a:pos x="39331944" y="223683113"/>
              </a:cxn>
              <a:cxn ang="0">
                <a:pos x="134898814" y="200758340"/>
              </a:cxn>
              <a:cxn ang="0">
                <a:pos x="572266110" y="200758340"/>
              </a:cxn>
              <a:cxn ang="0">
                <a:pos x="787027059" y="183959985"/>
              </a:cxn>
              <a:cxn ang="0">
                <a:pos x="1010311847" y="138758862"/>
              </a:cxn>
              <a:cxn ang="0">
                <a:pos x="1216842943" y="74215585"/>
              </a:cxn>
              <a:cxn ang="0">
                <a:pos x="1380306994" y="0"/>
              </a:cxn>
              <a:cxn ang="0">
                <a:pos x="1475349096" y="22708637"/>
              </a:cxn>
              <a:cxn ang="0">
                <a:pos x="1515205791" y="77582068"/>
              </a:cxn>
              <a:cxn ang="0">
                <a:pos x="1515205791" y="262687615"/>
              </a:cxn>
              <a:cxn ang="0">
                <a:pos x="1586616320" y="289085599"/>
              </a:cxn>
              <a:cxn ang="0">
                <a:pos x="1615181556" y="336364392"/>
              </a:cxn>
              <a:cxn ang="0">
                <a:pos x="1380306994" y="102258951"/>
              </a:cxn>
              <a:cxn ang="0">
                <a:pos x="1234790515" y="159460045"/>
              </a:cxn>
              <a:cxn ang="0">
                <a:pos x="1067813133" y="208962401"/>
              </a:cxn>
              <a:cxn ang="0">
                <a:pos x="888201369" y="247966917"/>
              </a:cxn>
              <a:cxn ang="0">
                <a:pos x="707164908" y="272357461"/>
              </a:cxn>
              <a:cxn ang="0">
                <a:pos x="707164908" y="400191519"/>
              </a:cxn>
              <a:cxn ang="0">
                <a:pos x="888201369" y="424871057"/>
              </a:cxn>
              <a:cxn ang="0">
                <a:pos x="1067813133" y="464091710"/>
              </a:cxn>
              <a:cxn ang="0">
                <a:pos x="1235690460" y="513914274"/>
              </a:cxn>
              <a:cxn ang="0">
                <a:pos x="1380306994" y="570256145"/>
              </a:cxn>
              <a:cxn ang="0">
                <a:pos x="1380306994" y="102258951"/>
              </a:cxn>
              <a:cxn ang="0">
                <a:pos x="1380306994" y="102258951"/>
              </a:cxn>
            </a:cxnLst>
            <a:rect l="0" t="0" r="0" b="0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AutoShape 13"/>
          <p:cNvSpPr/>
          <p:nvPr/>
        </p:nvSpPr>
        <p:spPr>
          <a:xfrm>
            <a:off x="7456488" y="3887788"/>
            <a:ext cx="357187" cy="358775"/>
          </a:xfrm>
          <a:custGeom>
            <a:avLst/>
            <a:gdLst/>
            <a:ahLst/>
            <a:cxnLst>
              <a:cxn ang="0">
                <a:pos x="1597012198" y="1431124075"/>
              </a:cxn>
              <a:cxn ang="0">
                <a:pos x="1615181556" y="1479460386"/>
              </a:cxn>
              <a:cxn ang="0">
                <a:pos x="1597012198" y="1523759847"/>
              </a:cxn>
              <a:cxn ang="0">
                <a:pos x="1551394936" y="1578713397"/>
              </a:cxn>
              <a:cxn ang="0">
                <a:pos x="1497258203" y="1624992382"/>
              </a:cxn>
              <a:cxn ang="0">
                <a:pos x="1454186511" y="1644096968"/>
              </a:cxn>
              <a:cxn ang="0">
                <a:pos x="1406629096" y="1624534114"/>
              </a:cxn>
              <a:cxn ang="0">
                <a:pos x="1043661438" y="1256135522"/>
              </a:cxn>
              <a:cxn ang="0">
                <a:pos x="866663340" y="1339940861"/>
              </a:cxn>
              <a:cxn ang="0">
                <a:pos x="673517248" y="1369397152"/>
              </a:cxn>
              <a:cxn ang="0">
                <a:pos x="412618917" y="1316116341"/>
              </a:cxn>
              <a:cxn ang="0">
                <a:pos x="197785505" y="1168677937"/>
              </a:cxn>
              <a:cxn ang="0">
                <a:pos x="52418333" y="950453193"/>
              </a:cxn>
              <a:cxn ang="0">
                <a:pos x="0" y="685042327"/>
              </a:cxn>
              <a:cxn ang="0">
                <a:pos x="52418333" y="419777978"/>
              </a:cxn>
              <a:cxn ang="0">
                <a:pos x="197785505" y="201402034"/>
              </a:cxn>
              <a:cxn ang="0">
                <a:pos x="412171275" y="53963912"/>
              </a:cxn>
              <a:cxn ang="0">
                <a:pos x="673517248" y="0"/>
              </a:cxn>
              <a:cxn ang="0">
                <a:pos x="933814264" y="53963912"/>
              </a:cxn>
              <a:cxn ang="0">
                <a:pos x="1148498104" y="201402034"/>
              </a:cxn>
              <a:cxn ang="0">
                <a:pos x="1293639123" y="419777978"/>
              </a:cxn>
              <a:cxn ang="0">
                <a:pos x="1346206764" y="685042327"/>
              </a:cxn>
              <a:cxn ang="0">
                <a:pos x="1317270996" y="882104894"/>
              </a:cxn>
              <a:cxn ang="0">
                <a:pos x="1234867359" y="1061584115"/>
              </a:cxn>
              <a:cxn ang="0">
                <a:pos x="1597012198" y="1431124075"/>
              </a:cxn>
              <a:cxn ang="0">
                <a:pos x="268974511" y="685042327"/>
              </a:cxn>
              <a:cxn ang="0">
                <a:pos x="301274865" y="846251263"/>
              </a:cxn>
              <a:cxn ang="0">
                <a:pos x="388317914" y="975877069"/>
              </a:cxn>
              <a:cxn ang="0">
                <a:pos x="516560301" y="1063334638"/>
              </a:cxn>
              <a:cxn ang="0">
                <a:pos x="673291112" y="1095609422"/>
              </a:cxn>
              <a:cxn ang="0">
                <a:pos x="829424958" y="1063334638"/>
              </a:cxn>
              <a:cxn ang="0">
                <a:pos x="957292182" y="975877069"/>
              </a:cxn>
              <a:cxn ang="0">
                <a:pos x="1044335231" y="846251263"/>
              </a:cxn>
              <a:cxn ang="0">
                <a:pos x="1076639951" y="685042327"/>
              </a:cxn>
              <a:cxn ang="0">
                <a:pos x="1044335231" y="526188966"/>
              </a:cxn>
              <a:cxn ang="0">
                <a:pos x="957292182" y="395266205"/>
              </a:cxn>
              <a:cxn ang="0">
                <a:pos x="829424958" y="306896517"/>
              </a:cxn>
              <a:cxn ang="0">
                <a:pos x="673291112" y="274470549"/>
              </a:cxn>
              <a:cxn ang="0">
                <a:pos x="516560301" y="306896517"/>
              </a:cxn>
              <a:cxn ang="0">
                <a:pos x="388317914" y="395266205"/>
              </a:cxn>
              <a:cxn ang="0">
                <a:pos x="301274865" y="526188966"/>
              </a:cxn>
              <a:cxn ang="0">
                <a:pos x="268974511" y="685042327"/>
              </a:cxn>
              <a:cxn ang="0">
                <a:pos x="673517248" y="425561199"/>
              </a:cxn>
              <a:cxn ang="0">
                <a:pos x="708363452" y="440404103"/>
              </a:cxn>
              <a:cxn ang="0">
                <a:pos x="722942089" y="478008257"/>
              </a:cxn>
              <a:cxn ang="0">
                <a:pos x="708363452" y="513477036"/>
              </a:cxn>
              <a:cxn ang="0">
                <a:pos x="673517248" y="528548925"/>
              </a:cxn>
              <a:cxn ang="0">
                <a:pos x="564714681" y="573682139"/>
              </a:cxn>
              <a:cxn ang="0">
                <a:pos x="519698470" y="684813077"/>
              </a:cxn>
              <a:cxn ang="0">
                <a:pos x="505119833" y="720511106"/>
              </a:cxn>
              <a:cxn ang="0">
                <a:pos x="470273628" y="735124743"/>
              </a:cxn>
              <a:cxn ang="0">
                <a:pos x="432660067" y="720511106"/>
              </a:cxn>
              <a:cxn ang="0">
                <a:pos x="418750577" y="684813077"/>
              </a:cxn>
              <a:cxn ang="0">
                <a:pos x="438416533" y="585024013"/>
              </a:cxn>
              <a:cxn ang="0">
                <a:pos x="493303888" y="501676910"/>
              </a:cxn>
              <a:cxn ang="0">
                <a:pos x="574061322" y="445806872"/>
              </a:cxn>
              <a:cxn ang="0">
                <a:pos x="673517248" y="425561199"/>
              </a:cxn>
            </a:cxnLst>
            <a:rect l="0" t="0" r="0" b="0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0" name="AutoShape 14"/>
          <p:cNvSpPr/>
          <p:nvPr/>
        </p:nvSpPr>
        <p:spPr>
          <a:xfrm>
            <a:off x="5202238" y="5232400"/>
            <a:ext cx="355600" cy="355600"/>
          </a:xfrm>
          <a:custGeom>
            <a:avLst/>
            <a:gdLst/>
            <a:ahLst/>
            <a:cxnLst>
              <a:cxn ang="0">
                <a:pos x="1388186374" y="0"/>
              </a:cxn>
              <a:cxn ang="0">
                <a:pos x="1528857816" y="58473728"/>
              </a:cxn>
              <a:cxn ang="0">
                <a:pos x="1586666983" y="199141104"/>
              </a:cxn>
              <a:cxn ang="0">
                <a:pos x="1586666983" y="1387084096"/>
              </a:cxn>
              <a:cxn ang="0">
                <a:pos x="1570728843" y="1465609911"/>
              </a:cxn>
              <a:cxn ang="0">
                <a:pos x="1528193255" y="1528193255"/>
              </a:cxn>
              <a:cxn ang="0">
                <a:pos x="1464726360" y="1570287060"/>
              </a:cxn>
              <a:cxn ang="0">
                <a:pos x="1388186374" y="1586225200"/>
              </a:cxn>
              <a:cxn ang="0">
                <a:pos x="886329279" y="1586225200"/>
              </a:cxn>
              <a:cxn ang="0">
                <a:pos x="886329279" y="922029247"/>
              </a:cxn>
              <a:cxn ang="0">
                <a:pos x="1064092962" y="922029247"/>
              </a:cxn>
              <a:cxn ang="0">
                <a:pos x="1086353670" y="913877233"/>
              </a:cxn>
              <a:cxn ang="0">
                <a:pos x="1096049466" y="892058292"/>
              </a:cxn>
              <a:cxn ang="0">
                <a:pos x="1108315444" y="718332677"/>
              </a:cxn>
              <a:cxn ang="0">
                <a:pos x="1100163413" y="693725125"/>
              </a:cxn>
              <a:cxn ang="0">
                <a:pos x="1076434817" y="683368834"/>
              </a:cxn>
              <a:cxn ang="0">
                <a:pos x="886329279" y="683368834"/>
              </a:cxn>
              <a:cxn ang="0">
                <a:pos x="886329279" y="606971401"/>
              </a:cxn>
              <a:cxn ang="0">
                <a:pos x="897350147" y="550706295"/>
              </a:cxn>
              <a:cxn ang="0">
                <a:pos x="952366076" y="536896552"/>
              </a:cxn>
              <a:cxn ang="0">
                <a:pos x="1009737790" y="541157941"/>
              </a:cxn>
              <a:cxn ang="0">
                <a:pos x="1070116579" y="552392909"/>
              </a:cxn>
              <a:cxn ang="0">
                <a:pos x="1084149395" y="550853737"/>
              </a:cxn>
              <a:cxn ang="0">
                <a:pos x="1096049466" y="545271624"/>
              </a:cxn>
              <a:cxn ang="0">
                <a:pos x="1110519440" y="522645290"/>
              </a:cxn>
              <a:cxn ang="0">
                <a:pos x="1134024995" y="355384796"/>
              </a:cxn>
              <a:cxn ang="0">
                <a:pos x="1108315444" y="319318955"/>
              </a:cxn>
              <a:cxn ang="0">
                <a:pos x="914171837" y="294559630"/>
              </a:cxn>
              <a:cxn ang="0">
                <a:pos x="603227954" y="597057158"/>
              </a:cxn>
              <a:cxn ang="0">
                <a:pos x="603227954" y="683810618"/>
              </a:cxn>
              <a:cxn ang="0">
                <a:pos x="496859581" y="683810618"/>
              </a:cxn>
              <a:cxn ang="0">
                <a:pos x="464100013" y="716793226"/>
              </a:cxn>
              <a:cxn ang="0">
                <a:pos x="464100013" y="890295800"/>
              </a:cxn>
              <a:cxn ang="0">
                <a:pos x="473354043" y="912775218"/>
              </a:cxn>
              <a:cxn ang="0">
                <a:pos x="496859581" y="922471015"/>
              </a:cxn>
              <a:cxn ang="0">
                <a:pos x="603227954" y="922471015"/>
              </a:cxn>
              <a:cxn ang="0">
                <a:pos x="603227954" y="1586666983"/>
              </a:cxn>
              <a:cxn ang="0">
                <a:pos x="197231169" y="1586666983"/>
              </a:cxn>
              <a:cxn ang="0">
                <a:pos x="121057073" y="1570728843"/>
              </a:cxn>
              <a:cxn ang="0">
                <a:pos x="58473728" y="1528634759"/>
              </a:cxn>
              <a:cxn ang="0">
                <a:pos x="16161197" y="1466051694"/>
              </a:cxn>
              <a:cxn ang="0">
                <a:pos x="0" y="1387525864"/>
              </a:cxn>
              <a:cxn ang="0">
                <a:pos x="0" y="199582607"/>
              </a:cxn>
              <a:cxn ang="0">
                <a:pos x="16161197" y="122083176"/>
              </a:cxn>
              <a:cxn ang="0">
                <a:pos x="58473728" y="58911165"/>
              </a:cxn>
              <a:cxn ang="0">
                <a:pos x="121057073" y="16379924"/>
              </a:cxn>
              <a:cxn ang="0">
                <a:pos x="197231169" y="441784"/>
              </a:cxn>
              <a:cxn ang="0">
                <a:pos x="1388186374" y="441784"/>
              </a:cxn>
              <a:cxn ang="0">
                <a:pos x="1388186374" y="0"/>
              </a:cxn>
              <a:cxn ang="0">
                <a:pos x="1388186374" y="0"/>
              </a:cxn>
            </a:cxnLst>
            <a:rect l="0" t="0" r="0" b="0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1" name="AutoShape 25"/>
          <p:cNvSpPr/>
          <p:nvPr/>
        </p:nvSpPr>
        <p:spPr>
          <a:xfrm>
            <a:off x="5715000" y="3752850"/>
            <a:ext cx="762000" cy="635000"/>
          </a:xfrm>
          <a:custGeom>
            <a:avLst/>
            <a:gdLst/>
            <a:ahLst/>
            <a:cxnLst>
              <a:cxn ang="0">
                <a:pos x="2147483647" y="120852726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084735480" y="0"/>
              </a:cxn>
              <a:cxn ang="0">
                <a:pos x="2147483647" y="1331779003"/>
              </a:cxn>
              <a:cxn ang="0">
                <a:pos x="2147483647" y="1327307368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8161794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8161794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621575364"/>
              </a:cxn>
              <a:cxn ang="0">
                <a:pos x="2147483647" y="1210763084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621575364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331779003"/>
              </a:cxn>
              <a:cxn ang="0">
                <a:pos x="2147483647" y="1327307368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  <a:moveTo>
                  <a:pt x="20263" y="17285"/>
                </a:moveTo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382" name="组合 19"/>
          <p:cNvGrpSpPr/>
          <p:nvPr/>
        </p:nvGrpSpPr>
        <p:grpSpPr>
          <a:xfrm>
            <a:off x="7975600" y="2536825"/>
            <a:ext cx="2338388" cy="655638"/>
            <a:chOff x="0" y="0"/>
            <a:chExt cx="2338080" cy="655237"/>
          </a:xfrm>
        </p:grpSpPr>
        <p:sp>
          <p:nvSpPr>
            <p:cNvPr id="15383" name="TextBox 13@|17FFC:16777215|FBC:16777215|LFC:16777215|LBC:16777215"/>
            <p:cNvSpPr txBox="1"/>
            <p:nvPr/>
          </p:nvSpPr>
          <p:spPr>
            <a:xfrm>
              <a:off x="0" y="0"/>
              <a:ext cx="1952368" cy="24591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84" name="TextBox 13@|17FFC:16777215|FBC:16777215|LFC:16777215|LBC:16777215"/>
            <p:cNvSpPr txBox="1"/>
            <p:nvPr/>
          </p:nvSpPr>
          <p:spPr>
            <a:xfrm>
              <a:off x="4762" y="285575"/>
              <a:ext cx="2333318" cy="36966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85" name="组合 22"/>
          <p:cNvGrpSpPr/>
          <p:nvPr/>
        </p:nvGrpSpPr>
        <p:grpSpPr>
          <a:xfrm>
            <a:off x="8669338" y="3808413"/>
            <a:ext cx="2338387" cy="654050"/>
            <a:chOff x="0" y="0"/>
            <a:chExt cx="2338080" cy="655237"/>
          </a:xfrm>
        </p:grpSpPr>
        <p:sp>
          <p:nvSpPr>
            <p:cNvPr id="15386" name="TextBox 13@|17FFC:16777215|FBC:16777215|LFC:16777215|LBC:16777215"/>
            <p:cNvSpPr txBox="1"/>
            <p:nvPr/>
          </p:nvSpPr>
          <p:spPr>
            <a:xfrm>
              <a:off x="0" y="0"/>
              <a:ext cx="1952369" cy="246509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87" name="TextBox 13@|17FFC:16777215|FBC:16777215|LFC:16777215|LBC:16777215"/>
            <p:cNvSpPr txBox="1"/>
            <p:nvPr/>
          </p:nvSpPr>
          <p:spPr>
            <a:xfrm>
              <a:off x="4761" y="286269"/>
              <a:ext cx="2333319" cy="36896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88" name="组合 25"/>
          <p:cNvGrpSpPr/>
          <p:nvPr/>
        </p:nvGrpSpPr>
        <p:grpSpPr>
          <a:xfrm>
            <a:off x="7975600" y="5018088"/>
            <a:ext cx="2338388" cy="655637"/>
            <a:chOff x="0" y="0"/>
            <a:chExt cx="2338080" cy="655237"/>
          </a:xfrm>
        </p:grpSpPr>
        <p:sp>
          <p:nvSpPr>
            <p:cNvPr id="15389" name="TextBox 13@|17FFC:16777215|FBC:16777215|LFC:16777215|LBC:16777215"/>
            <p:cNvSpPr txBox="1"/>
            <p:nvPr/>
          </p:nvSpPr>
          <p:spPr>
            <a:xfrm>
              <a:off x="0" y="0"/>
              <a:ext cx="1952368" cy="245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0" name="TextBox 13@|17FFC:16777215|FBC:16777215|LFC:16777215|LBC:16777215"/>
            <p:cNvSpPr txBox="1"/>
            <p:nvPr/>
          </p:nvSpPr>
          <p:spPr>
            <a:xfrm>
              <a:off x="4762" y="285576"/>
              <a:ext cx="2333318" cy="36966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1" name="组合 28"/>
          <p:cNvGrpSpPr/>
          <p:nvPr/>
        </p:nvGrpSpPr>
        <p:grpSpPr>
          <a:xfrm>
            <a:off x="2054225" y="2536825"/>
            <a:ext cx="2338388" cy="655638"/>
            <a:chOff x="0" y="0"/>
            <a:chExt cx="2338080" cy="655237"/>
          </a:xfrm>
        </p:grpSpPr>
        <p:sp>
          <p:nvSpPr>
            <p:cNvPr id="15392" name="TextBox 13@|17FFC:16777215|FBC:16777215|LFC:16777215|LBC:16777215"/>
            <p:cNvSpPr txBox="1"/>
            <p:nvPr/>
          </p:nvSpPr>
          <p:spPr>
            <a:xfrm>
              <a:off x="0" y="0"/>
              <a:ext cx="1952368" cy="24591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3" name="TextBox 13@|17FFC:16777215|FBC:16777215|LFC:16777215|LBC:16777215"/>
            <p:cNvSpPr txBox="1"/>
            <p:nvPr/>
          </p:nvSpPr>
          <p:spPr>
            <a:xfrm>
              <a:off x="4762" y="285575"/>
              <a:ext cx="2333318" cy="36966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4" name="组合 31"/>
          <p:cNvGrpSpPr/>
          <p:nvPr/>
        </p:nvGrpSpPr>
        <p:grpSpPr>
          <a:xfrm>
            <a:off x="1511300" y="3808413"/>
            <a:ext cx="2338388" cy="654050"/>
            <a:chOff x="0" y="0"/>
            <a:chExt cx="2338080" cy="655237"/>
          </a:xfrm>
        </p:grpSpPr>
        <p:sp>
          <p:nvSpPr>
            <p:cNvPr id="15395" name="TextBox 13@|17FFC:16777215|FBC:16777215|LFC:16777215|LBC:16777215"/>
            <p:cNvSpPr txBox="1"/>
            <p:nvPr/>
          </p:nvSpPr>
          <p:spPr>
            <a:xfrm>
              <a:off x="0" y="0"/>
              <a:ext cx="1952368" cy="246509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6" name="TextBox 13@|17FFC:16777215|FBC:16777215|LFC:16777215|LBC:16777215"/>
            <p:cNvSpPr txBox="1"/>
            <p:nvPr/>
          </p:nvSpPr>
          <p:spPr>
            <a:xfrm>
              <a:off x="4762" y="286269"/>
              <a:ext cx="2333318" cy="36896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397" name="组合 34"/>
          <p:cNvGrpSpPr/>
          <p:nvPr/>
        </p:nvGrpSpPr>
        <p:grpSpPr>
          <a:xfrm>
            <a:off x="2054225" y="5018088"/>
            <a:ext cx="2338388" cy="655637"/>
            <a:chOff x="0" y="0"/>
            <a:chExt cx="2338080" cy="655237"/>
          </a:xfrm>
        </p:grpSpPr>
        <p:sp>
          <p:nvSpPr>
            <p:cNvPr id="15398" name="TextBox 13@|17FFC:16777215|FBC:16777215|LFC:16777215|LBC:16777215"/>
            <p:cNvSpPr txBox="1"/>
            <p:nvPr/>
          </p:nvSpPr>
          <p:spPr>
            <a:xfrm>
              <a:off x="0" y="0"/>
              <a:ext cx="1952368" cy="245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99" name="TextBox 13@|17FFC:16777215|FBC:16777215|LFC:16777215|LBC:16777215"/>
            <p:cNvSpPr txBox="1"/>
            <p:nvPr/>
          </p:nvSpPr>
          <p:spPr>
            <a:xfrm>
              <a:off x="4762" y="285576"/>
              <a:ext cx="2333318" cy="36966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lvl="0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advClick="0"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11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639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639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16392" name="Straight Connector 55"/>
          <p:cNvCxnSpPr/>
          <p:nvPr/>
        </p:nvCxnSpPr>
        <p:spPr>
          <a:xfrm flipV="1">
            <a:off x="4246563" y="4260850"/>
            <a:ext cx="0" cy="858838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3" name="Straight Connector 56"/>
          <p:cNvCxnSpPr/>
          <p:nvPr/>
        </p:nvCxnSpPr>
        <p:spPr>
          <a:xfrm>
            <a:off x="6130925" y="3830638"/>
            <a:ext cx="0" cy="858837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4" name="Straight Connector 57"/>
          <p:cNvCxnSpPr/>
          <p:nvPr/>
        </p:nvCxnSpPr>
        <p:spPr>
          <a:xfrm flipV="1">
            <a:off x="8015288" y="3548063"/>
            <a:ext cx="0" cy="858837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6395" name="Straight Connector 60"/>
          <p:cNvCxnSpPr/>
          <p:nvPr/>
        </p:nvCxnSpPr>
        <p:spPr>
          <a:xfrm flipV="1">
            <a:off x="2338388" y="3760788"/>
            <a:ext cx="0" cy="860425"/>
          </a:xfrm>
          <a:prstGeom prst="line">
            <a:avLst/>
          </a:prstGeom>
          <a:ln w="63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6396" name="Freeform 21"/>
          <p:cNvSpPr/>
          <p:nvPr/>
        </p:nvSpPr>
        <p:spPr>
          <a:xfrm>
            <a:off x="-7937" y="2674938"/>
            <a:ext cx="9794875" cy="35829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 cmpd="sng">
            <a:solidFill>
              <a:srgbClr val="ADBACA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Oval 19"/>
          <p:cNvSpPr/>
          <p:nvPr/>
        </p:nvSpPr>
        <p:spPr>
          <a:xfrm>
            <a:off x="3733800" y="4689475"/>
            <a:ext cx="996950" cy="993775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8" name="Oval 19"/>
          <p:cNvSpPr/>
          <p:nvPr/>
        </p:nvSpPr>
        <p:spPr>
          <a:xfrm>
            <a:off x="5632450" y="3333750"/>
            <a:ext cx="996950" cy="993775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r>
              <a:rPr lang="en-AU" altLang="en-US" sz="2400" dirty="0">
                <a:solidFill>
                  <a:srgbClr val="1C8EE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</a:t>
            </a:r>
            <a:endParaRPr lang="en-US" altLang="zh-CN" sz="2400" dirty="0">
              <a:solidFill>
                <a:srgbClr val="1C8EE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9" name="Oval 19"/>
          <p:cNvSpPr/>
          <p:nvPr/>
        </p:nvSpPr>
        <p:spPr>
          <a:xfrm>
            <a:off x="7531100" y="3860800"/>
            <a:ext cx="995363" cy="992188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Oval 19"/>
          <p:cNvSpPr/>
          <p:nvPr/>
        </p:nvSpPr>
        <p:spPr>
          <a:xfrm>
            <a:off x="1836738" y="4068763"/>
            <a:ext cx="995362" cy="993775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2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Freeform 22"/>
          <p:cNvSpPr/>
          <p:nvPr/>
        </p:nvSpPr>
        <p:spPr>
          <a:xfrm>
            <a:off x="10085388" y="2527300"/>
            <a:ext cx="406400" cy="355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71" h="62">
                <a:moveTo>
                  <a:pt x="71" y="3"/>
                </a:moveTo>
                <a:lnTo>
                  <a:pt x="0" y="62"/>
                </a:lnTo>
                <a:lnTo>
                  <a:pt x="14" y="0"/>
                </a:lnTo>
                <a:lnTo>
                  <a:pt x="71" y="3"/>
                </a:lnTo>
                <a:close/>
              </a:path>
            </a:pathLst>
          </a:custGeom>
          <a:solidFill>
            <a:srgbClr val="56617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2" name="Freeform 23"/>
          <p:cNvSpPr/>
          <p:nvPr/>
        </p:nvSpPr>
        <p:spPr>
          <a:xfrm>
            <a:off x="9731375" y="2092325"/>
            <a:ext cx="1316038" cy="6810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30" h="119">
                <a:moveTo>
                  <a:pt x="230" y="0"/>
                </a:moveTo>
                <a:lnTo>
                  <a:pt x="0" y="26"/>
                </a:lnTo>
                <a:lnTo>
                  <a:pt x="140" y="119"/>
                </a:lnTo>
                <a:lnTo>
                  <a:pt x="230" y="0"/>
                </a:ln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24"/>
          <p:cNvSpPr/>
          <p:nvPr/>
        </p:nvSpPr>
        <p:spPr>
          <a:xfrm>
            <a:off x="10017125" y="2138363"/>
            <a:ext cx="933450" cy="74453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63" h="130">
                <a:moveTo>
                  <a:pt x="163" y="0"/>
                </a:moveTo>
                <a:lnTo>
                  <a:pt x="0" y="52"/>
                </a:lnTo>
                <a:lnTo>
                  <a:pt x="12" y="130"/>
                </a:lnTo>
                <a:lnTo>
                  <a:pt x="26" y="68"/>
                </a:lnTo>
                <a:lnTo>
                  <a:pt x="163" y="0"/>
                </a:lnTo>
                <a:close/>
              </a:path>
            </a:pathLst>
          </a:custGeom>
          <a:solidFill>
            <a:srgbClr val="8893A5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TextBox 72"/>
          <p:cNvSpPr txBox="1"/>
          <p:nvPr/>
        </p:nvSpPr>
        <p:spPr>
          <a:xfrm flipH="1">
            <a:off x="3473450" y="2544763"/>
            <a:ext cx="1573213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37%</a:t>
            </a:r>
          </a:p>
        </p:txBody>
      </p:sp>
      <p:sp>
        <p:nvSpPr>
          <p:cNvPr id="16405" name="TextBox 73"/>
          <p:cNvSpPr txBox="1"/>
          <p:nvPr/>
        </p:nvSpPr>
        <p:spPr>
          <a:xfrm flipH="1">
            <a:off x="1552575" y="2063750"/>
            <a:ext cx="1573213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12%</a:t>
            </a:r>
          </a:p>
        </p:txBody>
      </p:sp>
      <p:sp>
        <p:nvSpPr>
          <p:cNvPr id="16406" name="TextBox 76"/>
          <p:cNvSpPr txBox="1"/>
          <p:nvPr/>
        </p:nvSpPr>
        <p:spPr>
          <a:xfrm flipH="1">
            <a:off x="5357813" y="4891088"/>
            <a:ext cx="1573212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6407" name="TextBox 79"/>
          <p:cNvSpPr txBox="1"/>
          <p:nvPr/>
        </p:nvSpPr>
        <p:spPr>
          <a:xfrm flipH="1">
            <a:off x="7227888" y="2012950"/>
            <a:ext cx="1573212" cy="4921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eaLnBrk="1" hangingPunct="1"/>
            <a:r>
              <a:rPr lang="en-AU" altLang="en-US" sz="32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9%</a:t>
            </a:r>
          </a:p>
        </p:txBody>
      </p:sp>
      <p:sp>
        <p:nvSpPr>
          <p:cNvPr id="16408" name="TextBox 13"/>
          <p:cNvSpPr txBox="1"/>
          <p:nvPr/>
        </p:nvSpPr>
        <p:spPr>
          <a:xfrm>
            <a:off x="1638300" y="2617788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9" name="TextBox 13"/>
          <p:cNvSpPr txBox="1"/>
          <p:nvPr/>
        </p:nvSpPr>
        <p:spPr>
          <a:xfrm>
            <a:off x="1643063" y="2903538"/>
            <a:ext cx="138112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0" name="TextBox 13"/>
          <p:cNvSpPr txBox="1"/>
          <p:nvPr/>
        </p:nvSpPr>
        <p:spPr>
          <a:xfrm>
            <a:off x="3508375" y="3059113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1" name="TextBox 13"/>
          <p:cNvSpPr txBox="1"/>
          <p:nvPr/>
        </p:nvSpPr>
        <p:spPr>
          <a:xfrm>
            <a:off x="3513138" y="3344863"/>
            <a:ext cx="138112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2" name="TextBox 13"/>
          <p:cNvSpPr txBox="1"/>
          <p:nvPr/>
        </p:nvSpPr>
        <p:spPr>
          <a:xfrm>
            <a:off x="5426075" y="5437188"/>
            <a:ext cx="137795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3" name="TextBox 13"/>
          <p:cNvSpPr txBox="1"/>
          <p:nvPr/>
        </p:nvSpPr>
        <p:spPr>
          <a:xfrm>
            <a:off x="5430838" y="5722938"/>
            <a:ext cx="138112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4" name="TextBox 13"/>
          <p:cNvSpPr txBox="1"/>
          <p:nvPr/>
        </p:nvSpPr>
        <p:spPr>
          <a:xfrm>
            <a:off x="7326313" y="2544763"/>
            <a:ext cx="137636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5" name="TextBox 13"/>
          <p:cNvSpPr txBox="1"/>
          <p:nvPr/>
        </p:nvSpPr>
        <p:spPr>
          <a:xfrm>
            <a:off x="7331075" y="2830513"/>
            <a:ext cx="138112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16" name="Freeform 170"/>
          <p:cNvSpPr>
            <a:spLocks noEditPoints="1"/>
          </p:cNvSpPr>
          <p:nvPr/>
        </p:nvSpPr>
        <p:spPr>
          <a:xfrm>
            <a:off x="2152650" y="4308475"/>
            <a:ext cx="419100" cy="3540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7" name="Freeform 5"/>
          <p:cNvSpPr>
            <a:spLocks noEditPoints="1"/>
          </p:cNvSpPr>
          <p:nvPr/>
        </p:nvSpPr>
        <p:spPr>
          <a:xfrm>
            <a:off x="5926138" y="3678238"/>
            <a:ext cx="436562" cy="423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45"/>
          <p:cNvSpPr>
            <a:spLocks noEditPoints="1"/>
          </p:cNvSpPr>
          <p:nvPr/>
        </p:nvSpPr>
        <p:spPr>
          <a:xfrm>
            <a:off x="4014788" y="4837113"/>
            <a:ext cx="490537" cy="5318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9" name="Freeform 177"/>
          <p:cNvSpPr>
            <a:spLocks noEditPoints="1"/>
          </p:cNvSpPr>
          <p:nvPr/>
        </p:nvSpPr>
        <p:spPr>
          <a:xfrm>
            <a:off x="7788275" y="4078288"/>
            <a:ext cx="439738" cy="463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0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12291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2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3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2294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5" name="文本框 8"/>
          <p:cNvSpPr/>
          <p:nvPr/>
        </p:nvSpPr>
        <p:spPr>
          <a:xfrm>
            <a:off x="1758950" y="2163763"/>
            <a:ext cx="1162050" cy="1630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</a:p>
        </p:txBody>
      </p:sp>
      <p:sp>
        <p:nvSpPr>
          <p:cNvPr id="12296" name="文本框 27"/>
          <p:cNvSpPr/>
          <p:nvPr/>
        </p:nvSpPr>
        <p:spPr>
          <a:xfrm>
            <a:off x="3841750" y="3973513"/>
            <a:ext cx="6940550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活动对象　活动主题　活动方式　活动开展　活动宣传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52"/>
          <a:stretch>
            <a:fillRect/>
          </a:stretch>
        </p:blipFill>
        <p:spPr>
          <a:xfrm>
            <a:off x="0" y="-19050"/>
            <a:ext cx="12192000" cy="687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椭圆 3"/>
          <p:cNvSpPr/>
          <p:nvPr/>
        </p:nvSpPr>
        <p:spPr>
          <a:xfrm>
            <a:off x="1257300" y="800100"/>
            <a:ext cx="4972050" cy="4972050"/>
          </a:xfrm>
          <a:prstGeom prst="ellipse">
            <a:avLst/>
          </a:prstGeom>
          <a:solidFill>
            <a:srgbClr val="FFC000">
              <a:alpha val="29803"/>
            </a:srgbClr>
          </a:solidFill>
          <a:ln w="12700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椭圆 2"/>
          <p:cNvSpPr/>
          <p:nvPr/>
        </p:nvSpPr>
        <p:spPr>
          <a:xfrm>
            <a:off x="1257300" y="1295400"/>
            <a:ext cx="4267200" cy="4267200"/>
          </a:xfrm>
          <a:prstGeom prst="ellipse">
            <a:avLst/>
          </a:prstGeom>
          <a:solidFill>
            <a:srgbClr val="0044A1">
              <a:alpha val="81960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TextBox 15"/>
          <p:cNvSpPr txBox="1"/>
          <p:nvPr/>
        </p:nvSpPr>
        <p:spPr>
          <a:xfrm>
            <a:off x="2244725" y="2505075"/>
            <a:ext cx="229235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17413" name="TextBox 16"/>
          <p:cNvSpPr txBox="1"/>
          <p:nvPr/>
        </p:nvSpPr>
        <p:spPr>
          <a:xfrm>
            <a:off x="1898650" y="2967038"/>
            <a:ext cx="3302000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14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8438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8439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Rectangle 12"/>
          <p:cNvSpPr/>
          <p:nvPr/>
        </p:nvSpPr>
        <p:spPr>
          <a:xfrm>
            <a:off x="4783138" y="1747838"/>
            <a:ext cx="2625725" cy="177800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Rectangle 13"/>
          <p:cNvSpPr/>
          <p:nvPr/>
        </p:nvSpPr>
        <p:spPr>
          <a:xfrm>
            <a:off x="2155825" y="1747838"/>
            <a:ext cx="2627313" cy="1778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Rectangle 14"/>
          <p:cNvSpPr/>
          <p:nvPr/>
        </p:nvSpPr>
        <p:spPr>
          <a:xfrm>
            <a:off x="7396163" y="1747838"/>
            <a:ext cx="2627312" cy="177800"/>
          </a:xfrm>
          <a:prstGeom prst="rect">
            <a:avLst/>
          </a:prstGeom>
          <a:solidFill>
            <a:srgbClr val="40404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3" name="Rectangle 16"/>
          <p:cNvSpPr/>
          <p:nvPr/>
        </p:nvSpPr>
        <p:spPr>
          <a:xfrm>
            <a:off x="4783138" y="4414838"/>
            <a:ext cx="2625725" cy="176212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4" name="Rectangle 17"/>
          <p:cNvSpPr/>
          <p:nvPr/>
        </p:nvSpPr>
        <p:spPr>
          <a:xfrm>
            <a:off x="2155825" y="4414838"/>
            <a:ext cx="2627313" cy="176212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5" name="Rectangle 18"/>
          <p:cNvSpPr/>
          <p:nvPr/>
        </p:nvSpPr>
        <p:spPr>
          <a:xfrm>
            <a:off x="7396163" y="4413250"/>
            <a:ext cx="2627312" cy="176213"/>
          </a:xfrm>
          <a:prstGeom prst="rect">
            <a:avLst/>
          </a:prstGeom>
          <a:solidFill>
            <a:srgbClr val="40404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46" name="矩形 21"/>
          <p:cNvSpPr/>
          <p:nvPr/>
        </p:nvSpPr>
        <p:spPr>
          <a:xfrm>
            <a:off x="1330325" y="5516563"/>
            <a:ext cx="9531350" cy="4937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TextBox 13"/>
          <p:cNvSpPr txBox="1"/>
          <p:nvPr/>
        </p:nvSpPr>
        <p:spPr>
          <a:xfrm>
            <a:off x="4927600" y="5092700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448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914525"/>
            <a:ext cx="12192000" cy="2513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15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946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946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Oval 148"/>
          <p:cNvSpPr/>
          <p:nvPr/>
        </p:nvSpPr>
        <p:spPr>
          <a:xfrm>
            <a:off x="7954963" y="2936875"/>
            <a:ext cx="317500" cy="319088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5" name="Oval 149"/>
          <p:cNvSpPr/>
          <p:nvPr/>
        </p:nvSpPr>
        <p:spPr>
          <a:xfrm>
            <a:off x="3881438" y="2936875"/>
            <a:ext cx="317500" cy="319088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Oval 150"/>
          <p:cNvSpPr/>
          <p:nvPr/>
        </p:nvSpPr>
        <p:spPr>
          <a:xfrm>
            <a:off x="3881438" y="4608513"/>
            <a:ext cx="317500" cy="317500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Oval 152"/>
          <p:cNvSpPr/>
          <p:nvPr/>
        </p:nvSpPr>
        <p:spPr>
          <a:xfrm>
            <a:off x="7954963" y="4605338"/>
            <a:ext cx="317500" cy="319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8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Freeform 8@|5FFC:4308095|FBC:16777215|LFC:0|LBC:16777215"/>
          <p:cNvSpPr/>
          <p:nvPr/>
        </p:nvSpPr>
        <p:spPr>
          <a:xfrm>
            <a:off x="4321175" y="2239963"/>
            <a:ext cx="1868488" cy="17780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497" h="473">
                <a:moveTo>
                  <a:pt x="497" y="134"/>
                </a:moveTo>
                <a:cubicBezTo>
                  <a:pt x="408" y="225"/>
                  <a:pt x="408" y="225"/>
                  <a:pt x="408" y="225"/>
                </a:cubicBezTo>
                <a:cubicBezTo>
                  <a:pt x="311" y="252"/>
                  <a:pt x="238" y="337"/>
                  <a:pt x="230" y="440"/>
                </a:cubicBezTo>
                <a:cubicBezTo>
                  <a:pt x="130" y="342"/>
                  <a:pt x="130" y="342"/>
                  <a:pt x="130" y="342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468"/>
                  <a:pt x="0" y="463"/>
                  <a:pt x="0" y="459"/>
                </a:cubicBezTo>
                <a:cubicBezTo>
                  <a:pt x="0" y="236"/>
                  <a:pt x="154" y="50"/>
                  <a:pt x="361" y="0"/>
                </a:cubicBezTo>
                <a:lnTo>
                  <a:pt x="497" y="134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5@|5FFC:1554685|FBC:16777215|LFC:0|LBC:16777215"/>
          <p:cNvSpPr/>
          <p:nvPr/>
        </p:nvSpPr>
        <p:spPr>
          <a:xfrm>
            <a:off x="5997575" y="2190750"/>
            <a:ext cx="1836738" cy="1898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488" h="505">
                <a:moveTo>
                  <a:pt x="488" y="376"/>
                </a:moveTo>
                <a:cubicBezTo>
                  <a:pt x="360" y="505"/>
                  <a:pt x="360" y="505"/>
                  <a:pt x="360" y="505"/>
                </a:cubicBezTo>
                <a:cubicBezTo>
                  <a:pt x="259" y="406"/>
                  <a:pt x="259" y="406"/>
                  <a:pt x="259" y="406"/>
                </a:cubicBezTo>
                <a:cubicBezTo>
                  <a:pt x="234" y="316"/>
                  <a:pt x="158" y="247"/>
                  <a:pt x="63" y="232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0" y="1"/>
                  <a:pt x="0" y="1"/>
                  <a:pt x="0" y="1"/>
                </a:cubicBezTo>
                <a:cubicBezTo>
                  <a:pt x="9" y="0"/>
                  <a:pt x="17" y="0"/>
                  <a:pt x="26" y="0"/>
                </a:cubicBezTo>
                <a:cubicBezTo>
                  <a:pt x="254" y="0"/>
                  <a:pt x="444" y="161"/>
                  <a:pt x="488" y="376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7@|5FFC:2381804|FBC:16777215|LFC:0|LBC:16777215"/>
          <p:cNvSpPr/>
          <p:nvPr/>
        </p:nvSpPr>
        <p:spPr>
          <a:xfrm>
            <a:off x="4362450" y="3886200"/>
            <a:ext cx="1804988" cy="1851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80" h="492">
                <a:moveTo>
                  <a:pt x="480" y="492"/>
                </a:moveTo>
                <a:cubicBezTo>
                  <a:pt x="474" y="492"/>
                  <a:pt x="467" y="492"/>
                  <a:pt x="461" y="492"/>
                </a:cubicBezTo>
                <a:cubicBezTo>
                  <a:pt x="235" y="492"/>
                  <a:pt x="46" y="334"/>
                  <a:pt x="0" y="122"/>
                </a:cubicBezTo>
                <a:cubicBezTo>
                  <a:pt x="120" y="0"/>
                  <a:pt x="120" y="0"/>
                  <a:pt x="120" y="0"/>
                </a:cubicBezTo>
                <a:cubicBezTo>
                  <a:pt x="239" y="118"/>
                  <a:pt x="239" y="118"/>
                  <a:pt x="239" y="118"/>
                </a:cubicBezTo>
                <a:cubicBezTo>
                  <a:pt x="271" y="192"/>
                  <a:pt x="341" y="247"/>
                  <a:pt x="424" y="260"/>
                </a:cubicBezTo>
                <a:cubicBezTo>
                  <a:pt x="335" y="350"/>
                  <a:pt x="335" y="350"/>
                  <a:pt x="335" y="350"/>
                </a:cubicBezTo>
                <a:lnTo>
                  <a:pt x="480" y="492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6@|5FFC:14657585|FBC:16777215|LFC:0|LBC:16777215"/>
          <p:cNvSpPr/>
          <p:nvPr/>
        </p:nvSpPr>
        <p:spPr>
          <a:xfrm>
            <a:off x="5986463" y="3932238"/>
            <a:ext cx="1884362" cy="17637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501" h="469">
                <a:moveTo>
                  <a:pt x="501" y="9"/>
                </a:moveTo>
                <a:cubicBezTo>
                  <a:pt x="501" y="233"/>
                  <a:pt x="344" y="421"/>
                  <a:pt x="134" y="469"/>
                </a:cubicBezTo>
                <a:cubicBezTo>
                  <a:pt x="0" y="337"/>
                  <a:pt x="0" y="337"/>
                  <a:pt x="0" y="337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93" y="242"/>
                  <a:pt x="93" y="242"/>
                  <a:pt x="93" y="242"/>
                </a:cubicBezTo>
                <a:cubicBezTo>
                  <a:pt x="184" y="217"/>
                  <a:pt x="254" y="140"/>
                  <a:pt x="269" y="45"/>
                </a:cubicBezTo>
                <a:cubicBezTo>
                  <a:pt x="364" y="139"/>
                  <a:pt x="364" y="139"/>
                  <a:pt x="364" y="139"/>
                </a:cubicBezTo>
                <a:cubicBezTo>
                  <a:pt x="501" y="0"/>
                  <a:pt x="501" y="0"/>
                  <a:pt x="501" y="0"/>
                </a:cubicBezTo>
                <a:cubicBezTo>
                  <a:pt x="501" y="3"/>
                  <a:pt x="501" y="6"/>
                  <a:pt x="501" y="9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9472" name="Group 5"/>
          <p:cNvPicPr/>
          <p:nvPr/>
        </p:nvPicPr>
        <p:blipFill>
          <a:blip r:embed="rId2"/>
          <a:stretch>
            <a:fillRect/>
          </a:stretch>
        </p:blipFill>
        <p:spPr>
          <a:xfrm>
            <a:off x="5608638" y="3541713"/>
            <a:ext cx="925512" cy="78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3" name="Shape 3659@|5FFC:16777215|FBC:16777215|LFC:16777215|LBC:16777215"/>
          <p:cNvSpPr/>
          <p:nvPr/>
        </p:nvSpPr>
        <p:spPr>
          <a:xfrm>
            <a:off x="6738938" y="4694238"/>
            <a:ext cx="487362" cy="444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315563388" y="2147483647"/>
              </a:cxn>
              <a:cxn ang="0">
                <a:pos x="1452959216" y="2147483647"/>
              </a:cxn>
              <a:cxn ang="0">
                <a:pos x="259977342" y="2147483647"/>
              </a:cxn>
              <a:cxn ang="0">
                <a:pos x="229184552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962366508"/>
              </a:cxn>
              <a:cxn ang="0">
                <a:pos x="2147483647" y="767084369"/>
              </a:cxn>
              <a:cxn ang="0">
                <a:pos x="2147483647" y="142812252"/>
              </a:cxn>
              <a:cxn ang="0">
                <a:pos x="2147483647" y="0"/>
              </a:cxn>
              <a:cxn ang="0">
                <a:pos x="2147483647" y="142812252"/>
              </a:cxn>
              <a:cxn ang="0">
                <a:pos x="2147483647" y="767084369"/>
              </a:cxn>
              <a:cxn ang="0">
                <a:pos x="2147483647" y="962366508"/>
              </a:cxn>
              <a:cxn ang="0">
                <a:pos x="2147483647" y="2147483647"/>
              </a:cxn>
              <a:cxn ang="0">
                <a:pos x="2147483647" y="2025983544"/>
              </a:cxn>
              <a:cxn ang="0">
                <a:pos x="2147483647" y="1332238897"/>
              </a:cxn>
              <a:cxn ang="0">
                <a:pos x="2147483647" y="1618238220"/>
              </a:cxn>
              <a:cxn ang="0">
                <a:pos x="1972613168" y="1332238897"/>
              </a:cxn>
              <a:cxn ang="0">
                <a:pos x="1615917255" y="2025983544"/>
              </a:cxn>
              <a:cxn ang="0">
                <a:pos x="2147483647" y="2147483647"/>
              </a:cxn>
            </a:cxnLst>
            <a:rect l="0" t="0" r="0" b="0"/>
            <a:pathLst>
              <a:path w="20993" h="2144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157@|5FFC:16777215|FBC:16777215|LFC:16777215|LBC:16777215"/>
          <p:cNvSpPr>
            <a:spLocks noChangeAspect="1"/>
          </p:cNvSpPr>
          <p:nvPr/>
        </p:nvSpPr>
        <p:spPr>
          <a:xfrm>
            <a:off x="4940300" y="2774950"/>
            <a:ext cx="400050" cy="481013"/>
          </a:xfrm>
          <a:custGeom>
            <a:avLst/>
            <a:gdLst/>
            <a:ahLst/>
            <a:cxnLst>
              <a:cxn ang="0">
                <a:pos x="129165" y="269922"/>
              </a:cxn>
              <a:cxn ang="0">
                <a:pos x="130522" y="276917"/>
              </a:cxn>
              <a:cxn ang="0">
                <a:pos x="85206" y="336360"/>
              </a:cxn>
              <a:cxn ang="0">
                <a:pos x="75584" y="329721"/>
              </a:cxn>
              <a:cxn ang="0">
                <a:pos x="120590" y="270279"/>
              </a:cxn>
              <a:cxn ang="0">
                <a:pos x="129165" y="269922"/>
              </a:cxn>
              <a:cxn ang="0">
                <a:pos x="99124" y="246295"/>
              </a:cxn>
              <a:cxn ang="0">
                <a:pos x="100326" y="253108"/>
              </a:cxn>
              <a:cxn ang="0">
                <a:pos x="32375" y="341966"/>
              </a:cxn>
              <a:cxn ang="0">
                <a:pos x="25859" y="335349"/>
              </a:cxn>
              <a:cxn ang="0">
                <a:pos x="90708" y="246807"/>
              </a:cxn>
              <a:cxn ang="0">
                <a:pos x="99124" y="246295"/>
              </a:cxn>
              <a:cxn ang="0">
                <a:pos x="70104" y="223123"/>
              </a:cxn>
              <a:cxn ang="0">
                <a:pos x="71190" y="231384"/>
              </a:cxn>
              <a:cxn ang="0">
                <a:pos x="25873" y="290226"/>
              </a:cxn>
              <a:cxn ang="0">
                <a:pos x="16251" y="283619"/>
              </a:cxn>
              <a:cxn ang="0">
                <a:pos x="61567" y="224776"/>
              </a:cxn>
              <a:cxn ang="0">
                <a:pos x="70104" y="223123"/>
              </a:cxn>
              <a:cxn ang="0">
                <a:pos x="179950" y="97717"/>
              </a:cxn>
              <a:cxn ang="0">
                <a:pos x="163371" y="105477"/>
              </a:cxn>
              <a:cxn ang="0">
                <a:pos x="159947" y="112129"/>
              </a:cxn>
              <a:cxn ang="0">
                <a:pos x="173024" y="148237"/>
              </a:cxn>
              <a:cxn ang="0">
                <a:pos x="205403" y="145070"/>
              </a:cxn>
              <a:cxn ang="0">
                <a:pos x="208827" y="138418"/>
              </a:cxn>
              <a:cxn ang="0">
                <a:pos x="198864" y="102309"/>
              </a:cxn>
              <a:cxn ang="0">
                <a:pos x="179950" y="97717"/>
              </a:cxn>
              <a:cxn ang="0">
                <a:pos x="273586" y="0"/>
              </a:cxn>
              <a:cxn ang="0">
                <a:pos x="276700" y="0"/>
              </a:cxn>
              <a:cxn ang="0">
                <a:pos x="280124" y="3168"/>
              </a:cxn>
              <a:cxn ang="0">
                <a:pos x="280124" y="6335"/>
              </a:cxn>
              <a:cxn ang="0">
                <a:pos x="280124" y="12987"/>
              </a:cxn>
              <a:cxn ang="0">
                <a:pos x="280124" y="29457"/>
              </a:cxn>
              <a:cxn ang="0">
                <a:pos x="276700" y="65883"/>
              </a:cxn>
              <a:cxn ang="0">
                <a:pos x="276700" y="72535"/>
              </a:cxn>
              <a:cxn ang="0">
                <a:pos x="273586" y="85522"/>
              </a:cxn>
              <a:cxn ang="0">
                <a:pos x="263624" y="112129"/>
              </a:cxn>
              <a:cxn ang="0">
                <a:pos x="221593" y="184663"/>
              </a:cxn>
              <a:cxn ang="0">
                <a:pos x="215365" y="207786"/>
              </a:cxn>
              <a:cxn ang="0">
                <a:pos x="173024" y="323081"/>
              </a:cxn>
              <a:cxn ang="0">
                <a:pos x="163371" y="316428"/>
              </a:cxn>
              <a:cxn ang="0">
                <a:pos x="10814" y="197966"/>
              </a:cxn>
              <a:cxn ang="0">
                <a:pos x="1163" y="184663"/>
              </a:cxn>
              <a:cxn ang="0">
                <a:pos x="101726" y="118780"/>
              </a:cxn>
              <a:cxn ang="0">
                <a:pos x="121030" y="105477"/>
              </a:cxn>
              <a:cxn ang="0">
                <a:pos x="195751" y="32941"/>
              </a:cxn>
              <a:cxn ang="0">
                <a:pos x="250859" y="6335"/>
              </a:cxn>
              <a:cxn ang="0">
                <a:pos x="267048" y="3168"/>
              </a:cxn>
              <a:cxn ang="0">
                <a:pos x="273586" y="0"/>
              </a:cxn>
            </a:cxnLst>
            <a:rect l="0" t="0" r="0" b="0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01@|5FFC:16777215|FBC:16777215|LFC:16777215|LBC:16777215"/>
          <p:cNvSpPr>
            <a:spLocks noEditPoints="1"/>
          </p:cNvSpPr>
          <p:nvPr/>
        </p:nvSpPr>
        <p:spPr>
          <a:xfrm>
            <a:off x="6850063" y="2871788"/>
            <a:ext cx="433387" cy="3984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6" name="AutoShape 91@|5FFC:16777215|FBC:16777215|LFC:16777215|LBC:16777215"/>
          <p:cNvSpPr>
            <a:spLocks noChangeAspect="1"/>
          </p:cNvSpPr>
          <p:nvPr/>
        </p:nvSpPr>
        <p:spPr>
          <a:xfrm>
            <a:off x="4852988" y="4613275"/>
            <a:ext cx="358775" cy="395288"/>
          </a:xfrm>
          <a:custGeom>
            <a:avLst/>
            <a:gdLst/>
            <a:ahLst/>
            <a:cxnLst>
              <a:cxn ang="0">
                <a:pos x="1666284753" y="492049342"/>
              </a:cxn>
              <a:cxn ang="0">
                <a:pos x="1145965661" y="2102781054"/>
              </a:cxn>
              <a:cxn ang="0">
                <a:pos x="471701131" y="2147483647"/>
              </a:cxn>
              <a:cxn ang="0">
                <a:pos x="393449920" y="2139462042"/>
              </a:cxn>
              <a:cxn ang="0">
                <a:pos x="300023544" y="2071039574"/>
              </a:cxn>
              <a:cxn ang="0">
                <a:pos x="255685931" y="2147483647"/>
              </a:cxn>
              <a:cxn ang="0">
                <a:pos x="214692359" y="2147483647"/>
              </a:cxn>
              <a:cxn ang="0">
                <a:pos x="172143361" y="2147483647"/>
              </a:cxn>
              <a:cxn ang="0">
                <a:pos x="112793446" y="2147483647"/>
              </a:cxn>
              <a:cxn ang="0">
                <a:pos x="40527513" y="2147483647"/>
              </a:cxn>
              <a:cxn ang="0">
                <a:pos x="14313341" y="2147483647"/>
              </a:cxn>
              <a:cxn ang="0">
                <a:pos x="54375363" y="2035933296"/>
              </a:cxn>
              <a:cxn ang="0">
                <a:pos x="160321739" y="1872182552"/>
              </a:cxn>
              <a:cxn ang="0">
                <a:pos x="184123103" y="1788848485"/>
              </a:cxn>
              <a:cxn ang="0">
                <a:pos x="165529146" y="1709436828"/>
              </a:cxn>
              <a:cxn ang="0">
                <a:pos x="168486922" y="1208414741"/>
              </a:cxn>
              <a:cxn ang="0">
                <a:pos x="442920488" y="559234009"/>
              </a:cxn>
              <a:cxn ang="0">
                <a:pos x="804007811" y="324590540"/>
              </a:cxn>
              <a:cxn ang="0">
                <a:pos x="1091902395" y="310910739"/>
              </a:cxn>
              <a:cxn ang="0">
                <a:pos x="1302160460" y="251130108"/>
              </a:cxn>
              <a:cxn ang="0">
                <a:pos x="1409895718" y="106329526"/>
              </a:cxn>
              <a:cxn ang="0">
                <a:pos x="1480135406" y="14470176"/>
              </a:cxn>
              <a:cxn ang="0">
                <a:pos x="1568424367" y="17387530"/>
              </a:cxn>
              <a:cxn ang="0">
                <a:pos x="1194034179" y="1119025649"/>
              </a:cxn>
              <a:cxn ang="0">
                <a:pos x="1267231661" y="1004170804"/>
              </a:cxn>
              <a:cxn ang="0">
                <a:pos x="1199325539" y="876531028"/>
              </a:cxn>
              <a:cxn ang="0">
                <a:pos x="742869298" y="1013033015"/>
              </a:cxn>
              <a:cxn ang="0">
                <a:pos x="368088086" y="1516181732"/>
              </a:cxn>
              <a:cxn ang="0">
                <a:pos x="375014099" y="1689468873"/>
              </a:cxn>
              <a:cxn ang="0">
                <a:pos x="473489745" y="1677131696"/>
              </a:cxn>
              <a:cxn ang="0">
                <a:pos x="798022533" y="1234327572"/>
              </a:cxn>
              <a:cxn ang="0">
                <a:pos x="1194034179" y="1119025649"/>
              </a:cxn>
            </a:cxnLst>
            <a:rect l="0" t="0" r="0" b="0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77" name="TextBox 13"/>
          <p:cNvSpPr txBox="1"/>
          <p:nvPr/>
        </p:nvSpPr>
        <p:spPr>
          <a:xfrm>
            <a:off x="8470900" y="2901950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8" name="TextBox 13"/>
          <p:cNvSpPr txBox="1"/>
          <p:nvPr/>
        </p:nvSpPr>
        <p:spPr>
          <a:xfrm>
            <a:off x="8475663" y="31877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9" name="TextBox 13"/>
          <p:cNvSpPr txBox="1"/>
          <p:nvPr/>
        </p:nvSpPr>
        <p:spPr>
          <a:xfrm>
            <a:off x="8493125" y="4606925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0" name="TextBox 13"/>
          <p:cNvSpPr txBox="1"/>
          <p:nvPr/>
        </p:nvSpPr>
        <p:spPr>
          <a:xfrm>
            <a:off x="8496300" y="4894263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1" name="TextBox 13"/>
          <p:cNvSpPr txBox="1"/>
          <p:nvPr/>
        </p:nvSpPr>
        <p:spPr>
          <a:xfrm>
            <a:off x="1358900" y="2901950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2" name="TextBox 13"/>
          <p:cNvSpPr txBox="1"/>
          <p:nvPr/>
        </p:nvSpPr>
        <p:spPr>
          <a:xfrm>
            <a:off x="1362075" y="3187700"/>
            <a:ext cx="23352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3" name="TextBox 13"/>
          <p:cNvSpPr txBox="1"/>
          <p:nvPr/>
        </p:nvSpPr>
        <p:spPr>
          <a:xfrm>
            <a:off x="1379538" y="4567238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4" name="TextBox 13"/>
          <p:cNvSpPr txBox="1"/>
          <p:nvPr/>
        </p:nvSpPr>
        <p:spPr>
          <a:xfrm>
            <a:off x="1384300" y="485457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16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048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048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8" name="Freeform 5"/>
          <p:cNvSpPr/>
          <p:nvPr/>
        </p:nvSpPr>
        <p:spPr>
          <a:xfrm>
            <a:off x="5334000" y="2190750"/>
            <a:ext cx="1377950" cy="19764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rgbClr val="0A4383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Freeform 6"/>
          <p:cNvSpPr/>
          <p:nvPr/>
        </p:nvSpPr>
        <p:spPr>
          <a:xfrm>
            <a:off x="4025900" y="3449638"/>
            <a:ext cx="1935163" cy="14176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rgbClr val="018DC9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Freeform 7"/>
          <p:cNvSpPr/>
          <p:nvPr/>
        </p:nvSpPr>
        <p:spPr>
          <a:xfrm>
            <a:off x="4725988" y="4405313"/>
            <a:ext cx="1647825" cy="18065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rgbClr val="0A4383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Freeform 8"/>
          <p:cNvSpPr/>
          <p:nvPr/>
        </p:nvSpPr>
        <p:spPr>
          <a:xfrm>
            <a:off x="6065838" y="4327525"/>
            <a:ext cx="1357312" cy="1871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rgbClr val="404040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Freeform 9"/>
          <p:cNvSpPr/>
          <p:nvPr/>
        </p:nvSpPr>
        <p:spPr>
          <a:xfrm>
            <a:off x="6200775" y="3449638"/>
            <a:ext cx="1954213" cy="12398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rgbClr val="018DC9"/>
          </a:solidFill>
          <a:ln w="1905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206"/>
          <p:cNvSpPr>
            <a:spLocks noEditPoints="1"/>
          </p:cNvSpPr>
          <p:nvPr/>
        </p:nvSpPr>
        <p:spPr>
          <a:xfrm>
            <a:off x="5843588" y="2951163"/>
            <a:ext cx="427037" cy="4270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Freeform 170"/>
          <p:cNvSpPr>
            <a:spLocks noEditPoints="1"/>
          </p:cNvSpPr>
          <p:nvPr/>
        </p:nvSpPr>
        <p:spPr>
          <a:xfrm>
            <a:off x="7072313" y="3776663"/>
            <a:ext cx="417512" cy="352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Freeform 5"/>
          <p:cNvSpPr>
            <a:spLocks noEditPoints="1"/>
          </p:cNvSpPr>
          <p:nvPr/>
        </p:nvSpPr>
        <p:spPr>
          <a:xfrm>
            <a:off x="5224463" y="5106988"/>
            <a:ext cx="436562" cy="423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6" name="Freeform 45"/>
          <p:cNvSpPr>
            <a:spLocks noEditPoints="1"/>
          </p:cNvSpPr>
          <p:nvPr/>
        </p:nvSpPr>
        <p:spPr>
          <a:xfrm>
            <a:off x="6553200" y="5021263"/>
            <a:ext cx="490538" cy="5318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Freeform 177"/>
          <p:cNvSpPr>
            <a:spLocks noEditPoints="1"/>
          </p:cNvSpPr>
          <p:nvPr/>
        </p:nvSpPr>
        <p:spPr>
          <a:xfrm>
            <a:off x="4867275" y="3800475"/>
            <a:ext cx="439738" cy="463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8" name="TextBox 13"/>
          <p:cNvSpPr txBox="1"/>
          <p:nvPr/>
        </p:nvSpPr>
        <p:spPr>
          <a:xfrm>
            <a:off x="2030413" y="5641975"/>
            <a:ext cx="2333625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9" name="TextBox 13"/>
          <p:cNvSpPr txBox="1"/>
          <p:nvPr/>
        </p:nvSpPr>
        <p:spPr>
          <a:xfrm>
            <a:off x="1320800" y="3800475"/>
            <a:ext cx="2335213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0" name="TextBox 13"/>
          <p:cNvSpPr txBox="1"/>
          <p:nvPr/>
        </p:nvSpPr>
        <p:spPr>
          <a:xfrm>
            <a:off x="6537325" y="1833563"/>
            <a:ext cx="2333625" cy="4238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1" name="TextBox 13"/>
          <p:cNvSpPr txBox="1"/>
          <p:nvPr/>
        </p:nvSpPr>
        <p:spPr>
          <a:xfrm>
            <a:off x="8389938" y="3643313"/>
            <a:ext cx="2333625" cy="4238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2" name="TextBox 13"/>
          <p:cNvSpPr txBox="1"/>
          <p:nvPr/>
        </p:nvSpPr>
        <p:spPr>
          <a:xfrm>
            <a:off x="7602538" y="5594350"/>
            <a:ext cx="2335212" cy="4238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3" name="TextBox 13"/>
          <p:cNvSpPr txBox="1"/>
          <p:nvPr/>
        </p:nvSpPr>
        <p:spPr>
          <a:xfrm>
            <a:off x="2411413" y="530701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4" name="TextBox 13"/>
          <p:cNvSpPr txBox="1"/>
          <p:nvPr/>
        </p:nvSpPr>
        <p:spPr>
          <a:xfrm>
            <a:off x="1701800" y="3448050"/>
            <a:ext cx="1954213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5" name="TextBox 13"/>
          <p:cNvSpPr txBox="1"/>
          <p:nvPr/>
        </p:nvSpPr>
        <p:spPr>
          <a:xfrm>
            <a:off x="7602538" y="5284788"/>
            <a:ext cx="19542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6" name="TextBox 13"/>
          <p:cNvSpPr txBox="1"/>
          <p:nvPr/>
        </p:nvSpPr>
        <p:spPr>
          <a:xfrm>
            <a:off x="8389938" y="332581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07" name="TextBox 13"/>
          <p:cNvSpPr txBox="1"/>
          <p:nvPr/>
        </p:nvSpPr>
        <p:spPr>
          <a:xfrm>
            <a:off x="6513513" y="1566863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0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17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2534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2535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6" name="Teardrop 21"/>
          <p:cNvSpPr/>
          <p:nvPr/>
        </p:nvSpPr>
        <p:spPr>
          <a:xfrm>
            <a:off x="1304925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Teardrop 22"/>
          <p:cNvSpPr/>
          <p:nvPr/>
        </p:nvSpPr>
        <p:spPr>
          <a:xfrm>
            <a:off x="4165600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Teardrop 23"/>
          <p:cNvSpPr/>
          <p:nvPr/>
        </p:nvSpPr>
        <p:spPr>
          <a:xfrm>
            <a:off x="7026275" y="17954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Teardrop 36"/>
          <p:cNvSpPr/>
          <p:nvPr/>
        </p:nvSpPr>
        <p:spPr>
          <a:xfrm>
            <a:off x="9879013" y="1795463"/>
            <a:ext cx="860425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0213" y="0"/>
              </a:cxn>
              <a:cxn ang="0">
                <a:pos x="860425" y="0"/>
              </a:cxn>
              <a:cxn ang="0">
                <a:pos x="860425" y="431006"/>
              </a:cxn>
              <a:cxn ang="0">
                <a:pos x="430212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Teardrop 39"/>
          <p:cNvSpPr/>
          <p:nvPr/>
        </p:nvSpPr>
        <p:spPr>
          <a:xfrm>
            <a:off x="1304925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Teardrop 40"/>
          <p:cNvSpPr/>
          <p:nvPr/>
        </p:nvSpPr>
        <p:spPr>
          <a:xfrm>
            <a:off x="4165600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Teardrop 41"/>
          <p:cNvSpPr/>
          <p:nvPr/>
        </p:nvSpPr>
        <p:spPr>
          <a:xfrm>
            <a:off x="7026275" y="4157663"/>
            <a:ext cx="862013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1007" y="0"/>
              </a:cxn>
              <a:cxn ang="0">
                <a:pos x="862013" y="0"/>
              </a:cxn>
              <a:cxn ang="0">
                <a:pos x="862013" y="431006"/>
              </a:cxn>
              <a:cxn ang="0">
                <a:pos x="431006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2013" h="862012">
                <a:moveTo>
                  <a:pt x="0" y="431006"/>
                </a:moveTo>
                <a:cubicBezTo>
                  <a:pt x="0" y="192968"/>
                  <a:pt x="192968" y="0"/>
                  <a:pt x="431007" y="0"/>
                </a:cubicBezTo>
                <a:lnTo>
                  <a:pt x="862013" y="0"/>
                </a:lnTo>
                <a:lnTo>
                  <a:pt x="862013" y="431006"/>
                </a:lnTo>
                <a:cubicBezTo>
                  <a:pt x="862013" y="669044"/>
                  <a:pt x="669045" y="862012"/>
                  <a:pt x="431006" y="862012"/>
                </a:cubicBezTo>
                <a:cubicBezTo>
                  <a:pt x="192967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Teardrop 48"/>
          <p:cNvSpPr/>
          <p:nvPr/>
        </p:nvSpPr>
        <p:spPr>
          <a:xfrm>
            <a:off x="9879013" y="4157663"/>
            <a:ext cx="860425" cy="862012"/>
          </a:xfrm>
          <a:custGeom>
            <a:avLst/>
            <a:gdLst/>
            <a:ahLst/>
            <a:cxnLst>
              <a:cxn ang="0">
                <a:pos x="0" y="431006"/>
              </a:cxn>
              <a:cxn ang="0">
                <a:pos x="430213" y="0"/>
              </a:cxn>
              <a:cxn ang="0">
                <a:pos x="860425" y="0"/>
              </a:cxn>
              <a:cxn ang="0">
                <a:pos x="860425" y="431006"/>
              </a:cxn>
              <a:cxn ang="0">
                <a:pos x="430212" y="862012"/>
              </a:cxn>
              <a:cxn ang="0">
                <a:pos x="-1" y="431006"/>
              </a:cxn>
              <a:cxn ang="0">
                <a:pos x="0" y="431006"/>
              </a:cxn>
            </a:cxnLst>
            <a:rect l="0" t="0" r="0" b="0"/>
            <a:pathLst>
              <a:path w="860425" h="862012">
                <a:moveTo>
                  <a:pt x="0" y="431006"/>
                </a:moveTo>
                <a:cubicBezTo>
                  <a:pt x="0" y="192968"/>
                  <a:pt x="192613" y="0"/>
                  <a:pt x="430213" y="0"/>
                </a:cubicBezTo>
                <a:lnTo>
                  <a:pt x="860425" y="0"/>
                </a:lnTo>
                <a:lnTo>
                  <a:pt x="860425" y="431006"/>
                </a:lnTo>
                <a:cubicBezTo>
                  <a:pt x="860425" y="669044"/>
                  <a:pt x="667812" y="862012"/>
                  <a:pt x="430212" y="862012"/>
                </a:cubicBezTo>
                <a:cubicBezTo>
                  <a:pt x="192612" y="862012"/>
                  <a:pt x="-1" y="669044"/>
                  <a:pt x="-1" y="431006"/>
                </a:cubicBezTo>
                <a:lnTo>
                  <a:pt x="0" y="431006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299"/>
          <p:cNvSpPr/>
          <p:nvPr/>
        </p:nvSpPr>
        <p:spPr>
          <a:xfrm>
            <a:off x="1543050" y="4479925"/>
            <a:ext cx="276225" cy="276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5" name="Freeform 300"/>
          <p:cNvSpPr>
            <a:spLocks noEditPoints="1"/>
          </p:cNvSpPr>
          <p:nvPr/>
        </p:nvSpPr>
        <p:spPr>
          <a:xfrm>
            <a:off x="1660525" y="4465638"/>
            <a:ext cx="222250" cy="222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301"/>
          <p:cNvSpPr/>
          <p:nvPr/>
        </p:nvSpPr>
        <p:spPr>
          <a:xfrm>
            <a:off x="1849438" y="4416425"/>
            <a:ext cx="80962" cy="825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</a:cxnLst>
            <a:rect l="0" t="0" r="0" b="0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7" name="Freeform 335"/>
          <p:cNvSpPr/>
          <p:nvPr/>
        </p:nvSpPr>
        <p:spPr>
          <a:xfrm>
            <a:off x="1670050" y="2176463"/>
            <a:ext cx="101600" cy="101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336"/>
          <p:cNvSpPr>
            <a:spLocks noEditPoints="1"/>
          </p:cNvSpPr>
          <p:nvPr/>
        </p:nvSpPr>
        <p:spPr>
          <a:xfrm>
            <a:off x="1543050" y="2028825"/>
            <a:ext cx="384175" cy="3857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9" name="Freeform 369"/>
          <p:cNvSpPr>
            <a:spLocks noEditPoints="1"/>
          </p:cNvSpPr>
          <p:nvPr/>
        </p:nvSpPr>
        <p:spPr>
          <a:xfrm>
            <a:off x="7245350" y="2032000"/>
            <a:ext cx="387350" cy="3841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372"/>
          <p:cNvSpPr/>
          <p:nvPr/>
        </p:nvSpPr>
        <p:spPr>
          <a:xfrm>
            <a:off x="7265988" y="4395788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1" name="Freeform 384"/>
          <p:cNvSpPr/>
          <p:nvPr/>
        </p:nvSpPr>
        <p:spPr>
          <a:xfrm>
            <a:off x="10115550" y="4559300"/>
            <a:ext cx="185738" cy="1857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385"/>
          <p:cNvSpPr/>
          <p:nvPr/>
        </p:nvSpPr>
        <p:spPr>
          <a:xfrm>
            <a:off x="10310813" y="4432300"/>
            <a:ext cx="120650" cy="1174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3" name="Freeform 386"/>
          <p:cNvSpPr/>
          <p:nvPr/>
        </p:nvSpPr>
        <p:spPr>
          <a:xfrm>
            <a:off x="10382250" y="4360863"/>
            <a:ext cx="117475" cy="11747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387"/>
          <p:cNvSpPr/>
          <p:nvPr/>
        </p:nvSpPr>
        <p:spPr>
          <a:xfrm>
            <a:off x="10115550" y="4360863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399"/>
          <p:cNvSpPr>
            <a:spLocks noEditPoints="1"/>
          </p:cNvSpPr>
          <p:nvPr/>
        </p:nvSpPr>
        <p:spPr>
          <a:xfrm>
            <a:off x="4451350" y="4357688"/>
            <a:ext cx="384175" cy="384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6" name="Freeform 421"/>
          <p:cNvSpPr/>
          <p:nvPr/>
        </p:nvSpPr>
        <p:spPr>
          <a:xfrm>
            <a:off x="4405313" y="205740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422"/>
          <p:cNvSpPr>
            <a:spLocks noEditPoints="1"/>
          </p:cNvSpPr>
          <p:nvPr/>
        </p:nvSpPr>
        <p:spPr>
          <a:xfrm>
            <a:off x="4543425" y="2060575"/>
            <a:ext cx="246063" cy="2460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659"/>
          <p:cNvSpPr/>
          <p:nvPr/>
        </p:nvSpPr>
        <p:spPr>
          <a:xfrm>
            <a:off x="10115550" y="2032000"/>
            <a:ext cx="387350" cy="387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9" name="TextBox 13"/>
          <p:cNvSpPr txBox="1"/>
          <p:nvPr/>
        </p:nvSpPr>
        <p:spPr>
          <a:xfrm>
            <a:off x="566738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0" name="TextBox 13"/>
          <p:cNvSpPr txBox="1"/>
          <p:nvPr/>
        </p:nvSpPr>
        <p:spPr>
          <a:xfrm>
            <a:off x="1117600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1" name="TextBox 13"/>
          <p:cNvSpPr txBox="1"/>
          <p:nvPr/>
        </p:nvSpPr>
        <p:spPr>
          <a:xfrm>
            <a:off x="3427413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2" name="TextBox 13"/>
          <p:cNvSpPr txBox="1"/>
          <p:nvPr/>
        </p:nvSpPr>
        <p:spPr>
          <a:xfrm>
            <a:off x="3978275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3" name="TextBox 13"/>
          <p:cNvSpPr txBox="1"/>
          <p:nvPr/>
        </p:nvSpPr>
        <p:spPr>
          <a:xfrm>
            <a:off x="6296025" y="2874963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4" name="TextBox 13"/>
          <p:cNvSpPr txBox="1"/>
          <p:nvPr/>
        </p:nvSpPr>
        <p:spPr>
          <a:xfrm>
            <a:off x="6846888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5" name="TextBox 13"/>
          <p:cNvSpPr txBox="1"/>
          <p:nvPr/>
        </p:nvSpPr>
        <p:spPr>
          <a:xfrm>
            <a:off x="9136063" y="287496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6" name="TextBox 13"/>
          <p:cNvSpPr txBox="1"/>
          <p:nvPr/>
        </p:nvSpPr>
        <p:spPr>
          <a:xfrm>
            <a:off x="9685338" y="3225800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7" name="TextBox 13"/>
          <p:cNvSpPr txBox="1"/>
          <p:nvPr/>
        </p:nvSpPr>
        <p:spPr>
          <a:xfrm>
            <a:off x="566738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8" name="TextBox 13"/>
          <p:cNvSpPr txBox="1"/>
          <p:nvPr/>
        </p:nvSpPr>
        <p:spPr>
          <a:xfrm>
            <a:off x="1117600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69" name="TextBox 13"/>
          <p:cNvSpPr txBox="1"/>
          <p:nvPr/>
        </p:nvSpPr>
        <p:spPr>
          <a:xfrm>
            <a:off x="3427413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0" name="TextBox 13"/>
          <p:cNvSpPr txBox="1"/>
          <p:nvPr/>
        </p:nvSpPr>
        <p:spPr>
          <a:xfrm>
            <a:off x="3978275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1" name="TextBox 13"/>
          <p:cNvSpPr txBox="1"/>
          <p:nvPr/>
        </p:nvSpPr>
        <p:spPr>
          <a:xfrm>
            <a:off x="6296025" y="521652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2" name="TextBox 13"/>
          <p:cNvSpPr txBox="1"/>
          <p:nvPr/>
        </p:nvSpPr>
        <p:spPr>
          <a:xfrm>
            <a:off x="6846888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3" name="TextBox 13"/>
          <p:cNvSpPr txBox="1"/>
          <p:nvPr/>
        </p:nvSpPr>
        <p:spPr>
          <a:xfrm>
            <a:off x="9136063" y="52165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4" name="TextBox 13"/>
          <p:cNvSpPr txBox="1"/>
          <p:nvPr/>
        </p:nvSpPr>
        <p:spPr>
          <a:xfrm>
            <a:off x="9685338" y="55657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8434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18435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6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7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18438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9" name="文本框 8"/>
          <p:cNvSpPr/>
          <p:nvPr/>
        </p:nvSpPr>
        <p:spPr>
          <a:xfrm>
            <a:off x="1758950" y="2163763"/>
            <a:ext cx="1162050" cy="1630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8440" name="文本框 27"/>
          <p:cNvSpPr/>
          <p:nvPr/>
        </p:nvSpPr>
        <p:spPr>
          <a:xfrm>
            <a:off x="3841750" y="3973513"/>
            <a:ext cx="6940550" cy="334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活动预算　人员安排　时间地点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平行四边形 2"/>
          <p:cNvSpPr/>
          <p:nvPr/>
        </p:nvSpPr>
        <p:spPr>
          <a:xfrm>
            <a:off x="438150" y="0"/>
            <a:ext cx="6267450" cy="4895850"/>
          </a:xfrm>
          <a:prstGeom prst="parallelogram">
            <a:avLst>
              <a:gd name="adj" fmla="val 24998"/>
            </a:avLst>
          </a:prstGeom>
          <a:solidFill>
            <a:srgbClr val="0044A1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5" name="平行四边形 3"/>
          <p:cNvSpPr/>
          <p:nvPr/>
        </p:nvSpPr>
        <p:spPr>
          <a:xfrm>
            <a:off x="9410700" y="0"/>
            <a:ext cx="2228850" cy="4895850"/>
          </a:xfrm>
          <a:prstGeom prst="parallelogram">
            <a:avLst>
              <a:gd name="adj" fmla="val 58181"/>
            </a:avLst>
          </a:prstGeom>
          <a:solidFill>
            <a:srgbClr val="0044A1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平行四边形 4"/>
          <p:cNvSpPr/>
          <p:nvPr/>
        </p:nvSpPr>
        <p:spPr>
          <a:xfrm>
            <a:off x="9686925" y="361950"/>
            <a:ext cx="2228850" cy="4895850"/>
          </a:xfrm>
          <a:prstGeom prst="parallelogram">
            <a:avLst>
              <a:gd name="adj" fmla="val 58181"/>
            </a:avLst>
          </a:prstGeom>
          <a:solidFill>
            <a:srgbClr val="0044A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TextBox 15"/>
          <p:cNvSpPr txBox="1"/>
          <p:nvPr/>
        </p:nvSpPr>
        <p:spPr>
          <a:xfrm>
            <a:off x="593725" y="5353050"/>
            <a:ext cx="190817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r>
              <a:rPr lang="zh-CN" altLang="zh-CN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23558" name="TextBox 16"/>
          <p:cNvSpPr txBox="1"/>
          <p:nvPr/>
        </p:nvSpPr>
        <p:spPr>
          <a:xfrm>
            <a:off x="774700" y="5748338"/>
            <a:ext cx="3302000" cy="738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3559" name="矩形 8"/>
          <p:cNvSpPr/>
          <p:nvPr/>
        </p:nvSpPr>
        <p:spPr>
          <a:xfrm>
            <a:off x="5619750" y="5537200"/>
            <a:ext cx="6572250" cy="762000"/>
          </a:xfrm>
          <a:custGeom>
            <a:avLst/>
            <a:gdLst/>
            <a:ahLst/>
            <a:cxnLst>
              <a:cxn ang="0">
                <a:pos x="1042842" y="0"/>
              </a:cxn>
              <a:cxn ang="0">
                <a:pos x="9191912" y="0"/>
              </a:cxn>
              <a:cxn ang="0">
                <a:pos x="9191912" y="755520"/>
              </a:cxn>
              <a:cxn ang="0">
                <a:pos x="0" y="775004"/>
              </a:cxn>
              <a:cxn ang="0">
                <a:pos x="1042842" y="0"/>
              </a:cxn>
            </a:cxnLst>
            <a:rect l="0" t="0" r="0" b="0"/>
            <a:pathLst>
              <a:path w="5876925" h="757714">
                <a:moveTo>
                  <a:pt x="666750" y="0"/>
                </a:moveTo>
                <a:lnTo>
                  <a:pt x="5876925" y="0"/>
                </a:lnTo>
                <a:lnTo>
                  <a:pt x="5876925" y="738664"/>
                </a:lnTo>
                <a:lnTo>
                  <a:pt x="0" y="757714"/>
                </a:lnTo>
                <a:lnTo>
                  <a:pt x="66675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3875" y="4360863"/>
            <a:ext cx="2020888" cy="1125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1400" y="4371975"/>
            <a:ext cx="1757363" cy="111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2938" y="3292475"/>
            <a:ext cx="1689100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8675" y="3297238"/>
            <a:ext cx="1930400" cy="104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2100263"/>
            <a:ext cx="1963738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矩形 21"/>
          <p:cNvSpPr/>
          <p:nvPr/>
        </p:nvSpPr>
        <p:spPr>
          <a:xfrm>
            <a:off x="612775" y="3292475"/>
            <a:ext cx="1300163" cy="10795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矩形 22"/>
          <p:cNvSpPr/>
          <p:nvPr/>
        </p:nvSpPr>
        <p:spPr>
          <a:xfrm>
            <a:off x="3582988" y="3292475"/>
            <a:ext cx="1411287" cy="1079500"/>
          </a:xfrm>
          <a:prstGeom prst="rect">
            <a:avLst/>
          </a:prstGeom>
          <a:solidFill>
            <a:srgbClr val="0A4383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矩形 23"/>
          <p:cNvSpPr/>
          <p:nvPr/>
        </p:nvSpPr>
        <p:spPr>
          <a:xfrm>
            <a:off x="4994275" y="3292475"/>
            <a:ext cx="1354138" cy="1079500"/>
          </a:xfrm>
          <a:prstGeom prst="rect">
            <a:avLst/>
          </a:prstGeom>
          <a:solidFill>
            <a:srgbClr val="59595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矩形 24"/>
          <p:cNvSpPr/>
          <p:nvPr/>
        </p:nvSpPr>
        <p:spPr>
          <a:xfrm>
            <a:off x="7829550" y="3292475"/>
            <a:ext cx="1924050" cy="107950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9226" name="图片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8413" y="3292475"/>
            <a:ext cx="1481137" cy="1079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7" name="组合 26"/>
          <p:cNvGrpSpPr/>
          <p:nvPr/>
        </p:nvGrpSpPr>
        <p:grpSpPr>
          <a:xfrm>
            <a:off x="508000" y="2676525"/>
            <a:ext cx="2754313" cy="585788"/>
            <a:chOff x="0" y="0"/>
            <a:chExt cx="2754035" cy="584775"/>
          </a:xfrm>
        </p:grpSpPr>
        <p:sp>
          <p:nvSpPr>
            <p:cNvPr id="9228" name="文本框 27"/>
            <p:cNvSpPr txBox="1"/>
            <p:nvPr/>
          </p:nvSpPr>
          <p:spPr>
            <a:xfrm>
              <a:off x="0" y="0"/>
              <a:ext cx="203165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3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29" name="文本框 28"/>
            <p:cNvSpPr txBox="1"/>
            <p:nvPr/>
          </p:nvSpPr>
          <p:spPr>
            <a:xfrm>
              <a:off x="1925658" y="61554"/>
              <a:ext cx="82837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grpSp>
        <p:nvGrpSpPr>
          <p:cNvPr id="9230" name="组合 29"/>
          <p:cNvGrpSpPr/>
          <p:nvPr/>
        </p:nvGrpSpPr>
        <p:grpSpPr>
          <a:xfrm>
            <a:off x="601663" y="3732213"/>
            <a:ext cx="1497012" cy="622300"/>
            <a:chOff x="0" y="0"/>
            <a:chExt cx="1496359" cy="623129"/>
          </a:xfrm>
        </p:grpSpPr>
        <p:sp>
          <p:nvSpPr>
            <p:cNvPr id="9231" name="文本框 30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2" name="文本框 31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33" name="文本框 32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38" name="组合 37"/>
          <p:cNvGrpSpPr/>
          <p:nvPr/>
        </p:nvGrpSpPr>
        <p:grpSpPr>
          <a:xfrm>
            <a:off x="3498850" y="5489575"/>
            <a:ext cx="1495425" cy="623888"/>
            <a:chOff x="0" y="0"/>
            <a:chExt cx="1496359" cy="623129"/>
          </a:xfrm>
        </p:grpSpPr>
        <p:sp>
          <p:nvSpPr>
            <p:cNvPr id="9239" name="文本框 38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0" name="文本框 39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1" name="文本框 40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42" name="组合 41"/>
          <p:cNvGrpSpPr/>
          <p:nvPr/>
        </p:nvGrpSpPr>
        <p:grpSpPr>
          <a:xfrm>
            <a:off x="6958013" y="2216150"/>
            <a:ext cx="1497012" cy="622300"/>
            <a:chOff x="0" y="0"/>
            <a:chExt cx="1496359" cy="623129"/>
          </a:xfrm>
        </p:grpSpPr>
        <p:sp>
          <p:nvSpPr>
            <p:cNvPr id="9243" name="文本框 42"/>
            <p:cNvSpPr txBox="1"/>
            <p:nvPr/>
          </p:nvSpPr>
          <p:spPr>
            <a:xfrm>
              <a:off x="0" y="0"/>
              <a:ext cx="60586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4" name="文本框 43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5" name="文本框 44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46" name="组合 45"/>
          <p:cNvGrpSpPr/>
          <p:nvPr/>
        </p:nvGrpSpPr>
        <p:grpSpPr>
          <a:xfrm>
            <a:off x="8904288" y="4427538"/>
            <a:ext cx="1497012" cy="623887"/>
            <a:chOff x="0" y="0"/>
            <a:chExt cx="1496359" cy="623129"/>
          </a:xfrm>
        </p:grpSpPr>
        <p:sp>
          <p:nvSpPr>
            <p:cNvPr id="9247" name="文本框 46"/>
            <p:cNvSpPr txBox="1"/>
            <p:nvPr/>
          </p:nvSpPr>
          <p:spPr>
            <a:xfrm>
              <a:off x="0" y="0"/>
              <a:ext cx="605866" cy="4826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24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8" name="文本框 47"/>
            <p:cNvSpPr txBox="1"/>
            <p:nvPr/>
          </p:nvSpPr>
          <p:spPr>
            <a:xfrm>
              <a:off x="459376" y="135374"/>
              <a:ext cx="1036983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zh-CN" altLang="zh-CN" sz="12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  <p:sp>
          <p:nvSpPr>
            <p:cNvPr id="9249" name="文本框 48"/>
            <p:cNvSpPr txBox="1"/>
            <p:nvPr/>
          </p:nvSpPr>
          <p:spPr>
            <a:xfrm>
              <a:off x="9284" y="361519"/>
              <a:ext cx="138381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eaLnBrk="1" hangingPunct="1"/>
              <a:r>
                <a:rPr lang="en-US" altLang="zh-CN" sz="11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TITLE</a:t>
              </a:r>
              <a:endPara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50" name="文本框 78"/>
          <p:cNvSpPr txBox="1"/>
          <p:nvPr/>
        </p:nvSpPr>
        <p:spPr>
          <a:xfrm>
            <a:off x="511175" y="342900"/>
            <a:ext cx="515620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sz="2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2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8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sz="28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251" name="图片 5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2050" y="3292475"/>
            <a:ext cx="1590675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20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458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458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24584" name="Straight Connector 10"/>
          <p:cNvCxnSpPr/>
          <p:nvPr/>
        </p:nvCxnSpPr>
        <p:spPr>
          <a:xfrm>
            <a:off x="2122488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5" name="Straight Connector 5"/>
          <p:cNvCxnSpPr/>
          <p:nvPr/>
        </p:nvCxnSpPr>
        <p:spPr>
          <a:xfrm>
            <a:off x="850900" y="2946400"/>
            <a:ext cx="1085850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24586" name="Straight Connector 25"/>
          <p:cNvCxnSpPr/>
          <p:nvPr/>
        </p:nvCxnSpPr>
        <p:spPr>
          <a:xfrm>
            <a:off x="10198100" y="2946400"/>
            <a:ext cx="1085850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4587" name="Straight Connector 14"/>
          <p:cNvCxnSpPr/>
          <p:nvPr/>
        </p:nvCxnSpPr>
        <p:spPr>
          <a:xfrm>
            <a:off x="3735388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8" name="Straight Connector 17"/>
          <p:cNvCxnSpPr/>
          <p:nvPr/>
        </p:nvCxnSpPr>
        <p:spPr>
          <a:xfrm>
            <a:off x="5356225" y="2946400"/>
            <a:ext cx="1420813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89" name="Straight Connector 20"/>
          <p:cNvCxnSpPr/>
          <p:nvPr/>
        </p:nvCxnSpPr>
        <p:spPr>
          <a:xfrm>
            <a:off x="6962775" y="2946400"/>
            <a:ext cx="1420813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90" name="Straight Connector 23"/>
          <p:cNvCxnSpPr/>
          <p:nvPr/>
        </p:nvCxnSpPr>
        <p:spPr>
          <a:xfrm>
            <a:off x="8589963" y="2946400"/>
            <a:ext cx="1420812" cy="0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91" name="TextBox 29"/>
          <p:cNvSpPr txBox="1"/>
          <p:nvPr/>
        </p:nvSpPr>
        <p:spPr>
          <a:xfrm>
            <a:off x="148113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2000</a:t>
            </a:r>
          </a:p>
        </p:txBody>
      </p:sp>
      <p:sp>
        <p:nvSpPr>
          <p:cNvPr id="24592" name="TextBox 30"/>
          <p:cNvSpPr txBox="1"/>
          <p:nvPr/>
        </p:nvSpPr>
        <p:spPr>
          <a:xfrm>
            <a:off x="3098800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2002</a:t>
            </a:r>
          </a:p>
        </p:txBody>
      </p:sp>
      <p:sp>
        <p:nvSpPr>
          <p:cNvPr id="24593" name="TextBox 31"/>
          <p:cNvSpPr txBox="1"/>
          <p:nvPr/>
        </p:nvSpPr>
        <p:spPr>
          <a:xfrm>
            <a:off x="4705350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2004</a:t>
            </a:r>
          </a:p>
        </p:txBody>
      </p:sp>
      <p:sp>
        <p:nvSpPr>
          <p:cNvPr id="24594" name="TextBox 32"/>
          <p:cNvSpPr txBox="1"/>
          <p:nvPr/>
        </p:nvSpPr>
        <p:spPr>
          <a:xfrm>
            <a:off x="633253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2006</a:t>
            </a:r>
          </a:p>
        </p:txBody>
      </p:sp>
      <p:sp>
        <p:nvSpPr>
          <p:cNvPr id="24595" name="TextBox 33"/>
          <p:cNvSpPr txBox="1"/>
          <p:nvPr/>
        </p:nvSpPr>
        <p:spPr>
          <a:xfrm>
            <a:off x="7939088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24596" name="TextBox 34"/>
          <p:cNvSpPr txBox="1"/>
          <p:nvPr/>
        </p:nvSpPr>
        <p:spPr>
          <a:xfrm>
            <a:off x="9566275" y="2314575"/>
            <a:ext cx="1095375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 eaLnBrk="1" hangingPunct="1"/>
            <a:r>
              <a:rPr lang="en-US" altLang="zh-CN" sz="31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cxnSp>
        <p:nvCxnSpPr>
          <p:cNvPr id="24597" name="Straight Connector 36"/>
          <p:cNvCxnSpPr/>
          <p:nvPr/>
        </p:nvCxnSpPr>
        <p:spPr>
          <a:xfrm>
            <a:off x="202882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98" name="Oval 39"/>
          <p:cNvSpPr/>
          <p:nvPr/>
        </p:nvSpPr>
        <p:spPr>
          <a:xfrm>
            <a:off x="1616075" y="4008438"/>
            <a:ext cx="827088" cy="827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599" name="Straight Connector 43"/>
          <p:cNvCxnSpPr/>
          <p:nvPr/>
        </p:nvCxnSpPr>
        <p:spPr>
          <a:xfrm>
            <a:off x="3646488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0" name="Oval 45"/>
          <p:cNvSpPr/>
          <p:nvPr/>
        </p:nvSpPr>
        <p:spPr>
          <a:xfrm>
            <a:off x="3232150" y="4008438"/>
            <a:ext cx="827088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1" name="Straight Connector 48"/>
          <p:cNvCxnSpPr/>
          <p:nvPr/>
        </p:nvCxnSpPr>
        <p:spPr>
          <a:xfrm>
            <a:off x="5253038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2" name="Oval 50"/>
          <p:cNvSpPr/>
          <p:nvPr/>
        </p:nvSpPr>
        <p:spPr>
          <a:xfrm>
            <a:off x="4838700" y="4008438"/>
            <a:ext cx="828675" cy="827087"/>
          </a:xfrm>
          <a:prstGeom prst="ellipse">
            <a:avLst/>
          </a:prstGeom>
          <a:solidFill>
            <a:srgbClr val="0A4383"/>
          </a:solidFill>
          <a:ln w="9525" cap="flat" cmpd="sng">
            <a:solidFill>
              <a:srgbClr val="1C8EE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3" name="Straight Connector 53"/>
          <p:cNvCxnSpPr/>
          <p:nvPr/>
        </p:nvCxnSpPr>
        <p:spPr>
          <a:xfrm>
            <a:off x="688022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4" name="Oval 55"/>
          <p:cNvSpPr/>
          <p:nvPr/>
        </p:nvSpPr>
        <p:spPr>
          <a:xfrm>
            <a:off x="6465888" y="4008438"/>
            <a:ext cx="828675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5" name="Straight Connector 58"/>
          <p:cNvCxnSpPr/>
          <p:nvPr/>
        </p:nvCxnSpPr>
        <p:spPr>
          <a:xfrm>
            <a:off x="8486775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6" name="Oval 60"/>
          <p:cNvSpPr/>
          <p:nvPr/>
        </p:nvSpPr>
        <p:spPr>
          <a:xfrm>
            <a:off x="8072438" y="4008438"/>
            <a:ext cx="828675" cy="827087"/>
          </a:xfrm>
          <a:prstGeom prst="ellipse">
            <a:avLst/>
          </a:prstGeom>
          <a:solidFill>
            <a:srgbClr val="0A4383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4607" name="Straight Connector 63"/>
          <p:cNvCxnSpPr/>
          <p:nvPr/>
        </p:nvCxnSpPr>
        <p:spPr>
          <a:xfrm>
            <a:off x="10113963" y="3049588"/>
            <a:ext cx="0" cy="954087"/>
          </a:xfrm>
          <a:prstGeom prst="line">
            <a:avLst/>
          </a:prstGeom>
          <a:ln w="19050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608" name="Oval 65"/>
          <p:cNvSpPr/>
          <p:nvPr/>
        </p:nvSpPr>
        <p:spPr>
          <a:xfrm>
            <a:off x="9699625" y="4008438"/>
            <a:ext cx="828675" cy="827087"/>
          </a:xfrm>
          <a:prstGeom prst="ellipse">
            <a:avLst/>
          </a:prstGeom>
          <a:solidFill>
            <a:srgbClr val="018DC9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en-US" altLang="zh-CN" sz="3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9" name="Freeform 116"/>
          <p:cNvSpPr>
            <a:spLocks noEditPoints="1"/>
          </p:cNvSpPr>
          <p:nvPr/>
        </p:nvSpPr>
        <p:spPr>
          <a:xfrm>
            <a:off x="1822450" y="4256088"/>
            <a:ext cx="41275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101"/>
          <p:cNvSpPr>
            <a:spLocks noEditPoints="1"/>
          </p:cNvSpPr>
          <p:nvPr/>
        </p:nvSpPr>
        <p:spPr>
          <a:xfrm>
            <a:off x="3417888" y="4211638"/>
            <a:ext cx="457200" cy="422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157"/>
          <p:cNvSpPr>
            <a:spLocks noEditPoints="1"/>
          </p:cNvSpPr>
          <p:nvPr/>
        </p:nvSpPr>
        <p:spPr>
          <a:xfrm>
            <a:off x="5073650" y="4224338"/>
            <a:ext cx="357188" cy="3952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145"/>
          <p:cNvSpPr>
            <a:spLocks noChangeAspect="1"/>
          </p:cNvSpPr>
          <p:nvPr/>
        </p:nvSpPr>
        <p:spPr>
          <a:xfrm>
            <a:off x="6650038" y="4224338"/>
            <a:ext cx="460375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157"/>
          <p:cNvSpPr>
            <a:spLocks noChangeAspect="1" noEditPoints="1"/>
          </p:cNvSpPr>
          <p:nvPr/>
        </p:nvSpPr>
        <p:spPr>
          <a:xfrm>
            <a:off x="8324850" y="4224338"/>
            <a:ext cx="323850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109"/>
          <p:cNvSpPr>
            <a:spLocks noChangeAspect="1" noEditPoints="1"/>
          </p:cNvSpPr>
          <p:nvPr/>
        </p:nvSpPr>
        <p:spPr>
          <a:xfrm>
            <a:off x="9907588" y="4248150"/>
            <a:ext cx="412750" cy="349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TextBox 13"/>
          <p:cNvSpPr txBox="1"/>
          <p:nvPr/>
        </p:nvSpPr>
        <p:spPr>
          <a:xfrm>
            <a:off x="1273175" y="4976813"/>
            <a:ext cx="137636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6" name="TextBox 13"/>
          <p:cNvSpPr txBox="1"/>
          <p:nvPr/>
        </p:nvSpPr>
        <p:spPr>
          <a:xfrm>
            <a:off x="1273175" y="5272088"/>
            <a:ext cx="1506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7" name="TextBox 13"/>
          <p:cNvSpPr txBox="1"/>
          <p:nvPr/>
        </p:nvSpPr>
        <p:spPr>
          <a:xfrm>
            <a:off x="295751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8" name="TextBox 13"/>
          <p:cNvSpPr txBox="1"/>
          <p:nvPr/>
        </p:nvSpPr>
        <p:spPr>
          <a:xfrm>
            <a:off x="2957513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19" name="TextBox 13"/>
          <p:cNvSpPr txBox="1"/>
          <p:nvPr/>
        </p:nvSpPr>
        <p:spPr>
          <a:xfrm>
            <a:off x="456406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0" name="TextBox 13"/>
          <p:cNvSpPr txBox="1"/>
          <p:nvPr/>
        </p:nvSpPr>
        <p:spPr>
          <a:xfrm>
            <a:off x="4564063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1" name="TextBox 13"/>
          <p:cNvSpPr txBox="1"/>
          <p:nvPr/>
        </p:nvSpPr>
        <p:spPr>
          <a:xfrm>
            <a:off x="6191250" y="4976813"/>
            <a:ext cx="137795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2" name="TextBox 13"/>
          <p:cNvSpPr txBox="1"/>
          <p:nvPr/>
        </p:nvSpPr>
        <p:spPr>
          <a:xfrm>
            <a:off x="6191250" y="5272088"/>
            <a:ext cx="15081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3" name="TextBox 13"/>
          <p:cNvSpPr txBox="1"/>
          <p:nvPr/>
        </p:nvSpPr>
        <p:spPr>
          <a:xfrm>
            <a:off x="7820025" y="4976813"/>
            <a:ext cx="137636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4" name="TextBox 13"/>
          <p:cNvSpPr txBox="1"/>
          <p:nvPr/>
        </p:nvSpPr>
        <p:spPr>
          <a:xfrm>
            <a:off x="7820025" y="5272088"/>
            <a:ext cx="1506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5" name="TextBox 13"/>
          <p:cNvSpPr txBox="1"/>
          <p:nvPr/>
        </p:nvSpPr>
        <p:spPr>
          <a:xfrm>
            <a:off x="9447213" y="4976813"/>
            <a:ext cx="1376362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6" name="TextBox 13"/>
          <p:cNvSpPr txBox="1"/>
          <p:nvPr/>
        </p:nvSpPr>
        <p:spPr>
          <a:xfrm>
            <a:off x="9447213" y="5272088"/>
            <a:ext cx="1506537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7" name="椭圆 58"/>
          <p:cNvSpPr/>
          <p:nvPr/>
        </p:nvSpPr>
        <p:spPr>
          <a:xfrm>
            <a:off x="1939925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8" name="椭圆 59"/>
          <p:cNvSpPr/>
          <p:nvPr/>
        </p:nvSpPr>
        <p:spPr>
          <a:xfrm>
            <a:off x="3557588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29" name="椭圆 60"/>
          <p:cNvSpPr/>
          <p:nvPr/>
        </p:nvSpPr>
        <p:spPr>
          <a:xfrm>
            <a:off x="5164138" y="2870200"/>
            <a:ext cx="173037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0" name="椭圆 61"/>
          <p:cNvSpPr/>
          <p:nvPr/>
        </p:nvSpPr>
        <p:spPr>
          <a:xfrm>
            <a:off x="6788150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1" name="椭圆 62"/>
          <p:cNvSpPr/>
          <p:nvPr/>
        </p:nvSpPr>
        <p:spPr>
          <a:xfrm>
            <a:off x="8391525" y="2870200"/>
            <a:ext cx="171450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32" name="椭圆 63"/>
          <p:cNvSpPr/>
          <p:nvPr/>
        </p:nvSpPr>
        <p:spPr>
          <a:xfrm>
            <a:off x="10017125" y="2870200"/>
            <a:ext cx="173038" cy="171450"/>
          </a:xfrm>
          <a:prstGeom prst="ellipse">
            <a:avLst/>
          </a:prstGeom>
          <a:noFill/>
          <a:ln w="28575" cap="flat" cmpd="sng">
            <a:solidFill>
              <a:srgbClr val="ADBAC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682" tIns="60841" rIns="121682" bIns="60841" anchor="t"/>
          <a:lstStyle/>
          <a:p>
            <a:pPr lvl="0" algn="ctr" eaLnBrk="1" hangingPunct="1"/>
            <a:endParaRPr lang="zh-CN" altLang="en-US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5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21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5606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5607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Rectangle 22"/>
          <p:cNvSpPr/>
          <p:nvPr/>
        </p:nvSpPr>
        <p:spPr>
          <a:xfrm>
            <a:off x="1503363" y="2419350"/>
            <a:ext cx="4857750" cy="29686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defTabSz="1219200" eaLnBrk="1" hangingPunct="1"/>
            <a:endParaRPr lang="en-US" altLang="zh-CN" sz="23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09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2071688"/>
            <a:ext cx="7446963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0" name="Freeform 34"/>
          <p:cNvSpPr/>
          <p:nvPr/>
        </p:nvSpPr>
        <p:spPr>
          <a:xfrm rot="10800000" flipH="1" flipV="1">
            <a:off x="5715000" y="4905375"/>
            <a:ext cx="2338388" cy="635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799014" y="0"/>
              </a:cxn>
              <a:cxn ang="0">
                <a:pos x="21714148" y="1240235"/>
              </a:cxn>
            </a:cxnLst>
            <a:rect l="0" t="0" r="0" b="0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35"/>
          <p:cNvSpPr/>
          <p:nvPr/>
        </p:nvSpPr>
        <p:spPr>
          <a:xfrm rot="-10800000" flipH="1">
            <a:off x="5715000" y="2555875"/>
            <a:ext cx="2338388" cy="635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799014" y="0"/>
              </a:cxn>
              <a:cxn ang="0">
                <a:pos x="21714148" y="1240235"/>
              </a:cxn>
            </a:cxnLst>
            <a:rect l="0" t="0" r="0" b="0"/>
            <a:pathLst>
              <a:path w="1112520" h="508000">
                <a:moveTo>
                  <a:pt x="0" y="0"/>
                </a:moveTo>
                <a:lnTo>
                  <a:pt x="604520" y="0"/>
                </a:lnTo>
                <a:lnTo>
                  <a:pt x="1112520" y="508000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2" name="Freeform 61"/>
          <p:cNvSpPr/>
          <p:nvPr/>
        </p:nvSpPr>
        <p:spPr>
          <a:xfrm rot="-10800000" flipH="1">
            <a:off x="5715000" y="4022725"/>
            <a:ext cx="23383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103"/>
              </a:cxn>
            </a:cxnLst>
            <a:rect l="0" t="0" r="0" b="0"/>
            <a:pathLst>
              <a:path w="9960" h="3954">
                <a:moveTo>
                  <a:pt x="0" y="0"/>
                </a:moveTo>
                <a:lnTo>
                  <a:pt x="5310" y="0"/>
                </a:lnTo>
                <a:lnTo>
                  <a:pt x="9960" y="3954"/>
                </a:lnTo>
              </a:path>
            </a:pathLst>
          </a:custGeom>
          <a:noFill/>
          <a:ln w="38100" cap="flat" cmpd="sng">
            <a:solidFill>
              <a:srgbClr val="969696"/>
            </a:solidFill>
            <a:prstDash val="solid"/>
            <a:round/>
            <a:headEnd type="none" w="med" len="med"/>
            <a:tailEnd type="oval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3" name="TextBox 13"/>
          <p:cNvSpPr txBox="1"/>
          <p:nvPr/>
        </p:nvSpPr>
        <p:spPr>
          <a:xfrm>
            <a:off x="8313738" y="229552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TextBox 13"/>
          <p:cNvSpPr txBox="1"/>
          <p:nvPr/>
        </p:nvSpPr>
        <p:spPr>
          <a:xfrm>
            <a:off x="8318500" y="258127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TextBox 13"/>
          <p:cNvSpPr txBox="1"/>
          <p:nvPr/>
        </p:nvSpPr>
        <p:spPr>
          <a:xfrm>
            <a:off x="8313738" y="3702050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6" name="TextBox 13"/>
          <p:cNvSpPr txBox="1"/>
          <p:nvPr/>
        </p:nvSpPr>
        <p:spPr>
          <a:xfrm>
            <a:off x="8318500" y="39878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TextBox 13"/>
          <p:cNvSpPr txBox="1"/>
          <p:nvPr/>
        </p:nvSpPr>
        <p:spPr>
          <a:xfrm>
            <a:off x="8313738" y="5270500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TextBox 13"/>
          <p:cNvSpPr txBox="1"/>
          <p:nvPr/>
        </p:nvSpPr>
        <p:spPr>
          <a:xfrm>
            <a:off x="8318500" y="555625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5619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088" y="2462213"/>
            <a:ext cx="4735512" cy="3001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3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22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2663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2663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2" name="Shape 2729"/>
          <p:cNvSpPr/>
          <p:nvPr/>
        </p:nvSpPr>
        <p:spPr>
          <a:xfrm>
            <a:off x="1511300" y="3730625"/>
            <a:ext cx="2147888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Shape 2730"/>
          <p:cNvSpPr/>
          <p:nvPr/>
        </p:nvSpPr>
        <p:spPr>
          <a:xfrm>
            <a:off x="3846513" y="3730625"/>
            <a:ext cx="2147887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4" name="Shape 2731"/>
          <p:cNvSpPr/>
          <p:nvPr/>
        </p:nvSpPr>
        <p:spPr>
          <a:xfrm>
            <a:off x="6181725" y="3730625"/>
            <a:ext cx="2146300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5" name="Shape 2732"/>
          <p:cNvSpPr/>
          <p:nvPr/>
        </p:nvSpPr>
        <p:spPr>
          <a:xfrm>
            <a:off x="8504238" y="3730625"/>
            <a:ext cx="2147887" cy="1098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600" h="2160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6" name="Shape 2733"/>
          <p:cNvSpPr/>
          <p:nvPr/>
        </p:nvSpPr>
        <p:spPr>
          <a:xfrm>
            <a:off x="2908300" y="4130675"/>
            <a:ext cx="1701800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Shape 2734"/>
          <p:cNvSpPr/>
          <p:nvPr/>
        </p:nvSpPr>
        <p:spPr>
          <a:xfrm>
            <a:off x="5241925" y="4130675"/>
            <a:ext cx="1703388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8" name="Shape 2735"/>
          <p:cNvSpPr/>
          <p:nvPr/>
        </p:nvSpPr>
        <p:spPr>
          <a:xfrm>
            <a:off x="7566025" y="4130675"/>
            <a:ext cx="1703388" cy="285750"/>
          </a:xfrm>
          <a:custGeom>
            <a:avLst/>
            <a:gdLst/>
            <a:ahLst/>
            <a:cxnLst>
              <a:cxn ang="0">
                <a:pos x="2147483647" y="330790987"/>
              </a:cxn>
              <a:cxn ang="0">
                <a:pos x="2147483647" y="661581973"/>
              </a:cxn>
              <a:cxn ang="0">
                <a:pos x="2147483647" y="661581973"/>
              </a:cxn>
              <a:cxn ang="0">
                <a:pos x="0" y="330790987"/>
              </a:cxn>
              <a:cxn ang="0">
                <a:pos x="0" y="33079098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30790987"/>
              </a:cxn>
              <a:cxn ang="0">
                <a:pos x="2147483647" y="33079098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44546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TextBox 13"/>
          <p:cNvSpPr txBox="1"/>
          <p:nvPr/>
        </p:nvSpPr>
        <p:spPr>
          <a:xfrm>
            <a:off x="1765300" y="24780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0" name="TextBox 13"/>
          <p:cNvSpPr txBox="1"/>
          <p:nvPr/>
        </p:nvSpPr>
        <p:spPr>
          <a:xfrm>
            <a:off x="1768475" y="2763838"/>
            <a:ext cx="147478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1" name="TextBox 13"/>
          <p:cNvSpPr txBox="1"/>
          <p:nvPr/>
        </p:nvSpPr>
        <p:spPr>
          <a:xfrm>
            <a:off x="4113213" y="24780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2" name="TextBox 13"/>
          <p:cNvSpPr txBox="1"/>
          <p:nvPr/>
        </p:nvSpPr>
        <p:spPr>
          <a:xfrm>
            <a:off x="4116388" y="2763838"/>
            <a:ext cx="1474787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3" name="TextBox 13"/>
          <p:cNvSpPr txBox="1"/>
          <p:nvPr/>
        </p:nvSpPr>
        <p:spPr>
          <a:xfrm>
            <a:off x="6461125" y="24780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4" name="TextBox 13"/>
          <p:cNvSpPr txBox="1"/>
          <p:nvPr/>
        </p:nvSpPr>
        <p:spPr>
          <a:xfrm>
            <a:off x="6464300" y="2763838"/>
            <a:ext cx="147478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5" name="TextBox 13"/>
          <p:cNvSpPr txBox="1"/>
          <p:nvPr/>
        </p:nvSpPr>
        <p:spPr>
          <a:xfrm>
            <a:off x="8809038" y="24780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6" name="TextBox 13"/>
          <p:cNvSpPr txBox="1"/>
          <p:nvPr/>
        </p:nvSpPr>
        <p:spPr>
          <a:xfrm>
            <a:off x="8813800" y="2763838"/>
            <a:ext cx="14732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7" name="矩形 30"/>
          <p:cNvSpPr/>
          <p:nvPr/>
        </p:nvSpPr>
        <p:spPr>
          <a:xfrm>
            <a:off x="1951038" y="5346700"/>
            <a:ext cx="8459787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矩形 17"/>
          <p:cNvSpPr/>
          <p:nvPr/>
        </p:nvSpPr>
        <p:spPr>
          <a:xfrm rot="-5400000">
            <a:off x="5010150" y="-1030287"/>
            <a:ext cx="2212975" cy="12192000"/>
          </a:xfrm>
          <a:prstGeom prst="rect">
            <a:avLst/>
          </a:prstGeom>
          <a:solidFill>
            <a:srgbClr val="018DC9">
              <a:alpha val="89803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1" name="TextBox 6"/>
          <p:cNvSpPr txBox="1"/>
          <p:nvPr/>
        </p:nvSpPr>
        <p:spPr>
          <a:xfrm>
            <a:off x="1658938" y="-457200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1" hangingPunct="1"/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文本框 36"/>
          <p:cNvSpPr txBox="1"/>
          <p:nvPr/>
        </p:nvSpPr>
        <p:spPr>
          <a:xfrm>
            <a:off x="4229100" y="5446713"/>
            <a:ext cx="4005263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dist" eaLnBrk="1" hangingPunct="1"/>
            <a:r>
              <a:rPr lang="en-US" altLang="zh-CN" sz="2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YOUR </a:t>
            </a:r>
            <a:r>
              <a:rPr lang="en-US" altLang="zh-CN" sz="1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ATTENTION</a:t>
            </a:r>
            <a:endParaRPr lang="zh-CN" altLang="en-US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653" name="文本框 92"/>
          <p:cNvSpPr txBox="1"/>
          <p:nvPr/>
        </p:nvSpPr>
        <p:spPr>
          <a:xfrm>
            <a:off x="4229100" y="4364038"/>
            <a:ext cx="5308600" cy="1108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感谢指导！</a:t>
            </a:r>
          </a:p>
        </p:txBody>
      </p:sp>
    </p:spTree>
  </p:cSld>
  <p:clrMapOvr>
    <a:masterClrMapping/>
  </p:clrMapOvr>
  <p:transition spd="slow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098" name="组合 26"/>
          <p:cNvGrpSpPr/>
          <p:nvPr/>
        </p:nvGrpSpPr>
        <p:grpSpPr>
          <a:xfrm>
            <a:off x="-92075" y="2354580"/>
            <a:ext cx="12379325" cy="1543050"/>
            <a:chOff x="0" y="0"/>
            <a:chExt cx="12382501" cy="1543050"/>
          </a:xfrm>
        </p:grpSpPr>
        <p:sp>
          <p:nvSpPr>
            <p:cNvPr id="4099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0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1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4102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文本框 8"/>
          <p:cNvSpPr/>
          <p:nvPr/>
        </p:nvSpPr>
        <p:spPr>
          <a:xfrm>
            <a:off x="1814513" y="2209800"/>
            <a:ext cx="1163637" cy="1631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4104" name="文本框 27"/>
          <p:cNvSpPr/>
          <p:nvPr/>
        </p:nvSpPr>
        <p:spPr>
          <a:xfrm>
            <a:off x="3841750" y="3973513"/>
            <a:ext cx="6183313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市场现状分析　　发展状况分析　竞争对手分析　自身分析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5087" y="0"/>
            <a:ext cx="12257087" cy="692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矩形 6"/>
          <p:cNvSpPr/>
          <p:nvPr/>
        </p:nvSpPr>
        <p:spPr>
          <a:xfrm>
            <a:off x="4452938" y="2133600"/>
            <a:ext cx="809625" cy="808038"/>
          </a:xfrm>
          <a:prstGeom prst="rect">
            <a:avLst/>
          </a:prstGeom>
          <a:solidFill>
            <a:srgbClr val="FFC000">
              <a:alpha val="79999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3" name="剪去单角的矩形 2"/>
          <p:cNvSpPr/>
          <p:nvPr/>
        </p:nvSpPr>
        <p:spPr>
          <a:xfrm>
            <a:off x="4857750" y="2438400"/>
            <a:ext cx="6267450" cy="3376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71327" y="0"/>
              </a:cxn>
              <a:cxn ang="0">
                <a:pos x="6267450" y="696123"/>
              </a:cxn>
              <a:cxn ang="0">
                <a:pos x="6267450" y="3376613"/>
              </a:cxn>
              <a:cxn ang="0">
                <a:pos x="0" y="3376613"/>
              </a:cxn>
              <a:cxn ang="0">
                <a:pos x="0" y="0"/>
              </a:cxn>
            </a:cxnLst>
            <a:rect l="0" t="0" r="0" b="0"/>
            <a:pathLst>
              <a:path w="6267450" h="3376613">
                <a:moveTo>
                  <a:pt x="0" y="0"/>
                </a:moveTo>
                <a:lnTo>
                  <a:pt x="5571327" y="0"/>
                </a:lnTo>
                <a:lnTo>
                  <a:pt x="6267450" y="696123"/>
                </a:lnTo>
                <a:lnTo>
                  <a:pt x="6267450" y="3376613"/>
                </a:lnTo>
                <a:lnTo>
                  <a:pt x="0" y="3376613"/>
                </a:lnTo>
                <a:lnTo>
                  <a:pt x="0" y="0"/>
                </a:lnTo>
                <a:close/>
              </a:path>
            </a:pathLst>
          </a:custGeom>
          <a:solidFill>
            <a:srgbClr val="0044A1">
              <a:alpha val="76077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TextBox 15"/>
          <p:cNvSpPr txBox="1"/>
          <p:nvPr/>
        </p:nvSpPr>
        <p:spPr>
          <a:xfrm>
            <a:off x="5445125" y="2941638"/>
            <a:ext cx="2292350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单击添加标题</a:t>
            </a:r>
          </a:p>
        </p:txBody>
      </p:sp>
      <p:sp>
        <p:nvSpPr>
          <p:cNvPr id="10245" name="TextBox 16"/>
          <p:cNvSpPr txBox="1"/>
          <p:nvPr/>
        </p:nvSpPr>
        <p:spPr>
          <a:xfrm>
            <a:off x="5422900" y="3429000"/>
            <a:ext cx="49212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0246" name="TextBox 16"/>
          <p:cNvSpPr txBox="1"/>
          <p:nvPr/>
        </p:nvSpPr>
        <p:spPr>
          <a:xfrm>
            <a:off x="5422900" y="4127500"/>
            <a:ext cx="49212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第一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，是集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服务提供商。</a:t>
            </a:r>
            <a:endParaRPr lang="en-US" altLang="zh-CN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0247" name="矩形 7"/>
          <p:cNvSpPr/>
          <p:nvPr/>
        </p:nvSpPr>
        <p:spPr>
          <a:xfrm>
            <a:off x="10845800" y="5500688"/>
            <a:ext cx="558800" cy="557212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矩形 8"/>
          <p:cNvSpPr/>
          <p:nvPr/>
        </p:nvSpPr>
        <p:spPr>
          <a:xfrm>
            <a:off x="11242675" y="5326063"/>
            <a:ext cx="347663" cy="347662"/>
          </a:xfrm>
          <a:prstGeom prst="rect">
            <a:avLst/>
          </a:prstGeom>
          <a:solidFill>
            <a:srgbClr val="FFC000">
              <a:alpha val="70195"/>
            </a:srgbClr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5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1270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1271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Freeform 3"/>
          <p:cNvSpPr/>
          <p:nvPr/>
        </p:nvSpPr>
        <p:spPr>
          <a:xfrm rot="-7621736">
            <a:off x="3976688" y="3514725"/>
            <a:ext cx="2087562" cy="211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3"/>
          <p:cNvSpPr/>
          <p:nvPr/>
        </p:nvSpPr>
        <p:spPr>
          <a:xfrm rot="-2202532">
            <a:off x="4473575" y="2028825"/>
            <a:ext cx="2085975" cy="2117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3"/>
          <p:cNvSpPr/>
          <p:nvPr/>
        </p:nvSpPr>
        <p:spPr>
          <a:xfrm rot="3202081">
            <a:off x="5943600" y="2519363"/>
            <a:ext cx="2087563" cy="2117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3"/>
          <p:cNvSpPr/>
          <p:nvPr/>
        </p:nvSpPr>
        <p:spPr>
          <a:xfrm rot="8579122">
            <a:off x="5449888" y="3997325"/>
            <a:ext cx="2085975" cy="211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6" name="TextBox 22"/>
          <p:cNvSpPr txBox="1"/>
          <p:nvPr/>
        </p:nvSpPr>
        <p:spPr>
          <a:xfrm>
            <a:off x="4813300" y="2519363"/>
            <a:ext cx="1319213" cy="954087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7" name="TextBox 24"/>
          <p:cNvSpPr txBox="1"/>
          <p:nvPr/>
        </p:nvSpPr>
        <p:spPr>
          <a:xfrm>
            <a:off x="5815013" y="4779963"/>
            <a:ext cx="1319212" cy="954087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8" name="TextBox 25"/>
          <p:cNvSpPr txBox="1"/>
          <p:nvPr/>
        </p:nvSpPr>
        <p:spPr>
          <a:xfrm>
            <a:off x="6450013" y="3181350"/>
            <a:ext cx="1320800" cy="954088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9" name="TextBox 33"/>
          <p:cNvSpPr txBox="1"/>
          <p:nvPr/>
        </p:nvSpPr>
        <p:spPr>
          <a:xfrm>
            <a:off x="4327525" y="4127500"/>
            <a:ext cx="1319213" cy="954088"/>
          </a:xfrm>
          <a:prstGeom prst="rect">
            <a:avLst/>
          </a:prstGeom>
          <a:noFill/>
          <a:ln w="9525">
            <a:noFill/>
          </a:ln>
        </p:spPr>
        <p:txBody>
          <a:bodyPr lIns="121884" tIns="60941" rIns="121884" bIns="60941" anchor="t">
            <a:spAutoFit/>
          </a:bodyPr>
          <a:lstStyle/>
          <a:p>
            <a:pPr lvl="0" algn="ctr" defTabSz="542925" eaLnBrk="1" hangingPunct="1"/>
            <a:r>
              <a:rPr lang="en-US" altLang="zh-CN" sz="5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0" name="TextBox 13"/>
          <p:cNvSpPr txBox="1"/>
          <p:nvPr/>
        </p:nvSpPr>
        <p:spPr>
          <a:xfrm>
            <a:off x="1835150" y="256063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1" name="TextBox 13"/>
          <p:cNvSpPr txBox="1"/>
          <p:nvPr/>
        </p:nvSpPr>
        <p:spPr>
          <a:xfrm>
            <a:off x="1835150" y="2859088"/>
            <a:ext cx="203041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2" name="TextBox 13"/>
          <p:cNvSpPr txBox="1"/>
          <p:nvPr/>
        </p:nvSpPr>
        <p:spPr>
          <a:xfrm>
            <a:off x="1835150" y="460057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3" name="TextBox 13"/>
          <p:cNvSpPr txBox="1"/>
          <p:nvPr/>
        </p:nvSpPr>
        <p:spPr>
          <a:xfrm>
            <a:off x="1835150" y="4899025"/>
            <a:ext cx="20304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4" name="TextBox 13"/>
          <p:cNvSpPr txBox="1"/>
          <p:nvPr/>
        </p:nvSpPr>
        <p:spPr>
          <a:xfrm>
            <a:off x="8280400" y="256063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5" name="TextBox 13"/>
          <p:cNvSpPr txBox="1"/>
          <p:nvPr/>
        </p:nvSpPr>
        <p:spPr>
          <a:xfrm>
            <a:off x="8280400" y="2859088"/>
            <a:ext cx="203041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6" name="TextBox 13"/>
          <p:cNvSpPr txBox="1"/>
          <p:nvPr/>
        </p:nvSpPr>
        <p:spPr>
          <a:xfrm>
            <a:off x="8280400" y="460057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7" name="TextBox 13"/>
          <p:cNvSpPr txBox="1"/>
          <p:nvPr/>
        </p:nvSpPr>
        <p:spPr>
          <a:xfrm>
            <a:off x="8280400" y="4899025"/>
            <a:ext cx="20304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0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6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2294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2295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2296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8063" y="4041775"/>
            <a:ext cx="4643437" cy="191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7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7950" y="2082800"/>
            <a:ext cx="4630738" cy="3836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8" name="Rectangle 11"/>
          <p:cNvSpPr/>
          <p:nvPr/>
        </p:nvSpPr>
        <p:spPr>
          <a:xfrm>
            <a:off x="6065838" y="2082800"/>
            <a:ext cx="2298700" cy="1905000"/>
          </a:xfrm>
          <a:prstGeom prst="rect">
            <a:avLst/>
          </a:prstGeom>
          <a:solidFill>
            <a:srgbClr val="018DC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id-ID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299" name="Rectangle 12"/>
          <p:cNvSpPr/>
          <p:nvPr/>
        </p:nvSpPr>
        <p:spPr>
          <a:xfrm>
            <a:off x="8410575" y="2082800"/>
            <a:ext cx="2298700" cy="1905000"/>
          </a:xfrm>
          <a:prstGeom prst="rect">
            <a:avLst/>
          </a:prstGeom>
          <a:solidFill>
            <a:srgbClr val="44546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id-ID" altLang="en-US" sz="5400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2300" name="Freeform 211"/>
          <p:cNvSpPr>
            <a:spLocks noEditPoints="1"/>
          </p:cNvSpPr>
          <p:nvPr/>
        </p:nvSpPr>
        <p:spPr>
          <a:xfrm>
            <a:off x="6886575" y="2601913"/>
            <a:ext cx="658813" cy="8667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TextBox 13"/>
          <p:cNvSpPr txBox="1"/>
          <p:nvPr/>
        </p:nvSpPr>
        <p:spPr>
          <a:xfrm>
            <a:off x="8410575" y="2601913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2" name="TextBox 13"/>
          <p:cNvSpPr txBox="1"/>
          <p:nvPr/>
        </p:nvSpPr>
        <p:spPr>
          <a:xfrm>
            <a:off x="8763000" y="2944813"/>
            <a:ext cx="1633538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4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6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7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7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3318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3319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Freeform 144"/>
          <p:cNvSpPr>
            <a:spLocks noEditPoints="1"/>
          </p:cNvSpPr>
          <p:nvPr/>
        </p:nvSpPr>
        <p:spPr>
          <a:xfrm>
            <a:off x="6230938" y="3816350"/>
            <a:ext cx="1338262" cy="1412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64" h="693">
                <a:moveTo>
                  <a:pt x="7" y="693"/>
                </a:moveTo>
                <a:cubicBezTo>
                  <a:pt x="6" y="693"/>
                  <a:pt x="6" y="693"/>
                  <a:pt x="5" y="693"/>
                </a:cubicBezTo>
                <a:cubicBezTo>
                  <a:pt x="2" y="693"/>
                  <a:pt x="0" y="689"/>
                  <a:pt x="1" y="686"/>
                </a:cubicBezTo>
                <a:cubicBezTo>
                  <a:pt x="4" y="671"/>
                  <a:pt x="8" y="655"/>
                  <a:pt x="12" y="639"/>
                </a:cubicBezTo>
                <a:cubicBezTo>
                  <a:pt x="13" y="636"/>
                  <a:pt x="17" y="634"/>
                  <a:pt x="20" y="635"/>
                </a:cubicBezTo>
                <a:cubicBezTo>
                  <a:pt x="23" y="636"/>
                  <a:pt x="25" y="639"/>
                  <a:pt x="24" y="642"/>
                </a:cubicBezTo>
                <a:cubicBezTo>
                  <a:pt x="20" y="658"/>
                  <a:pt x="16" y="673"/>
                  <a:pt x="13" y="689"/>
                </a:cubicBezTo>
                <a:cubicBezTo>
                  <a:pt x="12" y="691"/>
                  <a:pt x="10" y="693"/>
                  <a:pt x="7" y="693"/>
                </a:cubicBezTo>
                <a:close/>
                <a:moveTo>
                  <a:pt x="32" y="601"/>
                </a:moveTo>
                <a:cubicBezTo>
                  <a:pt x="31" y="601"/>
                  <a:pt x="31" y="601"/>
                  <a:pt x="30" y="601"/>
                </a:cubicBezTo>
                <a:cubicBezTo>
                  <a:pt x="27" y="600"/>
                  <a:pt x="25" y="596"/>
                  <a:pt x="26" y="593"/>
                </a:cubicBezTo>
                <a:cubicBezTo>
                  <a:pt x="31" y="578"/>
                  <a:pt x="36" y="562"/>
                  <a:pt x="42" y="547"/>
                </a:cubicBezTo>
                <a:cubicBezTo>
                  <a:pt x="43" y="544"/>
                  <a:pt x="46" y="543"/>
                  <a:pt x="49" y="544"/>
                </a:cubicBezTo>
                <a:cubicBezTo>
                  <a:pt x="52" y="545"/>
                  <a:pt x="54" y="548"/>
                  <a:pt x="53" y="552"/>
                </a:cubicBezTo>
                <a:cubicBezTo>
                  <a:pt x="47" y="566"/>
                  <a:pt x="42" y="582"/>
                  <a:pt x="37" y="597"/>
                </a:cubicBezTo>
                <a:cubicBezTo>
                  <a:pt x="37" y="599"/>
                  <a:pt x="34" y="601"/>
                  <a:pt x="32" y="601"/>
                </a:cubicBezTo>
                <a:close/>
                <a:moveTo>
                  <a:pt x="64" y="511"/>
                </a:moveTo>
                <a:cubicBezTo>
                  <a:pt x="64" y="511"/>
                  <a:pt x="63" y="511"/>
                  <a:pt x="62" y="510"/>
                </a:cubicBezTo>
                <a:cubicBezTo>
                  <a:pt x="59" y="509"/>
                  <a:pt x="58" y="506"/>
                  <a:pt x="59" y="503"/>
                </a:cubicBezTo>
                <a:cubicBezTo>
                  <a:pt x="65" y="488"/>
                  <a:pt x="72" y="473"/>
                  <a:pt x="78" y="459"/>
                </a:cubicBezTo>
                <a:cubicBezTo>
                  <a:pt x="80" y="456"/>
                  <a:pt x="83" y="454"/>
                  <a:pt x="86" y="456"/>
                </a:cubicBezTo>
                <a:cubicBezTo>
                  <a:pt x="89" y="457"/>
                  <a:pt x="91" y="461"/>
                  <a:pt x="89" y="464"/>
                </a:cubicBezTo>
                <a:cubicBezTo>
                  <a:pt x="83" y="478"/>
                  <a:pt x="76" y="492"/>
                  <a:pt x="70" y="507"/>
                </a:cubicBezTo>
                <a:cubicBezTo>
                  <a:pt x="69" y="510"/>
                  <a:pt x="67" y="511"/>
                  <a:pt x="64" y="511"/>
                </a:cubicBezTo>
                <a:close/>
                <a:moveTo>
                  <a:pt x="105" y="424"/>
                </a:moveTo>
                <a:cubicBezTo>
                  <a:pt x="104" y="424"/>
                  <a:pt x="103" y="424"/>
                  <a:pt x="102" y="424"/>
                </a:cubicBezTo>
                <a:cubicBezTo>
                  <a:pt x="99" y="422"/>
                  <a:pt x="98" y="418"/>
                  <a:pt x="100" y="415"/>
                </a:cubicBezTo>
                <a:cubicBezTo>
                  <a:pt x="107" y="401"/>
                  <a:pt x="115" y="387"/>
                  <a:pt x="123" y="373"/>
                </a:cubicBezTo>
                <a:cubicBezTo>
                  <a:pt x="125" y="371"/>
                  <a:pt x="129" y="370"/>
                  <a:pt x="132" y="371"/>
                </a:cubicBezTo>
                <a:cubicBezTo>
                  <a:pt x="134" y="373"/>
                  <a:pt x="135" y="377"/>
                  <a:pt x="134" y="380"/>
                </a:cubicBezTo>
                <a:cubicBezTo>
                  <a:pt x="126" y="393"/>
                  <a:pt x="118" y="407"/>
                  <a:pt x="110" y="421"/>
                </a:cubicBezTo>
                <a:cubicBezTo>
                  <a:pt x="109" y="423"/>
                  <a:pt x="107" y="424"/>
                  <a:pt x="105" y="424"/>
                </a:cubicBezTo>
                <a:close/>
                <a:moveTo>
                  <a:pt x="154" y="342"/>
                </a:moveTo>
                <a:cubicBezTo>
                  <a:pt x="153" y="342"/>
                  <a:pt x="152" y="342"/>
                  <a:pt x="151" y="341"/>
                </a:cubicBezTo>
                <a:cubicBezTo>
                  <a:pt x="148" y="339"/>
                  <a:pt x="147" y="335"/>
                  <a:pt x="149" y="333"/>
                </a:cubicBezTo>
                <a:cubicBezTo>
                  <a:pt x="158" y="319"/>
                  <a:pt x="167" y="306"/>
                  <a:pt x="177" y="293"/>
                </a:cubicBezTo>
                <a:cubicBezTo>
                  <a:pt x="179" y="291"/>
                  <a:pt x="183" y="290"/>
                  <a:pt x="185" y="292"/>
                </a:cubicBezTo>
                <a:cubicBezTo>
                  <a:pt x="188" y="294"/>
                  <a:pt x="189" y="298"/>
                  <a:pt x="187" y="301"/>
                </a:cubicBezTo>
                <a:cubicBezTo>
                  <a:pt x="177" y="313"/>
                  <a:pt x="168" y="326"/>
                  <a:pt x="159" y="339"/>
                </a:cubicBezTo>
                <a:cubicBezTo>
                  <a:pt x="158" y="341"/>
                  <a:pt x="156" y="342"/>
                  <a:pt x="154" y="342"/>
                </a:cubicBezTo>
                <a:close/>
                <a:moveTo>
                  <a:pt x="212" y="266"/>
                </a:moveTo>
                <a:cubicBezTo>
                  <a:pt x="210" y="266"/>
                  <a:pt x="209" y="265"/>
                  <a:pt x="208" y="264"/>
                </a:cubicBezTo>
                <a:cubicBezTo>
                  <a:pt x="205" y="262"/>
                  <a:pt x="205" y="258"/>
                  <a:pt x="207" y="256"/>
                </a:cubicBezTo>
                <a:cubicBezTo>
                  <a:pt x="218" y="244"/>
                  <a:pt x="228" y="232"/>
                  <a:pt x="239" y="220"/>
                </a:cubicBezTo>
                <a:cubicBezTo>
                  <a:pt x="242" y="218"/>
                  <a:pt x="246" y="218"/>
                  <a:pt x="248" y="220"/>
                </a:cubicBezTo>
                <a:cubicBezTo>
                  <a:pt x="250" y="222"/>
                  <a:pt x="250" y="226"/>
                  <a:pt x="248" y="228"/>
                </a:cubicBezTo>
                <a:cubicBezTo>
                  <a:pt x="237" y="240"/>
                  <a:pt x="227" y="252"/>
                  <a:pt x="216" y="264"/>
                </a:cubicBezTo>
                <a:cubicBezTo>
                  <a:pt x="215" y="265"/>
                  <a:pt x="213" y="266"/>
                  <a:pt x="212" y="266"/>
                </a:cubicBezTo>
                <a:close/>
                <a:moveTo>
                  <a:pt x="278" y="197"/>
                </a:moveTo>
                <a:cubicBezTo>
                  <a:pt x="276" y="197"/>
                  <a:pt x="275" y="196"/>
                  <a:pt x="274" y="195"/>
                </a:cubicBezTo>
                <a:cubicBezTo>
                  <a:pt x="271" y="193"/>
                  <a:pt x="272" y="189"/>
                  <a:pt x="274" y="187"/>
                </a:cubicBezTo>
                <a:cubicBezTo>
                  <a:pt x="286" y="176"/>
                  <a:pt x="298" y="165"/>
                  <a:pt x="311" y="155"/>
                </a:cubicBezTo>
                <a:cubicBezTo>
                  <a:pt x="313" y="153"/>
                  <a:pt x="317" y="154"/>
                  <a:pt x="319" y="156"/>
                </a:cubicBezTo>
                <a:cubicBezTo>
                  <a:pt x="321" y="159"/>
                  <a:pt x="321" y="163"/>
                  <a:pt x="318" y="165"/>
                </a:cubicBezTo>
                <a:cubicBezTo>
                  <a:pt x="306" y="174"/>
                  <a:pt x="294" y="185"/>
                  <a:pt x="282" y="195"/>
                </a:cubicBezTo>
                <a:cubicBezTo>
                  <a:pt x="281" y="196"/>
                  <a:pt x="280" y="197"/>
                  <a:pt x="278" y="197"/>
                </a:cubicBezTo>
                <a:close/>
                <a:moveTo>
                  <a:pt x="353" y="138"/>
                </a:moveTo>
                <a:cubicBezTo>
                  <a:pt x="351" y="138"/>
                  <a:pt x="349" y="137"/>
                  <a:pt x="348" y="135"/>
                </a:cubicBezTo>
                <a:cubicBezTo>
                  <a:pt x="346" y="132"/>
                  <a:pt x="347" y="129"/>
                  <a:pt x="350" y="127"/>
                </a:cubicBezTo>
                <a:cubicBezTo>
                  <a:pt x="363" y="118"/>
                  <a:pt x="376" y="109"/>
                  <a:pt x="390" y="101"/>
                </a:cubicBezTo>
                <a:cubicBezTo>
                  <a:pt x="393" y="99"/>
                  <a:pt x="397" y="100"/>
                  <a:pt x="398" y="103"/>
                </a:cubicBezTo>
                <a:cubicBezTo>
                  <a:pt x="400" y="106"/>
                  <a:pt x="399" y="110"/>
                  <a:pt x="396" y="111"/>
                </a:cubicBezTo>
                <a:cubicBezTo>
                  <a:pt x="383" y="119"/>
                  <a:pt x="369" y="128"/>
                  <a:pt x="356" y="137"/>
                </a:cubicBezTo>
                <a:cubicBezTo>
                  <a:pt x="355" y="137"/>
                  <a:pt x="354" y="138"/>
                  <a:pt x="353" y="138"/>
                </a:cubicBezTo>
                <a:close/>
                <a:moveTo>
                  <a:pt x="435" y="89"/>
                </a:moveTo>
                <a:cubicBezTo>
                  <a:pt x="433" y="89"/>
                  <a:pt x="431" y="88"/>
                  <a:pt x="430" y="86"/>
                </a:cubicBezTo>
                <a:cubicBezTo>
                  <a:pt x="428" y="83"/>
                  <a:pt x="430" y="79"/>
                  <a:pt x="433" y="78"/>
                </a:cubicBezTo>
                <a:cubicBezTo>
                  <a:pt x="447" y="71"/>
                  <a:pt x="462" y="64"/>
                  <a:pt x="476" y="58"/>
                </a:cubicBezTo>
                <a:cubicBezTo>
                  <a:pt x="480" y="57"/>
                  <a:pt x="483" y="58"/>
                  <a:pt x="484" y="61"/>
                </a:cubicBezTo>
                <a:cubicBezTo>
                  <a:pt x="486" y="64"/>
                  <a:pt x="484" y="68"/>
                  <a:pt x="481" y="69"/>
                </a:cubicBezTo>
                <a:cubicBezTo>
                  <a:pt x="466" y="75"/>
                  <a:pt x="452" y="82"/>
                  <a:pt x="438" y="89"/>
                </a:cubicBezTo>
                <a:cubicBezTo>
                  <a:pt x="437" y="89"/>
                  <a:pt x="436" y="89"/>
                  <a:pt x="435" y="89"/>
                </a:cubicBezTo>
                <a:close/>
                <a:moveTo>
                  <a:pt x="523" y="53"/>
                </a:moveTo>
                <a:cubicBezTo>
                  <a:pt x="521" y="53"/>
                  <a:pt x="519" y="51"/>
                  <a:pt x="518" y="49"/>
                </a:cubicBezTo>
                <a:cubicBezTo>
                  <a:pt x="517" y="45"/>
                  <a:pt x="518" y="42"/>
                  <a:pt x="522" y="41"/>
                </a:cubicBezTo>
                <a:cubicBezTo>
                  <a:pt x="537" y="36"/>
                  <a:pt x="552" y="31"/>
                  <a:pt x="568" y="27"/>
                </a:cubicBezTo>
                <a:cubicBezTo>
                  <a:pt x="571" y="26"/>
                  <a:pt x="574" y="28"/>
                  <a:pt x="575" y="31"/>
                </a:cubicBezTo>
                <a:cubicBezTo>
                  <a:pt x="576" y="35"/>
                  <a:pt x="574" y="38"/>
                  <a:pt x="571" y="39"/>
                </a:cubicBezTo>
                <a:cubicBezTo>
                  <a:pt x="555" y="43"/>
                  <a:pt x="540" y="47"/>
                  <a:pt x="525" y="52"/>
                </a:cubicBezTo>
                <a:cubicBezTo>
                  <a:pt x="525" y="53"/>
                  <a:pt x="524" y="53"/>
                  <a:pt x="523" y="53"/>
                </a:cubicBezTo>
                <a:close/>
                <a:moveTo>
                  <a:pt x="616" y="28"/>
                </a:moveTo>
                <a:cubicBezTo>
                  <a:pt x="613" y="28"/>
                  <a:pt x="610" y="26"/>
                  <a:pt x="610" y="23"/>
                </a:cubicBezTo>
                <a:cubicBezTo>
                  <a:pt x="609" y="20"/>
                  <a:pt x="611" y="17"/>
                  <a:pt x="615" y="16"/>
                </a:cubicBezTo>
                <a:cubicBezTo>
                  <a:pt x="630" y="13"/>
                  <a:pt x="646" y="10"/>
                  <a:pt x="662" y="8"/>
                </a:cubicBezTo>
                <a:cubicBezTo>
                  <a:pt x="665" y="8"/>
                  <a:pt x="668" y="10"/>
                  <a:pt x="669" y="13"/>
                </a:cubicBezTo>
                <a:cubicBezTo>
                  <a:pt x="669" y="16"/>
                  <a:pt x="667" y="19"/>
                  <a:pt x="664" y="20"/>
                </a:cubicBezTo>
                <a:cubicBezTo>
                  <a:pt x="648" y="22"/>
                  <a:pt x="632" y="25"/>
                  <a:pt x="617" y="28"/>
                </a:cubicBezTo>
                <a:cubicBezTo>
                  <a:pt x="616" y="28"/>
                  <a:pt x="616" y="28"/>
                  <a:pt x="616" y="28"/>
                </a:cubicBezTo>
                <a:close/>
                <a:moveTo>
                  <a:pt x="710" y="15"/>
                </a:moveTo>
                <a:cubicBezTo>
                  <a:pt x="707" y="15"/>
                  <a:pt x="705" y="12"/>
                  <a:pt x="704" y="9"/>
                </a:cubicBezTo>
                <a:cubicBezTo>
                  <a:pt x="704" y="6"/>
                  <a:pt x="706" y="3"/>
                  <a:pt x="710" y="3"/>
                </a:cubicBezTo>
                <a:cubicBezTo>
                  <a:pt x="725" y="1"/>
                  <a:pt x="742" y="0"/>
                  <a:pt x="758" y="0"/>
                </a:cubicBezTo>
                <a:cubicBezTo>
                  <a:pt x="761" y="0"/>
                  <a:pt x="764" y="2"/>
                  <a:pt x="764" y="6"/>
                </a:cubicBezTo>
                <a:cubicBezTo>
                  <a:pt x="764" y="9"/>
                  <a:pt x="761" y="12"/>
                  <a:pt x="758" y="12"/>
                </a:cubicBezTo>
                <a:cubicBezTo>
                  <a:pt x="742" y="12"/>
                  <a:pt x="726" y="13"/>
                  <a:pt x="711" y="15"/>
                </a:cubicBezTo>
                <a:lnTo>
                  <a:pt x="710" y="15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1" name="Freeform 146"/>
          <p:cNvSpPr>
            <a:spLocks noEditPoints="1"/>
          </p:cNvSpPr>
          <p:nvPr/>
        </p:nvSpPr>
        <p:spPr>
          <a:xfrm>
            <a:off x="6015038" y="3740150"/>
            <a:ext cx="266700" cy="1617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0" h="793">
                <a:moveTo>
                  <a:pt x="11" y="793"/>
                </a:moveTo>
                <a:cubicBezTo>
                  <a:pt x="8" y="793"/>
                  <a:pt x="5" y="791"/>
                  <a:pt x="5" y="787"/>
                </a:cubicBezTo>
                <a:cubicBezTo>
                  <a:pt x="5" y="787"/>
                  <a:pt x="4" y="769"/>
                  <a:pt x="2" y="739"/>
                </a:cubicBezTo>
                <a:cubicBezTo>
                  <a:pt x="2" y="736"/>
                  <a:pt x="5" y="733"/>
                  <a:pt x="8" y="733"/>
                </a:cubicBezTo>
                <a:cubicBezTo>
                  <a:pt x="11" y="733"/>
                  <a:pt x="14" y="735"/>
                  <a:pt x="14" y="739"/>
                </a:cubicBezTo>
                <a:cubicBezTo>
                  <a:pt x="16" y="769"/>
                  <a:pt x="17" y="786"/>
                  <a:pt x="17" y="787"/>
                </a:cubicBezTo>
                <a:cubicBezTo>
                  <a:pt x="17" y="790"/>
                  <a:pt x="15" y="793"/>
                  <a:pt x="11" y="793"/>
                </a:cubicBezTo>
                <a:close/>
                <a:moveTo>
                  <a:pt x="7" y="699"/>
                </a:moveTo>
                <a:cubicBezTo>
                  <a:pt x="4" y="699"/>
                  <a:pt x="1" y="695"/>
                  <a:pt x="1" y="692"/>
                </a:cubicBezTo>
                <a:cubicBezTo>
                  <a:pt x="1" y="676"/>
                  <a:pt x="0" y="661"/>
                  <a:pt x="0" y="645"/>
                </a:cubicBezTo>
                <a:cubicBezTo>
                  <a:pt x="0" y="641"/>
                  <a:pt x="3" y="639"/>
                  <a:pt x="6" y="639"/>
                </a:cubicBezTo>
                <a:cubicBezTo>
                  <a:pt x="6" y="639"/>
                  <a:pt x="6" y="639"/>
                  <a:pt x="6" y="639"/>
                </a:cubicBezTo>
                <a:cubicBezTo>
                  <a:pt x="10" y="639"/>
                  <a:pt x="12" y="641"/>
                  <a:pt x="12" y="644"/>
                </a:cubicBezTo>
                <a:cubicBezTo>
                  <a:pt x="12" y="660"/>
                  <a:pt x="13" y="677"/>
                  <a:pt x="13" y="692"/>
                </a:cubicBezTo>
                <a:cubicBezTo>
                  <a:pt x="13" y="696"/>
                  <a:pt x="10" y="695"/>
                  <a:pt x="7" y="699"/>
                </a:cubicBezTo>
                <a:close/>
                <a:moveTo>
                  <a:pt x="6" y="603"/>
                </a:moveTo>
                <a:cubicBezTo>
                  <a:pt x="6" y="603"/>
                  <a:pt x="6" y="603"/>
                  <a:pt x="6" y="603"/>
                </a:cubicBezTo>
                <a:cubicBezTo>
                  <a:pt x="3" y="599"/>
                  <a:pt x="0" y="599"/>
                  <a:pt x="0" y="596"/>
                </a:cubicBezTo>
                <a:cubicBezTo>
                  <a:pt x="1" y="580"/>
                  <a:pt x="1" y="563"/>
                  <a:pt x="2" y="547"/>
                </a:cubicBezTo>
                <a:cubicBezTo>
                  <a:pt x="2" y="544"/>
                  <a:pt x="4" y="541"/>
                  <a:pt x="8" y="541"/>
                </a:cubicBezTo>
                <a:cubicBezTo>
                  <a:pt x="11" y="541"/>
                  <a:pt x="14" y="544"/>
                  <a:pt x="14" y="547"/>
                </a:cubicBezTo>
                <a:cubicBezTo>
                  <a:pt x="13" y="563"/>
                  <a:pt x="13" y="580"/>
                  <a:pt x="12" y="596"/>
                </a:cubicBezTo>
                <a:cubicBezTo>
                  <a:pt x="12" y="599"/>
                  <a:pt x="10" y="603"/>
                  <a:pt x="6" y="603"/>
                </a:cubicBezTo>
                <a:close/>
                <a:moveTo>
                  <a:pt x="9" y="505"/>
                </a:moveTo>
                <a:cubicBezTo>
                  <a:pt x="9" y="505"/>
                  <a:pt x="9" y="505"/>
                  <a:pt x="9" y="505"/>
                </a:cubicBezTo>
                <a:cubicBezTo>
                  <a:pt x="6" y="505"/>
                  <a:pt x="3" y="502"/>
                  <a:pt x="3" y="499"/>
                </a:cubicBezTo>
                <a:cubicBezTo>
                  <a:pt x="4" y="483"/>
                  <a:pt x="5" y="466"/>
                  <a:pt x="6" y="451"/>
                </a:cubicBezTo>
                <a:cubicBezTo>
                  <a:pt x="7" y="447"/>
                  <a:pt x="10" y="445"/>
                  <a:pt x="13" y="445"/>
                </a:cubicBezTo>
                <a:cubicBezTo>
                  <a:pt x="16" y="445"/>
                  <a:pt x="19" y="448"/>
                  <a:pt x="18" y="451"/>
                </a:cubicBezTo>
                <a:cubicBezTo>
                  <a:pt x="17" y="467"/>
                  <a:pt x="16" y="483"/>
                  <a:pt x="15" y="499"/>
                </a:cubicBezTo>
                <a:cubicBezTo>
                  <a:pt x="15" y="503"/>
                  <a:pt x="13" y="505"/>
                  <a:pt x="9" y="505"/>
                </a:cubicBezTo>
                <a:close/>
                <a:moveTo>
                  <a:pt x="16" y="409"/>
                </a:moveTo>
                <a:cubicBezTo>
                  <a:pt x="16" y="409"/>
                  <a:pt x="16" y="409"/>
                  <a:pt x="16" y="409"/>
                </a:cubicBezTo>
                <a:cubicBezTo>
                  <a:pt x="12" y="409"/>
                  <a:pt x="10" y="406"/>
                  <a:pt x="10" y="403"/>
                </a:cubicBezTo>
                <a:cubicBezTo>
                  <a:pt x="12" y="386"/>
                  <a:pt x="14" y="370"/>
                  <a:pt x="15" y="355"/>
                </a:cubicBezTo>
                <a:cubicBezTo>
                  <a:pt x="16" y="351"/>
                  <a:pt x="19" y="349"/>
                  <a:pt x="22" y="349"/>
                </a:cubicBezTo>
                <a:cubicBezTo>
                  <a:pt x="25" y="350"/>
                  <a:pt x="28" y="353"/>
                  <a:pt x="27" y="356"/>
                </a:cubicBezTo>
                <a:cubicBezTo>
                  <a:pt x="26" y="372"/>
                  <a:pt x="24" y="388"/>
                  <a:pt x="22" y="404"/>
                </a:cubicBezTo>
                <a:cubicBezTo>
                  <a:pt x="22" y="407"/>
                  <a:pt x="19" y="409"/>
                  <a:pt x="16" y="409"/>
                </a:cubicBezTo>
                <a:close/>
                <a:moveTo>
                  <a:pt x="28" y="314"/>
                </a:moveTo>
                <a:cubicBezTo>
                  <a:pt x="27" y="314"/>
                  <a:pt x="27" y="314"/>
                  <a:pt x="27" y="314"/>
                </a:cubicBezTo>
                <a:cubicBezTo>
                  <a:pt x="24" y="313"/>
                  <a:pt x="21" y="310"/>
                  <a:pt x="22" y="307"/>
                </a:cubicBezTo>
                <a:cubicBezTo>
                  <a:pt x="24" y="291"/>
                  <a:pt x="27" y="275"/>
                  <a:pt x="30" y="259"/>
                </a:cubicBezTo>
                <a:cubicBezTo>
                  <a:pt x="30" y="256"/>
                  <a:pt x="34" y="254"/>
                  <a:pt x="37" y="255"/>
                </a:cubicBezTo>
                <a:cubicBezTo>
                  <a:pt x="40" y="255"/>
                  <a:pt x="42" y="258"/>
                  <a:pt x="42" y="262"/>
                </a:cubicBezTo>
                <a:cubicBezTo>
                  <a:pt x="39" y="277"/>
                  <a:pt x="36" y="293"/>
                  <a:pt x="34" y="309"/>
                </a:cubicBezTo>
                <a:cubicBezTo>
                  <a:pt x="33" y="312"/>
                  <a:pt x="31" y="314"/>
                  <a:pt x="28" y="314"/>
                </a:cubicBezTo>
                <a:close/>
                <a:moveTo>
                  <a:pt x="45" y="219"/>
                </a:moveTo>
                <a:cubicBezTo>
                  <a:pt x="45" y="219"/>
                  <a:pt x="44" y="219"/>
                  <a:pt x="44" y="219"/>
                </a:cubicBezTo>
                <a:cubicBezTo>
                  <a:pt x="41" y="219"/>
                  <a:pt x="39" y="215"/>
                  <a:pt x="40" y="212"/>
                </a:cubicBezTo>
                <a:cubicBezTo>
                  <a:pt x="43" y="196"/>
                  <a:pt x="47" y="180"/>
                  <a:pt x="51" y="165"/>
                </a:cubicBezTo>
                <a:cubicBezTo>
                  <a:pt x="52" y="162"/>
                  <a:pt x="55" y="160"/>
                  <a:pt x="59" y="161"/>
                </a:cubicBezTo>
                <a:cubicBezTo>
                  <a:pt x="62" y="162"/>
                  <a:pt x="64" y="165"/>
                  <a:pt x="63" y="168"/>
                </a:cubicBezTo>
                <a:cubicBezTo>
                  <a:pt x="59" y="183"/>
                  <a:pt x="55" y="199"/>
                  <a:pt x="51" y="215"/>
                </a:cubicBezTo>
                <a:cubicBezTo>
                  <a:pt x="51" y="218"/>
                  <a:pt x="48" y="219"/>
                  <a:pt x="45" y="219"/>
                </a:cubicBezTo>
                <a:close/>
                <a:moveTo>
                  <a:pt x="71" y="127"/>
                </a:moveTo>
                <a:cubicBezTo>
                  <a:pt x="70" y="127"/>
                  <a:pt x="70" y="127"/>
                  <a:pt x="69" y="127"/>
                </a:cubicBezTo>
                <a:cubicBezTo>
                  <a:pt x="66" y="126"/>
                  <a:pt x="64" y="122"/>
                  <a:pt x="65" y="119"/>
                </a:cubicBezTo>
                <a:cubicBezTo>
                  <a:pt x="71" y="103"/>
                  <a:pt x="76" y="88"/>
                  <a:pt x="82" y="74"/>
                </a:cubicBezTo>
                <a:cubicBezTo>
                  <a:pt x="84" y="71"/>
                  <a:pt x="87" y="69"/>
                  <a:pt x="90" y="70"/>
                </a:cubicBezTo>
                <a:cubicBezTo>
                  <a:pt x="93" y="72"/>
                  <a:pt x="95" y="75"/>
                  <a:pt x="93" y="78"/>
                </a:cubicBezTo>
                <a:cubicBezTo>
                  <a:pt x="88" y="92"/>
                  <a:pt x="82" y="107"/>
                  <a:pt x="77" y="123"/>
                </a:cubicBezTo>
                <a:cubicBezTo>
                  <a:pt x="76" y="125"/>
                  <a:pt x="73" y="127"/>
                  <a:pt x="71" y="127"/>
                </a:cubicBezTo>
                <a:close/>
                <a:moveTo>
                  <a:pt x="108" y="39"/>
                </a:moveTo>
                <a:cubicBezTo>
                  <a:pt x="107" y="39"/>
                  <a:pt x="106" y="38"/>
                  <a:pt x="106" y="38"/>
                </a:cubicBezTo>
                <a:cubicBezTo>
                  <a:pt x="103" y="36"/>
                  <a:pt x="101" y="33"/>
                  <a:pt x="103" y="30"/>
                </a:cubicBezTo>
                <a:cubicBezTo>
                  <a:pt x="108" y="21"/>
                  <a:pt x="113" y="12"/>
                  <a:pt x="118" y="4"/>
                </a:cubicBezTo>
                <a:cubicBezTo>
                  <a:pt x="120" y="1"/>
                  <a:pt x="123" y="0"/>
                  <a:pt x="126" y="2"/>
                </a:cubicBezTo>
                <a:cubicBezTo>
                  <a:pt x="129" y="4"/>
                  <a:pt x="130" y="7"/>
                  <a:pt x="128" y="10"/>
                </a:cubicBezTo>
                <a:cubicBezTo>
                  <a:pt x="123" y="18"/>
                  <a:pt x="118" y="27"/>
                  <a:pt x="114" y="35"/>
                </a:cubicBezTo>
                <a:cubicBezTo>
                  <a:pt x="113" y="37"/>
                  <a:pt x="110" y="39"/>
                  <a:pt x="108" y="39"/>
                </a:cubicBezTo>
                <a:close/>
              </a:path>
            </a:pathLst>
          </a:custGeom>
          <a:solidFill>
            <a:srgbClr val="D7562E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2" name="Freeform 147"/>
          <p:cNvSpPr>
            <a:spLocks noEditPoints="1"/>
          </p:cNvSpPr>
          <p:nvPr/>
        </p:nvSpPr>
        <p:spPr>
          <a:xfrm>
            <a:off x="5768975" y="2809875"/>
            <a:ext cx="1638300" cy="2508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804" h="1229">
                <a:moveTo>
                  <a:pt x="7" y="1229"/>
                </a:moveTo>
                <a:cubicBezTo>
                  <a:pt x="5" y="1229"/>
                  <a:pt x="2" y="1228"/>
                  <a:pt x="1" y="1225"/>
                </a:cubicBezTo>
                <a:cubicBezTo>
                  <a:pt x="0" y="1222"/>
                  <a:pt x="2" y="1219"/>
                  <a:pt x="5" y="1217"/>
                </a:cubicBezTo>
                <a:cubicBezTo>
                  <a:pt x="5" y="1217"/>
                  <a:pt x="22" y="1211"/>
                  <a:pt x="49" y="1199"/>
                </a:cubicBezTo>
                <a:cubicBezTo>
                  <a:pt x="52" y="1197"/>
                  <a:pt x="56" y="1199"/>
                  <a:pt x="57" y="1202"/>
                </a:cubicBezTo>
                <a:cubicBezTo>
                  <a:pt x="58" y="1205"/>
                  <a:pt x="57" y="1208"/>
                  <a:pt x="54" y="1210"/>
                </a:cubicBezTo>
                <a:cubicBezTo>
                  <a:pt x="26" y="1222"/>
                  <a:pt x="10" y="1228"/>
                  <a:pt x="9" y="1229"/>
                </a:cubicBezTo>
                <a:cubicBezTo>
                  <a:pt x="8" y="1229"/>
                  <a:pt x="8" y="1229"/>
                  <a:pt x="7" y="1229"/>
                </a:cubicBezTo>
                <a:close/>
                <a:moveTo>
                  <a:pt x="95" y="1189"/>
                </a:moveTo>
                <a:cubicBezTo>
                  <a:pt x="93" y="1189"/>
                  <a:pt x="91" y="1188"/>
                  <a:pt x="90" y="1186"/>
                </a:cubicBezTo>
                <a:cubicBezTo>
                  <a:pt x="88" y="1183"/>
                  <a:pt x="89" y="1180"/>
                  <a:pt x="92" y="1178"/>
                </a:cubicBezTo>
                <a:cubicBezTo>
                  <a:pt x="106" y="1171"/>
                  <a:pt x="121" y="1164"/>
                  <a:pt x="135" y="1156"/>
                </a:cubicBezTo>
                <a:cubicBezTo>
                  <a:pt x="138" y="1154"/>
                  <a:pt x="141" y="1155"/>
                  <a:pt x="143" y="1158"/>
                </a:cubicBezTo>
                <a:cubicBezTo>
                  <a:pt x="145" y="1161"/>
                  <a:pt x="143" y="1165"/>
                  <a:pt x="141" y="1166"/>
                </a:cubicBezTo>
                <a:cubicBezTo>
                  <a:pt x="126" y="1174"/>
                  <a:pt x="112" y="1182"/>
                  <a:pt x="98" y="1189"/>
                </a:cubicBezTo>
                <a:cubicBezTo>
                  <a:pt x="97" y="1189"/>
                  <a:pt x="96" y="1189"/>
                  <a:pt x="95" y="1189"/>
                </a:cubicBezTo>
                <a:close/>
                <a:moveTo>
                  <a:pt x="180" y="1144"/>
                </a:moveTo>
                <a:cubicBezTo>
                  <a:pt x="178" y="1144"/>
                  <a:pt x="176" y="1143"/>
                  <a:pt x="174" y="1141"/>
                </a:cubicBezTo>
                <a:cubicBezTo>
                  <a:pt x="173" y="1138"/>
                  <a:pt x="174" y="1134"/>
                  <a:pt x="177" y="1132"/>
                </a:cubicBezTo>
                <a:cubicBezTo>
                  <a:pt x="190" y="1124"/>
                  <a:pt x="204" y="1116"/>
                  <a:pt x="218" y="1108"/>
                </a:cubicBezTo>
                <a:cubicBezTo>
                  <a:pt x="220" y="1106"/>
                  <a:pt x="224" y="1107"/>
                  <a:pt x="226" y="1110"/>
                </a:cubicBezTo>
                <a:cubicBezTo>
                  <a:pt x="228" y="1112"/>
                  <a:pt x="227" y="1116"/>
                  <a:pt x="224" y="1118"/>
                </a:cubicBezTo>
                <a:cubicBezTo>
                  <a:pt x="210" y="1126"/>
                  <a:pt x="196" y="1135"/>
                  <a:pt x="183" y="1143"/>
                </a:cubicBezTo>
                <a:cubicBezTo>
                  <a:pt x="182" y="1143"/>
                  <a:pt x="181" y="1144"/>
                  <a:pt x="180" y="1144"/>
                </a:cubicBezTo>
                <a:close/>
                <a:moveTo>
                  <a:pt x="261" y="1093"/>
                </a:moveTo>
                <a:cubicBezTo>
                  <a:pt x="259" y="1093"/>
                  <a:pt x="257" y="1092"/>
                  <a:pt x="256" y="1090"/>
                </a:cubicBezTo>
                <a:cubicBezTo>
                  <a:pt x="254" y="1087"/>
                  <a:pt x="255" y="1083"/>
                  <a:pt x="258" y="1082"/>
                </a:cubicBezTo>
                <a:cubicBezTo>
                  <a:pt x="271" y="1073"/>
                  <a:pt x="284" y="1063"/>
                  <a:pt x="297" y="1054"/>
                </a:cubicBezTo>
                <a:cubicBezTo>
                  <a:pt x="300" y="1052"/>
                  <a:pt x="304" y="1053"/>
                  <a:pt x="306" y="1056"/>
                </a:cubicBezTo>
                <a:cubicBezTo>
                  <a:pt x="307" y="1058"/>
                  <a:pt x="307" y="1062"/>
                  <a:pt x="304" y="1064"/>
                </a:cubicBezTo>
                <a:cubicBezTo>
                  <a:pt x="291" y="1073"/>
                  <a:pt x="278" y="1083"/>
                  <a:pt x="264" y="1092"/>
                </a:cubicBezTo>
                <a:cubicBezTo>
                  <a:pt x="263" y="1092"/>
                  <a:pt x="262" y="1093"/>
                  <a:pt x="261" y="1093"/>
                </a:cubicBezTo>
                <a:close/>
                <a:moveTo>
                  <a:pt x="339" y="1037"/>
                </a:moveTo>
                <a:cubicBezTo>
                  <a:pt x="337" y="1037"/>
                  <a:pt x="336" y="1036"/>
                  <a:pt x="334" y="1034"/>
                </a:cubicBezTo>
                <a:cubicBezTo>
                  <a:pt x="332" y="1032"/>
                  <a:pt x="333" y="1028"/>
                  <a:pt x="336" y="1026"/>
                </a:cubicBezTo>
                <a:cubicBezTo>
                  <a:pt x="348" y="1016"/>
                  <a:pt x="361" y="1006"/>
                  <a:pt x="373" y="996"/>
                </a:cubicBezTo>
                <a:cubicBezTo>
                  <a:pt x="376" y="994"/>
                  <a:pt x="379" y="994"/>
                  <a:pt x="382" y="997"/>
                </a:cubicBezTo>
                <a:cubicBezTo>
                  <a:pt x="384" y="999"/>
                  <a:pt x="383" y="1003"/>
                  <a:pt x="381" y="1005"/>
                </a:cubicBezTo>
                <a:cubicBezTo>
                  <a:pt x="368" y="1015"/>
                  <a:pt x="356" y="1025"/>
                  <a:pt x="343" y="1035"/>
                </a:cubicBezTo>
                <a:cubicBezTo>
                  <a:pt x="342" y="1036"/>
                  <a:pt x="341" y="1037"/>
                  <a:pt x="339" y="1037"/>
                </a:cubicBezTo>
                <a:close/>
                <a:moveTo>
                  <a:pt x="413" y="976"/>
                </a:moveTo>
                <a:cubicBezTo>
                  <a:pt x="412" y="976"/>
                  <a:pt x="410" y="975"/>
                  <a:pt x="409" y="974"/>
                </a:cubicBezTo>
                <a:cubicBezTo>
                  <a:pt x="407" y="971"/>
                  <a:pt x="407" y="967"/>
                  <a:pt x="409" y="965"/>
                </a:cubicBezTo>
                <a:cubicBezTo>
                  <a:pt x="421" y="955"/>
                  <a:pt x="433" y="944"/>
                  <a:pt x="445" y="933"/>
                </a:cubicBezTo>
                <a:cubicBezTo>
                  <a:pt x="447" y="931"/>
                  <a:pt x="451" y="931"/>
                  <a:pt x="453" y="933"/>
                </a:cubicBezTo>
                <a:cubicBezTo>
                  <a:pt x="456" y="935"/>
                  <a:pt x="455" y="939"/>
                  <a:pt x="453" y="942"/>
                </a:cubicBezTo>
                <a:cubicBezTo>
                  <a:pt x="441" y="952"/>
                  <a:pt x="429" y="963"/>
                  <a:pt x="417" y="974"/>
                </a:cubicBezTo>
                <a:cubicBezTo>
                  <a:pt x="416" y="975"/>
                  <a:pt x="415" y="976"/>
                  <a:pt x="413" y="976"/>
                </a:cubicBezTo>
                <a:close/>
                <a:moveTo>
                  <a:pt x="483" y="910"/>
                </a:moveTo>
                <a:cubicBezTo>
                  <a:pt x="482" y="910"/>
                  <a:pt x="480" y="909"/>
                  <a:pt x="479" y="908"/>
                </a:cubicBezTo>
                <a:cubicBezTo>
                  <a:pt x="477" y="905"/>
                  <a:pt x="477" y="902"/>
                  <a:pt x="479" y="899"/>
                </a:cubicBezTo>
                <a:cubicBezTo>
                  <a:pt x="490" y="888"/>
                  <a:pt x="501" y="876"/>
                  <a:pt x="512" y="865"/>
                </a:cubicBezTo>
                <a:cubicBezTo>
                  <a:pt x="514" y="862"/>
                  <a:pt x="518" y="862"/>
                  <a:pt x="520" y="864"/>
                </a:cubicBezTo>
                <a:cubicBezTo>
                  <a:pt x="523" y="866"/>
                  <a:pt x="523" y="870"/>
                  <a:pt x="521" y="873"/>
                </a:cubicBezTo>
                <a:cubicBezTo>
                  <a:pt x="510" y="884"/>
                  <a:pt x="499" y="896"/>
                  <a:pt x="488" y="908"/>
                </a:cubicBezTo>
                <a:cubicBezTo>
                  <a:pt x="486" y="909"/>
                  <a:pt x="485" y="910"/>
                  <a:pt x="483" y="910"/>
                </a:cubicBezTo>
                <a:close/>
                <a:moveTo>
                  <a:pt x="548" y="839"/>
                </a:moveTo>
                <a:cubicBezTo>
                  <a:pt x="546" y="839"/>
                  <a:pt x="545" y="838"/>
                  <a:pt x="544" y="837"/>
                </a:cubicBezTo>
                <a:cubicBezTo>
                  <a:pt x="541" y="835"/>
                  <a:pt x="541" y="831"/>
                  <a:pt x="543" y="829"/>
                </a:cubicBezTo>
                <a:cubicBezTo>
                  <a:pt x="553" y="816"/>
                  <a:pt x="564" y="804"/>
                  <a:pt x="573" y="791"/>
                </a:cubicBezTo>
                <a:cubicBezTo>
                  <a:pt x="575" y="789"/>
                  <a:pt x="579" y="788"/>
                  <a:pt x="582" y="790"/>
                </a:cubicBezTo>
                <a:cubicBezTo>
                  <a:pt x="584" y="792"/>
                  <a:pt x="585" y="796"/>
                  <a:pt x="583" y="799"/>
                </a:cubicBezTo>
                <a:cubicBezTo>
                  <a:pt x="573" y="811"/>
                  <a:pt x="563" y="824"/>
                  <a:pt x="552" y="836"/>
                </a:cubicBezTo>
                <a:cubicBezTo>
                  <a:pt x="551" y="838"/>
                  <a:pt x="550" y="839"/>
                  <a:pt x="548" y="839"/>
                </a:cubicBezTo>
                <a:close/>
                <a:moveTo>
                  <a:pt x="607" y="763"/>
                </a:moveTo>
                <a:cubicBezTo>
                  <a:pt x="605" y="763"/>
                  <a:pt x="604" y="762"/>
                  <a:pt x="603" y="761"/>
                </a:cubicBezTo>
                <a:cubicBezTo>
                  <a:pt x="600" y="760"/>
                  <a:pt x="600" y="756"/>
                  <a:pt x="602" y="753"/>
                </a:cubicBezTo>
                <a:cubicBezTo>
                  <a:pt x="611" y="740"/>
                  <a:pt x="620" y="727"/>
                  <a:pt x="628" y="714"/>
                </a:cubicBezTo>
                <a:cubicBezTo>
                  <a:pt x="630" y="711"/>
                  <a:pt x="634" y="710"/>
                  <a:pt x="637" y="712"/>
                </a:cubicBezTo>
                <a:cubicBezTo>
                  <a:pt x="639" y="714"/>
                  <a:pt x="640" y="717"/>
                  <a:pt x="638" y="720"/>
                </a:cubicBezTo>
                <a:cubicBezTo>
                  <a:pt x="630" y="733"/>
                  <a:pt x="621" y="747"/>
                  <a:pt x="611" y="760"/>
                </a:cubicBezTo>
                <a:cubicBezTo>
                  <a:pt x="610" y="762"/>
                  <a:pt x="608" y="763"/>
                  <a:pt x="607" y="763"/>
                </a:cubicBezTo>
                <a:close/>
                <a:moveTo>
                  <a:pt x="658" y="682"/>
                </a:moveTo>
                <a:cubicBezTo>
                  <a:pt x="657" y="682"/>
                  <a:pt x="656" y="682"/>
                  <a:pt x="655" y="681"/>
                </a:cubicBezTo>
                <a:cubicBezTo>
                  <a:pt x="653" y="679"/>
                  <a:pt x="652" y="676"/>
                  <a:pt x="653" y="673"/>
                </a:cubicBezTo>
                <a:cubicBezTo>
                  <a:pt x="661" y="659"/>
                  <a:pt x="669" y="645"/>
                  <a:pt x="676" y="631"/>
                </a:cubicBezTo>
                <a:cubicBezTo>
                  <a:pt x="678" y="628"/>
                  <a:pt x="682" y="627"/>
                  <a:pt x="685" y="629"/>
                </a:cubicBezTo>
                <a:cubicBezTo>
                  <a:pt x="687" y="630"/>
                  <a:pt x="689" y="634"/>
                  <a:pt x="687" y="637"/>
                </a:cubicBezTo>
                <a:cubicBezTo>
                  <a:pt x="680" y="651"/>
                  <a:pt x="672" y="665"/>
                  <a:pt x="664" y="679"/>
                </a:cubicBezTo>
                <a:cubicBezTo>
                  <a:pt x="663" y="681"/>
                  <a:pt x="661" y="682"/>
                  <a:pt x="658" y="682"/>
                </a:cubicBezTo>
                <a:close/>
                <a:moveTo>
                  <a:pt x="703" y="597"/>
                </a:moveTo>
                <a:cubicBezTo>
                  <a:pt x="702" y="597"/>
                  <a:pt x="701" y="597"/>
                  <a:pt x="700" y="596"/>
                </a:cubicBezTo>
                <a:cubicBezTo>
                  <a:pt x="697" y="595"/>
                  <a:pt x="696" y="591"/>
                  <a:pt x="698" y="588"/>
                </a:cubicBezTo>
                <a:cubicBezTo>
                  <a:pt x="704" y="574"/>
                  <a:pt x="711" y="559"/>
                  <a:pt x="717" y="545"/>
                </a:cubicBezTo>
                <a:cubicBezTo>
                  <a:pt x="718" y="542"/>
                  <a:pt x="721" y="540"/>
                  <a:pt x="724" y="541"/>
                </a:cubicBezTo>
                <a:cubicBezTo>
                  <a:pt x="728" y="543"/>
                  <a:pt x="729" y="546"/>
                  <a:pt x="728" y="549"/>
                </a:cubicBezTo>
                <a:cubicBezTo>
                  <a:pt x="722" y="564"/>
                  <a:pt x="715" y="579"/>
                  <a:pt x="708" y="593"/>
                </a:cubicBezTo>
                <a:cubicBezTo>
                  <a:pt x="707" y="596"/>
                  <a:pt x="705" y="597"/>
                  <a:pt x="703" y="597"/>
                </a:cubicBezTo>
                <a:close/>
                <a:moveTo>
                  <a:pt x="739" y="508"/>
                </a:moveTo>
                <a:cubicBezTo>
                  <a:pt x="739" y="508"/>
                  <a:pt x="738" y="508"/>
                  <a:pt x="737" y="508"/>
                </a:cubicBezTo>
                <a:cubicBezTo>
                  <a:pt x="734" y="507"/>
                  <a:pt x="733" y="503"/>
                  <a:pt x="734" y="500"/>
                </a:cubicBezTo>
                <a:cubicBezTo>
                  <a:pt x="739" y="485"/>
                  <a:pt x="744" y="470"/>
                  <a:pt x="749" y="455"/>
                </a:cubicBezTo>
                <a:cubicBezTo>
                  <a:pt x="750" y="452"/>
                  <a:pt x="753" y="450"/>
                  <a:pt x="756" y="451"/>
                </a:cubicBezTo>
                <a:cubicBezTo>
                  <a:pt x="759" y="452"/>
                  <a:pt x="761" y="455"/>
                  <a:pt x="760" y="458"/>
                </a:cubicBezTo>
                <a:cubicBezTo>
                  <a:pt x="755" y="474"/>
                  <a:pt x="750" y="489"/>
                  <a:pt x="745" y="504"/>
                </a:cubicBezTo>
                <a:cubicBezTo>
                  <a:pt x="744" y="507"/>
                  <a:pt x="742" y="508"/>
                  <a:pt x="739" y="508"/>
                </a:cubicBezTo>
                <a:close/>
                <a:moveTo>
                  <a:pt x="767" y="416"/>
                </a:moveTo>
                <a:cubicBezTo>
                  <a:pt x="767" y="416"/>
                  <a:pt x="766" y="416"/>
                  <a:pt x="766" y="416"/>
                </a:cubicBezTo>
                <a:cubicBezTo>
                  <a:pt x="762" y="415"/>
                  <a:pt x="760" y="412"/>
                  <a:pt x="761" y="409"/>
                </a:cubicBezTo>
                <a:cubicBezTo>
                  <a:pt x="765" y="394"/>
                  <a:pt x="769" y="378"/>
                  <a:pt x="772" y="362"/>
                </a:cubicBezTo>
                <a:cubicBezTo>
                  <a:pt x="772" y="359"/>
                  <a:pt x="776" y="357"/>
                  <a:pt x="779" y="358"/>
                </a:cubicBezTo>
                <a:cubicBezTo>
                  <a:pt x="782" y="358"/>
                  <a:pt x="784" y="362"/>
                  <a:pt x="784" y="365"/>
                </a:cubicBezTo>
                <a:cubicBezTo>
                  <a:pt x="780" y="381"/>
                  <a:pt x="777" y="396"/>
                  <a:pt x="773" y="412"/>
                </a:cubicBezTo>
                <a:cubicBezTo>
                  <a:pt x="772" y="415"/>
                  <a:pt x="770" y="416"/>
                  <a:pt x="767" y="416"/>
                </a:cubicBezTo>
                <a:close/>
                <a:moveTo>
                  <a:pt x="786" y="322"/>
                </a:moveTo>
                <a:cubicBezTo>
                  <a:pt x="785" y="322"/>
                  <a:pt x="785" y="322"/>
                  <a:pt x="785" y="322"/>
                </a:cubicBezTo>
                <a:cubicBezTo>
                  <a:pt x="782" y="322"/>
                  <a:pt x="780" y="319"/>
                  <a:pt x="780" y="316"/>
                </a:cubicBezTo>
                <a:cubicBezTo>
                  <a:pt x="782" y="300"/>
                  <a:pt x="785" y="284"/>
                  <a:pt x="786" y="268"/>
                </a:cubicBezTo>
                <a:cubicBezTo>
                  <a:pt x="787" y="265"/>
                  <a:pt x="790" y="263"/>
                  <a:pt x="793" y="263"/>
                </a:cubicBezTo>
                <a:cubicBezTo>
                  <a:pt x="796" y="263"/>
                  <a:pt x="799" y="266"/>
                  <a:pt x="798" y="270"/>
                </a:cubicBezTo>
                <a:cubicBezTo>
                  <a:pt x="796" y="286"/>
                  <a:pt x="794" y="302"/>
                  <a:pt x="792" y="317"/>
                </a:cubicBezTo>
                <a:cubicBezTo>
                  <a:pt x="792" y="320"/>
                  <a:pt x="789" y="322"/>
                  <a:pt x="786" y="322"/>
                </a:cubicBezTo>
                <a:close/>
                <a:moveTo>
                  <a:pt x="796" y="227"/>
                </a:moveTo>
                <a:cubicBezTo>
                  <a:pt x="796" y="227"/>
                  <a:pt x="796" y="227"/>
                  <a:pt x="796" y="227"/>
                </a:cubicBezTo>
                <a:cubicBezTo>
                  <a:pt x="793" y="227"/>
                  <a:pt x="790" y="224"/>
                  <a:pt x="790" y="221"/>
                </a:cubicBezTo>
                <a:cubicBezTo>
                  <a:pt x="791" y="205"/>
                  <a:pt x="792" y="189"/>
                  <a:pt x="792" y="173"/>
                </a:cubicBezTo>
                <a:cubicBezTo>
                  <a:pt x="792" y="170"/>
                  <a:pt x="795" y="167"/>
                  <a:pt x="798" y="167"/>
                </a:cubicBezTo>
                <a:cubicBezTo>
                  <a:pt x="798" y="167"/>
                  <a:pt x="798" y="167"/>
                  <a:pt x="798" y="167"/>
                </a:cubicBezTo>
                <a:cubicBezTo>
                  <a:pt x="802" y="167"/>
                  <a:pt x="804" y="170"/>
                  <a:pt x="804" y="173"/>
                </a:cubicBezTo>
                <a:cubicBezTo>
                  <a:pt x="804" y="189"/>
                  <a:pt x="803" y="206"/>
                  <a:pt x="802" y="221"/>
                </a:cubicBezTo>
                <a:cubicBezTo>
                  <a:pt x="802" y="225"/>
                  <a:pt x="799" y="227"/>
                  <a:pt x="796" y="227"/>
                </a:cubicBezTo>
                <a:close/>
                <a:moveTo>
                  <a:pt x="798" y="131"/>
                </a:moveTo>
                <a:cubicBezTo>
                  <a:pt x="795" y="131"/>
                  <a:pt x="792" y="129"/>
                  <a:pt x="792" y="125"/>
                </a:cubicBezTo>
                <a:cubicBezTo>
                  <a:pt x="792" y="110"/>
                  <a:pt x="791" y="94"/>
                  <a:pt x="790" y="78"/>
                </a:cubicBezTo>
                <a:cubicBezTo>
                  <a:pt x="790" y="74"/>
                  <a:pt x="792" y="71"/>
                  <a:pt x="796" y="71"/>
                </a:cubicBezTo>
                <a:cubicBezTo>
                  <a:pt x="799" y="71"/>
                  <a:pt x="802" y="74"/>
                  <a:pt x="802" y="77"/>
                </a:cubicBezTo>
                <a:cubicBezTo>
                  <a:pt x="803" y="93"/>
                  <a:pt x="804" y="109"/>
                  <a:pt x="804" y="125"/>
                </a:cubicBezTo>
                <a:cubicBezTo>
                  <a:pt x="804" y="128"/>
                  <a:pt x="802" y="131"/>
                  <a:pt x="798" y="131"/>
                </a:cubicBezTo>
                <a:close/>
                <a:moveTo>
                  <a:pt x="792" y="35"/>
                </a:moveTo>
                <a:cubicBezTo>
                  <a:pt x="789" y="35"/>
                  <a:pt x="787" y="33"/>
                  <a:pt x="786" y="30"/>
                </a:cubicBezTo>
                <a:cubicBezTo>
                  <a:pt x="785" y="22"/>
                  <a:pt x="785" y="15"/>
                  <a:pt x="784" y="7"/>
                </a:cubicBezTo>
                <a:cubicBezTo>
                  <a:pt x="783" y="3"/>
                  <a:pt x="786" y="0"/>
                  <a:pt x="789" y="0"/>
                </a:cubicBezTo>
                <a:cubicBezTo>
                  <a:pt x="792" y="0"/>
                  <a:pt x="795" y="2"/>
                  <a:pt x="796" y="5"/>
                </a:cubicBezTo>
                <a:cubicBezTo>
                  <a:pt x="796" y="13"/>
                  <a:pt x="797" y="21"/>
                  <a:pt x="798" y="29"/>
                </a:cubicBezTo>
                <a:cubicBezTo>
                  <a:pt x="798" y="32"/>
                  <a:pt x="796" y="35"/>
                  <a:pt x="793" y="35"/>
                </a:cubicBezTo>
                <a:lnTo>
                  <a:pt x="792" y="35"/>
                </a:lnTo>
                <a:close/>
              </a:path>
            </a:pathLst>
          </a:custGeom>
          <a:solidFill>
            <a:srgbClr val="3BC7E2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3" name="Freeform 148"/>
          <p:cNvSpPr>
            <a:spLocks noEditPoints="1"/>
          </p:cNvSpPr>
          <p:nvPr/>
        </p:nvSpPr>
        <p:spPr>
          <a:xfrm>
            <a:off x="5037138" y="3913188"/>
            <a:ext cx="873125" cy="13811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28" h="678">
                <a:moveTo>
                  <a:pt x="422" y="678"/>
                </a:moveTo>
                <a:cubicBezTo>
                  <a:pt x="419" y="678"/>
                  <a:pt x="416" y="676"/>
                  <a:pt x="416" y="672"/>
                </a:cubicBezTo>
                <a:cubicBezTo>
                  <a:pt x="415" y="656"/>
                  <a:pt x="414" y="641"/>
                  <a:pt x="412" y="625"/>
                </a:cubicBezTo>
                <a:cubicBezTo>
                  <a:pt x="412" y="622"/>
                  <a:pt x="414" y="619"/>
                  <a:pt x="417" y="618"/>
                </a:cubicBezTo>
                <a:cubicBezTo>
                  <a:pt x="421" y="618"/>
                  <a:pt x="424" y="620"/>
                  <a:pt x="424" y="623"/>
                </a:cubicBezTo>
                <a:cubicBezTo>
                  <a:pt x="426" y="639"/>
                  <a:pt x="427" y="656"/>
                  <a:pt x="428" y="672"/>
                </a:cubicBezTo>
                <a:cubicBezTo>
                  <a:pt x="428" y="675"/>
                  <a:pt x="426" y="678"/>
                  <a:pt x="423" y="678"/>
                </a:cubicBezTo>
                <a:lnTo>
                  <a:pt x="422" y="678"/>
                </a:lnTo>
                <a:close/>
                <a:moveTo>
                  <a:pt x="411" y="583"/>
                </a:moveTo>
                <a:cubicBezTo>
                  <a:pt x="408" y="583"/>
                  <a:pt x="406" y="581"/>
                  <a:pt x="405" y="578"/>
                </a:cubicBezTo>
                <a:cubicBezTo>
                  <a:pt x="402" y="562"/>
                  <a:pt x="399" y="547"/>
                  <a:pt x="395" y="531"/>
                </a:cubicBezTo>
                <a:cubicBezTo>
                  <a:pt x="395" y="528"/>
                  <a:pt x="397" y="525"/>
                  <a:pt x="400" y="524"/>
                </a:cubicBezTo>
                <a:cubicBezTo>
                  <a:pt x="403" y="523"/>
                  <a:pt x="406" y="525"/>
                  <a:pt x="407" y="528"/>
                </a:cubicBezTo>
                <a:cubicBezTo>
                  <a:pt x="411" y="544"/>
                  <a:pt x="414" y="560"/>
                  <a:pt x="417" y="576"/>
                </a:cubicBezTo>
                <a:cubicBezTo>
                  <a:pt x="418" y="579"/>
                  <a:pt x="415" y="582"/>
                  <a:pt x="412" y="583"/>
                </a:cubicBezTo>
                <a:lnTo>
                  <a:pt x="411" y="583"/>
                </a:lnTo>
                <a:close/>
                <a:moveTo>
                  <a:pt x="389" y="490"/>
                </a:moveTo>
                <a:cubicBezTo>
                  <a:pt x="386" y="490"/>
                  <a:pt x="384" y="488"/>
                  <a:pt x="383" y="485"/>
                </a:cubicBezTo>
                <a:cubicBezTo>
                  <a:pt x="378" y="470"/>
                  <a:pt x="373" y="455"/>
                  <a:pt x="368" y="440"/>
                </a:cubicBezTo>
                <a:cubicBezTo>
                  <a:pt x="366" y="437"/>
                  <a:pt x="368" y="434"/>
                  <a:pt x="371" y="432"/>
                </a:cubicBezTo>
                <a:cubicBezTo>
                  <a:pt x="374" y="431"/>
                  <a:pt x="378" y="433"/>
                  <a:pt x="379" y="436"/>
                </a:cubicBezTo>
                <a:cubicBezTo>
                  <a:pt x="384" y="451"/>
                  <a:pt x="390" y="466"/>
                  <a:pt x="394" y="482"/>
                </a:cubicBezTo>
                <a:cubicBezTo>
                  <a:pt x="395" y="485"/>
                  <a:pt x="394" y="488"/>
                  <a:pt x="390" y="489"/>
                </a:cubicBezTo>
                <a:cubicBezTo>
                  <a:pt x="390" y="489"/>
                  <a:pt x="389" y="490"/>
                  <a:pt x="389" y="490"/>
                </a:cubicBezTo>
                <a:close/>
                <a:moveTo>
                  <a:pt x="355" y="400"/>
                </a:moveTo>
                <a:cubicBezTo>
                  <a:pt x="353" y="400"/>
                  <a:pt x="351" y="398"/>
                  <a:pt x="350" y="396"/>
                </a:cubicBezTo>
                <a:cubicBezTo>
                  <a:pt x="343" y="382"/>
                  <a:pt x="336" y="367"/>
                  <a:pt x="329" y="353"/>
                </a:cubicBezTo>
                <a:cubicBezTo>
                  <a:pt x="327" y="350"/>
                  <a:pt x="329" y="347"/>
                  <a:pt x="331" y="345"/>
                </a:cubicBezTo>
                <a:cubicBezTo>
                  <a:pt x="334" y="344"/>
                  <a:pt x="338" y="345"/>
                  <a:pt x="340" y="348"/>
                </a:cubicBezTo>
                <a:cubicBezTo>
                  <a:pt x="347" y="362"/>
                  <a:pt x="354" y="377"/>
                  <a:pt x="361" y="391"/>
                </a:cubicBezTo>
                <a:cubicBezTo>
                  <a:pt x="362" y="394"/>
                  <a:pt x="361" y="398"/>
                  <a:pt x="357" y="399"/>
                </a:cubicBezTo>
                <a:cubicBezTo>
                  <a:pt x="357" y="400"/>
                  <a:pt x="356" y="400"/>
                  <a:pt x="355" y="400"/>
                </a:cubicBezTo>
                <a:close/>
                <a:moveTo>
                  <a:pt x="311" y="315"/>
                </a:moveTo>
                <a:cubicBezTo>
                  <a:pt x="309" y="315"/>
                  <a:pt x="307" y="314"/>
                  <a:pt x="306" y="312"/>
                </a:cubicBezTo>
                <a:cubicBezTo>
                  <a:pt x="298" y="298"/>
                  <a:pt x="289" y="285"/>
                  <a:pt x="280" y="271"/>
                </a:cubicBezTo>
                <a:cubicBezTo>
                  <a:pt x="278" y="269"/>
                  <a:pt x="279" y="265"/>
                  <a:pt x="282" y="263"/>
                </a:cubicBezTo>
                <a:cubicBezTo>
                  <a:pt x="284" y="261"/>
                  <a:pt x="288" y="262"/>
                  <a:pt x="290" y="265"/>
                </a:cubicBezTo>
                <a:cubicBezTo>
                  <a:pt x="299" y="278"/>
                  <a:pt x="308" y="292"/>
                  <a:pt x="316" y="305"/>
                </a:cubicBezTo>
                <a:cubicBezTo>
                  <a:pt x="318" y="308"/>
                  <a:pt x="317" y="312"/>
                  <a:pt x="314" y="314"/>
                </a:cubicBezTo>
                <a:cubicBezTo>
                  <a:pt x="313" y="314"/>
                  <a:pt x="312" y="315"/>
                  <a:pt x="311" y="315"/>
                </a:cubicBezTo>
                <a:close/>
                <a:moveTo>
                  <a:pt x="257" y="235"/>
                </a:moveTo>
                <a:cubicBezTo>
                  <a:pt x="255" y="235"/>
                  <a:pt x="253" y="234"/>
                  <a:pt x="252" y="233"/>
                </a:cubicBezTo>
                <a:cubicBezTo>
                  <a:pt x="243" y="220"/>
                  <a:pt x="233" y="208"/>
                  <a:pt x="222" y="196"/>
                </a:cubicBezTo>
                <a:cubicBezTo>
                  <a:pt x="220" y="193"/>
                  <a:pt x="220" y="189"/>
                  <a:pt x="223" y="187"/>
                </a:cubicBezTo>
                <a:cubicBezTo>
                  <a:pt x="225" y="185"/>
                  <a:pt x="229" y="185"/>
                  <a:pt x="231" y="188"/>
                </a:cubicBezTo>
                <a:cubicBezTo>
                  <a:pt x="242" y="200"/>
                  <a:pt x="252" y="213"/>
                  <a:pt x="262" y="225"/>
                </a:cubicBezTo>
                <a:cubicBezTo>
                  <a:pt x="264" y="228"/>
                  <a:pt x="263" y="232"/>
                  <a:pt x="261" y="234"/>
                </a:cubicBezTo>
                <a:cubicBezTo>
                  <a:pt x="260" y="235"/>
                  <a:pt x="258" y="235"/>
                  <a:pt x="257" y="235"/>
                </a:cubicBezTo>
                <a:close/>
                <a:moveTo>
                  <a:pt x="195" y="162"/>
                </a:moveTo>
                <a:cubicBezTo>
                  <a:pt x="193" y="162"/>
                  <a:pt x="191" y="162"/>
                  <a:pt x="190" y="160"/>
                </a:cubicBezTo>
                <a:cubicBezTo>
                  <a:pt x="179" y="149"/>
                  <a:pt x="168" y="138"/>
                  <a:pt x="156" y="127"/>
                </a:cubicBezTo>
                <a:cubicBezTo>
                  <a:pt x="154" y="124"/>
                  <a:pt x="154" y="121"/>
                  <a:pt x="156" y="118"/>
                </a:cubicBezTo>
                <a:cubicBezTo>
                  <a:pt x="158" y="116"/>
                  <a:pt x="162" y="116"/>
                  <a:pt x="165" y="118"/>
                </a:cubicBezTo>
                <a:cubicBezTo>
                  <a:pt x="176" y="129"/>
                  <a:pt x="188" y="140"/>
                  <a:pt x="199" y="152"/>
                </a:cubicBezTo>
                <a:cubicBezTo>
                  <a:pt x="201" y="154"/>
                  <a:pt x="201" y="158"/>
                  <a:pt x="199" y="161"/>
                </a:cubicBezTo>
                <a:cubicBezTo>
                  <a:pt x="198" y="162"/>
                  <a:pt x="196" y="162"/>
                  <a:pt x="195" y="162"/>
                </a:cubicBezTo>
                <a:close/>
                <a:moveTo>
                  <a:pt x="125" y="96"/>
                </a:moveTo>
                <a:cubicBezTo>
                  <a:pt x="123" y="96"/>
                  <a:pt x="122" y="96"/>
                  <a:pt x="121" y="95"/>
                </a:cubicBezTo>
                <a:cubicBezTo>
                  <a:pt x="109" y="85"/>
                  <a:pt x="96" y="74"/>
                  <a:pt x="84" y="65"/>
                </a:cubicBezTo>
                <a:cubicBezTo>
                  <a:pt x="81" y="63"/>
                  <a:pt x="80" y="59"/>
                  <a:pt x="82" y="57"/>
                </a:cubicBezTo>
                <a:cubicBezTo>
                  <a:pt x="84" y="54"/>
                  <a:pt x="88" y="53"/>
                  <a:pt x="91" y="55"/>
                </a:cubicBezTo>
                <a:cubicBezTo>
                  <a:pt x="104" y="65"/>
                  <a:pt x="116" y="75"/>
                  <a:pt x="129" y="86"/>
                </a:cubicBezTo>
                <a:cubicBezTo>
                  <a:pt x="131" y="88"/>
                  <a:pt x="131" y="92"/>
                  <a:pt x="129" y="94"/>
                </a:cubicBezTo>
                <a:cubicBezTo>
                  <a:pt x="128" y="96"/>
                  <a:pt x="126" y="96"/>
                  <a:pt x="125" y="96"/>
                </a:cubicBezTo>
                <a:close/>
                <a:moveTo>
                  <a:pt x="48" y="38"/>
                </a:moveTo>
                <a:cubicBezTo>
                  <a:pt x="47" y="38"/>
                  <a:pt x="46" y="38"/>
                  <a:pt x="45" y="37"/>
                </a:cubicBezTo>
                <a:cubicBezTo>
                  <a:pt x="20" y="21"/>
                  <a:pt x="4" y="12"/>
                  <a:pt x="4" y="12"/>
                </a:cubicBezTo>
                <a:cubicBezTo>
                  <a:pt x="1" y="11"/>
                  <a:pt x="0" y="7"/>
                  <a:pt x="2" y="4"/>
                </a:cubicBezTo>
                <a:cubicBezTo>
                  <a:pt x="3" y="1"/>
                  <a:pt x="7" y="0"/>
                  <a:pt x="10" y="2"/>
                </a:cubicBezTo>
                <a:cubicBezTo>
                  <a:pt x="10" y="2"/>
                  <a:pt x="26" y="10"/>
                  <a:pt x="51" y="27"/>
                </a:cubicBezTo>
                <a:cubicBezTo>
                  <a:pt x="54" y="29"/>
                  <a:pt x="55" y="33"/>
                  <a:pt x="53" y="36"/>
                </a:cubicBezTo>
                <a:cubicBezTo>
                  <a:pt x="52" y="37"/>
                  <a:pt x="50" y="38"/>
                  <a:pt x="48" y="38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4" name="Freeform 149"/>
          <p:cNvSpPr>
            <a:spLocks noEditPoints="1"/>
          </p:cNvSpPr>
          <p:nvPr/>
        </p:nvSpPr>
        <p:spPr>
          <a:xfrm>
            <a:off x="4205288" y="2673350"/>
            <a:ext cx="2014537" cy="2635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88" h="1292">
                <a:moveTo>
                  <a:pt x="981" y="1292"/>
                </a:moveTo>
                <a:cubicBezTo>
                  <a:pt x="981" y="1292"/>
                  <a:pt x="980" y="1292"/>
                  <a:pt x="980" y="1292"/>
                </a:cubicBezTo>
                <a:cubicBezTo>
                  <a:pt x="979" y="1292"/>
                  <a:pt x="962" y="1288"/>
                  <a:pt x="932" y="1280"/>
                </a:cubicBezTo>
                <a:cubicBezTo>
                  <a:pt x="929" y="1280"/>
                  <a:pt x="927" y="1276"/>
                  <a:pt x="928" y="1273"/>
                </a:cubicBezTo>
                <a:cubicBezTo>
                  <a:pt x="929" y="1270"/>
                  <a:pt x="932" y="1268"/>
                  <a:pt x="935" y="1269"/>
                </a:cubicBezTo>
                <a:cubicBezTo>
                  <a:pt x="965" y="1277"/>
                  <a:pt x="982" y="1280"/>
                  <a:pt x="982" y="1280"/>
                </a:cubicBezTo>
                <a:cubicBezTo>
                  <a:pt x="985" y="1281"/>
                  <a:pt x="988" y="1284"/>
                  <a:pt x="987" y="1287"/>
                </a:cubicBezTo>
                <a:cubicBezTo>
                  <a:pt x="986" y="1290"/>
                  <a:pt x="984" y="1292"/>
                  <a:pt x="981" y="1292"/>
                </a:cubicBezTo>
                <a:close/>
                <a:moveTo>
                  <a:pt x="888" y="1267"/>
                </a:moveTo>
                <a:cubicBezTo>
                  <a:pt x="887" y="1267"/>
                  <a:pt x="886" y="1267"/>
                  <a:pt x="886" y="1267"/>
                </a:cubicBezTo>
                <a:cubicBezTo>
                  <a:pt x="871" y="1262"/>
                  <a:pt x="855" y="1257"/>
                  <a:pt x="840" y="1252"/>
                </a:cubicBezTo>
                <a:cubicBezTo>
                  <a:pt x="837" y="1251"/>
                  <a:pt x="835" y="1247"/>
                  <a:pt x="836" y="1244"/>
                </a:cubicBezTo>
                <a:cubicBezTo>
                  <a:pt x="837" y="1241"/>
                  <a:pt x="841" y="1240"/>
                  <a:pt x="844" y="1241"/>
                </a:cubicBezTo>
                <a:cubicBezTo>
                  <a:pt x="859" y="1246"/>
                  <a:pt x="874" y="1251"/>
                  <a:pt x="889" y="1256"/>
                </a:cubicBezTo>
                <a:cubicBezTo>
                  <a:pt x="893" y="1256"/>
                  <a:pt x="894" y="1260"/>
                  <a:pt x="893" y="1263"/>
                </a:cubicBezTo>
                <a:cubicBezTo>
                  <a:pt x="893" y="1266"/>
                  <a:pt x="890" y="1267"/>
                  <a:pt x="888" y="1267"/>
                </a:cubicBezTo>
                <a:close/>
                <a:moveTo>
                  <a:pt x="797" y="1236"/>
                </a:moveTo>
                <a:cubicBezTo>
                  <a:pt x="796" y="1236"/>
                  <a:pt x="795" y="1236"/>
                  <a:pt x="794" y="1235"/>
                </a:cubicBezTo>
                <a:cubicBezTo>
                  <a:pt x="779" y="1230"/>
                  <a:pt x="764" y="1224"/>
                  <a:pt x="750" y="1218"/>
                </a:cubicBezTo>
                <a:cubicBezTo>
                  <a:pt x="747" y="1216"/>
                  <a:pt x="745" y="1213"/>
                  <a:pt x="746" y="1210"/>
                </a:cubicBezTo>
                <a:cubicBezTo>
                  <a:pt x="748" y="1207"/>
                  <a:pt x="751" y="1205"/>
                  <a:pt x="754" y="1206"/>
                </a:cubicBezTo>
                <a:cubicBezTo>
                  <a:pt x="769" y="1213"/>
                  <a:pt x="784" y="1219"/>
                  <a:pt x="799" y="1224"/>
                </a:cubicBezTo>
                <a:cubicBezTo>
                  <a:pt x="802" y="1225"/>
                  <a:pt x="803" y="1229"/>
                  <a:pt x="802" y="1232"/>
                </a:cubicBezTo>
                <a:cubicBezTo>
                  <a:pt x="801" y="1234"/>
                  <a:pt x="799" y="1236"/>
                  <a:pt x="797" y="1236"/>
                </a:cubicBezTo>
                <a:close/>
                <a:moveTo>
                  <a:pt x="708" y="1199"/>
                </a:moveTo>
                <a:cubicBezTo>
                  <a:pt x="707" y="1199"/>
                  <a:pt x="706" y="1199"/>
                  <a:pt x="705" y="1198"/>
                </a:cubicBezTo>
                <a:cubicBezTo>
                  <a:pt x="691" y="1192"/>
                  <a:pt x="676" y="1185"/>
                  <a:pt x="662" y="1178"/>
                </a:cubicBezTo>
                <a:cubicBezTo>
                  <a:pt x="659" y="1176"/>
                  <a:pt x="658" y="1173"/>
                  <a:pt x="659" y="1170"/>
                </a:cubicBezTo>
                <a:cubicBezTo>
                  <a:pt x="660" y="1167"/>
                  <a:pt x="664" y="1165"/>
                  <a:pt x="667" y="1167"/>
                </a:cubicBezTo>
                <a:cubicBezTo>
                  <a:pt x="681" y="1174"/>
                  <a:pt x="696" y="1181"/>
                  <a:pt x="710" y="1187"/>
                </a:cubicBezTo>
                <a:cubicBezTo>
                  <a:pt x="713" y="1189"/>
                  <a:pt x="715" y="1192"/>
                  <a:pt x="713" y="1195"/>
                </a:cubicBezTo>
                <a:cubicBezTo>
                  <a:pt x="712" y="1197"/>
                  <a:pt x="710" y="1199"/>
                  <a:pt x="708" y="1199"/>
                </a:cubicBezTo>
                <a:close/>
                <a:moveTo>
                  <a:pt x="622" y="1156"/>
                </a:moveTo>
                <a:cubicBezTo>
                  <a:pt x="621" y="1156"/>
                  <a:pt x="620" y="1156"/>
                  <a:pt x="619" y="1156"/>
                </a:cubicBezTo>
                <a:cubicBezTo>
                  <a:pt x="605" y="1148"/>
                  <a:pt x="590" y="1140"/>
                  <a:pt x="577" y="1132"/>
                </a:cubicBezTo>
                <a:cubicBezTo>
                  <a:pt x="574" y="1131"/>
                  <a:pt x="573" y="1127"/>
                  <a:pt x="574" y="1124"/>
                </a:cubicBezTo>
                <a:cubicBezTo>
                  <a:pt x="576" y="1121"/>
                  <a:pt x="580" y="1120"/>
                  <a:pt x="583" y="1122"/>
                </a:cubicBezTo>
                <a:cubicBezTo>
                  <a:pt x="596" y="1130"/>
                  <a:pt x="610" y="1137"/>
                  <a:pt x="624" y="1145"/>
                </a:cubicBezTo>
                <a:cubicBezTo>
                  <a:pt x="627" y="1147"/>
                  <a:pt x="628" y="1150"/>
                  <a:pt x="627" y="1153"/>
                </a:cubicBezTo>
                <a:cubicBezTo>
                  <a:pt x="626" y="1155"/>
                  <a:pt x="624" y="1156"/>
                  <a:pt x="622" y="1156"/>
                </a:cubicBezTo>
                <a:close/>
                <a:moveTo>
                  <a:pt x="538" y="1108"/>
                </a:moveTo>
                <a:cubicBezTo>
                  <a:pt x="537" y="1108"/>
                  <a:pt x="536" y="1108"/>
                  <a:pt x="535" y="1107"/>
                </a:cubicBezTo>
                <a:cubicBezTo>
                  <a:pt x="522" y="1099"/>
                  <a:pt x="508" y="1090"/>
                  <a:pt x="495" y="1081"/>
                </a:cubicBezTo>
                <a:cubicBezTo>
                  <a:pt x="492" y="1079"/>
                  <a:pt x="491" y="1076"/>
                  <a:pt x="493" y="1073"/>
                </a:cubicBezTo>
                <a:cubicBezTo>
                  <a:pt x="495" y="1070"/>
                  <a:pt x="499" y="1069"/>
                  <a:pt x="501" y="1071"/>
                </a:cubicBezTo>
                <a:cubicBezTo>
                  <a:pt x="515" y="1080"/>
                  <a:pt x="528" y="1089"/>
                  <a:pt x="542" y="1097"/>
                </a:cubicBezTo>
                <a:cubicBezTo>
                  <a:pt x="544" y="1099"/>
                  <a:pt x="545" y="1103"/>
                  <a:pt x="544" y="1105"/>
                </a:cubicBezTo>
                <a:cubicBezTo>
                  <a:pt x="542" y="1107"/>
                  <a:pt x="540" y="1108"/>
                  <a:pt x="538" y="1108"/>
                </a:cubicBezTo>
                <a:close/>
                <a:moveTo>
                  <a:pt x="459" y="1055"/>
                </a:moveTo>
                <a:cubicBezTo>
                  <a:pt x="458" y="1055"/>
                  <a:pt x="456" y="1054"/>
                  <a:pt x="455" y="1053"/>
                </a:cubicBezTo>
                <a:cubicBezTo>
                  <a:pt x="442" y="1044"/>
                  <a:pt x="429" y="1034"/>
                  <a:pt x="417" y="1024"/>
                </a:cubicBezTo>
                <a:cubicBezTo>
                  <a:pt x="414" y="1022"/>
                  <a:pt x="414" y="1018"/>
                  <a:pt x="416" y="1016"/>
                </a:cubicBezTo>
                <a:cubicBezTo>
                  <a:pt x="418" y="1013"/>
                  <a:pt x="422" y="1013"/>
                  <a:pt x="424" y="1015"/>
                </a:cubicBezTo>
                <a:cubicBezTo>
                  <a:pt x="437" y="1025"/>
                  <a:pt x="449" y="1034"/>
                  <a:pt x="462" y="1044"/>
                </a:cubicBezTo>
                <a:cubicBezTo>
                  <a:pt x="465" y="1046"/>
                  <a:pt x="466" y="1049"/>
                  <a:pt x="464" y="1052"/>
                </a:cubicBezTo>
                <a:cubicBezTo>
                  <a:pt x="462" y="1054"/>
                  <a:pt x="461" y="1055"/>
                  <a:pt x="459" y="1055"/>
                </a:cubicBezTo>
                <a:close/>
                <a:moveTo>
                  <a:pt x="383" y="995"/>
                </a:moveTo>
                <a:cubicBezTo>
                  <a:pt x="382" y="995"/>
                  <a:pt x="381" y="995"/>
                  <a:pt x="379" y="994"/>
                </a:cubicBezTo>
                <a:cubicBezTo>
                  <a:pt x="367" y="983"/>
                  <a:pt x="355" y="972"/>
                  <a:pt x="343" y="962"/>
                </a:cubicBezTo>
                <a:cubicBezTo>
                  <a:pt x="341" y="959"/>
                  <a:pt x="341" y="956"/>
                  <a:pt x="343" y="953"/>
                </a:cubicBezTo>
                <a:cubicBezTo>
                  <a:pt x="345" y="951"/>
                  <a:pt x="349" y="951"/>
                  <a:pt x="352" y="953"/>
                </a:cubicBezTo>
                <a:cubicBezTo>
                  <a:pt x="363" y="964"/>
                  <a:pt x="375" y="974"/>
                  <a:pt x="387" y="985"/>
                </a:cubicBezTo>
                <a:cubicBezTo>
                  <a:pt x="390" y="987"/>
                  <a:pt x="390" y="990"/>
                  <a:pt x="388" y="993"/>
                </a:cubicBezTo>
                <a:cubicBezTo>
                  <a:pt x="387" y="994"/>
                  <a:pt x="385" y="995"/>
                  <a:pt x="383" y="995"/>
                </a:cubicBezTo>
                <a:close/>
                <a:moveTo>
                  <a:pt x="313" y="930"/>
                </a:moveTo>
                <a:cubicBezTo>
                  <a:pt x="311" y="930"/>
                  <a:pt x="310" y="929"/>
                  <a:pt x="309" y="928"/>
                </a:cubicBezTo>
                <a:cubicBezTo>
                  <a:pt x="297" y="917"/>
                  <a:pt x="286" y="905"/>
                  <a:pt x="275" y="893"/>
                </a:cubicBezTo>
                <a:cubicBezTo>
                  <a:pt x="273" y="891"/>
                  <a:pt x="273" y="887"/>
                  <a:pt x="276" y="885"/>
                </a:cubicBezTo>
                <a:cubicBezTo>
                  <a:pt x="278" y="882"/>
                  <a:pt x="282" y="883"/>
                  <a:pt x="284" y="885"/>
                </a:cubicBezTo>
                <a:cubicBezTo>
                  <a:pt x="295" y="897"/>
                  <a:pt x="306" y="908"/>
                  <a:pt x="317" y="920"/>
                </a:cubicBezTo>
                <a:cubicBezTo>
                  <a:pt x="320" y="922"/>
                  <a:pt x="320" y="926"/>
                  <a:pt x="317" y="928"/>
                </a:cubicBezTo>
                <a:cubicBezTo>
                  <a:pt x="316" y="929"/>
                  <a:pt x="314" y="930"/>
                  <a:pt x="313" y="930"/>
                </a:cubicBezTo>
                <a:close/>
                <a:moveTo>
                  <a:pt x="248" y="859"/>
                </a:moveTo>
                <a:cubicBezTo>
                  <a:pt x="247" y="859"/>
                  <a:pt x="245" y="858"/>
                  <a:pt x="244" y="857"/>
                </a:cubicBezTo>
                <a:cubicBezTo>
                  <a:pt x="234" y="844"/>
                  <a:pt x="223" y="832"/>
                  <a:pt x="214" y="819"/>
                </a:cubicBezTo>
                <a:cubicBezTo>
                  <a:pt x="212" y="816"/>
                  <a:pt x="212" y="813"/>
                  <a:pt x="215" y="811"/>
                </a:cubicBezTo>
                <a:cubicBezTo>
                  <a:pt x="218" y="809"/>
                  <a:pt x="221" y="809"/>
                  <a:pt x="223" y="812"/>
                </a:cubicBezTo>
                <a:cubicBezTo>
                  <a:pt x="233" y="824"/>
                  <a:pt x="243" y="837"/>
                  <a:pt x="253" y="849"/>
                </a:cubicBezTo>
                <a:cubicBezTo>
                  <a:pt x="255" y="852"/>
                  <a:pt x="255" y="855"/>
                  <a:pt x="252" y="858"/>
                </a:cubicBezTo>
                <a:cubicBezTo>
                  <a:pt x="251" y="858"/>
                  <a:pt x="250" y="859"/>
                  <a:pt x="248" y="859"/>
                </a:cubicBezTo>
                <a:close/>
                <a:moveTo>
                  <a:pt x="190" y="782"/>
                </a:moveTo>
                <a:cubicBezTo>
                  <a:pt x="189" y="782"/>
                  <a:pt x="187" y="782"/>
                  <a:pt x="186" y="780"/>
                </a:cubicBezTo>
                <a:cubicBezTo>
                  <a:pt x="176" y="767"/>
                  <a:pt x="168" y="753"/>
                  <a:pt x="159" y="740"/>
                </a:cubicBezTo>
                <a:cubicBezTo>
                  <a:pt x="157" y="737"/>
                  <a:pt x="158" y="733"/>
                  <a:pt x="161" y="731"/>
                </a:cubicBezTo>
                <a:cubicBezTo>
                  <a:pt x="164" y="729"/>
                  <a:pt x="168" y="730"/>
                  <a:pt x="169" y="733"/>
                </a:cubicBezTo>
                <a:cubicBezTo>
                  <a:pt x="178" y="747"/>
                  <a:pt x="186" y="760"/>
                  <a:pt x="195" y="773"/>
                </a:cubicBezTo>
                <a:cubicBezTo>
                  <a:pt x="197" y="776"/>
                  <a:pt x="197" y="780"/>
                  <a:pt x="194" y="781"/>
                </a:cubicBezTo>
                <a:cubicBezTo>
                  <a:pt x="193" y="782"/>
                  <a:pt x="192" y="782"/>
                  <a:pt x="190" y="782"/>
                </a:cubicBezTo>
                <a:close/>
                <a:moveTo>
                  <a:pt x="140" y="701"/>
                </a:moveTo>
                <a:cubicBezTo>
                  <a:pt x="138" y="701"/>
                  <a:pt x="136" y="700"/>
                  <a:pt x="135" y="698"/>
                </a:cubicBezTo>
                <a:cubicBezTo>
                  <a:pt x="127" y="684"/>
                  <a:pt x="119" y="670"/>
                  <a:pt x="112" y="655"/>
                </a:cubicBezTo>
                <a:cubicBezTo>
                  <a:pt x="111" y="652"/>
                  <a:pt x="112" y="649"/>
                  <a:pt x="115" y="647"/>
                </a:cubicBezTo>
                <a:cubicBezTo>
                  <a:pt x="118" y="646"/>
                  <a:pt x="121" y="647"/>
                  <a:pt x="123" y="650"/>
                </a:cubicBezTo>
                <a:cubicBezTo>
                  <a:pt x="130" y="664"/>
                  <a:pt x="137" y="678"/>
                  <a:pt x="145" y="692"/>
                </a:cubicBezTo>
                <a:cubicBezTo>
                  <a:pt x="147" y="695"/>
                  <a:pt x="146" y="699"/>
                  <a:pt x="143" y="700"/>
                </a:cubicBezTo>
                <a:cubicBezTo>
                  <a:pt x="142" y="701"/>
                  <a:pt x="141" y="701"/>
                  <a:pt x="140" y="701"/>
                </a:cubicBezTo>
                <a:close/>
                <a:moveTo>
                  <a:pt x="97" y="615"/>
                </a:moveTo>
                <a:cubicBezTo>
                  <a:pt x="95" y="615"/>
                  <a:pt x="93" y="614"/>
                  <a:pt x="92" y="612"/>
                </a:cubicBezTo>
                <a:cubicBezTo>
                  <a:pt x="85" y="597"/>
                  <a:pt x="79" y="582"/>
                  <a:pt x="73" y="567"/>
                </a:cubicBezTo>
                <a:cubicBezTo>
                  <a:pt x="72" y="564"/>
                  <a:pt x="74" y="560"/>
                  <a:pt x="77" y="559"/>
                </a:cubicBezTo>
                <a:cubicBezTo>
                  <a:pt x="80" y="558"/>
                  <a:pt x="83" y="560"/>
                  <a:pt x="85" y="563"/>
                </a:cubicBezTo>
                <a:cubicBezTo>
                  <a:pt x="90" y="577"/>
                  <a:pt x="96" y="592"/>
                  <a:pt x="103" y="607"/>
                </a:cubicBezTo>
                <a:cubicBezTo>
                  <a:pt x="104" y="610"/>
                  <a:pt x="103" y="613"/>
                  <a:pt x="100" y="615"/>
                </a:cubicBezTo>
                <a:cubicBezTo>
                  <a:pt x="99" y="615"/>
                  <a:pt x="98" y="615"/>
                  <a:pt x="97" y="615"/>
                </a:cubicBezTo>
                <a:close/>
                <a:moveTo>
                  <a:pt x="63" y="526"/>
                </a:moveTo>
                <a:cubicBezTo>
                  <a:pt x="60" y="526"/>
                  <a:pt x="58" y="524"/>
                  <a:pt x="57" y="522"/>
                </a:cubicBezTo>
                <a:cubicBezTo>
                  <a:pt x="52" y="506"/>
                  <a:pt x="47" y="491"/>
                  <a:pt x="43" y="475"/>
                </a:cubicBezTo>
                <a:cubicBezTo>
                  <a:pt x="42" y="472"/>
                  <a:pt x="44" y="469"/>
                  <a:pt x="47" y="468"/>
                </a:cubicBezTo>
                <a:cubicBezTo>
                  <a:pt x="50" y="467"/>
                  <a:pt x="54" y="469"/>
                  <a:pt x="55" y="472"/>
                </a:cubicBezTo>
                <a:cubicBezTo>
                  <a:pt x="59" y="487"/>
                  <a:pt x="64" y="503"/>
                  <a:pt x="69" y="518"/>
                </a:cubicBezTo>
                <a:cubicBezTo>
                  <a:pt x="70" y="521"/>
                  <a:pt x="68" y="524"/>
                  <a:pt x="65" y="525"/>
                </a:cubicBezTo>
                <a:cubicBezTo>
                  <a:pt x="64" y="526"/>
                  <a:pt x="63" y="526"/>
                  <a:pt x="63" y="526"/>
                </a:cubicBezTo>
                <a:close/>
                <a:moveTo>
                  <a:pt x="37" y="433"/>
                </a:moveTo>
                <a:cubicBezTo>
                  <a:pt x="34" y="433"/>
                  <a:pt x="32" y="432"/>
                  <a:pt x="31" y="429"/>
                </a:cubicBezTo>
                <a:cubicBezTo>
                  <a:pt x="27" y="413"/>
                  <a:pt x="24" y="397"/>
                  <a:pt x="21" y="382"/>
                </a:cubicBezTo>
                <a:cubicBezTo>
                  <a:pt x="20" y="378"/>
                  <a:pt x="23" y="375"/>
                  <a:pt x="26" y="375"/>
                </a:cubicBezTo>
                <a:cubicBezTo>
                  <a:pt x="29" y="374"/>
                  <a:pt x="32" y="376"/>
                  <a:pt x="33" y="379"/>
                </a:cubicBezTo>
                <a:cubicBezTo>
                  <a:pt x="36" y="395"/>
                  <a:pt x="39" y="411"/>
                  <a:pt x="43" y="426"/>
                </a:cubicBezTo>
                <a:cubicBezTo>
                  <a:pt x="43" y="429"/>
                  <a:pt x="41" y="433"/>
                  <a:pt x="38" y="433"/>
                </a:cubicBezTo>
                <a:cubicBezTo>
                  <a:pt x="38" y="433"/>
                  <a:pt x="37" y="433"/>
                  <a:pt x="37" y="433"/>
                </a:cubicBezTo>
                <a:close/>
                <a:moveTo>
                  <a:pt x="19" y="339"/>
                </a:moveTo>
                <a:cubicBezTo>
                  <a:pt x="16" y="339"/>
                  <a:pt x="13" y="337"/>
                  <a:pt x="13" y="334"/>
                </a:cubicBezTo>
                <a:cubicBezTo>
                  <a:pt x="11" y="318"/>
                  <a:pt x="9" y="302"/>
                  <a:pt x="7" y="286"/>
                </a:cubicBezTo>
                <a:cubicBezTo>
                  <a:pt x="7" y="283"/>
                  <a:pt x="9" y="280"/>
                  <a:pt x="12" y="280"/>
                </a:cubicBezTo>
                <a:cubicBezTo>
                  <a:pt x="16" y="279"/>
                  <a:pt x="19" y="282"/>
                  <a:pt x="19" y="285"/>
                </a:cubicBezTo>
                <a:cubicBezTo>
                  <a:pt x="21" y="301"/>
                  <a:pt x="23" y="317"/>
                  <a:pt x="25" y="332"/>
                </a:cubicBezTo>
                <a:cubicBezTo>
                  <a:pt x="25" y="336"/>
                  <a:pt x="23" y="339"/>
                  <a:pt x="20" y="339"/>
                </a:cubicBezTo>
                <a:lnTo>
                  <a:pt x="19" y="339"/>
                </a:lnTo>
                <a:close/>
                <a:moveTo>
                  <a:pt x="9" y="244"/>
                </a:moveTo>
                <a:cubicBezTo>
                  <a:pt x="6" y="244"/>
                  <a:pt x="3" y="242"/>
                  <a:pt x="3" y="238"/>
                </a:cubicBezTo>
                <a:cubicBezTo>
                  <a:pt x="2" y="223"/>
                  <a:pt x="1" y="206"/>
                  <a:pt x="1" y="190"/>
                </a:cubicBezTo>
                <a:cubicBezTo>
                  <a:pt x="0" y="187"/>
                  <a:pt x="3" y="184"/>
                  <a:pt x="6" y="184"/>
                </a:cubicBezTo>
                <a:cubicBezTo>
                  <a:pt x="10" y="184"/>
                  <a:pt x="12" y="187"/>
                  <a:pt x="13" y="190"/>
                </a:cubicBezTo>
                <a:cubicBezTo>
                  <a:pt x="13" y="206"/>
                  <a:pt x="14" y="222"/>
                  <a:pt x="15" y="238"/>
                </a:cubicBezTo>
                <a:cubicBezTo>
                  <a:pt x="15" y="241"/>
                  <a:pt x="13" y="244"/>
                  <a:pt x="9" y="244"/>
                </a:cubicBezTo>
                <a:close/>
                <a:moveTo>
                  <a:pt x="6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3" y="150"/>
                  <a:pt x="0" y="146"/>
                  <a:pt x="0" y="143"/>
                </a:cubicBezTo>
                <a:cubicBezTo>
                  <a:pt x="0" y="127"/>
                  <a:pt x="0" y="110"/>
                  <a:pt x="1" y="94"/>
                </a:cubicBezTo>
                <a:cubicBezTo>
                  <a:pt x="1" y="91"/>
                  <a:pt x="4" y="88"/>
                  <a:pt x="7" y="88"/>
                </a:cubicBezTo>
                <a:cubicBezTo>
                  <a:pt x="11" y="88"/>
                  <a:pt x="13" y="91"/>
                  <a:pt x="13" y="94"/>
                </a:cubicBezTo>
                <a:cubicBezTo>
                  <a:pt x="12" y="110"/>
                  <a:pt x="12" y="127"/>
                  <a:pt x="12" y="143"/>
                </a:cubicBezTo>
                <a:cubicBezTo>
                  <a:pt x="12" y="146"/>
                  <a:pt x="9" y="150"/>
                  <a:pt x="6" y="150"/>
                </a:cubicBezTo>
                <a:close/>
                <a:moveTo>
                  <a:pt x="10" y="52"/>
                </a:moveTo>
                <a:cubicBezTo>
                  <a:pt x="9" y="52"/>
                  <a:pt x="9" y="52"/>
                  <a:pt x="9" y="52"/>
                </a:cubicBezTo>
                <a:cubicBezTo>
                  <a:pt x="6" y="52"/>
                  <a:pt x="3" y="49"/>
                  <a:pt x="4" y="46"/>
                </a:cubicBezTo>
                <a:cubicBezTo>
                  <a:pt x="5" y="32"/>
                  <a:pt x="6" y="19"/>
                  <a:pt x="7" y="5"/>
                </a:cubicBezTo>
                <a:cubicBezTo>
                  <a:pt x="7" y="2"/>
                  <a:pt x="10" y="0"/>
                  <a:pt x="14" y="0"/>
                </a:cubicBezTo>
                <a:cubicBezTo>
                  <a:pt x="17" y="0"/>
                  <a:pt x="19" y="3"/>
                  <a:pt x="19" y="7"/>
                </a:cubicBezTo>
                <a:cubicBezTo>
                  <a:pt x="18" y="20"/>
                  <a:pt x="17" y="33"/>
                  <a:pt x="16" y="47"/>
                </a:cubicBezTo>
                <a:cubicBezTo>
                  <a:pt x="15" y="50"/>
                  <a:pt x="13" y="52"/>
                  <a:pt x="10" y="52"/>
                </a:cubicBezTo>
                <a:close/>
              </a:path>
            </a:pathLst>
          </a:custGeom>
          <a:solidFill>
            <a:srgbClr val="3D9FAC"/>
          </a:solidFill>
          <a:ln w="9525" cap="flat" cmpd="sng">
            <a:solidFill>
              <a:srgbClr val="0A438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5" name="Freeform 150"/>
          <p:cNvSpPr>
            <a:spLocks noEditPoints="1"/>
          </p:cNvSpPr>
          <p:nvPr/>
        </p:nvSpPr>
        <p:spPr>
          <a:xfrm>
            <a:off x="5692775" y="2884488"/>
            <a:ext cx="204788" cy="24241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1" h="1189">
                <a:moveTo>
                  <a:pt x="54" y="1189"/>
                </a:moveTo>
                <a:cubicBezTo>
                  <a:pt x="51" y="1189"/>
                  <a:pt x="49" y="1187"/>
                  <a:pt x="48" y="1184"/>
                </a:cubicBezTo>
                <a:cubicBezTo>
                  <a:pt x="48" y="1184"/>
                  <a:pt x="44" y="1167"/>
                  <a:pt x="39" y="1137"/>
                </a:cubicBezTo>
                <a:cubicBezTo>
                  <a:pt x="39" y="1133"/>
                  <a:pt x="41" y="1130"/>
                  <a:pt x="44" y="1130"/>
                </a:cubicBezTo>
                <a:cubicBezTo>
                  <a:pt x="47" y="1129"/>
                  <a:pt x="51" y="1131"/>
                  <a:pt x="51" y="1135"/>
                </a:cubicBezTo>
                <a:cubicBezTo>
                  <a:pt x="56" y="1165"/>
                  <a:pt x="60" y="1182"/>
                  <a:pt x="60" y="1182"/>
                </a:cubicBezTo>
                <a:cubicBezTo>
                  <a:pt x="61" y="1185"/>
                  <a:pt x="58" y="1188"/>
                  <a:pt x="55" y="1189"/>
                </a:cubicBezTo>
                <a:cubicBezTo>
                  <a:pt x="55" y="1189"/>
                  <a:pt x="54" y="1189"/>
                  <a:pt x="54" y="1189"/>
                </a:cubicBezTo>
                <a:close/>
                <a:moveTo>
                  <a:pt x="38" y="1094"/>
                </a:moveTo>
                <a:cubicBezTo>
                  <a:pt x="35" y="1094"/>
                  <a:pt x="32" y="1092"/>
                  <a:pt x="32" y="1089"/>
                </a:cubicBezTo>
                <a:cubicBezTo>
                  <a:pt x="29" y="1074"/>
                  <a:pt x="27" y="1058"/>
                  <a:pt x="25" y="1042"/>
                </a:cubicBezTo>
                <a:cubicBezTo>
                  <a:pt x="25" y="1038"/>
                  <a:pt x="27" y="1035"/>
                  <a:pt x="30" y="1035"/>
                </a:cubicBezTo>
                <a:cubicBezTo>
                  <a:pt x="33" y="1034"/>
                  <a:pt x="36" y="1037"/>
                  <a:pt x="37" y="1040"/>
                </a:cubicBezTo>
                <a:cubicBezTo>
                  <a:pt x="39" y="1056"/>
                  <a:pt x="41" y="1072"/>
                  <a:pt x="44" y="1087"/>
                </a:cubicBezTo>
                <a:cubicBezTo>
                  <a:pt x="44" y="1091"/>
                  <a:pt x="42" y="1094"/>
                  <a:pt x="38" y="1094"/>
                </a:cubicBezTo>
                <a:close/>
                <a:moveTo>
                  <a:pt x="25" y="999"/>
                </a:moveTo>
                <a:cubicBezTo>
                  <a:pt x="22" y="999"/>
                  <a:pt x="19" y="997"/>
                  <a:pt x="19" y="994"/>
                </a:cubicBezTo>
                <a:cubicBezTo>
                  <a:pt x="17" y="978"/>
                  <a:pt x="16" y="962"/>
                  <a:pt x="14" y="946"/>
                </a:cubicBezTo>
                <a:cubicBezTo>
                  <a:pt x="14" y="943"/>
                  <a:pt x="16" y="940"/>
                  <a:pt x="19" y="939"/>
                </a:cubicBezTo>
                <a:cubicBezTo>
                  <a:pt x="23" y="939"/>
                  <a:pt x="26" y="941"/>
                  <a:pt x="26" y="945"/>
                </a:cubicBezTo>
                <a:cubicBezTo>
                  <a:pt x="28" y="961"/>
                  <a:pt x="29" y="977"/>
                  <a:pt x="31" y="992"/>
                </a:cubicBezTo>
                <a:cubicBezTo>
                  <a:pt x="31" y="996"/>
                  <a:pt x="29" y="999"/>
                  <a:pt x="26" y="999"/>
                </a:cubicBezTo>
                <a:lnTo>
                  <a:pt x="25" y="999"/>
                </a:lnTo>
                <a:close/>
                <a:moveTo>
                  <a:pt x="16" y="903"/>
                </a:moveTo>
                <a:cubicBezTo>
                  <a:pt x="13" y="903"/>
                  <a:pt x="10" y="901"/>
                  <a:pt x="10" y="898"/>
                </a:cubicBezTo>
                <a:cubicBezTo>
                  <a:pt x="8" y="882"/>
                  <a:pt x="7" y="866"/>
                  <a:pt x="6" y="850"/>
                </a:cubicBezTo>
                <a:cubicBezTo>
                  <a:pt x="6" y="847"/>
                  <a:pt x="8" y="844"/>
                  <a:pt x="12" y="844"/>
                </a:cubicBezTo>
                <a:cubicBezTo>
                  <a:pt x="15" y="843"/>
                  <a:pt x="18" y="846"/>
                  <a:pt x="18" y="849"/>
                </a:cubicBezTo>
                <a:cubicBezTo>
                  <a:pt x="19" y="865"/>
                  <a:pt x="20" y="881"/>
                  <a:pt x="22" y="897"/>
                </a:cubicBezTo>
                <a:cubicBezTo>
                  <a:pt x="22" y="900"/>
                  <a:pt x="19" y="903"/>
                  <a:pt x="16" y="903"/>
                </a:cubicBezTo>
                <a:close/>
                <a:moveTo>
                  <a:pt x="9" y="808"/>
                </a:moveTo>
                <a:cubicBezTo>
                  <a:pt x="6" y="808"/>
                  <a:pt x="3" y="805"/>
                  <a:pt x="3" y="802"/>
                </a:cubicBezTo>
                <a:cubicBezTo>
                  <a:pt x="3" y="786"/>
                  <a:pt x="2" y="770"/>
                  <a:pt x="1" y="754"/>
                </a:cubicBezTo>
                <a:cubicBezTo>
                  <a:pt x="1" y="751"/>
                  <a:pt x="4" y="748"/>
                  <a:pt x="7" y="748"/>
                </a:cubicBezTo>
                <a:cubicBezTo>
                  <a:pt x="10" y="747"/>
                  <a:pt x="13" y="750"/>
                  <a:pt x="13" y="754"/>
                </a:cubicBezTo>
                <a:cubicBezTo>
                  <a:pt x="14" y="769"/>
                  <a:pt x="15" y="785"/>
                  <a:pt x="15" y="801"/>
                </a:cubicBezTo>
                <a:cubicBezTo>
                  <a:pt x="15" y="805"/>
                  <a:pt x="13" y="808"/>
                  <a:pt x="10" y="808"/>
                </a:cubicBezTo>
                <a:lnTo>
                  <a:pt x="9" y="808"/>
                </a:lnTo>
                <a:close/>
                <a:moveTo>
                  <a:pt x="6" y="711"/>
                </a:moveTo>
                <a:cubicBezTo>
                  <a:pt x="3" y="711"/>
                  <a:pt x="0" y="709"/>
                  <a:pt x="0" y="705"/>
                </a:cubicBezTo>
                <a:cubicBezTo>
                  <a:pt x="0" y="689"/>
                  <a:pt x="0" y="673"/>
                  <a:pt x="0" y="657"/>
                </a:cubicBezTo>
                <a:cubicBezTo>
                  <a:pt x="0" y="654"/>
                  <a:pt x="2" y="651"/>
                  <a:pt x="6" y="651"/>
                </a:cubicBezTo>
                <a:cubicBezTo>
                  <a:pt x="6" y="651"/>
                  <a:pt x="6" y="651"/>
                  <a:pt x="6" y="651"/>
                </a:cubicBezTo>
                <a:cubicBezTo>
                  <a:pt x="9" y="651"/>
                  <a:pt x="12" y="654"/>
                  <a:pt x="12" y="657"/>
                </a:cubicBezTo>
                <a:cubicBezTo>
                  <a:pt x="12" y="673"/>
                  <a:pt x="12" y="689"/>
                  <a:pt x="12" y="705"/>
                </a:cubicBezTo>
                <a:cubicBezTo>
                  <a:pt x="12" y="708"/>
                  <a:pt x="9" y="711"/>
                  <a:pt x="6" y="711"/>
                </a:cubicBezTo>
                <a:close/>
                <a:moveTo>
                  <a:pt x="6" y="615"/>
                </a:moveTo>
                <a:cubicBezTo>
                  <a:pt x="6" y="615"/>
                  <a:pt x="6" y="615"/>
                  <a:pt x="6" y="615"/>
                </a:cubicBezTo>
                <a:cubicBezTo>
                  <a:pt x="3" y="615"/>
                  <a:pt x="0" y="613"/>
                  <a:pt x="0" y="609"/>
                </a:cubicBezTo>
                <a:cubicBezTo>
                  <a:pt x="0" y="593"/>
                  <a:pt x="1" y="577"/>
                  <a:pt x="1" y="561"/>
                </a:cubicBezTo>
                <a:cubicBezTo>
                  <a:pt x="1" y="558"/>
                  <a:pt x="4" y="555"/>
                  <a:pt x="7" y="556"/>
                </a:cubicBezTo>
                <a:cubicBezTo>
                  <a:pt x="11" y="556"/>
                  <a:pt x="13" y="559"/>
                  <a:pt x="13" y="562"/>
                </a:cubicBezTo>
                <a:cubicBezTo>
                  <a:pt x="13" y="578"/>
                  <a:pt x="12" y="593"/>
                  <a:pt x="12" y="609"/>
                </a:cubicBezTo>
                <a:cubicBezTo>
                  <a:pt x="12" y="613"/>
                  <a:pt x="9" y="615"/>
                  <a:pt x="6" y="615"/>
                </a:cubicBezTo>
                <a:close/>
                <a:moveTo>
                  <a:pt x="9" y="520"/>
                </a:moveTo>
                <a:cubicBezTo>
                  <a:pt x="9" y="520"/>
                  <a:pt x="9" y="520"/>
                  <a:pt x="9" y="520"/>
                </a:cubicBezTo>
                <a:cubicBezTo>
                  <a:pt x="6" y="520"/>
                  <a:pt x="3" y="517"/>
                  <a:pt x="3" y="513"/>
                </a:cubicBezTo>
                <a:cubicBezTo>
                  <a:pt x="4" y="497"/>
                  <a:pt x="5" y="481"/>
                  <a:pt x="6" y="465"/>
                </a:cubicBezTo>
                <a:cubicBezTo>
                  <a:pt x="6" y="462"/>
                  <a:pt x="9" y="460"/>
                  <a:pt x="13" y="460"/>
                </a:cubicBezTo>
                <a:cubicBezTo>
                  <a:pt x="16" y="460"/>
                  <a:pt x="18" y="463"/>
                  <a:pt x="18" y="466"/>
                </a:cubicBezTo>
                <a:cubicBezTo>
                  <a:pt x="17" y="482"/>
                  <a:pt x="16" y="498"/>
                  <a:pt x="15" y="514"/>
                </a:cubicBezTo>
                <a:cubicBezTo>
                  <a:pt x="15" y="517"/>
                  <a:pt x="12" y="520"/>
                  <a:pt x="9" y="520"/>
                </a:cubicBezTo>
                <a:close/>
                <a:moveTo>
                  <a:pt x="16" y="424"/>
                </a:moveTo>
                <a:cubicBezTo>
                  <a:pt x="15" y="424"/>
                  <a:pt x="15" y="424"/>
                  <a:pt x="15" y="424"/>
                </a:cubicBezTo>
                <a:cubicBezTo>
                  <a:pt x="12" y="424"/>
                  <a:pt x="10" y="421"/>
                  <a:pt x="10" y="417"/>
                </a:cubicBezTo>
                <a:cubicBezTo>
                  <a:pt x="11" y="401"/>
                  <a:pt x="13" y="385"/>
                  <a:pt x="15" y="370"/>
                </a:cubicBezTo>
                <a:cubicBezTo>
                  <a:pt x="15" y="366"/>
                  <a:pt x="18" y="364"/>
                  <a:pt x="21" y="364"/>
                </a:cubicBezTo>
                <a:cubicBezTo>
                  <a:pt x="25" y="365"/>
                  <a:pt x="27" y="368"/>
                  <a:pt x="27" y="371"/>
                </a:cubicBezTo>
                <a:cubicBezTo>
                  <a:pt x="25" y="387"/>
                  <a:pt x="23" y="403"/>
                  <a:pt x="22" y="419"/>
                </a:cubicBezTo>
                <a:cubicBezTo>
                  <a:pt x="22" y="422"/>
                  <a:pt x="19" y="424"/>
                  <a:pt x="16" y="424"/>
                </a:cubicBezTo>
                <a:close/>
                <a:moveTo>
                  <a:pt x="27" y="329"/>
                </a:moveTo>
                <a:cubicBezTo>
                  <a:pt x="26" y="329"/>
                  <a:pt x="26" y="329"/>
                  <a:pt x="26" y="329"/>
                </a:cubicBezTo>
                <a:cubicBezTo>
                  <a:pt x="22" y="328"/>
                  <a:pt x="20" y="325"/>
                  <a:pt x="21" y="322"/>
                </a:cubicBezTo>
                <a:cubicBezTo>
                  <a:pt x="23" y="306"/>
                  <a:pt x="25" y="290"/>
                  <a:pt x="27" y="274"/>
                </a:cubicBezTo>
                <a:cubicBezTo>
                  <a:pt x="28" y="271"/>
                  <a:pt x="31" y="269"/>
                  <a:pt x="34" y="269"/>
                </a:cubicBezTo>
                <a:cubicBezTo>
                  <a:pt x="38" y="270"/>
                  <a:pt x="40" y="273"/>
                  <a:pt x="39" y="276"/>
                </a:cubicBezTo>
                <a:cubicBezTo>
                  <a:pt x="37" y="292"/>
                  <a:pt x="35" y="308"/>
                  <a:pt x="33" y="323"/>
                </a:cubicBezTo>
                <a:cubicBezTo>
                  <a:pt x="32" y="326"/>
                  <a:pt x="30" y="329"/>
                  <a:pt x="27" y="329"/>
                </a:cubicBezTo>
                <a:close/>
                <a:moveTo>
                  <a:pt x="41" y="234"/>
                </a:moveTo>
                <a:cubicBezTo>
                  <a:pt x="40" y="234"/>
                  <a:pt x="40" y="234"/>
                  <a:pt x="40" y="234"/>
                </a:cubicBezTo>
                <a:cubicBezTo>
                  <a:pt x="37" y="233"/>
                  <a:pt x="35" y="230"/>
                  <a:pt x="35" y="227"/>
                </a:cubicBezTo>
                <a:cubicBezTo>
                  <a:pt x="38" y="211"/>
                  <a:pt x="41" y="195"/>
                  <a:pt x="44" y="179"/>
                </a:cubicBezTo>
                <a:cubicBezTo>
                  <a:pt x="45" y="176"/>
                  <a:pt x="48" y="174"/>
                  <a:pt x="51" y="175"/>
                </a:cubicBezTo>
                <a:cubicBezTo>
                  <a:pt x="55" y="175"/>
                  <a:pt x="57" y="179"/>
                  <a:pt x="56" y="182"/>
                </a:cubicBezTo>
                <a:cubicBezTo>
                  <a:pt x="53" y="197"/>
                  <a:pt x="50" y="213"/>
                  <a:pt x="47" y="229"/>
                </a:cubicBezTo>
                <a:cubicBezTo>
                  <a:pt x="47" y="232"/>
                  <a:pt x="44" y="234"/>
                  <a:pt x="41" y="234"/>
                </a:cubicBezTo>
                <a:close/>
                <a:moveTo>
                  <a:pt x="60" y="140"/>
                </a:moveTo>
                <a:cubicBezTo>
                  <a:pt x="60" y="140"/>
                  <a:pt x="59" y="140"/>
                  <a:pt x="59" y="140"/>
                </a:cubicBezTo>
                <a:cubicBezTo>
                  <a:pt x="56" y="139"/>
                  <a:pt x="54" y="136"/>
                  <a:pt x="54" y="132"/>
                </a:cubicBezTo>
                <a:cubicBezTo>
                  <a:pt x="58" y="117"/>
                  <a:pt x="62" y="101"/>
                  <a:pt x="66" y="86"/>
                </a:cubicBezTo>
                <a:cubicBezTo>
                  <a:pt x="67" y="82"/>
                  <a:pt x="70" y="80"/>
                  <a:pt x="73" y="81"/>
                </a:cubicBezTo>
                <a:cubicBezTo>
                  <a:pt x="76" y="82"/>
                  <a:pt x="78" y="85"/>
                  <a:pt x="77" y="89"/>
                </a:cubicBezTo>
                <a:cubicBezTo>
                  <a:pt x="73" y="104"/>
                  <a:pt x="70" y="119"/>
                  <a:pt x="66" y="135"/>
                </a:cubicBezTo>
                <a:cubicBezTo>
                  <a:pt x="65" y="138"/>
                  <a:pt x="63" y="140"/>
                  <a:pt x="60" y="140"/>
                </a:cubicBezTo>
                <a:close/>
                <a:moveTo>
                  <a:pt x="84" y="47"/>
                </a:moveTo>
                <a:cubicBezTo>
                  <a:pt x="83" y="47"/>
                  <a:pt x="83" y="47"/>
                  <a:pt x="82" y="46"/>
                </a:cubicBezTo>
                <a:cubicBezTo>
                  <a:pt x="79" y="46"/>
                  <a:pt x="77" y="42"/>
                  <a:pt x="78" y="39"/>
                </a:cubicBezTo>
                <a:cubicBezTo>
                  <a:pt x="81" y="28"/>
                  <a:pt x="85" y="16"/>
                  <a:pt x="88" y="5"/>
                </a:cubicBezTo>
                <a:cubicBezTo>
                  <a:pt x="89" y="2"/>
                  <a:pt x="93" y="0"/>
                  <a:pt x="96" y="1"/>
                </a:cubicBezTo>
                <a:cubicBezTo>
                  <a:pt x="99" y="2"/>
                  <a:pt x="101" y="6"/>
                  <a:pt x="100" y="9"/>
                </a:cubicBezTo>
                <a:cubicBezTo>
                  <a:pt x="96" y="20"/>
                  <a:pt x="93" y="31"/>
                  <a:pt x="90" y="42"/>
                </a:cubicBezTo>
                <a:cubicBezTo>
                  <a:pt x="89" y="45"/>
                  <a:pt x="87" y="47"/>
                  <a:pt x="84" y="47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151"/>
          <p:cNvSpPr/>
          <p:nvPr/>
        </p:nvSpPr>
        <p:spPr>
          <a:xfrm>
            <a:off x="5389563" y="5121275"/>
            <a:ext cx="1181100" cy="16414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579" h="805">
                <a:moveTo>
                  <a:pt x="0" y="761"/>
                </a:moveTo>
                <a:cubicBezTo>
                  <a:pt x="0" y="786"/>
                  <a:pt x="20" y="805"/>
                  <a:pt x="44" y="805"/>
                </a:cubicBezTo>
                <a:cubicBezTo>
                  <a:pt x="535" y="805"/>
                  <a:pt x="535" y="805"/>
                  <a:pt x="535" y="805"/>
                </a:cubicBezTo>
                <a:cubicBezTo>
                  <a:pt x="559" y="805"/>
                  <a:pt x="579" y="786"/>
                  <a:pt x="579" y="761"/>
                </a:cubicBezTo>
                <a:cubicBezTo>
                  <a:pt x="579" y="44"/>
                  <a:pt x="579" y="44"/>
                  <a:pt x="579" y="44"/>
                </a:cubicBezTo>
                <a:cubicBezTo>
                  <a:pt x="579" y="20"/>
                  <a:pt x="559" y="0"/>
                  <a:pt x="53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lnTo>
                  <a:pt x="0" y="761"/>
                </a:lnTo>
                <a:close/>
              </a:path>
            </a:pathLst>
          </a:custGeom>
          <a:solidFill>
            <a:srgbClr val="7F7F7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7" name="Rectangle 152"/>
          <p:cNvSpPr/>
          <p:nvPr/>
        </p:nvSpPr>
        <p:spPr>
          <a:xfrm>
            <a:off x="5476875" y="5194300"/>
            <a:ext cx="1008063" cy="1427163"/>
          </a:xfrm>
          <a:prstGeom prst="rect">
            <a:avLst/>
          </a:prstGeom>
          <a:solidFill>
            <a:srgbClr val="F2F2F2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defTabSz="1216025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8" name="Freeform 153"/>
          <p:cNvSpPr/>
          <p:nvPr/>
        </p:nvSpPr>
        <p:spPr>
          <a:xfrm>
            <a:off x="5476875" y="5194300"/>
            <a:ext cx="1008063" cy="14271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0" y="2147483647"/>
              </a:cxn>
            </a:cxnLst>
            <a:rect l="0" t="0" r="0" b="0"/>
            <a:pathLst>
              <a:path w="477" h="675">
                <a:moveTo>
                  <a:pt x="0" y="675"/>
                </a:moveTo>
                <a:lnTo>
                  <a:pt x="0" y="0"/>
                </a:lnTo>
                <a:lnTo>
                  <a:pt x="477" y="0"/>
                </a:lnTo>
                <a:lnTo>
                  <a:pt x="0" y="675"/>
                </a:lnTo>
                <a:close/>
              </a:path>
            </a:pathLst>
          </a:custGeom>
          <a:solidFill>
            <a:srgbClr val="D9D9D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9" name="Oval 154"/>
          <p:cNvSpPr/>
          <p:nvPr/>
        </p:nvSpPr>
        <p:spPr>
          <a:xfrm>
            <a:off x="5942013" y="6653213"/>
            <a:ext cx="77787" cy="79375"/>
          </a:xfrm>
          <a:prstGeom prst="ellipse">
            <a:avLst/>
          </a:prstGeom>
          <a:solidFill>
            <a:srgbClr val="5F4F4E"/>
          </a:solidFill>
          <a:ln w="9525">
            <a:noFill/>
          </a:ln>
        </p:spPr>
        <p:txBody>
          <a:bodyPr lIns="121682" tIns="60841" rIns="121682" bIns="60841" anchor="t"/>
          <a:lstStyle/>
          <a:p>
            <a:pPr lvl="0" defTabSz="1216025" eaLnBrk="1" hangingPunct="1"/>
            <a:endParaRPr lang="en-US" altLang="zh-CN" sz="31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0" name="Freeform 155"/>
          <p:cNvSpPr/>
          <p:nvPr/>
        </p:nvSpPr>
        <p:spPr>
          <a:xfrm>
            <a:off x="5894388" y="5154613"/>
            <a:ext cx="169862" cy="127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3" h="7">
                <a:moveTo>
                  <a:pt x="80" y="7"/>
                </a:moveTo>
                <a:cubicBezTo>
                  <a:pt x="82" y="7"/>
                  <a:pt x="83" y="5"/>
                  <a:pt x="83" y="4"/>
                </a:cubicBezTo>
                <a:cubicBezTo>
                  <a:pt x="83" y="2"/>
                  <a:pt x="82" y="0"/>
                  <a:pt x="8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2" y="7"/>
                  <a:pt x="3" y="7"/>
                </a:cubicBezTo>
                <a:lnTo>
                  <a:pt x="80" y="7"/>
                </a:lnTo>
                <a:close/>
              </a:path>
            </a:pathLst>
          </a:custGeom>
          <a:solidFill>
            <a:srgbClr val="6D6E7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1" name="Group 178"/>
          <p:cNvPicPr/>
          <p:nvPr/>
        </p:nvPicPr>
        <p:blipFill>
          <a:blip r:embed="rId2"/>
          <a:stretch>
            <a:fillRect/>
          </a:stretch>
        </p:blipFill>
        <p:spPr>
          <a:xfrm>
            <a:off x="5546725" y="5681663"/>
            <a:ext cx="860425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2" name="Freeform 167"/>
          <p:cNvSpPr/>
          <p:nvPr/>
        </p:nvSpPr>
        <p:spPr>
          <a:xfrm>
            <a:off x="5938838" y="5507038"/>
            <a:ext cx="962025" cy="13462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72" h="660">
                <a:moveTo>
                  <a:pt x="33" y="292"/>
                </a:moveTo>
                <a:cubicBezTo>
                  <a:pt x="28" y="248"/>
                  <a:pt x="0" y="253"/>
                  <a:pt x="25" y="237"/>
                </a:cubicBezTo>
                <a:cubicBezTo>
                  <a:pt x="50" y="221"/>
                  <a:pt x="91" y="248"/>
                  <a:pt x="100" y="283"/>
                </a:cubicBezTo>
                <a:cubicBezTo>
                  <a:pt x="110" y="319"/>
                  <a:pt x="115" y="336"/>
                  <a:pt x="129" y="356"/>
                </a:cubicBezTo>
                <a:cubicBezTo>
                  <a:pt x="129" y="356"/>
                  <a:pt x="128" y="267"/>
                  <a:pt x="124" y="229"/>
                </a:cubicBezTo>
                <a:cubicBezTo>
                  <a:pt x="119" y="191"/>
                  <a:pt x="68" y="53"/>
                  <a:pt x="77" y="27"/>
                </a:cubicBezTo>
                <a:cubicBezTo>
                  <a:pt x="87" y="1"/>
                  <a:pt x="112" y="0"/>
                  <a:pt x="130" y="51"/>
                </a:cubicBezTo>
                <a:cubicBezTo>
                  <a:pt x="148" y="101"/>
                  <a:pt x="182" y="199"/>
                  <a:pt x="182" y="199"/>
                </a:cubicBezTo>
                <a:cubicBezTo>
                  <a:pt x="182" y="199"/>
                  <a:pt x="204" y="178"/>
                  <a:pt x="229" y="197"/>
                </a:cubicBezTo>
                <a:cubicBezTo>
                  <a:pt x="253" y="216"/>
                  <a:pt x="246" y="234"/>
                  <a:pt x="274" y="241"/>
                </a:cubicBezTo>
                <a:cubicBezTo>
                  <a:pt x="302" y="249"/>
                  <a:pt x="313" y="236"/>
                  <a:pt x="333" y="256"/>
                </a:cubicBezTo>
                <a:cubicBezTo>
                  <a:pt x="353" y="275"/>
                  <a:pt x="372" y="254"/>
                  <a:pt x="383" y="300"/>
                </a:cubicBezTo>
                <a:cubicBezTo>
                  <a:pt x="393" y="346"/>
                  <a:pt x="380" y="371"/>
                  <a:pt x="384" y="436"/>
                </a:cubicBezTo>
                <a:cubicBezTo>
                  <a:pt x="387" y="502"/>
                  <a:pt x="399" y="524"/>
                  <a:pt x="399" y="524"/>
                </a:cubicBezTo>
                <a:cubicBezTo>
                  <a:pt x="472" y="660"/>
                  <a:pt x="472" y="660"/>
                  <a:pt x="472" y="660"/>
                </a:cubicBezTo>
                <a:cubicBezTo>
                  <a:pt x="267" y="660"/>
                  <a:pt x="267" y="660"/>
                  <a:pt x="267" y="660"/>
                </a:cubicBezTo>
                <a:cubicBezTo>
                  <a:pt x="267" y="660"/>
                  <a:pt x="212" y="578"/>
                  <a:pt x="158" y="515"/>
                </a:cubicBezTo>
                <a:cubicBezTo>
                  <a:pt x="104" y="452"/>
                  <a:pt x="87" y="459"/>
                  <a:pt x="65" y="389"/>
                </a:cubicBezTo>
              </a:path>
            </a:pathLst>
          </a:custGeom>
          <a:solidFill>
            <a:srgbClr val="F7E39D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168"/>
          <p:cNvSpPr/>
          <p:nvPr/>
        </p:nvSpPr>
        <p:spPr>
          <a:xfrm>
            <a:off x="4619625" y="5541963"/>
            <a:ext cx="942975" cy="1311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63" h="643">
                <a:moveTo>
                  <a:pt x="426" y="9"/>
                </a:moveTo>
                <a:cubicBezTo>
                  <a:pt x="426" y="9"/>
                  <a:pt x="463" y="7"/>
                  <a:pt x="450" y="99"/>
                </a:cubicBezTo>
                <a:cubicBezTo>
                  <a:pt x="436" y="192"/>
                  <a:pt x="429" y="170"/>
                  <a:pt x="435" y="247"/>
                </a:cubicBezTo>
                <a:cubicBezTo>
                  <a:pt x="441" y="325"/>
                  <a:pt x="411" y="405"/>
                  <a:pt x="394" y="437"/>
                </a:cubicBezTo>
                <a:cubicBezTo>
                  <a:pt x="377" y="469"/>
                  <a:pt x="393" y="487"/>
                  <a:pt x="327" y="532"/>
                </a:cubicBezTo>
                <a:cubicBezTo>
                  <a:pt x="262" y="577"/>
                  <a:pt x="253" y="643"/>
                  <a:pt x="253" y="643"/>
                </a:cubicBezTo>
                <a:cubicBezTo>
                  <a:pt x="74" y="643"/>
                  <a:pt x="74" y="643"/>
                  <a:pt x="74" y="643"/>
                </a:cubicBezTo>
                <a:cubicBezTo>
                  <a:pt x="0" y="643"/>
                  <a:pt x="0" y="643"/>
                  <a:pt x="0" y="643"/>
                </a:cubicBezTo>
                <a:cubicBezTo>
                  <a:pt x="0" y="643"/>
                  <a:pt x="203" y="447"/>
                  <a:pt x="206" y="356"/>
                </a:cubicBezTo>
                <a:cubicBezTo>
                  <a:pt x="208" y="265"/>
                  <a:pt x="207" y="188"/>
                  <a:pt x="217" y="162"/>
                </a:cubicBezTo>
                <a:cubicBezTo>
                  <a:pt x="226" y="135"/>
                  <a:pt x="314" y="67"/>
                  <a:pt x="332" y="49"/>
                </a:cubicBezTo>
                <a:cubicBezTo>
                  <a:pt x="350" y="31"/>
                  <a:pt x="380" y="42"/>
                  <a:pt x="380" y="42"/>
                </a:cubicBezTo>
                <a:cubicBezTo>
                  <a:pt x="380" y="42"/>
                  <a:pt x="389" y="0"/>
                  <a:pt x="426" y="9"/>
                </a:cubicBezTo>
                <a:close/>
              </a:path>
            </a:pathLst>
          </a:custGeom>
          <a:solidFill>
            <a:srgbClr val="F7E39D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140"/>
          <p:cNvSpPr/>
          <p:nvPr/>
        </p:nvSpPr>
        <p:spPr>
          <a:xfrm flipH="1">
            <a:off x="5478463" y="2295525"/>
            <a:ext cx="931862" cy="8461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142"/>
          <p:cNvSpPr/>
          <p:nvPr/>
        </p:nvSpPr>
        <p:spPr>
          <a:xfrm>
            <a:off x="3822700" y="2062163"/>
            <a:ext cx="920750" cy="8540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94" h="604">
                <a:moveTo>
                  <a:pt x="375" y="447"/>
                </a:moveTo>
                <a:cubicBezTo>
                  <a:pt x="375" y="447"/>
                  <a:pt x="326" y="464"/>
                  <a:pt x="426" y="604"/>
                </a:cubicBezTo>
                <a:cubicBezTo>
                  <a:pt x="426" y="604"/>
                  <a:pt x="269" y="560"/>
                  <a:pt x="218" y="444"/>
                </a:cubicBezTo>
                <a:cubicBezTo>
                  <a:pt x="218" y="444"/>
                  <a:pt x="29" y="416"/>
                  <a:pt x="14" y="235"/>
                </a:cubicBezTo>
                <a:cubicBezTo>
                  <a:pt x="0" y="54"/>
                  <a:pt x="163" y="0"/>
                  <a:pt x="268" y="7"/>
                </a:cubicBezTo>
                <a:cubicBezTo>
                  <a:pt x="373" y="14"/>
                  <a:pt x="594" y="69"/>
                  <a:pt x="559" y="276"/>
                </a:cubicBezTo>
                <a:cubicBezTo>
                  <a:pt x="524" y="483"/>
                  <a:pt x="375" y="447"/>
                  <a:pt x="375" y="447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6" name="Group 133"/>
          <p:cNvPicPr/>
          <p:nvPr/>
        </p:nvPicPr>
        <p:blipFill>
          <a:blip r:embed="rId3"/>
          <a:stretch>
            <a:fillRect/>
          </a:stretch>
        </p:blipFill>
        <p:spPr>
          <a:xfrm>
            <a:off x="4071938" y="2200275"/>
            <a:ext cx="377825" cy="384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7" name="Freeform 137"/>
          <p:cNvSpPr/>
          <p:nvPr/>
        </p:nvSpPr>
        <p:spPr>
          <a:xfrm>
            <a:off x="4511675" y="3276600"/>
            <a:ext cx="917575" cy="860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40" h="608">
                <a:moveTo>
                  <a:pt x="270" y="501"/>
                </a:moveTo>
                <a:cubicBezTo>
                  <a:pt x="270" y="501"/>
                  <a:pt x="331" y="496"/>
                  <a:pt x="299" y="608"/>
                </a:cubicBezTo>
                <a:cubicBezTo>
                  <a:pt x="299" y="608"/>
                  <a:pt x="411" y="543"/>
                  <a:pt x="413" y="486"/>
                </a:cubicBezTo>
                <a:cubicBezTo>
                  <a:pt x="413" y="486"/>
                  <a:pt x="640" y="436"/>
                  <a:pt x="639" y="239"/>
                </a:cubicBezTo>
                <a:cubicBezTo>
                  <a:pt x="638" y="42"/>
                  <a:pt x="458" y="0"/>
                  <a:pt x="346" y="17"/>
                </a:cubicBezTo>
                <a:cubicBezTo>
                  <a:pt x="233" y="34"/>
                  <a:pt x="0" y="112"/>
                  <a:pt x="56" y="333"/>
                </a:cubicBezTo>
                <a:cubicBezTo>
                  <a:pt x="112" y="553"/>
                  <a:pt x="270" y="501"/>
                  <a:pt x="270" y="501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38" name="Group 177"/>
          <p:cNvPicPr/>
          <p:nvPr/>
        </p:nvPicPr>
        <p:blipFill>
          <a:blip r:embed="rId4"/>
          <a:stretch>
            <a:fillRect/>
          </a:stretch>
        </p:blipFill>
        <p:spPr>
          <a:xfrm>
            <a:off x="4889500" y="3402013"/>
            <a:ext cx="261938" cy="38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9" name="Freeform 106"/>
          <p:cNvSpPr/>
          <p:nvPr/>
        </p:nvSpPr>
        <p:spPr>
          <a:xfrm>
            <a:off x="5678488" y="2586038"/>
            <a:ext cx="350837" cy="334962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72" h="163">
                <a:moveTo>
                  <a:pt x="137" y="0"/>
                </a:move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4"/>
                  <a:pt x="0" y="3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3"/>
                  <a:pt x="16" y="117"/>
                  <a:pt x="35" y="11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35" y="131"/>
                  <a:pt x="22" y="163"/>
                  <a:pt x="23" y="162"/>
                </a:cubicBezTo>
                <a:cubicBezTo>
                  <a:pt x="23" y="161"/>
                  <a:pt x="69" y="129"/>
                  <a:pt x="87" y="117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156" y="117"/>
                  <a:pt x="172" y="103"/>
                  <a:pt x="172" y="85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2" y="14"/>
                  <a:pt x="156" y="0"/>
                  <a:pt x="137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0" name="Freeform 107"/>
          <p:cNvSpPr/>
          <p:nvPr/>
        </p:nvSpPr>
        <p:spPr>
          <a:xfrm>
            <a:off x="5922963" y="2557463"/>
            <a:ext cx="255587" cy="271462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0" t="0" r="0" b="0"/>
            <a:pathLst>
              <a:path w="125" h="134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4" y="1"/>
                  <a:pt x="0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46" y="3"/>
                  <a:pt x="64" y="20"/>
                  <a:pt x="64" y="40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1"/>
                  <a:pt x="64" y="102"/>
                  <a:pt x="64" y="103"/>
                </a:cubicBezTo>
                <a:cubicBezTo>
                  <a:pt x="81" y="115"/>
                  <a:pt x="106" y="133"/>
                  <a:pt x="106" y="133"/>
                </a:cubicBezTo>
                <a:cubicBezTo>
                  <a:pt x="107" y="134"/>
                  <a:pt x="96" y="107"/>
                  <a:pt x="92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112" y="96"/>
                  <a:pt x="125" y="84"/>
                  <a:pt x="125" y="70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5" y="12"/>
                  <a:pt x="112" y="0"/>
                  <a:pt x="9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1" name="Freeform 138"/>
          <p:cNvSpPr/>
          <p:nvPr/>
        </p:nvSpPr>
        <p:spPr>
          <a:xfrm>
            <a:off x="5807075" y="3160713"/>
            <a:ext cx="914400" cy="8540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01" h="406">
                <a:moveTo>
                  <a:pt x="41" y="233"/>
                </a:moveTo>
                <a:cubicBezTo>
                  <a:pt x="41" y="233"/>
                  <a:pt x="0" y="110"/>
                  <a:pt x="104" y="55"/>
                </a:cubicBezTo>
                <a:cubicBezTo>
                  <a:pt x="208" y="0"/>
                  <a:pt x="386" y="24"/>
                  <a:pt x="393" y="179"/>
                </a:cubicBezTo>
                <a:cubicBezTo>
                  <a:pt x="401" y="335"/>
                  <a:pt x="186" y="406"/>
                  <a:pt x="168" y="406"/>
                </a:cubicBezTo>
                <a:cubicBezTo>
                  <a:pt x="168" y="406"/>
                  <a:pt x="191" y="375"/>
                  <a:pt x="196" y="350"/>
                </a:cubicBezTo>
                <a:cubicBezTo>
                  <a:pt x="196" y="350"/>
                  <a:pt x="62" y="354"/>
                  <a:pt x="41" y="233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42" name="Group 175"/>
          <p:cNvPicPr/>
          <p:nvPr/>
        </p:nvPicPr>
        <p:blipFill>
          <a:blip r:embed="rId5"/>
          <a:stretch>
            <a:fillRect/>
          </a:stretch>
        </p:blipFill>
        <p:spPr>
          <a:xfrm>
            <a:off x="6162675" y="3376613"/>
            <a:ext cx="390525" cy="366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43" name="Freeform 140"/>
          <p:cNvSpPr/>
          <p:nvPr/>
        </p:nvSpPr>
        <p:spPr>
          <a:xfrm>
            <a:off x="6864350" y="2111375"/>
            <a:ext cx="933450" cy="844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41" h="548">
                <a:moveTo>
                  <a:pt x="56" y="315"/>
                </a:moveTo>
                <a:cubicBezTo>
                  <a:pt x="56" y="315"/>
                  <a:pt x="0" y="149"/>
                  <a:pt x="140" y="75"/>
                </a:cubicBezTo>
                <a:cubicBezTo>
                  <a:pt x="281" y="0"/>
                  <a:pt x="521" y="32"/>
                  <a:pt x="531" y="242"/>
                </a:cubicBezTo>
                <a:cubicBezTo>
                  <a:pt x="541" y="452"/>
                  <a:pt x="252" y="548"/>
                  <a:pt x="227" y="548"/>
                </a:cubicBezTo>
                <a:cubicBezTo>
                  <a:pt x="227" y="548"/>
                  <a:pt x="259" y="506"/>
                  <a:pt x="266" y="472"/>
                </a:cubicBezTo>
                <a:cubicBezTo>
                  <a:pt x="266" y="472"/>
                  <a:pt x="85" y="477"/>
                  <a:pt x="56" y="315"/>
                </a:cubicBez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4" name="Freeform 78"/>
          <p:cNvSpPr/>
          <p:nvPr/>
        </p:nvSpPr>
        <p:spPr>
          <a:xfrm>
            <a:off x="7250113" y="2293938"/>
            <a:ext cx="249237" cy="396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2" h="115">
                <a:moveTo>
                  <a:pt x="42" y="115"/>
                </a:moveTo>
                <a:cubicBezTo>
                  <a:pt x="30" y="115"/>
                  <a:pt x="30" y="115"/>
                  <a:pt x="30" y="11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2" y="101"/>
                  <a:pt x="16" y="98"/>
                  <a:pt x="10" y="94"/>
                </a:cubicBezTo>
                <a:cubicBezTo>
                  <a:pt x="5" y="90"/>
                  <a:pt x="2" y="85"/>
                  <a:pt x="0" y="77"/>
                </a:cubicBezTo>
                <a:cubicBezTo>
                  <a:pt x="19" y="73"/>
                  <a:pt x="19" y="73"/>
                  <a:pt x="19" y="73"/>
                </a:cubicBezTo>
                <a:cubicBezTo>
                  <a:pt x="21" y="81"/>
                  <a:pt x="27" y="85"/>
                  <a:pt x="37" y="85"/>
                </a:cubicBezTo>
                <a:cubicBezTo>
                  <a:pt x="41" y="85"/>
                  <a:pt x="44" y="85"/>
                  <a:pt x="47" y="83"/>
                </a:cubicBezTo>
                <a:cubicBezTo>
                  <a:pt x="50" y="82"/>
                  <a:pt x="51" y="79"/>
                  <a:pt x="51" y="76"/>
                </a:cubicBezTo>
                <a:cubicBezTo>
                  <a:pt x="51" y="73"/>
                  <a:pt x="50" y="71"/>
                  <a:pt x="47" y="70"/>
                </a:cubicBezTo>
                <a:cubicBezTo>
                  <a:pt x="44" y="68"/>
                  <a:pt x="41" y="67"/>
                  <a:pt x="36" y="66"/>
                </a:cubicBezTo>
                <a:cubicBezTo>
                  <a:pt x="29" y="65"/>
                  <a:pt x="24" y="63"/>
                  <a:pt x="20" y="62"/>
                </a:cubicBezTo>
                <a:cubicBezTo>
                  <a:pt x="15" y="60"/>
                  <a:pt x="12" y="57"/>
                  <a:pt x="9" y="53"/>
                </a:cubicBezTo>
                <a:cubicBezTo>
                  <a:pt x="6" y="50"/>
                  <a:pt x="4" y="45"/>
                  <a:pt x="4" y="39"/>
                </a:cubicBezTo>
                <a:cubicBezTo>
                  <a:pt x="4" y="32"/>
                  <a:pt x="7" y="26"/>
                  <a:pt x="12" y="21"/>
                </a:cubicBezTo>
                <a:cubicBezTo>
                  <a:pt x="17" y="15"/>
                  <a:pt x="23" y="12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1"/>
                  <a:pt x="42" y="11"/>
                  <a:pt x="42" y="11"/>
                </a:cubicBezTo>
                <a:cubicBezTo>
                  <a:pt x="45" y="11"/>
                  <a:pt x="48" y="12"/>
                  <a:pt x="51" y="13"/>
                </a:cubicBezTo>
                <a:cubicBezTo>
                  <a:pt x="54" y="14"/>
                  <a:pt x="56" y="15"/>
                  <a:pt x="59" y="17"/>
                </a:cubicBezTo>
                <a:cubicBezTo>
                  <a:pt x="64" y="20"/>
                  <a:pt x="67" y="25"/>
                  <a:pt x="70" y="32"/>
                </a:cubicBezTo>
                <a:cubicBezTo>
                  <a:pt x="52" y="38"/>
                  <a:pt x="52" y="38"/>
                  <a:pt x="52" y="38"/>
                </a:cubicBezTo>
                <a:cubicBezTo>
                  <a:pt x="50" y="31"/>
                  <a:pt x="45" y="27"/>
                  <a:pt x="37" y="27"/>
                </a:cubicBezTo>
                <a:cubicBezTo>
                  <a:pt x="29" y="27"/>
                  <a:pt x="25" y="30"/>
                  <a:pt x="25" y="35"/>
                </a:cubicBezTo>
                <a:cubicBezTo>
                  <a:pt x="25" y="38"/>
                  <a:pt x="26" y="40"/>
                  <a:pt x="28" y="41"/>
                </a:cubicBezTo>
                <a:cubicBezTo>
                  <a:pt x="30" y="42"/>
                  <a:pt x="33" y="43"/>
                  <a:pt x="37" y="44"/>
                </a:cubicBezTo>
                <a:cubicBezTo>
                  <a:pt x="48" y="46"/>
                  <a:pt x="56" y="49"/>
                  <a:pt x="60" y="51"/>
                </a:cubicBezTo>
                <a:cubicBezTo>
                  <a:pt x="68" y="56"/>
                  <a:pt x="72" y="64"/>
                  <a:pt x="72" y="73"/>
                </a:cubicBezTo>
                <a:cubicBezTo>
                  <a:pt x="72" y="78"/>
                  <a:pt x="71" y="83"/>
                  <a:pt x="68" y="87"/>
                </a:cubicBezTo>
                <a:cubicBezTo>
                  <a:pt x="65" y="91"/>
                  <a:pt x="61" y="95"/>
                  <a:pt x="57" y="97"/>
                </a:cubicBezTo>
                <a:cubicBezTo>
                  <a:pt x="54" y="99"/>
                  <a:pt x="52" y="100"/>
                  <a:pt x="49" y="100"/>
                </a:cubicBezTo>
                <a:cubicBezTo>
                  <a:pt x="47" y="101"/>
                  <a:pt x="44" y="102"/>
                  <a:pt x="42" y="102"/>
                </a:cubicBezTo>
                <a:lnTo>
                  <a:pt x="42" y="115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5" name="Freeform 139"/>
          <p:cNvSpPr/>
          <p:nvPr/>
        </p:nvSpPr>
        <p:spPr>
          <a:xfrm>
            <a:off x="7369175" y="3440113"/>
            <a:ext cx="931863" cy="8397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57" h="412">
                <a:moveTo>
                  <a:pt x="149" y="333"/>
                </a:moveTo>
                <a:cubicBezTo>
                  <a:pt x="149" y="333"/>
                  <a:pt x="193" y="336"/>
                  <a:pt x="159" y="412"/>
                </a:cubicBezTo>
                <a:cubicBezTo>
                  <a:pt x="159" y="412"/>
                  <a:pt x="245" y="378"/>
                  <a:pt x="252" y="338"/>
                </a:cubicBezTo>
                <a:cubicBezTo>
                  <a:pt x="252" y="338"/>
                  <a:pt x="417" y="326"/>
                  <a:pt x="437" y="188"/>
                </a:cubicBezTo>
                <a:cubicBezTo>
                  <a:pt x="457" y="49"/>
                  <a:pt x="335" y="0"/>
                  <a:pt x="254" y="0"/>
                </a:cubicBezTo>
                <a:cubicBezTo>
                  <a:pt x="172" y="1"/>
                  <a:pt x="0" y="31"/>
                  <a:pt x="16" y="192"/>
                </a:cubicBezTo>
                <a:cubicBezTo>
                  <a:pt x="33" y="353"/>
                  <a:pt x="149" y="333"/>
                  <a:pt x="149" y="333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6" name="Freeform 117"/>
          <p:cNvSpPr>
            <a:spLocks noEditPoints="1"/>
          </p:cNvSpPr>
          <p:nvPr/>
        </p:nvSpPr>
        <p:spPr>
          <a:xfrm>
            <a:off x="7656513" y="3662363"/>
            <a:ext cx="388937" cy="260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27" h="152">
                <a:moveTo>
                  <a:pt x="18" y="15"/>
                </a:moveTo>
                <a:cubicBezTo>
                  <a:pt x="209" y="15"/>
                  <a:pt x="209" y="15"/>
                  <a:pt x="209" y="15"/>
                </a:cubicBezTo>
                <a:cubicBezTo>
                  <a:pt x="210" y="15"/>
                  <a:pt x="211" y="16"/>
                  <a:pt x="211" y="17"/>
                </a:cubicBezTo>
                <a:cubicBezTo>
                  <a:pt x="211" y="31"/>
                  <a:pt x="211" y="31"/>
                  <a:pt x="211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8" y="15"/>
                </a:cubicBezTo>
                <a:close/>
                <a:moveTo>
                  <a:pt x="209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4"/>
                  <a:pt x="8" y="152"/>
                  <a:pt x="18" y="152"/>
                </a:cubicBezTo>
                <a:cubicBezTo>
                  <a:pt x="209" y="152"/>
                  <a:pt x="209" y="152"/>
                  <a:pt x="209" y="152"/>
                </a:cubicBezTo>
                <a:cubicBezTo>
                  <a:pt x="219" y="152"/>
                  <a:pt x="226" y="144"/>
                  <a:pt x="227" y="134"/>
                </a:cubicBezTo>
                <a:cubicBezTo>
                  <a:pt x="227" y="17"/>
                  <a:pt x="227" y="17"/>
                  <a:pt x="227" y="17"/>
                </a:cubicBezTo>
                <a:cubicBezTo>
                  <a:pt x="226" y="8"/>
                  <a:pt x="219" y="0"/>
                  <a:pt x="209" y="0"/>
                </a:cubicBezTo>
                <a:close/>
                <a:moveTo>
                  <a:pt x="209" y="136"/>
                </a:moveTo>
                <a:cubicBezTo>
                  <a:pt x="18" y="136"/>
                  <a:pt x="18" y="136"/>
                  <a:pt x="18" y="136"/>
                </a:cubicBezTo>
                <a:cubicBezTo>
                  <a:pt x="16" y="136"/>
                  <a:pt x="15" y="135"/>
                  <a:pt x="15" y="134"/>
                </a:cubicBezTo>
                <a:cubicBezTo>
                  <a:pt x="15" y="71"/>
                  <a:pt x="15" y="71"/>
                  <a:pt x="15" y="71"/>
                </a:cubicBezTo>
                <a:cubicBezTo>
                  <a:pt x="211" y="71"/>
                  <a:pt x="211" y="71"/>
                  <a:pt x="211" y="71"/>
                </a:cubicBezTo>
                <a:cubicBezTo>
                  <a:pt x="211" y="134"/>
                  <a:pt x="211" y="134"/>
                  <a:pt x="211" y="134"/>
                </a:cubicBezTo>
                <a:cubicBezTo>
                  <a:pt x="211" y="135"/>
                  <a:pt x="210" y="136"/>
                  <a:pt x="209" y="1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7" name="Freeform 167"/>
          <p:cNvSpPr>
            <a:spLocks noEditPoints="1"/>
          </p:cNvSpPr>
          <p:nvPr/>
        </p:nvSpPr>
        <p:spPr>
          <a:xfrm>
            <a:off x="8480425" y="245745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Freeform 167"/>
          <p:cNvSpPr>
            <a:spLocks noEditPoints="1"/>
          </p:cNvSpPr>
          <p:nvPr/>
        </p:nvSpPr>
        <p:spPr>
          <a:xfrm>
            <a:off x="3384550" y="2457450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9" name="Freeform 167"/>
          <p:cNvSpPr>
            <a:spLocks noEditPoints="1"/>
          </p:cNvSpPr>
          <p:nvPr/>
        </p:nvSpPr>
        <p:spPr>
          <a:xfrm>
            <a:off x="8480425" y="3783013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0" name="Freeform 167"/>
          <p:cNvSpPr>
            <a:spLocks noEditPoints="1"/>
          </p:cNvSpPr>
          <p:nvPr/>
        </p:nvSpPr>
        <p:spPr>
          <a:xfrm>
            <a:off x="3384550" y="3783013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1" name="Freeform 167"/>
          <p:cNvSpPr>
            <a:spLocks noEditPoints="1"/>
          </p:cNvSpPr>
          <p:nvPr/>
        </p:nvSpPr>
        <p:spPr>
          <a:xfrm>
            <a:off x="8480425" y="5106988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2" name="Freeform 167"/>
          <p:cNvSpPr>
            <a:spLocks noEditPoints="1"/>
          </p:cNvSpPr>
          <p:nvPr/>
        </p:nvSpPr>
        <p:spPr>
          <a:xfrm>
            <a:off x="3384550" y="5106988"/>
            <a:ext cx="330200" cy="3333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8" h="58">
                <a:moveTo>
                  <a:pt x="58" y="47"/>
                </a:moveTo>
                <a:cubicBezTo>
                  <a:pt x="58" y="53"/>
                  <a:pt x="53" y="58"/>
                  <a:pt x="47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4"/>
                  <a:pt x="58" y="10"/>
                </a:cubicBezTo>
                <a:lnTo>
                  <a:pt x="58" y="47"/>
                </a:lnTo>
                <a:close/>
                <a:moveTo>
                  <a:pt x="49" y="21"/>
                </a:moveTo>
                <a:cubicBezTo>
                  <a:pt x="50" y="20"/>
                  <a:pt x="50" y="18"/>
                  <a:pt x="49" y="17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3" y="12"/>
                  <a:pt x="42" y="13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2"/>
                  <a:pt x="14" y="22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9"/>
                  <a:pt x="9" y="30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5"/>
                  <a:pt x="25" y="45"/>
                  <a:pt x="26" y="44"/>
                </a:cubicBezTo>
                <a:lnTo>
                  <a:pt x="49" y="21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3" name="TextBox 13"/>
          <p:cNvSpPr txBox="1"/>
          <p:nvPr/>
        </p:nvSpPr>
        <p:spPr>
          <a:xfrm>
            <a:off x="909638" y="3789363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4" name="TextBox 13"/>
          <p:cNvSpPr txBox="1"/>
          <p:nvPr/>
        </p:nvSpPr>
        <p:spPr>
          <a:xfrm>
            <a:off x="912813" y="407511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5" name="TextBox 13"/>
          <p:cNvSpPr txBox="1"/>
          <p:nvPr/>
        </p:nvSpPr>
        <p:spPr>
          <a:xfrm>
            <a:off x="909638" y="5080000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6" name="TextBox 13"/>
          <p:cNvSpPr txBox="1"/>
          <p:nvPr/>
        </p:nvSpPr>
        <p:spPr>
          <a:xfrm>
            <a:off x="912813" y="53673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7" name="TextBox 13"/>
          <p:cNvSpPr txBox="1"/>
          <p:nvPr/>
        </p:nvSpPr>
        <p:spPr>
          <a:xfrm>
            <a:off x="909638" y="24225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8" name="TextBox 13"/>
          <p:cNvSpPr txBox="1"/>
          <p:nvPr/>
        </p:nvSpPr>
        <p:spPr>
          <a:xfrm>
            <a:off x="912813" y="270827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9" name="TextBox 13"/>
          <p:cNvSpPr txBox="1"/>
          <p:nvPr/>
        </p:nvSpPr>
        <p:spPr>
          <a:xfrm>
            <a:off x="8948738" y="377507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0" name="TextBox 13"/>
          <p:cNvSpPr txBox="1"/>
          <p:nvPr/>
        </p:nvSpPr>
        <p:spPr>
          <a:xfrm>
            <a:off x="8953500" y="40608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1" name="TextBox 13"/>
          <p:cNvSpPr txBox="1"/>
          <p:nvPr/>
        </p:nvSpPr>
        <p:spPr>
          <a:xfrm>
            <a:off x="8948738" y="5065713"/>
            <a:ext cx="2338387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2" name="TextBox 13"/>
          <p:cNvSpPr txBox="1"/>
          <p:nvPr/>
        </p:nvSpPr>
        <p:spPr>
          <a:xfrm>
            <a:off x="8953500" y="5353050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3" name="TextBox 13"/>
          <p:cNvSpPr txBox="1"/>
          <p:nvPr/>
        </p:nvSpPr>
        <p:spPr>
          <a:xfrm>
            <a:off x="8948738" y="240823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64" name="TextBox 13"/>
          <p:cNvSpPr txBox="1"/>
          <p:nvPr/>
        </p:nvSpPr>
        <p:spPr>
          <a:xfrm>
            <a:off x="8953500" y="269398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5"/>
          <p:cNvSpPr/>
          <p:nvPr/>
        </p:nvSpPr>
        <p:spPr>
          <a:xfrm>
            <a:off x="-92075" y="2844800"/>
            <a:ext cx="12379325" cy="1052513"/>
          </a:xfrm>
          <a:prstGeom prst="rect">
            <a:avLst/>
          </a:prstGeom>
          <a:solidFill>
            <a:srgbClr val="757070">
              <a:alpha val="50195"/>
            </a:srgbClr>
          </a:solidFill>
          <a:ln w="38100" cap="flat" cmpd="sng">
            <a:solidFill>
              <a:srgbClr val="75707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18" name="组合 26"/>
          <p:cNvGrpSpPr/>
          <p:nvPr/>
        </p:nvGrpSpPr>
        <p:grpSpPr>
          <a:xfrm>
            <a:off x="-92075" y="2354263"/>
            <a:ext cx="12379325" cy="1543050"/>
            <a:chOff x="0" y="0"/>
            <a:chExt cx="12382501" cy="1543050"/>
          </a:xfrm>
        </p:grpSpPr>
        <p:sp>
          <p:nvSpPr>
            <p:cNvPr id="9219" name="矩形 4"/>
            <p:cNvSpPr/>
            <p:nvPr/>
          </p:nvSpPr>
          <p:spPr>
            <a:xfrm>
              <a:off x="0" y="44453"/>
              <a:ext cx="12382501" cy="1367971"/>
            </a:xfrm>
            <a:prstGeom prst="rect">
              <a:avLst/>
            </a:prstGeom>
            <a:solidFill>
              <a:srgbClr val="757070">
                <a:alpha val="50195"/>
              </a:srgbClr>
            </a:solidFill>
            <a:ln w="38100" cap="flat" cmpd="sng">
              <a:solidFill>
                <a:srgbClr val="75707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0" name="矩形 6"/>
            <p:cNvSpPr/>
            <p:nvPr/>
          </p:nvSpPr>
          <p:spPr>
            <a:xfrm>
              <a:off x="1" y="0"/>
              <a:ext cx="12382500" cy="1543050"/>
            </a:xfrm>
            <a:prstGeom prst="rect">
              <a:avLst/>
            </a:prstGeom>
            <a:solidFill>
              <a:srgbClr val="D8D8D8"/>
            </a:solidFill>
            <a:ln w="1905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1" name="文本框 9"/>
            <p:cNvSpPr/>
            <p:nvPr/>
          </p:nvSpPr>
          <p:spPr>
            <a:xfrm>
              <a:off x="3936774" y="448359"/>
              <a:ext cx="5515428" cy="67881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/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单击此处添加标题</a:t>
              </a:r>
            </a:p>
          </p:txBody>
        </p:sp>
      </p:grpSp>
      <p:sp>
        <p:nvSpPr>
          <p:cNvPr id="9222" name="折角形 18"/>
          <p:cNvSpPr/>
          <p:nvPr/>
        </p:nvSpPr>
        <p:spPr>
          <a:xfrm rot="10800000">
            <a:off x="1368425" y="1728788"/>
            <a:ext cx="1797050" cy="2359025"/>
          </a:xfrm>
          <a:prstGeom prst="foldedCorner">
            <a:avLst>
              <a:gd name="adj" fmla="val 35148"/>
            </a:avLst>
          </a:prstGeom>
          <a:solidFill>
            <a:srgbClr val="3468AE"/>
          </a:solidFill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3" name="文本框 8"/>
          <p:cNvSpPr/>
          <p:nvPr/>
        </p:nvSpPr>
        <p:spPr>
          <a:xfrm>
            <a:off x="1814513" y="2209800"/>
            <a:ext cx="1163637" cy="1631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en-US" altLang="zh-CN" sz="10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9224" name="文本框 27"/>
          <p:cNvSpPr/>
          <p:nvPr/>
        </p:nvSpPr>
        <p:spPr>
          <a:xfrm>
            <a:off x="3841750" y="3973513"/>
            <a:ext cx="6940550" cy="338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/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提升销量　　处理库存　　打击竞争对手　　提升品牌知名度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直角三角形 18"/>
          <p:cNvSpPr/>
          <p:nvPr/>
        </p:nvSpPr>
        <p:spPr>
          <a:xfrm>
            <a:off x="11782425" y="188913"/>
            <a:ext cx="107950" cy="74612"/>
          </a:xfrm>
          <a:prstGeom prst="rtTriangle">
            <a:avLst/>
          </a:prstGeom>
          <a:solidFill>
            <a:srgbClr val="0D348B">
              <a:alpha val="85097"/>
            </a:srgbClr>
          </a:solidFill>
          <a:ln w="9525">
            <a:noFill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lvl="0" algn="ctr" eaLnBrk="1" hangingPunct="1">
              <a:lnSpc>
                <a:spcPct val="120000"/>
              </a:lnSpc>
            </a:pPr>
            <a:endParaRPr lang="zh-CN" altLang="en-US" b="1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8" name="矩形 19"/>
          <p:cNvSpPr/>
          <p:nvPr/>
        </p:nvSpPr>
        <p:spPr>
          <a:xfrm>
            <a:off x="0" y="258763"/>
            <a:ext cx="1128713" cy="43815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39" name="矩形 20"/>
          <p:cNvSpPr/>
          <p:nvPr/>
        </p:nvSpPr>
        <p:spPr>
          <a:xfrm>
            <a:off x="1244600" y="258763"/>
            <a:ext cx="10947400" cy="438150"/>
          </a:xfrm>
          <a:prstGeom prst="rect">
            <a:avLst/>
          </a:prstGeom>
          <a:solidFill>
            <a:srgbClr val="7F7F7F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Rectangle 5"/>
          <p:cNvSpPr/>
          <p:nvPr/>
        </p:nvSpPr>
        <p:spPr>
          <a:xfrm rot="-5400000">
            <a:off x="11126788" y="179388"/>
            <a:ext cx="633412" cy="67310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19" y="0"/>
              </a:cxn>
              <a:cxn ang="0">
                <a:pos x="1519" y="729788"/>
              </a:cxn>
              <a:cxn ang="0">
                <a:pos x="0" y="729788"/>
              </a:cxn>
              <a:cxn ang="0">
                <a:pos x="0" y="725856"/>
              </a:cxn>
              <a:cxn ang="0">
                <a:pos x="8" y="725856"/>
              </a:cxn>
              <a:cxn ang="0">
                <a:pos x="126" y="360719"/>
              </a:cxn>
              <a:cxn ang="0">
                <a:pos x="10" y="0"/>
              </a:cxn>
            </a:cxnLst>
            <a:rect l="0" t="0" r="0" b="0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lnTo>
                  <a:pt x="29842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5"/>
          <p:cNvSpPr txBox="1"/>
          <p:nvPr/>
        </p:nvSpPr>
        <p:spPr>
          <a:xfrm>
            <a:off x="11109325" y="301625"/>
            <a:ext cx="6731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algn="ctr" eaLnBrk="1" hangingPunct="1"/>
            <a:fld id="{9A0DB2DC-4C9A-4742-B13C-FB6460FD3503}" type="slidenum">
              <a:rPr lang="en-US" altLang="zh-CN" sz="2400" dirty="0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9</a:t>
            </a:fld>
            <a:r>
              <a:rPr lang="zh-CN" altLang="en-US" sz="2400" dirty="0">
                <a:solidFill>
                  <a:srgbClr val="FF85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 </a:t>
            </a:r>
          </a:p>
        </p:txBody>
      </p:sp>
      <p:sp>
        <p:nvSpPr>
          <p:cNvPr id="14342" name="文本框 23"/>
          <p:cNvSpPr txBox="1"/>
          <p:nvPr/>
        </p:nvSpPr>
        <p:spPr>
          <a:xfrm>
            <a:off x="1760538" y="287338"/>
            <a:ext cx="28257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点击此处添加文字标题</a:t>
            </a:r>
          </a:p>
        </p:txBody>
      </p:sp>
      <p:sp>
        <p:nvSpPr>
          <p:cNvPr id="14343" name="右箭头 24"/>
          <p:cNvSpPr/>
          <p:nvPr/>
        </p:nvSpPr>
        <p:spPr>
          <a:xfrm>
            <a:off x="1430338" y="317500"/>
            <a:ext cx="303212" cy="342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4344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75" y="1895475"/>
            <a:ext cx="6480175" cy="4310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5" name="Rectangle 66"/>
          <p:cNvSpPr>
            <a:spLocks noChangeAspect="1"/>
          </p:cNvSpPr>
          <p:nvPr/>
        </p:nvSpPr>
        <p:spPr>
          <a:xfrm>
            <a:off x="955675" y="4341813"/>
            <a:ext cx="2159000" cy="193357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r>
              <a:rPr lang="en-AU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6" name="Rectangle 72"/>
          <p:cNvSpPr>
            <a:spLocks noChangeAspect="1"/>
          </p:cNvSpPr>
          <p:nvPr/>
        </p:nvSpPr>
        <p:spPr>
          <a:xfrm>
            <a:off x="3114675" y="4341813"/>
            <a:ext cx="4321175" cy="1933575"/>
          </a:xfrm>
          <a:prstGeom prst="rect">
            <a:avLst/>
          </a:prstGeom>
          <a:solidFill>
            <a:srgbClr val="445469"/>
          </a:solidFill>
          <a:ln w="9525">
            <a:noFill/>
          </a:ln>
        </p:spPr>
        <p:txBody>
          <a:bodyPr anchor="ctr"/>
          <a:lstStyle/>
          <a:p>
            <a:pPr lvl="0" algn="ctr" eaLnBrk="1" hangingPunct="1"/>
            <a:endParaRPr lang="en-US" altLang="zh-CN" sz="4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7" name="Donut 18"/>
          <p:cNvSpPr/>
          <p:nvPr/>
        </p:nvSpPr>
        <p:spPr>
          <a:xfrm>
            <a:off x="7812088" y="4792663"/>
            <a:ext cx="1031875" cy="1031875"/>
          </a:xfrm>
          <a:custGeom>
            <a:avLst/>
            <a:gdLst/>
            <a:ahLst/>
            <a:cxnLst>
              <a:cxn ang="0">
                <a:pos x="0" y="515938"/>
              </a:cxn>
              <a:cxn ang="0">
                <a:pos x="515938" y="0"/>
              </a:cxn>
              <a:cxn ang="0">
                <a:pos x="1031876" y="515938"/>
              </a:cxn>
              <a:cxn ang="0">
                <a:pos x="515938" y="1031876"/>
              </a:cxn>
              <a:cxn ang="0">
                <a:pos x="0" y="515938"/>
              </a:cxn>
              <a:cxn ang="0">
                <a:pos x="257969" y="515938"/>
              </a:cxn>
              <a:cxn ang="0">
                <a:pos x="515938" y="773907"/>
              </a:cxn>
              <a:cxn ang="0">
                <a:pos x="773907" y="515938"/>
              </a:cxn>
              <a:cxn ang="0">
                <a:pos x="515938" y="257969"/>
              </a:cxn>
              <a:cxn ang="0">
                <a:pos x="257969" y="515938"/>
              </a:cxn>
            </a:cxnLst>
            <a:rect l="0" t="0" r="0" b="0"/>
            <a:pathLst>
              <a:path w="1031875" h="1031875">
                <a:moveTo>
                  <a:pt x="0" y="515938"/>
                </a:moveTo>
                <a:cubicBezTo>
                  <a:pt x="0" y="230993"/>
                  <a:pt x="230993" y="0"/>
                  <a:pt x="515938" y="0"/>
                </a:cubicBezTo>
                <a:cubicBezTo>
                  <a:pt x="800883" y="0"/>
                  <a:pt x="1031876" y="230993"/>
                  <a:pt x="1031876" y="515938"/>
                </a:cubicBezTo>
                <a:cubicBezTo>
                  <a:pt x="1031876" y="800883"/>
                  <a:pt x="800883" y="1031876"/>
                  <a:pt x="515938" y="1031876"/>
                </a:cubicBezTo>
                <a:cubicBezTo>
                  <a:pt x="230993" y="1031876"/>
                  <a:pt x="0" y="800883"/>
                  <a:pt x="0" y="515938"/>
                </a:cubicBezTo>
                <a:close/>
                <a:moveTo>
                  <a:pt x="257969" y="515938"/>
                </a:moveTo>
                <a:cubicBezTo>
                  <a:pt x="257969" y="658410"/>
                  <a:pt x="373466" y="773907"/>
                  <a:pt x="515938" y="773907"/>
                </a:cubicBezTo>
                <a:cubicBezTo>
                  <a:pt x="658410" y="773907"/>
                  <a:pt x="773907" y="658410"/>
                  <a:pt x="773907" y="515938"/>
                </a:cubicBezTo>
                <a:cubicBezTo>
                  <a:pt x="773907" y="373466"/>
                  <a:pt x="658410" y="257969"/>
                  <a:pt x="515938" y="257969"/>
                </a:cubicBezTo>
                <a:cubicBezTo>
                  <a:pt x="373466" y="257969"/>
                  <a:pt x="257969" y="373466"/>
                  <a:pt x="257969" y="515938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Block Arc 19"/>
          <p:cNvSpPr/>
          <p:nvPr/>
        </p:nvSpPr>
        <p:spPr>
          <a:xfrm>
            <a:off x="7812088" y="4792663"/>
            <a:ext cx="1031875" cy="1031875"/>
          </a:xfrm>
          <a:custGeom>
            <a:avLst/>
            <a:gdLst/>
            <a:ahLst/>
            <a:cxnLst>
              <a:cxn ang="0">
                <a:pos x="525486" y="88"/>
              </a:cxn>
              <a:cxn ang="0">
                <a:pos x="1009856" y="366819"/>
              </a:cxn>
              <a:cxn ang="0">
                <a:pos x="809350" y="940320"/>
              </a:cxn>
              <a:cxn ang="0">
                <a:pos x="201993" y="925365"/>
              </a:cxn>
              <a:cxn ang="0">
                <a:pos x="29956" y="342691"/>
              </a:cxn>
              <a:cxn ang="0">
                <a:pos x="271032" y="428632"/>
              </a:cxn>
              <a:cxn ang="0">
                <a:pos x="357728" y="722265"/>
              </a:cxn>
              <a:cxn ang="0">
                <a:pos x="663800" y="729802"/>
              </a:cxn>
              <a:cxn ang="0">
                <a:pos x="764843" y="440792"/>
              </a:cxn>
              <a:cxn ang="0">
                <a:pos x="520749" y="255981"/>
              </a:cxn>
              <a:cxn ang="0">
                <a:pos x="525486" y="88"/>
              </a:cxn>
            </a:cxnLst>
            <a:rect l="0" t="0" r="0" b="0"/>
            <a:pathLst>
              <a:path w="1031875" h="1031875">
                <a:moveTo>
                  <a:pt x="525486" y="88"/>
                </a:moveTo>
                <a:cubicBezTo>
                  <a:pt x="749430" y="4233"/>
                  <a:pt x="945120" y="152396"/>
                  <a:pt x="1009856" y="366819"/>
                </a:cubicBezTo>
                <a:cubicBezTo>
                  <a:pt x="1074592" y="581243"/>
                  <a:pt x="993586" y="812942"/>
                  <a:pt x="809350" y="940320"/>
                </a:cubicBezTo>
                <a:cubicBezTo>
                  <a:pt x="625114" y="1067698"/>
                  <a:pt x="379737" y="1061656"/>
                  <a:pt x="201993" y="925365"/>
                </a:cubicBezTo>
                <a:cubicBezTo>
                  <a:pt x="24249" y="789073"/>
                  <a:pt x="-45255" y="553668"/>
                  <a:pt x="29956" y="342691"/>
                </a:cubicBezTo>
                <a:lnTo>
                  <a:pt x="271032" y="428632"/>
                </a:lnTo>
                <a:cubicBezTo>
                  <a:pt x="233130" y="534952"/>
                  <a:pt x="268156" y="653582"/>
                  <a:pt x="357728" y="722265"/>
                </a:cubicBezTo>
                <a:cubicBezTo>
                  <a:pt x="447300" y="790948"/>
                  <a:pt x="570956" y="793993"/>
                  <a:pt x="663800" y="729802"/>
                </a:cubicBezTo>
                <a:cubicBezTo>
                  <a:pt x="756644" y="665611"/>
                  <a:pt x="797466" y="548848"/>
                  <a:pt x="764843" y="440792"/>
                </a:cubicBezTo>
                <a:cubicBezTo>
                  <a:pt x="732220" y="332735"/>
                  <a:pt x="633604" y="258070"/>
                  <a:pt x="520749" y="255981"/>
                </a:cubicBezTo>
                <a:lnTo>
                  <a:pt x="525486" y="88"/>
                </a:lnTo>
                <a:close/>
              </a:path>
            </a:pathLst>
          </a:custGeom>
          <a:solidFill>
            <a:srgbClr val="0A438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Text Placeholder 33"/>
          <p:cNvSpPr txBox="1"/>
          <p:nvPr/>
        </p:nvSpPr>
        <p:spPr>
          <a:xfrm flipH="1">
            <a:off x="9020175" y="4992688"/>
            <a:ext cx="692150" cy="3794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en-AU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14350" name="Text Placeholder 32"/>
          <p:cNvSpPr txBox="1"/>
          <p:nvPr/>
        </p:nvSpPr>
        <p:spPr>
          <a:xfrm flipH="1">
            <a:off x="9020175" y="5387975"/>
            <a:ext cx="692150" cy="2984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1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Donut 23"/>
          <p:cNvSpPr/>
          <p:nvPr/>
        </p:nvSpPr>
        <p:spPr>
          <a:xfrm>
            <a:off x="10079038" y="4792663"/>
            <a:ext cx="1031875" cy="1031875"/>
          </a:xfrm>
          <a:custGeom>
            <a:avLst/>
            <a:gdLst/>
            <a:ahLst/>
            <a:cxnLst>
              <a:cxn ang="0">
                <a:pos x="0" y="515938"/>
              </a:cxn>
              <a:cxn ang="0">
                <a:pos x="515938" y="0"/>
              </a:cxn>
              <a:cxn ang="0">
                <a:pos x="1031876" y="515938"/>
              </a:cxn>
              <a:cxn ang="0">
                <a:pos x="515938" y="1031876"/>
              </a:cxn>
              <a:cxn ang="0">
                <a:pos x="0" y="515938"/>
              </a:cxn>
              <a:cxn ang="0">
                <a:pos x="257969" y="515938"/>
              </a:cxn>
              <a:cxn ang="0">
                <a:pos x="515938" y="773907"/>
              </a:cxn>
              <a:cxn ang="0">
                <a:pos x="773907" y="515938"/>
              </a:cxn>
              <a:cxn ang="0">
                <a:pos x="515938" y="257969"/>
              </a:cxn>
              <a:cxn ang="0">
                <a:pos x="257969" y="515938"/>
              </a:cxn>
            </a:cxnLst>
            <a:rect l="0" t="0" r="0" b="0"/>
            <a:pathLst>
              <a:path w="1031875" h="1031875">
                <a:moveTo>
                  <a:pt x="0" y="515938"/>
                </a:moveTo>
                <a:cubicBezTo>
                  <a:pt x="0" y="230993"/>
                  <a:pt x="230993" y="0"/>
                  <a:pt x="515938" y="0"/>
                </a:cubicBezTo>
                <a:cubicBezTo>
                  <a:pt x="800883" y="0"/>
                  <a:pt x="1031876" y="230993"/>
                  <a:pt x="1031876" y="515938"/>
                </a:cubicBezTo>
                <a:cubicBezTo>
                  <a:pt x="1031876" y="800883"/>
                  <a:pt x="800883" y="1031876"/>
                  <a:pt x="515938" y="1031876"/>
                </a:cubicBezTo>
                <a:cubicBezTo>
                  <a:pt x="230993" y="1031876"/>
                  <a:pt x="0" y="800883"/>
                  <a:pt x="0" y="515938"/>
                </a:cubicBezTo>
                <a:close/>
                <a:moveTo>
                  <a:pt x="257969" y="515938"/>
                </a:moveTo>
                <a:cubicBezTo>
                  <a:pt x="257969" y="658410"/>
                  <a:pt x="373466" y="773907"/>
                  <a:pt x="515938" y="773907"/>
                </a:cubicBezTo>
                <a:cubicBezTo>
                  <a:pt x="658410" y="773907"/>
                  <a:pt x="773907" y="658410"/>
                  <a:pt x="773907" y="515938"/>
                </a:cubicBezTo>
                <a:cubicBezTo>
                  <a:pt x="773907" y="373466"/>
                  <a:pt x="658410" y="257969"/>
                  <a:pt x="515938" y="257969"/>
                </a:cubicBezTo>
                <a:cubicBezTo>
                  <a:pt x="373466" y="257969"/>
                  <a:pt x="257969" y="373466"/>
                  <a:pt x="257969" y="515938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Block Arc 24"/>
          <p:cNvSpPr/>
          <p:nvPr/>
        </p:nvSpPr>
        <p:spPr>
          <a:xfrm>
            <a:off x="10079038" y="4791075"/>
            <a:ext cx="1031875" cy="1031875"/>
          </a:xfrm>
          <a:custGeom>
            <a:avLst/>
            <a:gdLst/>
            <a:ahLst/>
            <a:cxnLst>
              <a:cxn ang="0">
                <a:pos x="525486" y="88"/>
              </a:cxn>
              <a:cxn ang="0">
                <a:pos x="1030560" y="479130"/>
              </a:cxn>
              <a:cxn ang="0">
                <a:pos x="598804" y="1025177"/>
              </a:cxn>
              <a:cxn ang="0">
                <a:pos x="16195" y="644194"/>
              </a:cxn>
              <a:cxn ang="0">
                <a:pos x="263428" y="580743"/>
              </a:cxn>
              <a:cxn ang="0">
                <a:pos x="557809" y="773246"/>
              </a:cxn>
              <a:cxn ang="0">
                <a:pos x="775967" y="497339"/>
              </a:cxn>
              <a:cxn ang="0">
                <a:pos x="520763" y="255289"/>
              </a:cxn>
              <a:cxn ang="0">
                <a:pos x="525486" y="88"/>
              </a:cxn>
            </a:cxnLst>
            <a:rect l="0" t="0" r="0" b="0"/>
            <a:pathLst>
              <a:path w="1031875" h="1031875">
                <a:moveTo>
                  <a:pt x="525486" y="88"/>
                </a:moveTo>
                <a:cubicBezTo>
                  <a:pt x="792433" y="5029"/>
                  <a:pt x="1011513" y="212817"/>
                  <a:pt x="1030560" y="479130"/>
                </a:cubicBezTo>
                <a:cubicBezTo>
                  <a:pt x="1049608" y="745443"/>
                  <a:pt x="862330" y="982295"/>
                  <a:pt x="598804" y="1025177"/>
                </a:cubicBezTo>
                <a:cubicBezTo>
                  <a:pt x="335277" y="1068060"/>
                  <a:pt x="82567" y="902806"/>
                  <a:pt x="16195" y="644194"/>
                </a:cubicBezTo>
                <a:lnTo>
                  <a:pt x="263428" y="580743"/>
                </a:lnTo>
                <a:cubicBezTo>
                  <a:pt x="296964" y="711414"/>
                  <a:pt x="424654" y="794914"/>
                  <a:pt x="557809" y="773246"/>
                </a:cubicBezTo>
                <a:cubicBezTo>
                  <a:pt x="690964" y="751578"/>
                  <a:pt x="785591" y="631902"/>
                  <a:pt x="775967" y="497339"/>
                </a:cubicBezTo>
                <a:cubicBezTo>
                  <a:pt x="766343" y="362777"/>
                  <a:pt x="655646" y="257786"/>
                  <a:pt x="520763" y="255289"/>
                </a:cubicBezTo>
                <a:cubicBezTo>
                  <a:pt x="522337" y="170222"/>
                  <a:pt x="523912" y="85155"/>
                  <a:pt x="525486" y="88"/>
                </a:cubicBezTo>
                <a:close/>
              </a:path>
            </a:pathLst>
          </a:custGeom>
          <a:solidFill>
            <a:srgbClr val="018DC9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Text Placeholder 33"/>
          <p:cNvSpPr txBox="1"/>
          <p:nvPr/>
        </p:nvSpPr>
        <p:spPr>
          <a:xfrm flipH="1">
            <a:off x="11310938" y="4992688"/>
            <a:ext cx="690562" cy="37941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en-AU" altLang="en-US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14354" name="Text Placeholder 32"/>
          <p:cNvSpPr txBox="1"/>
          <p:nvPr/>
        </p:nvSpPr>
        <p:spPr>
          <a:xfrm flipH="1">
            <a:off x="11310938" y="5387975"/>
            <a:ext cx="690562" cy="2984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/>
          <a:lstStyle/>
          <a:p>
            <a:pPr lvl="0" defTabSz="685800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1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0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5" name="TextBox 15"/>
          <p:cNvSpPr txBox="1"/>
          <p:nvPr/>
        </p:nvSpPr>
        <p:spPr>
          <a:xfrm>
            <a:off x="7812088" y="2295525"/>
            <a:ext cx="2005012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eaLnBrk="1" hangingPunct="1"/>
            <a:r>
              <a:rPr lang="zh-CN" altLang="zh-CN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单击编辑标题</a:t>
            </a:r>
          </a:p>
        </p:txBody>
      </p:sp>
      <p:sp>
        <p:nvSpPr>
          <p:cNvPr id="14356" name="矩形 18"/>
          <p:cNvSpPr/>
          <p:nvPr/>
        </p:nvSpPr>
        <p:spPr>
          <a:xfrm>
            <a:off x="3455988" y="4864100"/>
            <a:ext cx="3567112" cy="10334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7" name="矩形 28"/>
          <p:cNvSpPr/>
          <p:nvPr/>
        </p:nvSpPr>
        <p:spPr>
          <a:xfrm>
            <a:off x="7904163" y="2800350"/>
            <a:ext cx="3567112" cy="10350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1304</Words>
  <Application>Microsoft Office PowerPoint</Application>
  <PresentationFormat>宽屏</PresentationFormat>
  <Paragraphs>194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 Unicode MS</vt:lpstr>
      <vt:lpstr>SG02</vt:lpstr>
      <vt:lpstr>宋体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wuhan</cp:lastModifiedBy>
  <cp:revision>16</cp:revision>
  <dcterms:created xsi:type="dcterms:W3CDTF">2015-07-27T12:22:09Z</dcterms:created>
  <dcterms:modified xsi:type="dcterms:W3CDTF">2019-02-18T01:01:49Z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