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78" r:id="rId4"/>
    <p:sldId id="260" r:id="rId5"/>
    <p:sldId id="270" r:id="rId6"/>
    <p:sldId id="263" r:id="rId7"/>
    <p:sldId id="264" r:id="rId8"/>
    <p:sldId id="277" r:id="rId9"/>
    <p:sldId id="279" r:id="rId10"/>
    <p:sldId id="265" r:id="rId11"/>
    <p:sldId id="266" r:id="rId12"/>
    <p:sldId id="261" r:id="rId13"/>
    <p:sldId id="268" r:id="rId14"/>
    <p:sldId id="269" r:id="rId15"/>
    <p:sldId id="280" r:id="rId16"/>
    <p:sldId id="258" r:id="rId17"/>
    <p:sldId id="273" r:id="rId18"/>
    <p:sldId id="274" r:id="rId19"/>
    <p:sldId id="275" r:id="rId20"/>
    <p:sldId id="276" r:id="rId21"/>
    <p:sldId id="281" r:id="rId22"/>
    <p:sldId id="259" r:id="rId23"/>
    <p:sldId id="262" r:id="rId24"/>
    <p:sldId id="267" r:id="rId25"/>
    <p:sldId id="271" r:id="rId26"/>
    <p:sldId id="272" r:id="rId27"/>
    <p:sldId id="282"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84" y="47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标题 1</c:v>
                </c:pt>
              </c:strCache>
            </c:strRef>
          </c:tx>
          <c:spPr>
            <a:solidFill>
              <a:srgbClr val="0070C0"/>
            </a:solidFill>
            <a:ln w="15875">
              <a:gradFill flip="none" rotWithShape="1">
                <a:gsLst>
                  <a:gs pos="100000">
                    <a:schemeClr val="bg1"/>
                  </a:gs>
                  <a:gs pos="0">
                    <a:schemeClr val="bg1">
                      <a:lumMod val="75000"/>
                    </a:schemeClr>
                  </a:gs>
                </a:gsLst>
                <a:lin ang="2700000" scaled="1"/>
                <a:tileRect/>
              </a:gradFill>
            </a:ln>
            <a:effectLst>
              <a:innerShdw blurRad="63500" dist="38100" dir="13500000">
                <a:prstClr val="black">
                  <a:alpha val="50000"/>
                </a:prstClr>
              </a:innerShdw>
            </a:effectLst>
          </c:spPr>
          <c:invertIfNegative val="0"/>
          <c:dPt>
            <c:idx val="0"/>
            <c:invertIfNegative val="0"/>
            <c:bubble3D val="0"/>
            <c:extLst>
              <c:ext xmlns:c16="http://schemas.microsoft.com/office/drawing/2014/chart" uri="{C3380CC4-5D6E-409C-BE32-E72D297353CC}">
                <c16:uniqueId val="{00000001-E8B4-4F4E-B787-F1B6F9BAEE2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Sheet1!$B$2:$B$5</c:f>
              <c:numCache>
                <c:formatCode>General</c:formatCode>
                <c:ptCount val="4"/>
                <c:pt idx="0">
                  <c:v>100</c:v>
                </c:pt>
                <c:pt idx="1">
                  <c:v>90</c:v>
                </c:pt>
                <c:pt idx="2">
                  <c:v>72</c:v>
                </c:pt>
                <c:pt idx="3">
                  <c:v>60</c:v>
                </c:pt>
              </c:numCache>
            </c:numRef>
          </c:val>
          <c:extLst>
            <c:ext xmlns:c16="http://schemas.microsoft.com/office/drawing/2014/chart" uri="{C3380CC4-5D6E-409C-BE32-E72D297353CC}">
              <c16:uniqueId val="{00000002-E8B4-4F4E-B787-F1B6F9BAEE23}"/>
            </c:ext>
          </c:extLst>
        </c:ser>
        <c:ser>
          <c:idx val="1"/>
          <c:order val="1"/>
          <c:tx>
            <c:strRef>
              <c:f>Sheet1!$C$1</c:f>
              <c:strCache>
                <c:ptCount val="1"/>
                <c:pt idx="0">
                  <c:v>标题 2</c:v>
                </c:pt>
              </c:strCache>
            </c:strRef>
          </c:tx>
          <c:spPr>
            <a:solidFill>
              <a:srgbClr val="00B0F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Sheet1!$C$2:$C$5</c:f>
              <c:numCache>
                <c:formatCode>General</c:formatCode>
                <c:ptCount val="4"/>
                <c:pt idx="0">
                  <c:v>90</c:v>
                </c:pt>
                <c:pt idx="1">
                  <c:v>70</c:v>
                </c:pt>
                <c:pt idx="2">
                  <c:v>53</c:v>
                </c:pt>
                <c:pt idx="3">
                  <c:v>40</c:v>
                </c:pt>
              </c:numCache>
            </c:numRef>
          </c:val>
          <c:extLst>
            <c:ext xmlns:c16="http://schemas.microsoft.com/office/drawing/2014/chart" uri="{C3380CC4-5D6E-409C-BE32-E72D297353CC}">
              <c16:uniqueId val="{00000003-E8B4-4F4E-B787-F1B6F9BAEE23}"/>
            </c:ext>
          </c:extLst>
        </c:ser>
        <c:ser>
          <c:idx val="2"/>
          <c:order val="2"/>
          <c:tx>
            <c:strRef>
              <c:f>Sheet1!$D$1</c:f>
              <c:strCache>
                <c:ptCount val="1"/>
                <c:pt idx="0">
                  <c:v>标题 3</c:v>
                </c:pt>
              </c:strCache>
            </c:strRef>
          </c:tx>
          <c:spPr>
            <a:solidFill>
              <a:srgbClr val="01ACBE"/>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Sheet1!$D$2:$D$5</c:f>
              <c:numCache>
                <c:formatCode>General</c:formatCode>
                <c:ptCount val="4"/>
                <c:pt idx="0">
                  <c:v>60</c:v>
                </c:pt>
                <c:pt idx="1">
                  <c:v>80</c:v>
                </c:pt>
                <c:pt idx="2">
                  <c:v>90</c:v>
                </c:pt>
                <c:pt idx="3">
                  <c:v>40</c:v>
                </c:pt>
              </c:numCache>
            </c:numRef>
          </c:val>
          <c:extLst>
            <c:ext xmlns:c16="http://schemas.microsoft.com/office/drawing/2014/chart" uri="{C3380CC4-5D6E-409C-BE32-E72D297353CC}">
              <c16:uniqueId val="{00000004-E8B4-4F4E-B787-F1B6F9BAEE23}"/>
            </c:ext>
          </c:extLst>
        </c:ser>
        <c:ser>
          <c:idx val="3"/>
          <c:order val="3"/>
          <c:tx>
            <c:strRef>
              <c:f>Sheet1!$E$1</c:f>
              <c:strCache>
                <c:ptCount val="1"/>
                <c:pt idx="0">
                  <c:v>标题4</c:v>
                </c:pt>
              </c:strCache>
            </c:strRef>
          </c:tx>
          <c:spPr>
            <a:solidFill>
              <a:srgbClr val="00206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Sheet1!$E$2:$E$5</c:f>
              <c:numCache>
                <c:formatCode>General</c:formatCode>
                <c:ptCount val="4"/>
                <c:pt idx="0">
                  <c:v>90</c:v>
                </c:pt>
                <c:pt idx="1">
                  <c:v>100</c:v>
                </c:pt>
                <c:pt idx="2">
                  <c:v>50</c:v>
                </c:pt>
                <c:pt idx="3">
                  <c:v>70</c:v>
                </c:pt>
              </c:numCache>
            </c:numRef>
          </c:val>
          <c:extLst>
            <c:ext xmlns:c16="http://schemas.microsoft.com/office/drawing/2014/chart" uri="{C3380CC4-5D6E-409C-BE32-E72D297353CC}">
              <c16:uniqueId val="{00000005-E8B4-4F4E-B787-F1B6F9BAEE23}"/>
            </c:ext>
          </c:extLst>
        </c:ser>
        <c:dLbls>
          <c:dLblPos val="outEnd"/>
          <c:showLegendKey val="0"/>
          <c:showVal val="1"/>
          <c:showCatName val="0"/>
          <c:showSerName val="0"/>
          <c:showPercent val="0"/>
          <c:showBubbleSize val="0"/>
        </c:dLbls>
        <c:gapWidth val="219"/>
        <c:overlap val="-27"/>
        <c:axId val="160422528"/>
        <c:axId val="160436608"/>
      </c:barChart>
      <c:catAx>
        <c:axId val="160422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60436608"/>
        <c:crosses val="autoZero"/>
        <c:auto val="1"/>
        <c:lblAlgn val="ctr"/>
        <c:lblOffset val="100"/>
        <c:noMultiLvlLbl val="0"/>
      </c:catAx>
      <c:valAx>
        <c:axId val="160436608"/>
        <c:scaling>
          <c:orientation val="minMax"/>
        </c:scaling>
        <c:delete val="0"/>
        <c:axPos val="l"/>
        <c:majorGridlines>
          <c:spPr>
            <a:ln w="9525" cap="flat" cmpd="sng" algn="ctr">
              <a:solidFill>
                <a:schemeClr val="bg1">
                  <a:lumMod val="7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mpact" panose="020B0806030902050204" pitchFamily="34" charset="0"/>
                <a:ea typeface="+mn-ea"/>
                <a:cs typeface="+mn-cs"/>
              </a:defRPr>
            </a:pPr>
            <a:endParaRPr lang="zh-CN"/>
          </a:p>
        </c:txPr>
        <c:crossAx val="160422528"/>
        <c:crosses val="autoZero"/>
        <c:crossBetween val="between"/>
      </c:valAx>
      <c:spPr>
        <a:noFill/>
        <a:ln>
          <a:noFill/>
        </a:ln>
        <a:effectLst/>
      </c:spPr>
    </c:plotArea>
    <c:legend>
      <c:legendPos val="b"/>
      <c:layout>
        <c:manualLayout>
          <c:xMode val="edge"/>
          <c:yMode val="edge"/>
          <c:x val="0.29060910270678464"/>
          <c:y val="0.88136440506389413"/>
          <c:w val="0.47056016230266101"/>
          <c:h val="0.1148543475412959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时尚中黑简体" panose="01010104010101010101" pitchFamily="2" charset="-122"/>
              <a:ea typeface="时尚中黑简体" panose="0101010401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c:ext xmlns:c16="http://schemas.microsoft.com/office/drawing/2014/chart" uri="{C3380CC4-5D6E-409C-BE32-E72D297353CC}">
                <c16:uniqueId val="{00000001-BCE6-4FEB-8BA0-2A8E66A3971B}"/>
              </c:ext>
            </c:extLst>
          </c:dPt>
          <c:dPt>
            <c:idx val="1"/>
            <c:bubble3D val="0"/>
            <c:spPr>
              <a:solidFill>
                <a:srgbClr val="0070C0"/>
              </a:solidFill>
              <a:ln w="19050">
                <a:solidFill>
                  <a:schemeClr val="accent1"/>
                </a:soli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3-BCE6-4FEB-8BA0-2A8E66A3971B}"/>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5-BCE6-4FEB-8BA0-2A8E66A3971B}"/>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7-BCE6-4FEB-8BA0-2A8E66A3971B}"/>
              </c:ext>
            </c:extLst>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a:solidFill>
                          <a:schemeClr val="bg1"/>
                        </a:solidFill>
                        <a:latin typeface="Impact" panose="020B0806030902050204" pitchFamily="34" charset="0"/>
                      </a:rPr>
                      <a:t>25</a:t>
                    </a:r>
                    <a:r>
                      <a:rPr lang="en-US" altLang="zh-CN" sz="1800" dirty="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CE6-4FEB-8BA0-2A8E66A3971B}"/>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BCE6-4FEB-8BA0-2A8E66A3971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c:ext xmlns:c16="http://schemas.microsoft.com/office/drawing/2014/chart" uri="{C3380CC4-5D6E-409C-BE32-E72D297353CC}">
                <c16:uniqueId val="{00000001-19AF-49E5-8F35-68B05F4646F8}"/>
              </c:ext>
            </c:extLst>
          </c:dPt>
          <c:dPt>
            <c:idx val="1"/>
            <c:bubble3D val="0"/>
            <c:spPr>
              <a:solidFill>
                <a:srgbClr val="00B0F0"/>
              </a:solidFill>
              <a:ln w="19050">
                <a:solidFill>
                  <a:schemeClr val="accent1"/>
                </a:soli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3-19AF-49E5-8F35-68B05F4646F8}"/>
              </c:ext>
            </c:extLst>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5-19AF-49E5-8F35-68B05F4646F8}"/>
              </c:ext>
            </c:extLst>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7-19AF-49E5-8F35-68B05F4646F8}"/>
              </c:ext>
            </c:extLst>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a:solidFill>
                          <a:schemeClr val="bg1"/>
                        </a:solidFill>
                        <a:latin typeface="Impact" panose="020B0806030902050204" pitchFamily="34" charset="0"/>
                      </a:rPr>
                      <a:t>50</a:t>
                    </a:r>
                    <a:r>
                      <a:rPr lang="en-US" altLang="zh-CN" sz="1800" dirty="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9AF-49E5-8F35-68B05F4646F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c:ext xmlns:c16="http://schemas.microsoft.com/office/drawing/2014/chart" uri="{C3380CC4-5D6E-409C-BE32-E72D297353CC}">
              <c16:uniqueId val="{00000008-19AF-49E5-8F35-68B05F4646F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c:ext xmlns:c16="http://schemas.microsoft.com/office/drawing/2014/chart" uri="{C3380CC4-5D6E-409C-BE32-E72D297353CC}">
                <c16:uniqueId val="{00000001-E254-4014-9EA0-D6E2A6B89FC4}"/>
              </c:ext>
            </c:extLst>
          </c:dPt>
          <c:dPt>
            <c:idx val="1"/>
            <c:bubble3D val="0"/>
            <c:spPr>
              <a:solidFill>
                <a:schemeClr val="tx2">
                  <a:lumMod val="60000"/>
                  <a:lumOff val="40000"/>
                </a:schemeClr>
              </a:solidFill>
              <a:ln w="19050">
                <a:solidFill>
                  <a:schemeClr val="accent1"/>
                </a:soli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3-E254-4014-9EA0-D6E2A6B89FC4}"/>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5-E254-4014-9EA0-D6E2A6B89FC4}"/>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7-E254-4014-9EA0-D6E2A6B89FC4}"/>
              </c:ext>
            </c:extLst>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a:solidFill>
                          <a:schemeClr val="bg1"/>
                        </a:solidFill>
                        <a:latin typeface="Impact" panose="020B0806030902050204" pitchFamily="34" charset="0"/>
                      </a:rPr>
                      <a:t>75</a:t>
                    </a:r>
                    <a:r>
                      <a:rPr lang="en-US" altLang="zh-CN" sz="1800" dirty="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254-4014-9EA0-D6E2A6B89FC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extLst>
            <c:ext xmlns:c16="http://schemas.microsoft.com/office/drawing/2014/chart" uri="{C3380CC4-5D6E-409C-BE32-E72D297353CC}">
              <c16:uniqueId val="{00000008-E254-4014-9EA0-D6E2A6B89FC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c:ext xmlns:c16="http://schemas.microsoft.com/office/drawing/2014/chart" uri="{C3380CC4-5D6E-409C-BE32-E72D297353CC}">
                <c16:uniqueId val="{00000001-ABA7-4F0A-BFD2-A05DBD531DB8}"/>
              </c:ext>
            </c:extLst>
          </c:dPt>
          <c:dPt>
            <c:idx val="1"/>
            <c:bubble3D val="0"/>
            <c:spPr>
              <a:solidFill>
                <a:schemeClr val="accent1">
                  <a:lumMod val="75000"/>
                </a:schemeClr>
              </a:solidFill>
              <a:ln w="19050">
                <a:solidFill>
                  <a:schemeClr val="accent1"/>
                </a:soli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3-ABA7-4F0A-BFD2-A05DBD531DB8}"/>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5-ABA7-4F0A-BFD2-A05DBD531DB8}"/>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7-ABA7-4F0A-BFD2-A05DBD531DB8}"/>
              </c:ext>
            </c:extLst>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a:solidFill>
                          <a:schemeClr val="bg1"/>
                        </a:solidFill>
                        <a:latin typeface="Impact" panose="020B0806030902050204" pitchFamily="34" charset="0"/>
                      </a:rPr>
                      <a:t>90</a:t>
                    </a:r>
                    <a:r>
                      <a:rPr lang="en-US" altLang="zh-CN" sz="1800" dirty="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manualLayout>
                      <c:w val="0.23853758368309688"/>
                      <c:h val="0.33614230364822811"/>
                    </c:manualLayout>
                  </c15:layout>
                </c:ext>
                <c:ext xmlns:c16="http://schemas.microsoft.com/office/drawing/2014/chart" uri="{C3380CC4-5D6E-409C-BE32-E72D297353CC}">
                  <c16:uniqueId val="{00000003-ABA7-4F0A-BFD2-A05DBD531DB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extLst>
            <c:ext xmlns:c16="http://schemas.microsoft.com/office/drawing/2014/chart" uri="{C3380CC4-5D6E-409C-BE32-E72D297353CC}">
              <c16:uniqueId val="{00000008-ABA7-4F0A-BFD2-A05DBD531DB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4F3F0B-3C8F-4BED-A9C0-0AFFE44A3DF4}" type="datetimeFigureOut">
              <a:rPr lang="zh-CN" altLang="en-US" smtClean="0"/>
              <a:t>2019-02-19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FBE46B-A7B3-4EEF-A46F-ECCC0F003B55}" type="slidenum">
              <a:rPr lang="zh-CN" altLang="en-US" smtClean="0"/>
              <a:t>‹#›</a:t>
            </a:fld>
            <a:endParaRPr lang="zh-CN" altLang="en-US"/>
          </a:p>
        </p:txBody>
      </p:sp>
    </p:spTree>
    <p:extLst>
      <p:ext uri="{BB962C8B-B14F-4D97-AF65-F5344CB8AC3E}">
        <p14:creationId xmlns:p14="http://schemas.microsoft.com/office/powerpoint/2010/main" val="98314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427398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71882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64856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62952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6734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3453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44515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342376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296253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72866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01013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044805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3778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60779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27092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95438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64998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49464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45941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64303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2019-02-19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338444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2019-02-19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1303852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2019-02-19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3702944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30079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04140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32313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09492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83898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21830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63930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6515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2192000" cy="982133"/>
          </a:xfrm>
          <a:prstGeom prst="rect">
            <a:avLst/>
          </a:prstGeom>
        </p:spPr>
      </p:pic>
      <p:sp>
        <p:nvSpPr>
          <p:cNvPr id="2" name="文本框 1"/>
          <p:cNvSpPr txBox="1"/>
          <p:nvPr userDrawn="1"/>
        </p:nvSpPr>
        <p:spPr>
          <a:xfrm>
            <a:off x="220134" y="142253"/>
            <a:ext cx="4977645" cy="666786"/>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3733"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p>
        </p:txBody>
      </p:sp>
      <p:pic>
        <p:nvPicPr>
          <p:cNvPr id="4" name="图片 3"/>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 y="0"/>
            <a:ext cx="12192001" cy="6858000"/>
          </a:xfrm>
          <a:prstGeom prst="rect">
            <a:avLst/>
          </a:prstGeom>
        </p:spPr>
      </p:pic>
      <p:sp>
        <p:nvSpPr>
          <p:cNvPr id="3" name="矩形 2"/>
          <p:cNvSpPr/>
          <p:nvPr userDrawn="1"/>
        </p:nvSpPr>
        <p:spPr>
          <a:xfrm>
            <a:off x="220134" y="653143"/>
            <a:ext cx="11652552" cy="5950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058401" y="0"/>
            <a:ext cx="2133599" cy="1485899"/>
          </a:xfrm>
          <a:prstGeom prst="rect">
            <a:avLst/>
          </a:prstGeom>
        </p:spPr>
      </p:pic>
      <p:pic>
        <p:nvPicPr>
          <p:cNvPr id="8" name="图片 7"/>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220134" y="1"/>
            <a:ext cx="1550610" cy="975162"/>
          </a:xfrm>
          <a:prstGeom prst="rect">
            <a:avLst/>
          </a:prstGeom>
        </p:spPr>
      </p:pic>
      <p:sp>
        <p:nvSpPr>
          <p:cNvPr id="5" name="文本框 4"/>
          <p:cNvSpPr txBox="1"/>
          <p:nvPr userDrawn="1"/>
        </p:nvSpPr>
        <p:spPr>
          <a:xfrm>
            <a:off x="1965000" y="107271"/>
            <a:ext cx="3775393" cy="523220"/>
          </a:xfrm>
          <a:prstGeom prst="rect">
            <a:avLst/>
          </a:prstGeom>
          <a:noFill/>
        </p:spPr>
        <p:txBody>
          <a:bodyPr wrap="non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单击此处添加文字标题</a:t>
            </a:r>
          </a:p>
        </p:txBody>
      </p:sp>
    </p:spTree>
    <p:extLst>
      <p:ext uri="{BB962C8B-B14F-4D97-AF65-F5344CB8AC3E}">
        <p14:creationId xmlns:p14="http://schemas.microsoft.com/office/powerpoint/2010/main" val="13519532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2927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65902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2019-02-19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5012903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2019-02-19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
        <p:nvSpPr>
          <p:cNvPr id="9" name="矩形 8"/>
          <p:cNvSpPr/>
          <p:nvPr userDrawn="1"/>
        </p:nvSpPr>
        <p:spPr>
          <a:xfrm>
            <a:off x="8325228" y="6126325"/>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p>
          <a:p>
            <a:r>
              <a:rPr lang="zh-CN" altLang="en-US" sz="100" dirty="0">
                <a:solidFill>
                  <a:prstClr val="white"/>
                </a:solidFill>
                <a:ea typeface="宋体"/>
              </a:rPr>
              <a:t>字体下载：</a:t>
            </a:r>
            <a:r>
              <a:rPr lang="en-US" altLang="zh-CN" sz="100" dirty="0">
                <a:solidFill>
                  <a:prstClr val="white"/>
                </a:solidFill>
                <a:ea typeface="宋体"/>
              </a:rPr>
              <a:t>www.1ppt.com/ziti/</a:t>
            </a:r>
          </a:p>
          <a:p>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25298312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1"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2019-02-19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6938167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2019-02-19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3664796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2019-02-19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26005387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2019-02-19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9460366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2019-02-19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657886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77">
              <a:defRPr/>
            </a:pPr>
            <a:fld id="{30441140-0F1F-49F8-9068-C21576E77667}" type="datetimeFigureOut">
              <a:rPr lang="zh-CN" altLang="en-US" smtClean="0">
                <a:solidFill>
                  <a:prstClr val="black">
                    <a:tint val="75000"/>
                  </a:prstClr>
                </a:solidFill>
              </a:rPr>
              <a:pPr defTabSz="914377">
                <a:defRPr/>
              </a:pPr>
              <a:t>2019-02-19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77">
              <a:defRPr/>
            </a:pPr>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4196071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77356" y="2237524"/>
            <a:ext cx="6860130" cy="196706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sp>
        <p:nvSpPr>
          <p:cNvPr id="10" name="圆角矩形 9"/>
          <p:cNvSpPr/>
          <p:nvPr/>
        </p:nvSpPr>
        <p:spPr>
          <a:xfrm>
            <a:off x="3418112" y="4059859"/>
            <a:ext cx="5355771" cy="566706"/>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单击添加企业名称或公司名称</a:t>
            </a:r>
            <a:r>
              <a:rPr lang="en-US" altLang="zh-CN" sz="2400" b="1" dirty="0">
                <a:latin typeface="微软雅黑" panose="020B0503020204020204" pitchFamily="34" charset="-122"/>
                <a:ea typeface="微软雅黑" panose="020B0503020204020204" pitchFamily="34" charset="-122"/>
              </a:rPr>
              <a:t>—</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82122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Effect transition="in" filter="fade">
                                      <p:cBhvr>
                                        <p:cTn id="27" dur="1000"/>
                                        <p:tgtEl>
                                          <p:spTgt spid="5"/>
                                        </p:tgtEl>
                                      </p:cBhvr>
                                    </p:animEffect>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5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Scale>
                                      <p:cBhvr>
                                        <p:cTn id="37" dur="1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500" decel="50000" fill="hold">
                                          <p:stCondLst>
                                            <p:cond delay="0"/>
                                          </p:stCondLst>
                                        </p:cTn>
                                        <p:tgtEl>
                                          <p:spTgt spid="10"/>
                                        </p:tgtEl>
                                        <p:attrNameLst>
                                          <p:attrName>ppt_x</p:attrName>
                                          <p:attrName>ppt_y</p:attrName>
                                        </p:attrNameLst>
                                      </p:cBhvr>
                                    </p:animMotion>
                                    <p:animEffect transition="in" filter="fade">
                                      <p:cBhvr>
                                        <p:cTn id="39" dur="1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2431169" y="1914123"/>
            <a:ext cx="2938300" cy="670437"/>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6763158" y="1914123"/>
            <a:ext cx="2938300" cy="670437"/>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2431169" y="4933967"/>
            <a:ext cx="2938300" cy="668997"/>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6763158" y="4933967"/>
            <a:ext cx="2938300" cy="668997"/>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3302475"/>
            <a:ext cx="12192000" cy="1043060"/>
          </a:xfrm>
          <a:prstGeom prst="rect">
            <a:avLst/>
          </a:prstGeom>
          <a:solidFill>
            <a:schemeClr val="bg1">
              <a:lumMod val="85000"/>
            </a:schemeClr>
          </a:solidFill>
          <a:ln>
            <a:noFill/>
          </a:ln>
        </p:spPr>
        <p:txBody>
          <a:bodyPr lIns="82779" tIns="41389" rIns="82779" bIns="41389"/>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600">
              <a:solidFill>
                <a:prstClr val="black"/>
              </a:solidFill>
              <a:latin typeface="微软雅黑" panose="020B0503020204020204" pitchFamily="34" charset="-122"/>
            </a:endParaRPr>
          </a:p>
        </p:txBody>
      </p:sp>
      <p:sp>
        <p:nvSpPr>
          <p:cNvPr id="35" name="TextBox 33"/>
          <p:cNvSpPr txBox="1">
            <a:spLocks noChangeArrowheads="1"/>
          </p:cNvSpPr>
          <p:nvPr/>
        </p:nvSpPr>
        <p:spPr bwMode="auto">
          <a:xfrm>
            <a:off x="4271798" y="3598847"/>
            <a:ext cx="3581571" cy="494020"/>
          </a:xfrm>
          <a:prstGeom prst="rect">
            <a:avLst/>
          </a:prstGeom>
          <a:noFill/>
          <a:ln>
            <a:noFill/>
          </a:ln>
        </p:spPr>
        <p:txBody>
          <a:bodyPr wrap="none"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2667" b="1" dirty="0">
                <a:solidFill>
                  <a:prstClr val="black">
                    <a:lumMod val="75000"/>
                    <a:lumOff val="25000"/>
                  </a:prstClr>
                </a:solidFill>
                <a:latin typeface="微软雅黑" pitchFamily="34" charset="-122"/>
              </a:rPr>
              <a:t>点击添加表述内容标题</a:t>
            </a:r>
          </a:p>
        </p:txBody>
      </p:sp>
      <p:grpSp>
        <p:nvGrpSpPr>
          <p:cNvPr id="36" name="组合 34"/>
          <p:cNvGrpSpPr>
            <a:grpSpLocks/>
          </p:cNvGrpSpPr>
          <p:nvPr/>
        </p:nvGrpSpPr>
        <p:grpSpPr bwMode="auto">
          <a:xfrm>
            <a:off x="1923970" y="2519820"/>
            <a:ext cx="1044569" cy="1047377"/>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600">
                <a:solidFill>
                  <a:prstClr val="black"/>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946960" y="3947016"/>
            <a:ext cx="1044569" cy="1047377"/>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600">
                <a:solidFill>
                  <a:prstClr val="black"/>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9136785" y="2548593"/>
            <a:ext cx="1046007" cy="1047377"/>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600">
                <a:solidFill>
                  <a:prstClr val="black"/>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9179890" y="3974352"/>
            <a:ext cx="1044569" cy="1047377"/>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600">
                <a:solidFill>
                  <a:prstClr val="black"/>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3054747" y="1504091"/>
            <a:ext cx="1591999"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49" name="TextBox 47"/>
          <p:cNvSpPr txBox="1">
            <a:spLocks noChangeArrowheads="1"/>
          </p:cNvSpPr>
          <p:nvPr/>
        </p:nvSpPr>
        <p:spPr bwMode="auto">
          <a:xfrm>
            <a:off x="2985782" y="2026161"/>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467" dirty="0">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7435589" y="1504091"/>
            <a:ext cx="1593435"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defRPr/>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51" name="TextBox 49"/>
          <p:cNvSpPr txBox="1">
            <a:spLocks noChangeArrowheads="1"/>
          </p:cNvSpPr>
          <p:nvPr/>
        </p:nvSpPr>
        <p:spPr bwMode="auto">
          <a:xfrm>
            <a:off x="6768905" y="2026161"/>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defRPr/>
            </a:pPr>
            <a:r>
              <a:rPr lang="zh-CN" altLang="en-US" sz="1467">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3054747" y="5650443"/>
            <a:ext cx="1591999"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53" name="TextBox 51"/>
          <p:cNvSpPr txBox="1">
            <a:spLocks noChangeArrowheads="1"/>
          </p:cNvSpPr>
          <p:nvPr/>
        </p:nvSpPr>
        <p:spPr bwMode="auto">
          <a:xfrm>
            <a:off x="2985782" y="4552530"/>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467">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7435589" y="5650443"/>
            <a:ext cx="1593435"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defRPr/>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55" name="TextBox 53"/>
          <p:cNvSpPr txBox="1">
            <a:spLocks noChangeArrowheads="1"/>
          </p:cNvSpPr>
          <p:nvPr/>
        </p:nvSpPr>
        <p:spPr bwMode="auto">
          <a:xfrm>
            <a:off x="6768905" y="4552530"/>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defRPr/>
            </a:pPr>
            <a:r>
              <a:rPr lang="zh-CN" altLang="en-US" sz="1467">
                <a:solidFill>
                  <a:prstClr val="black"/>
                </a:solidFill>
                <a:latin typeface="微软雅黑" panose="020B0503020204020204"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338097650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0152320">
            <a:off x="5416844" y="5785006"/>
            <a:ext cx="1326053" cy="156919"/>
          </a:xfrm>
          <a:prstGeom prst="rect">
            <a:avLst/>
          </a:prstGeom>
          <a:solidFill>
            <a:schemeClr val="accent5"/>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 name="矩形 2"/>
          <p:cNvSpPr/>
          <p:nvPr/>
        </p:nvSpPr>
        <p:spPr>
          <a:xfrm rot="1447680" flipV="1">
            <a:off x="5416844" y="4818371"/>
            <a:ext cx="1326053" cy="156919"/>
          </a:xfrm>
          <a:prstGeom prst="rect">
            <a:avLst/>
          </a:prstGeom>
          <a:solidFill>
            <a:schemeClr val="tx2">
              <a:lumMod val="60000"/>
              <a:lumOff val="40000"/>
            </a:schemeClr>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 name="矩形 3"/>
          <p:cNvSpPr/>
          <p:nvPr/>
        </p:nvSpPr>
        <p:spPr>
          <a:xfrm rot="20152320">
            <a:off x="5416844" y="3851413"/>
            <a:ext cx="1326053" cy="156919"/>
          </a:xfrm>
          <a:prstGeom prst="rect">
            <a:avLst/>
          </a:prstGeom>
          <a:solidFill>
            <a:srgbClr val="00B0F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 name="矩形 4"/>
          <p:cNvSpPr/>
          <p:nvPr/>
        </p:nvSpPr>
        <p:spPr>
          <a:xfrm rot="1447680" flipV="1">
            <a:off x="5474304" y="2904570"/>
            <a:ext cx="1326053" cy="156919"/>
          </a:xfrm>
          <a:prstGeom prst="rect">
            <a:avLst/>
          </a:prstGeom>
          <a:solidFill>
            <a:srgbClr val="0070C0"/>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6" name="矩形 5"/>
          <p:cNvSpPr/>
          <p:nvPr/>
        </p:nvSpPr>
        <p:spPr>
          <a:xfrm rot="20152320">
            <a:off x="5474304" y="1890011"/>
            <a:ext cx="1326053" cy="156919"/>
          </a:xfrm>
          <a:prstGeom prst="rect">
            <a:avLst/>
          </a:prstGeom>
          <a:solidFill>
            <a:srgbClr val="00206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7" name="组合 6"/>
          <p:cNvGrpSpPr/>
          <p:nvPr/>
        </p:nvGrpSpPr>
        <p:grpSpPr>
          <a:xfrm>
            <a:off x="6472223" y="1181896"/>
            <a:ext cx="669061" cy="668819"/>
            <a:chOff x="6474776" y="1019119"/>
            <a:chExt cx="668974" cy="668974"/>
          </a:xfrm>
        </p:grpSpPr>
        <p:sp>
          <p:nvSpPr>
            <p:cNvPr id="9" name="圆角矩形 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1" name="圆角矩形 1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37" name="组合 36"/>
          <p:cNvGrpSpPr/>
          <p:nvPr/>
        </p:nvGrpSpPr>
        <p:grpSpPr>
          <a:xfrm>
            <a:off x="2464122" y="2978882"/>
            <a:ext cx="3661172" cy="538567"/>
            <a:chOff x="2463800" y="2482850"/>
            <a:chExt cx="3660695" cy="538691"/>
          </a:xfrm>
        </p:grpSpPr>
        <p:sp>
          <p:nvSpPr>
            <p:cNvPr id="38" name="任意多边形 37"/>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9" name="椭圆 38"/>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48" name="组合 47"/>
          <p:cNvGrpSpPr/>
          <p:nvPr/>
        </p:nvGrpSpPr>
        <p:grpSpPr>
          <a:xfrm>
            <a:off x="2464122" y="4914411"/>
            <a:ext cx="3661172" cy="538567"/>
            <a:chOff x="2463800" y="2482850"/>
            <a:chExt cx="3660695" cy="538691"/>
          </a:xfrm>
        </p:grpSpPr>
        <p:sp>
          <p:nvSpPr>
            <p:cNvPr id="49" name="任意多边形 48"/>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0" name="椭圆 49"/>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60" name="组合 59"/>
          <p:cNvGrpSpPr/>
          <p:nvPr/>
        </p:nvGrpSpPr>
        <p:grpSpPr>
          <a:xfrm flipH="1">
            <a:off x="6049458" y="2026086"/>
            <a:ext cx="3661172" cy="538567"/>
            <a:chOff x="2463800" y="2482850"/>
            <a:chExt cx="3660695" cy="538691"/>
          </a:xfrm>
        </p:grpSpPr>
        <p:sp>
          <p:nvSpPr>
            <p:cNvPr id="61" name="任意多边形 60"/>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62" name="椭圆 61"/>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69" name="组合 68"/>
          <p:cNvGrpSpPr/>
          <p:nvPr/>
        </p:nvGrpSpPr>
        <p:grpSpPr>
          <a:xfrm flipH="1">
            <a:off x="6049458" y="3937638"/>
            <a:ext cx="3661172" cy="538567"/>
            <a:chOff x="2463800" y="2482850"/>
            <a:chExt cx="3660695" cy="538691"/>
          </a:xfrm>
        </p:grpSpPr>
        <p:sp>
          <p:nvSpPr>
            <p:cNvPr id="70" name="任意多边形 69"/>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1" name="椭圆 70"/>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72" name="组合 71"/>
          <p:cNvGrpSpPr/>
          <p:nvPr/>
        </p:nvGrpSpPr>
        <p:grpSpPr>
          <a:xfrm flipH="1">
            <a:off x="6049458" y="5861705"/>
            <a:ext cx="3661172" cy="538567"/>
            <a:chOff x="2463800" y="2482850"/>
            <a:chExt cx="3660695" cy="538691"/>
          </a:xfrm>
        </p:grpSpPr>
        <p:sp>
          <p:nvSpPr>
            <p:cNvPr id="73" name="任意多边形 72"/>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4" name="椭圆 73"/>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40" name="组合 39"/>
          <p:cNvGrpSpPr/>
          <p:nvPr/>
        </p:nvGrpSpPr>
        <p:grpSpPr>
          <a:xfrm>
            <a:off x="5060332" y="2144198"/>
            <a:ext cx="669061" cy="668819"/>
            <a:chOff x="5059672" y="1712793"/>
            <a:chExt cx="668974" cy="668974"/>
          </a:xfrm>
        </p:grpSpPr>
        <p:grpSp>
          <p:nvGrpSpPr>
            <p:cNvPr id="22" name="组合 21"/>
            <p:cNvGrpSpPr/>
            <p:nvPr/>
          </p:nvGrpSpPr>
          <p:grpSpPr>
            <a:xfrm>
              <a:off x="5059672" y="1712793"/>
              <a:ext cx="668974" cy="668974"/>
              <a:chOff x="6474776" y="1019119"/>
              <a:chExt cx="668974" cy="668974"/>
            </a:xfrm>
          </p:grpSpPr>
          <p:sp>
            <p:nvSpPr>
              <p:cNvPr id="24" name="圆角矩形 2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6" name="圆角矩形 2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87" name="文本框 2"/>
            <p:cNvSpPr txBox="1"/>
            <p:nvPr/>
          </p:nvSpPr>
          <p:spPr>
            <a:xfrm>
              <a:off x="5076932" y="1815189"/>
              <a:ext cx="615736" cy="461772"/>
            </a:xfrm>
            <a:prstGeom prst="rect">
              <a:avLst/>
            </a:prstGeom>
            <a:noFill/>
          </p:spPr>
          <p:txBody>
            <a:bodyPr wrap="square" rtlCol="0">
              <a:spAutoFit/>
            </a:bodyPr>
            <a:lstStyle/>
            <a:p>
              <a:pPr algn="ctr" defTabSz="914377">
                <a:defRPr/>
              </a:pPr>
              <a:r>
                <a:rPr lang="en-US" altLang="zh-CN" sz="2400" dirty="0">
                  <a:solidFill>
                    <a:srgbClr val="0070C0"/>
                  </a:solidFill>
                  <a:latin typeface="Impact" panose="020B0806030902050204" pitchFamily="34" charset="0"/>
                  <a:ea typeface="等线" panose="02010600030101010101" pitchFamily="2" charset="-122"/>
                </a:rPr>
                <a:t>01</a:t>
              </a:r>
              <a:endParaRPr lang="zh-CN" altLang="en-US" sz="2400" dirty="0">
                <a:solidFill>
                  <a:srgbClr val="0070C0"/>
                </a:solidFill>
                <a:latin typeface="Impact" panose="020B0806030902050204" pitchFamily="34" charset="0"/>
                <a:ea typeface="等线" panose="02010600030101010101" pitchFamily="2" charset="-122"/>
              </a:endParaRPr>
            </a:p>
          </p:txBody>
        </p:sp>
      </p:grpSp>
      <p:grpSp>
        <p:nvGrpSpPr>
          <p:cNvPr id="59" name="组合 58"/>
          <p:cNvGrpSpPr/>
          <p:nvPr/>
        </p:nvGrpSpPr>
        <p:grpSpPr>
          <a:xfrm>
            <a:off x="6472223" y="5048154"/>
            <a:ext cx="669061" cy="668819"/>
            <a:chOff x="6471379" y="4617418"/>
            <a:chExt cx="668974" cy="668974"/>
          </a:xfrm>
        </p:grpSpPr>
        <p:grpSp>
          <p:nvGrpSpPr>
            <p:cNvPr id="17" name="组合 16"/>
            <p:cNvGrpSpPr/>
            <p:nvPr/>
          </p:nvGrpSpPr>
          <p:grpSpPr>
            <a:xfrm>
              <a:off x="6471379" y="4617418"/>
              <a:ext cx="668974" cy="668974"/>
              <a:chOff x="6474776" y="1019119"/>
              <a:chExt cx="668974" cy="668974"/>
            </a:xfrm>
          </p:grpSpPr>
          <p:sp>
            <p:nvSpPr>
              <p:cNvPr id="19" name="圆角矩形 1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1" name="圆角矩形 2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88" name="文本框 87"/>
            <p:cNvSpPr txBox="1"/>
            <p:nvPr/>
          </p:nvSpPr>
          <p:spPr>
            <a:xfrm>
              <a:off x="6486632" y="4710789"/>
              <a:ext cx="615736" cy="461772"/>
            </a:xfrm>
            <a:prstGeom prst="rect">
              <a:avLst/>
            </a:prstGeom>
            <a:noFill/>
          </p:spPr>
          <p:txBody>
            <a:bodyPr wrap="square" rtlCol="0">
              <a:spAutoFit/>
            </a:bodyPr>
            <a:lstStyle/>
            <a:p>
              <a:pPr algn="ctr" defTabSz="914377">
                <a:defRPr/>
              </a:pPr>
              <a:r>
                <a:rPr lang="en-US" altLang="zh-CN" sz="2400" dirty="0">
                  <a:solidFill>
                    <a:srgbClr val="0070C0"/>
                  </a:solidFill>
                  <a:latin typeface="Impact" panose="020B0806030902050204" pitchFamily="34" charset="0"/>
                  <a:ea typeface="等线" panose="02010600030101010101" pitchFamily="2" charset="-122"/>
                </a:rPr>
                <a:t>04</a:t>
              </a:r>
              <a:endParaRPr lang="zh-CN" altLang="en-US" sz="2400" dirty="0">
                <a:solidFill>
                  <a:srgbClr val="0070C0"/>
                </a:solidFill>
                <a:latin typeface="Impact" panose="020B0806030902050204" pitchFamily="34" charset="0"/>
                <a:ea typeface="等线" panose="02010600030101010101" pitchFamily="2" charset="-122"/>
              </a:endParaRPr>
            </a:p>
          </p:txBody>
        </p:sp>
      </p:grpSp>
      <p:grpSp>
        <p:nvGrpSpPr>
          <p:cNvPr id="57" name="组合 56"/>
          <p:cNvGrpSpPr/>
          <p:nvPr/>
        </p:nvGrpSpPr>
        <p:grpSpPr>
          <a:xfrm>
            <a:off x="5060332" y="4078907"/>
            <a:ext cx="669061" cy="668818"/>
            <a:chOff x="5059672" y="3647953"/>
            <a:chExt cx="668974" cy="668974"/>
          </a:xfrm>
        </p:grpSpPr>
        <p:grpSp>
          <p:nvGrpSpPr>
            <p:cNvPr id="27" name="组合 26"/>
            <p:cNvGrpSpPr/>
            <p:nvPr/>
          </p:nvGrpSpPr>
          <p:grpSpPr>
            <a:xfrm>
              <a:off x="5059672" y="3647953"/>
              <a:ext cx="668974" cy="668974"/>
              <a:chOff x="6474776" y="1019119"/>
              <a:chExt cx="668974" cy="668974"/>
            </a:xfrm>
          </p:grpSpPr>
          <p:sp>
            <p:nvSpPr>
              <p:cNvPr id="29" name="圆角矩形 2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1" name="圆角矩形 3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89" name="文本框 88"/>
            <p:cNvSpPr txBox="1"/>
            <p:nvPr/>
          </p:nvSpPr>
          <p:spPr>
            <a:xfrm>
              <a:off x="5076932" y="3751938"/>
              <a:ext cx="615736" cy="461772"/>
            </a:xfrm>
            <a:prstGeom prst="rect">
              <a:avLst/>
            </a:prstGeom>
            <a:noFill/>
          </p:spPr>
          <p:txBody>
            <a:bodyPr wrap="square" rtlCol="0">
              <a:spAutoFit/>
            </a:bodyPr>
            <a:lstStyle/>
            <a:p>
              <a:pPr algn="ctr" defTabSz="914377">
                <a:defRPr/>
              </a:pPr>
              <a:r>
                <a:rPr lang="en-US" altLang="zh-CN" sz="2400" dirty="0">
                  <a:solidFill>
                    <a:srgbClr val="0070C0"/>
                  </a:solidFill>
                  <a:latin typeface="Impact" panose="020B0806030902050204" pitchFamily="34" charset="0"/>
                  <a:ea typeface="等线" panose="02010600030101010101" pitchFamily="2" charset="-122"/>
                </a:rPr>
                <a:t>03</a:t>
              </a:r>
              <a:endParaRPr lang="zh-CN" altLang="en-US" sz="2400" dirty="0">
                <a:solidFill>
                  <a:srgbClr val="0070C0"/>
                </a:solidFill>
                <a:latin typeface="Impact" panose="020B0806030902050204" pitchFamily="34" charset="0"/>
                <a:ea typeface="等线" panose="02010600030101010101" pitchFamily="2" charset="-122"/>
              </a:endParaRPr>
            </a:p>
          </p:txBody>
        </p:sp>
      </p:grpSp>
      <p:grpSp>
        <p:nvGrpSpPr>
          <p:cNvPr id="42" name="组合 41"/>
          <p:cNvGrpSpPr/>
          <p:nvPr/>
        </p:nvGrpSpPr>
        <p:grpSpPr>
          <a:xfrm>
            <a:off x="6472223" y="3103924"/>
            <a:ext cx="669061" cy="668819"/>
            <a:chOff x="6471379" y="2672741"/>
            <a:chExt cx="668974" cy="668974"/>
          </a:xfrm>
        </p:grpSpPr>
        <p:grpSp>
          <p:nvGrpSpPr>
            <p:cNvPr id="12" name="组合 11"/>
            <p:cNvGrpSpPr/>
            <p:nvPr/>
          </p:nvGrpSpPr>
          <p:grpSpPr>
            <a:xfrm>
              <a:off x="6471379" y="2672741"/>
              <a:ext cx="668974" cy="668974"/>
              <a:chOff x="6474776" y="1019119"/>
              <a:chExt cx="668974" cy="668974"/>
            </a:xfrm>
          </p:grpSpPr>
          <p:sp>
            <p:nvSpPr>
              <p:cNvPr id="14" name="圆角矩形 1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6" name="圆角矩形 1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90" name="文本框 89"/>
            <p:cNvSpPr txBox="1"/>
            <p:nvPr/>
          </p:nvSpPr>
          <p:spPr>
            <a:xfrm>
              <a:off x="6486632" y="2780389"/>
              <a:ext cx="615736" cy="461772"/>
            </a:xfrm>
            <a:prstGeom prst="rect">
              <a:avLst/>
            </a:prstGeom>
            <a:noFill/>
          </p:spPr>
          <p:txBody>
            <a:bodyPr wrap="square" rtlCol="0">
              <a:spAutoFit/>
            </a:bodyPr>
            <a:lstStyle/>
            <a:p>
              <a:pPr algn="ctr" defTabSz="914377">
                <a:defRPr/>
              </a:pPr>
              <a:r>
                <a:rPr lang="en-US" altLang="zh-CN" sz="2400" dirty="0">
                  <a:solidFill>
                    <a:srgbClr val="0070C0"/>
                  </a:solidFill>
                  <a:latin typeface="Impact" panose="020B0806030902050204" pitchFamily="34" charset="0"/>
                  <a:ea typeface="等线" panose="02010600030101010101" pitchFamily="2" charset="-122"/>
                </a:rPr>
                <a:t>02</a:t>
              </a:r>
              <a:endParaRPr lang="zh-CN" altLang="en-US" sz="2400" dirty="0">
                <a:solidFill>
                  <a:srgbClr val="0070C0"/>
                </a:solidFill>
                <a:latin typeface="Impact" panose="020B0806030902050204" pitchFamily="34" charset="0"/>
                <a:ea typeface="等线" panose="02010600030101010101" pitchFamily="2" charset="-122"/>
              </a:endParaRPr>
            </a:p>
          </p:txBody>
        </p:sp>
      </p:grpSp>
      <p:grpSp>
        <p:nvGrpSpPr>
          <p:cNvPr id="63" name="组合 62"/>
          <p:cNvGrpSpPr/>
          <p:nvPr/>
        </p:nvGrpSpPr>
        <p:grpSpPr>
          <a:xfrm>
            <a:off x="5060332" y="6005694"/>
            <a:ext cx="669061" cy="668818"/>
            <a:chOff x="5059672" y="5575189"/>
            <a:chExt cx="668974" cy="668974"/>
          </a:xfrm>
        </p:grpSpPr>
        <p:grpSp>
          <p:nvGrpSpPr>
            <p:cNvPr id="32" name="组合 31"/>
            <p:cNvGrpSpPr/>
            <p:nvPr/>
          </p:nvGrpSpPr>
          <p:grpSpPr>
            <a:xfrm>
              <a:off x="5059672" y="5575189"/>
              <a:ext cx="668974" cy="668974"/>
              <a:chOff x="6474776" y="1019119"/>
              <a:chExt cx="668974" cy="668974"/>
            </a:xfrm>
          </p:grpSpPr>
          <p:sp>
            <p:nvSpPr>
              <p:cNvPr id="34" name="圆角矩形 3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6" name="圆角矩形 3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91" name="文本框 90"/>
            <p:cNvSpPr txBox="1"/>
            <p:nvPr/>
          </p:nvSpPr>
          <p:spPr>
            <a:xfrm>
              <a:off x="5076932" y="5688689"/>
              <a:ext cx="615736" cy="461772"/>
            </a:xfrm>
            <a:prstGeom prst="rect">
              <a:avLst/>
            </a:prstGeom>
            <a:noFill/>
          </p:spPr>
          <p:txBody>
            <a:bodyPr wrap="square" rtlCol="0">
              <a:spAutoFit/>
            </a:bodyPr>
            <a:lstStyle/>
            <a:p>
              <a:pPr algn="ctr" defTabSz="914377">
                <a:defRPr/>
              </a:pPr>
              <a:r>
                <a:rPr lang="en-US" altLang="zh-CN" sz="2400" dirty="0">
                  <a:solidFill>
                    <a:srgbClr val="0070C0"/>
                  </a:solidFill>
                  <a:latin typeface="Impact" panose="020B0806030902050204" pitchFamily="34" charset="0"/>
                  <a:ea typeface="等线" panose="02010600030101010101" pitchFamily="2" charset="-122"/>
                </a:rPr>
                <a:t>05</a:t>
              </a:r>
              <a:endParaRPr lang="zh-CN" altLang="en-US" sz="2400" dirty="0">
                <a:solidFill>
                  <a:srgbClr val="0070C0"/>
                </a:solidFill>
                <a:latin typeface="Impact" panose="020B0806030902050204" pitchFamily="34" charset="0"/>
                <a:ea typeface="等线" panose="02010600030101010101" pitchFamily="2" charset="-122"/>
              </a:endParaRPr>
            </a:p>
          </p:txBody>
        </p:sp>
      </p:grpSp>
      <p:sp>
        <p:nvSpPr>
          <p:cNvPr id="92" name="Freeform 48"/>
          <p:cNvSpPr>
            <a:spLocks noEditPoints="1"/>
          </p:cNvSpPr>
          <p:nvPr/>
        </p:nvSpPr>
        <p:spPr bwMode="auto">
          <a:xfrm>
            <a:off x="6644465" y="1300631"/>
            <a:ext cx="373716" cy="406308"/>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nvGrpSpPr>
          <p:cNvPr id="75" name="组合 74"/>
          <p:cNvGrpSpPr/>
          <p:nvPr/>
        </p:nvGrpSpPr>
        <p:grpSpPr>
          <a:xfrm>
            <a:off x="2500029" y="3119260"/>
            <a:ext cx="1912091" cy="1322214"/>
            <a:chOff x="2920555" y="2688082"/>
            <a:chExt cx="1911841" cy="1322521"/>
          </a:xfrm>
        </p:grpSpPr>
        <p:sp>
          <p:nvSpPr>
            <p:cNvPr id="41" name="文本框 105"/>
            <p:cNvSpPr txBox="1"/>
            <p:nvPr/>
          </p:nvSpPr>
          <p:spPr>
            <a:xfrm>
              <a:off x="2920555" y="2688082"/>
              <a:ext cx="1414067" cy="338633"/>
            </a:xfrm>
            <a:prstGeom prst="rect">
              <a:avLst/>
            </a:prstGeom>
            <a:noFill/>
          </p:spPr>
          <p:txBody>
            <a:bodyPr wrap="square" rtlCol="0">
              <a:spAutoFit/>
            </a:bodyPr>
            <a:lstStyle/>
            <a:p>
              <a:pPr defTabSz="914377">
                <a:defRPr/>
              </a:pPr>
              <a:r>
                <a:rPr lang="zh-CN" altLang="en-US" sz="16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4" name="文本框 129"/>
            <p:cNvSpPr txBox="1"/>
            <p:nvPr/>
          </p:nvSpPr>
          <p:spPr>
            <a:xfrm>
              <a:off x="2926854" y="2994704"/>
              <a:ext cx="1905542" cy="1015899"/>
            </a:xfrm>
            <a:prstGeom prst="rect">
              <a:avLst/>
            </a:prstGeom>
            <a:noFill/>
          </p:spPr>
          <p:txBody>
            <a:bodyPr wrap="square" rtlCol="0">
              <a:spAutoFit/>
            </a:bodyPr>
            <a:lstStyle/>
            <a:p>
              <a:pPr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77" name="组合 76"/>
          <p:cNvGrpSpPr/>
          <p:nvPr/>
        </p:nvGrpSpPr>
        <p:grpSpPr>
          <a:xfrm>
            <a:off x="2500029" y="5060937"/>
            <a:ext cx="1912091" cy="1319799"/>
            <a:chOff x="2920555" y="4630205"/>
            <a:chExt cx="1911841" cy="1320103"/>
          </a:xfrm>
        </p:grpSpPr>
        <p:sp>
          <p:nvSpPr>
            <p:cNvPr id="58" name="文本框 291"/>
            <p:cNvSpPr txBox="1"/>
            <p:nvPr/>
          </p:nvSpPr>
          <p:spPr>
            <a:xfrm>
              <a:off x="2920555" y="4630205"/>
              <a:ext cx="1414067" cy="338632"/>
            </a:xfrm>
            <a:prstGeom prst="rect">
              <a:avLst/>
            </a:prstGeom>
            <a:noFill/>
          </p:spPr>
          <p:txBody>
            <a:bodyPr wrap="square" rtlCol="0">
              <a:spAutoFit/>
            </a:bodyPr>
            <a:lstStyle/>
            <a:p>
              <a:pPr defTabSz="914377">
                <a:defRPr/>
              </a:pPr>
              <a:r>
                <a:rPr lang="zh-CN" altLang="en-US" sz="16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5" name="文本框 129"/>
            <p:cNvSpPr txBox="1"/>
            <p:nvPr/>
          </p:nvSpPr>
          <p:spPr>
            <a:xfrm>
              <a:off x="2926854" y="4934411"/>
              <a:ext cx="1905542" cy="1015897"/>
            </a:xfrm>
            <a:prstGeom prst="rect">
              <a:avLst/>
            </a:prstGeom>
            <a:noFill/>
          </p:spPr>
          <p:txBody>
            <a:bodyPr wrap="square" rtlCol="0">
              <a:spAutoFit/>
            </a:bodyPr>
            <a:lstStyle/>
            <a:p>
              <a:pPr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65" name="组合 64"/>
          <p:cNvGrpSpPr/>
          <p:nvPr/>
        </p:nvGrpSpPr>
        <p:grpSpPr>
          <a:xfrm>
            <a:off x="7736891" y="2133007"/>
            <a:ext cx="1905791" cy="1321940"/>
            <a:chOff x="7286008" y="1701602"/>
            <a:chExt cx="1905542" cy="1322247"/>
          </a:xfrm>
        </p:grpSpPr>
        <p:sp>
          <p:nvSpPr>
            <p:cNvPr id="64" name="文本框 300"/>
            <p:cNvSpPr txBox="1"/>
            <p:nvPr/>
          </p:nvSpPr>
          <p:spPr>
            <a:xfrm>
              <a:off x="7775900" y="1701602"/>
              <a:ext cx="1414067" cy="338633"/>
            </a:xfrm>
            <a:prstGeom prst="rect">
              <a:avLst/>
            </a:prstGeom>
            <a:noFill/>
          </p:spPr>
          <p:txBody>
            <a:bodyPr wrap="square" rtlCol="0">
              <a:spAutoFit/>
            </a:bodyPr>
            <a:lstStyle/>
            <a:p>
              <a:pPr defTabSz="914377">
                <a:defRPr/>
              </a:pPr>
              <a:r>
                <a:rPr lang="zh-CN" altLang="en-US" sz="16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6" name="文本框 129"/>
            <p:cNvSpPr txBox="1"/>
            <p:nvPr/>
          </p:nvSpPr>
          <p:spPr>
            <a:xfrm>
              <a:off x="7286008" y="2007950"/>
              <a:ext cx="1905542" cy="1015899"/>
            </a:xfrm>
            <a:prstGeom prst="rect">
              <a:avLst/>
            </a:prstGeom>
            <a:noFill/>
          </p:spPr>
          <p:txBody>
            <a:bodyPr wrap="square" rtlCol="0">
              <a:spAutoFit/>
            </a:bodyPr>
            <a:lstStyle/>
            <a:p>
              <a:pPr algn="r"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78" name="组合 77"/>
          <p:cNvGrpSpPr/>
          <p:nvPr/>
        </p:nvGrpSpPr>
        <p:grpSpPr>
          <a:xfrm>
            <a:off x="7736891" y="4026355"/>
            <a:ext cx="1905791" cy="1303414"/>
            <a:chOff x="7286008" y="3595384"/>
            <a:chExt cx="1905542" cy="1303715"/>
          </a:xfrm>
        </p:grpSpPr>
        <p:sp>
          <p:nvSpPr>
            <p:cNvPr id="76" name="文本框 312"/>
            <p:cNvSpPr txBox="1"/>
            <p:nvPr/>
          </p:nvSpPr>
          <p:spPr>
            <a:xfrm>
              <a:off x="7775900" y="3595384"/>
              <a:ext cx="1414067" cy="338632"/>
            </a:xfrm>
            <a:prstGeom prst="rect">
              <a:avLst/>
            </a:prstGeom>
            <a:noFill/>
          </p:spPr>
          <p:txBody>
            <a:bodyPr wrap="square" rtlCol="0">
              <a:spAutoFit/>
            </a:bodyPr>
            <a:lstStyle/>
            <a:p>
              <a:pPr defTabSz="914377">
                <a:defRPr/>
              </a:pPr>
              <a:r>
                <a:rPr lang="zh-CN" altLang="en-US" sz="16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7" name="文本框 129"/>
            <p:cNvSpPr txBox="1"/>
            <p:nvPr/>
          </p:nvSpPr>
          <p:spPr>
            <a:xfrm>
              <a:off x="7286008" y="3883201"/>
              <a:ext cx="1905542" cy="1015898"/>
            </a:xfrm>
            <a:prstGeom prst="rect">
              <a:avLst/>
            </a:prstGeom>
            <a:noFill/>
          </p:spPr>
          <p:txBody>
            <a:bodyPr wrap="square" rtlCol="0">
              <a:spAutoFit/>
            </a:bodyPr>
            <a:lstStyle/>
            <a:p>
              <a:pPr algn="r"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80" name="组合 79"/>
          <p:cNvGrpSpPr/>
          <p:nvPr/>
        </p:nvGrpSpPr>
        <p:grpSpPr>
          <a:xfrm>
            <a:off x="7719255" y="5948418"/>
            <a:ext cx="1921843" cy="863451"/>
            <a:chOff x="7268375" y="5517892"/>
            <a:chExt cx="1921592" cy="863651"/>
          </a:xfrm>
        </p:grpSpPr>
        <p:sp>
          <p:nvSpPr>
            <p:cNvPr id="79" name="文本框 315"/>
            <p:cNvSpPr txBox="1"/>
            <p:nvPr/>
          </p:nvSpPr>
          <p:spPr>
            <a:xfrm>
              <a:off x="7775899" y="5517892"/>
              <a:ext cx="1414068" cy="338632"/>
            </a:xfrm>
            <a:prstGeom prst="rect">
              <a:avLst/>
            </a:prstGeom>
            <a:noFill/>
          </p:spPr>
          <p:txBody>
            <a:bodyPr wrap="square" rtlCol="0">
              <a:spAutoFit/>
            </a:bodyPr>
            <a:lstStyle/>
            <a:p>
              <a:pPr defTabSz="914377">
                <a:defRPr/>
              </a:pPr>
              <a:r>
                <a:rPr lang="zh-CN" altLang="en-US" sz="16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8" name="文本框 129"/>
            <p:cNvSpPr txBox="1"/>
            <p:nvPr/>
          </p:nvSpPr>
          <p:spPr>
            <a:xfrm>
              <a:off x="7268375" y="5827417"/>
              <a:ext cx="1905542" cy="554126"/>
            </a:xfrm>
            <a:prstGeom prst="rect">
              <a:avLst/>
            </a:prstGeom>
            <a:noFill/>
          </p:spPr>
          <p:txBody>
            <a:bodyPr wrap="square" rtlCol="0">
              <a:spAutoFit/>
            </a:bodyPr>
            <a:lstStyle/>
            <a:p>
              <a:pPr algn="r"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Tree>
    <p:extLst>
      <p:ext uri="{BB962C8B-B14F-4D97-AF65-F5344CB8AC3E}">
        <p14:creationId xmlns:p14="http://schemas.microsoft.com/office/powerpoint/2010/main" val="280072975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left)">
                                      <p:cBhvr>
                                        <p:cTn id="19" dur="500"/>
                                        <p:tgtEl>
                                          <p:spTgt spid="6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wipe(up)">
                                      <p:cBhvr>
                                        <p:cTn id="23" dur="500"/>
                                        <p:tgtEl>
                                          <p:spTgt spid="6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right)">
                                      <p:cBhvr>
                                        <p:cTn id="35" dur="500"/>
                                        <p:tgtEl>
                                          <p:spTgt spid="37"/>
                                        </p:tgtEl>
                                      </p:cBhvr>
                                    </p:animEffect>
                                  </p:childTnLst>
                                </p:cTn>
                              </p:par>
                              <p:par>
                                <p:cTn id="36" presetID="22" presetClass="entr" presetSubtype="1" fill="hold" nodeType="with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wipe(up)">
                                      <p:cBhvr>
                                        <p:cTn id="38" dur="500"/>
                                        <p:tgtEl>
                                          <p:spTgt spid="75"/>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right)">
                                      <p:cBhvr>
                                        <p:cTn id="42" dur="500"/>
                                        <p:tgtEl>
                                          <p:spTgt spid="4"/>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69"/>
                                        </p:tgtEl>
                                        <p:attrNameLst>
                                          <p:attrName>style.visibility</p:attrName>
                                        </p:attrNameLst>
                                      </p:cBhvr>
                                      <p:to>
                                        <p:strVal val="visible"/>
                                      </p:to>
                                    </p:set>
                                    <p:animEffect transition="in" filter="wipe(left)">
                                      <p:cBhvr>
                                        <p:cTn id="50" dur="500"/>
                                        <p:tgtEl>
                                          <p:spTgt spid="69"/>
                                        </p:tgtEl>
                                      </p:cBhvr>
                                    </p:animEffect>
                                  </p:childTnLst>
                                </p:cTn>
                              </p:par>
                            </p:childTnLst>
                          </p:cTn>
                        </p:par>
                        <p:par>
                          <p:cTn id="51" fill="hold">
                            <p:stCondLst>
                              <p:cond delay="5500"/>
                            </p:stCondLst>
                            <p:childTnLst>
                              <p:par>
                                <p:cTn id="52" presetID="22" presetClass="entr" presetSubtype="1" fill="hold" nodeType="after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wipe(up)">
                                      <p:cBhvr>
                                        <p:cTn id="54" dur="500"/>
                                        <p:tgtEl>
                                          <p:spTgt spid="78"/>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wipe(left)">
                                      <p:cBhvr>
                                        <p:cTn id="58" dur="500"/>
                                        <p:tgtEl>
                                          <p:spTgt spid="3"/>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500"/>
                                        <p:tgtEl>
                                          <p:spTgt spid="59"/>
                                        </p:tgtEl>
                                      </p:cBhvr>
                                    </p:animEffect>
                                  </p:childTnLst>
                                </p:cTn>
                              </p:par>
                            </p:childTnLst>
                          </p:cTn>
                        </p:par>
                        <p:par>
                          <p:cTn id="63" fill="hold">
                            <p:stCondLst>
                              <p:cond delay="7000"/>
                            </p:stCondLst>
                            <p:childTnLst>
                              <p:par>
                                <p:cTn id="64" presetID="22" presetClass="entr" presetSubtype="2"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right)">
                                      <p:cBhvr>
                                        <p:cTn id="66" dur="500"/>
                                        <p:tgtEl>
                                          <p:spTgt spid="48"/>
                                        </p:tgtEl>
                                      </p:cBhvr>
                                    </p:animEffect>
                                  </p:childTnLst>
                                </p:cTn>
                              </p:par>
                              <p:par>
                                <p:cTn id="67" presetID="22" presetClass="entr" presetSubtype="1" fill="hold" nodeType="withEffect">
                                  <p:stCondLst>
                                    <p:cond delay="0"/>
                                  </p:stCondLst>
                                  <p:childTnLst>
                                    <p:set>
                                      <p:cBhvr>
                                        <p:cTn id="68" dur="1" fill="hold">
                                          <p:stCondLst>
                                            <p:cond delay="0"/>
                                          </p:stCondLst>
                                        </p:cTn>
                                        <p:tgtEl>
                                          <p:spTgt spid="77"/>
                                        </p:tgtEl>
                                        <p:attrNameLst>
                                          <p:attrName>style.visibility</p:attrName>
                                        </p:attrNameLst>
                                      </p:cBhvr>
                                      <p:to>
                                        <p:strVal val="visible"/>
                                      </p:to>
                                    </p:set>
                                    <p:animEffect transition="in" filter="wipe(up)">
                                      <p:cBhvr>
                                        <p:cTn id="69" dur="500"/>
                                        <p:tgtEl>
                                          <p:spTgt spid="77"/>
                                        </p:tgtEl>
                                      </p:cBhvr>
                                    </p:animEffect>
                                  </p:childTnLst>
                                </p:cTn>
                              </p:par>
                            </p:childTnLst>
                          </p:cTn>
                        </p:par>
                        <p:par>
                          <p:cTn id="70" fill="hold">
                            <p:stCondLst>
                              <p:cond delay="7500"/>
                            </p:stCondLst>
                            <p:childTnLst>
                              <p:par>
                                <p:cTn id="71" presetID="22" presetClass="entr" presetSubtype="2" fill="hold" grpId="0"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ipe(right)">
                                      <p:cBhvr>
                                        <p:cTn id="73" dur="500"/>
                                        <p:tgtEl>
                                          <p:spTgt spid="2"/>
                                        </p:tgtEl>
                                      </p:cBhvr>
                                    </p:animEffect>
                                  </p:childTnLst>
                                </p:cTn>
                              </p:par>
                            </p:childTnLst>
                          </p:cTn>
                        </p:par>
                        <p:par>
                          <p:cTn id="74" fill="hold">
                            <p:stCondLst>
                              <p:cond delay="8000"/>
                            </p:stCondLst>
                            <p:childTnLst>
                              <p:par>
                                <p:cTn id="75" presetID="10" presetClass="entr" presetSubtype="0" fill="hold"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8500"/>
                            </p:stCondLst>
                            <p:childTnLst>
                              <p:par>
                                <p:cTn id="79" presetID="22" presetClass="entr" presetSubtype="8" fill="hold" nodeType="afterEffect">
                                  <p:stCondLst>
                                    <p:cond delay="0"/>
                                  </p:stCondLst>
                                  <p:childTnLst>
                                    <p:set>
                                      <p:cBhvr>
                                        <p:cTn id="80" dur="1" fill="hold">
                                          <p:stCondLst>
                                            <p:cond delay="0"/>
                                          </p:stCondLst>
                                        </p:cTn>
                                        <p:tgtEl>
                                          <p:spTgt spid="72"/>
                                        </p:tgtEl>
                                        <p:attrNameLst>
                                          <p:attrName>style.visibility</p:attrName>
                                        </p:attrNameLst>
                                      </p:cBhvr>
                                      <p:to>
                                        <p:strVal val="visible"/>
                                      </p:to>
                                    </p:set>
                                    <p:animEffect transition="in" filter="wipe(left)">
                                      <p:cBhvr>
                                        <p:cTn id="81" dur="500"/>
                                        <p:tgtEl>
                                          <p:spTgt spid="72"/>
                                        </p:tgtEl>
                                      </p:cBhvr>
                                    </p:animEffect>
                                  </p:childTnLst>
                                </p:cTn>
                              </p:par>
                              <p:par>
                                <p:cTn id="82" presetID="22" presetClass="entr" presetSubtype="1" fill="hold" nodeType="withEffect">
                                  <p:stCondLst>
                                    <p:cond delay="0"/>
                                  </p:stCondLst>
                                  <p:childTnLst>
                                    <p:set>
                                      <p:cBhvr>
                                        <p:cTn id="83" dur="1" fill="hold">
                                          <p:stCondLst>
                                            <p:cond delay="0"/>
                                          </p:stCondLst>
                                        </p:cTn>
                                        <p:tgtEl>
                                          <p:spTgt spid="80"/>
                                        </p:tgtEl>
                                        <p:attrNameLst>
                                          <p:attrName>style.visibility</p:attrName>
                                        </p:attrNameLst>
                                      </p:cBhvr>
                                      <p:to>
                                        <p:strVal val="visible"/>
                                      </p:to>
                                    </p:set>
                                    <p:animEffect transition="in" filter="wipe(up)">
                                      <p:cBhvr>
                                        <p:cTn id="84"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838732" y="1973503"/>
            <a:ext cx="1055144" cy="911927"/>
            <a:chOff x="838622" y="1973958"/>
            <a:chExt cx="1055007" cy="912137"/>
          </a:xfrm>
        </p:grpSpPr>
        <p:sp>
          <p:nvSpPr>
            <p:cNvPr id="3" name="任意多边形 2"/>
            <p:cNvSpPr/>
            <p:nvPr/>
          </p:nvSpPr>
          <p:spPr>
            <a:xfrm>
              <a:off x="838622" y="1975962"/>
              <a:ext cx="972020"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 name="任意多边形 3"/>
            <p:cNvSpPr/>
            <p:nvPr/>
          </p:nvSpPr>
          <p:spPr>
            <a:xfrm>
              <a:off x="984155" y="210709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 name="任意多边形 4"/>
            <p:cNvSpPr/>
            <p:nvPr/>
          </p:nvSpPr>
          <p:spPr>
            <a:xfrm>
              <a:off x="839399" y="197395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1" name="文本框 120"/>
            <p:cNvSpPr txBox="1"/>
            <p:nvPr/>
          </p:nvSpPr>
          <p:spPr>
            <a:xfrm>
              <a:off x="1126654" y="2190497"/>
              <a:ext cx="504056" cy="477164"/>
            </a:xfrm>
            <a:prstGeom prst="rect">
              <a:avLst/>
            </a:prstGeom>
            <a:noFill/>
          </p:spPr>
          <p:txBody>
            <a:bodyPr wrap="square" rtlCol="0">
              <a:spAutoFit/>
            </a:bodyPr>
            <a:lstStyle/>
            <a:p>
              <a:pPr defTabSz="914377">
                <a:defRPr/>
              </a:pPr>
              <a:r>
                <a:rPr lang="en-US" altLang="zh-CN" sz="2500" dirty="0">
                  <a:solidFill>
                    <a:srgbClr val="0070C0"/>
                  </a:solidFill>
                  <a:latin typeface="Impact" panose="020B0806030902050204" pitchFamily="34" charset="0"/>
                  <a:ea typeface="时尚中黑简体" panose="01010104010101010101" pitchFamily="2" charset="-122"/>
                </a:rPr>
                <a:t>01</a:t>
              </a:r>
              <a:endParaRPr lang="zh-CN" altLang="en-US" sz="2500" dirty="0">
                <a:solidFill>
                  <a:srgbClr val="0070C0"/>
                </a:solidFill>
                <a:latin typeface="Impact" panose="020B0806030902050204" pitchFamily="34" charset="0"/>
                <a:ea typeface="时尚中黑简体" panose="01010104010101010101" pitchFamily="2" charset="-122"/>
              </a:endParaRPr>
            </a:p>
          </p:txBody>
        </p:sp>
      </p:grpSp>
      <p:grpSp>
        <p:nvGrpSpPr>
          <p:cNvPr id="46" name="组合 45"/>
          <p:cNvGrpSpPr/>
          <p:nvPr/>
        </p:nvGrpSpPr>
        <p:grpSpPr>
          <a:xfrm>
            <a:off x="4464687" y="1973503"/>
            <a:ext cx="1055144" cy="911927"/>
            <a:chOff x="4464105" y="1973958"/>
            <a:chExt cx="1055007" cy="912137"/>
          </a:xfrm>
        </p:grpSpPr>
        <p:sp>
          <p:nvSpPr>
            <p:cNvPr id="14" name="任意多边形 13"/>
            <p:cNvSpPr/>
            <p:nvPr/>
          </p:nvSpPr>
          <p:spPr>
            <a:xfrm>
              <a:off x="4464105" y="197596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5" name="任意多边形 14"/>
            <p:cNvSpPr/>
            <p:nvPr/>
          </p:nvSpPr>
          <p:spPr>
            <a:xfrm>
              <a:off x="4609638" y="210709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6" name="任意多边形 15"/>
            <p:cNvSpPr/>
            <p:nvPr/>
          </p:nvSpPr>
          <p:spPr>
            <a:xfrm>
              <a:off x="4464882" y="197395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2" name="文本框 91"/>
            <p:cNvSpPr txBox="1"/>
            <p:nvPr/>
          </p:nvSpPr>
          <p:spPr>
            <a:xfrm>
              <a:off x="4713707" y="2190497"/>
              <a:ext cx="589411" cy="477164"/>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914377">
                <a:defRPr/>
              </a:pPr>
              <a:r>
                <a:rPr lang="en-US" altLang="zh-CN" dirty="0">
                  <a:solidFill>
                    <a:srgbClr val="0070C0"/>
                  </a:solidFill>
                </a:rPr>
                <a:t>02</a:t>
              </a:r>
              <a:endParaRPr lang="zh-CN" altLang="en-US" dirty="0">
                <a:solidFill>
                  <a:srgbClr val="0070C0"/>
                </a:solidFill>
              </a:endParaRPr>
            </a:p>
          </p:txBody>
        </p:sp>
      </p:grpSp>
      <p:grpSp>
        <p:nvGrpSpPr>
          <p:cNvPr id="47" name="组合 46"/>
          <p:cNvGrpSpPr/>
          <p:nvPr/>
        </p:nvGrpSpPr>
        <p:grpSpPr>
          <a:xfrm>
            <a:off x="8137573" y="1973999"/>
            <a:ext cx="1055144" cy="911927"/>
            <a:chOff x="8136513" y="1974454"/>
            <a:chExt cx="1055007" cy="912137"/>
          </a:xfrm>
        </p:grpSpPr>
        <p:sp>
          <p:nvSpPr>
            <p:cNvPr id="25" name="任意多边形 24"/>
            <p:cNvSpPr/>
            <p:nvPr/>
          </p:nvSpPr>
          <p:spPr>
            <a:xfrm>
              <a:off x="8136513" y="1976458"/>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6" name="任意多边形 25"/>
            <p:cNvSpPr/>
            <p:nvPr/>
          </p:nvSpPr>
          <p:spPr>
            <a:xfrm>
              <a:off x="8282046" y="2107586"/>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7" name="任意多边形 26"/>
            <p:cNvSpPr/>
            <p:nvPr/>
          </p:nvSpPr>
          <p:spPr>
            <a:xfrm>
              <a:off x="8137290" y="1974454"/>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3" name="文本框 91"/>
            <p:cNvSpPr txBox="1"/>
            <p:nvPr/>
          </p:nvSpPr>
          <p:spPr>
            <a:xfrm>
              <a:off x="8386115" y="2190497"/>
              <a:ext cx="589411" cy="477164"/>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914377">
                <a:defRPr/>
              </a:pPr>
              <a:r>
                <a:rPr lang="en-US" altLang="zh-CN" dirty="0">
                  <a:solidFill>
                    <a:srgbClr val="0070C0"/>
                  </a:solidFill>
                </a:rPr>
                <a:t>03</a:t>
              </a:r>
              <a:endParaRPr lang="zh-CN" altLang="en-US" dirty="0">
                <a:solidFill>
                  <a:srgbClr val="0070C0"/>
                </a:solidFill>
              </a:endParaRPr>
            </a:p>
          </p:txBody>
        </p:sp>
      </p:grpSp>
      <p:grpSp>
        <p:nvGrpSpPr>
          <p:cNvPr id="50" name="组合 49"/>
          <p:cNvGrpSpPr/>
          <p:nvPr/>
        </p:nvGrpSpPr>
        <p:grpSpPr>
          <a:xfrm>
            <a:off x="839509" y="4493194"/>
            <a:ext cx="1055144" cy="911926"/>
            <a:chOff x="839399" y="4494238"/>
            <a:chExt cx="1055007" cy="912137"/>
          </a:xfrm>
        </p:grpSpPr>
        <p:sp>
          <p:nvSpPr>
            <p:cNvPr id="36" name="任意多边形 35"/>
            <p:cNvSpPr/>
            <p:nvPr/>
          </p:nvSpPr>
          <p:spPr>
            <a:xfrm>
              <a:off x="839399" y="449624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7" name="任意多边形 36"/>
            <p:cNvSpPr/>
            <p:nvPr/>
          </p:nvSpPr>
          <p:spPr>
            <a:xfrm>
              <a:off x="984932" y="462737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8" name="任意多边形 37"/>
            <p:cNvSpPr/>
            <p:nvPr/>
          </p:nvSpPr>
          <p:spPr>
            <a:xfrm>
              <a:off x="840176" y="449423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4" name="文本框 120"/>
            <p:cNvSpPr txBox="1"/>
            <p:nvPr/>
          </p:nvSpPr>
          <p:spPr>
            <a:xfrm>
              <a:off x="1126652" y="4713773"/>
              <a:ext cx="571444" cy="477164"/>
            </a:xfrm>
            <a:prstGeom prst="rect">
              <a:avLst/>
            </a:prstGeom>
            <a:noFill/>
          </p:spPr>
          <p:txBody>
            <a:bodyPr wrap="square" rtlCol="0">
              <a:spAutoFit/>
            </a:bodyPr>
            <a:lstStyle/>
            <a:p>
              <a:pPr defTabSz="914377">
                <a:defRPr/>
              </a:pPr>
              <a:r>
                <a:rPr lang="en-US" altLang="zh-CN" sz="2500" dirty="0">
                  <a:solidFill>
                    <a:srgbClr val="0070C0"/>
                  </a:solidFill>
                  <a:latin typeface="Impact" panose="020B0806030902050204" pitchFamily="34" charset="0"/>
                  <a:ea typeface="时尚中黑简体" panose="01010104010101010101" pitchFamily="2" charset="-122"/>
                </a:rPr>
                <a:t>04</a:t>
              </a:r>
              <a:endParaRPr lang="zh-CN" altLang="en-US" sz="2500" dirty="0">
                <a:solidFill>
                  <a:srgbClr val="0070C0"/>
                </a:solidFill>
                <a:latin typeface="Impact" panose="020B0806030902050204" pitchFamily="34" charset="0"/>
                <a:ea typeface="时尚中黑简体" panose="01010104010101010101" pitchFamily="2" charset="-122"/>
              </a:endParaRPr>
            </a:p>
          </p:txBody>
        </p:sp>
      </p:grpSp>
      <p:grpSp>
        <p:nvGrpSpPr>
          <p:cNvPr id="49" name="组合 48"/>
          <p:cNvGrpSpPr/>
          <p:nvPr/>
        </p:nvGrpSpPr>
        <p:grpSpPr>
          <a:xfrm>
            <a:off x="4464687" y="4493195"/>
            <a:ext cx="1055144" cy="911926"/>
            <a:chOff x="4464105" y="4494238"/>
            <a:chExt cx="1055007" cy="912137"/>
          </a:xfrm>
        </p:grpSpPr>
        <p:sp>
          <p:nvSpPr>
            <p:cNvPr id="94" name="任意多边形 93"/>
            <p:cNvSpPr/>
            <p:nvPr/>
          </p:nvSpPr>
          <p:spPr>
            <a:xfrm>
              <a:off x="4464105" y="449624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95" name="任意多边形 94"/>
            <p:cNvSpPr/>
            <p:nvPr/>
          </p:nvSpPr>
          <p:spPr>
            <a:xfrm>
              <a:off x="4609638" y="462737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96" name="任意多边形 95"/>
            <p:cNvSpPr/>
            <p:nvPr/>
          </p:nvSpPr>
          <p:spPr>
            <a:xfrm>
              <a:off x="4464882" y="449423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5" name="文本框 91"/>
            <p:cNvSpPr txBox="1"/>
            <p:nvPr/>
          </p:nvSpPr>
          <p:spPr>
            <a:xfrm>
              <a:off x="4713707" y="4713773"/>
              <a:ext cx="589411" cy="477164"/>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914377">
                <a:defRPr/>
              </a:pPr>
              <a:r>
                <a:rPr lang="en-US" altLang="zh-CN" dirty="0">
                  <a:solidFill>
                    <a:srgbClr val="0070C0"/>
                  </a:solidFill>
                </a:rPr>
                <a:t>05</a:t>
              </a:r>
              <a:endParaRPr lang="zh-CN" altLang="en-US" dirty="0">
                <a:solidFill>
                  <a:srgbClr val="0070C0"/>
                </a:solidFill>
              </a:endParaRPr>
            </a:p>
          </p:txBody>
        </p:sp>
      </p:grpSp>
      <p:grpSp>
        <p:nvGrpSpPr>
          <p:cNvPr id="48" name="组合 47"/>
          <p:cNvGrpSpPr/>
          <p:nvPr/>
        </p:nvGrpSpPr>
        <p:grpSpPr>
          <a:xfrm>
            <a:off x="8137573" y="4493691"/>
            <a:ext cx="1055144" cy="911926"/>
            <a:chOff x="8136513" y="4494734"/>
            <a:chExt cx="1055007" cy="912137"/>
          </a:xfrm>
        </p:grpSpPr>
        <p:sp>
          <p:nvSpPr>
            <p:cNvPr id="115" name="任意多边形 114"/>
            <p:cNvSpPr/>
            <p:nvPr/>
          </p:nvSpPr>
          <p:spPr>
            <a:xfrm>
              <a:off x="8136513" y="4496738"/>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16" name="任意多边形 115"/>
            <p:cNvSpPr/>
            <p:nvPr/>
          </p:nvSpPr>
          <p:spPr>
            <a:xfrm>
              <a:off x="8282046" y="4627866"/>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17" name="任意多边形 116"/>
            <p:cNvSpPr/>
            <p:nvPr/>
          </p:nvSpPr>
          <p:spPr>
            <a:xfrm>
              <a:off x="8137290" y="4494734"/>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6" name="文本框 91"/>
            <p:cNvSpPr txBox="1"/>
            <p:nvPr/>
          </p:nvSpPr>
          <p:spPr>
            <a:xfrm>
              <a:off x="8386115" y="4713773"/>
              <a:ext cx="589411" cy="477164"/>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914377">
                <a:defRPr/>
              </a:pPr>
              <a:r>
                <a:rPr lang="en-US" altLang="zh-CN" dirty="0">
                  <a:solidFill>
                    <a:srgbClr val="0070C0"/>
                  </a:solidFill>
                </a:rPr>
                <a:t>06</a:t>
              </a:r>
              <a:endParaRPr lang="zh-CN" altLang="en-US" dirty="0">
                <a:solidFill>
                  <a:srgbClr val="0070C0"/>
                </a:solidFill>
              </a:endParaRPr>
            </a:p>
          </p:txBody>
        </p:sp>
      </p:grpSp>
      <p:sp>
        <p:nvSpPr>
          <p:cNvPr id="2" name="任意多边形 1"/>
          <p:cNvSpPr/>
          <p:nvPr/>
        </p:nvSpPr>
        <p:spPr>
          <a:xfrm>
            <a:off x="1828218" y="1750108"/>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34" name="组合 33"/>
          <p:cNvGrpSpPr/>
          <p:nvPr/>
        </p:nvGrpSpPr>
        <p:grpSpPr>
          <a:xfrm>
            <a:off x="1697543" y="1360435"/>
            <a:ext cx="2140832" cy="2140060"/>
            <a:chOff x="1697322" y="1360750"/>
            <a:chExt cx="2140553" cy="2140556"/>
          </a:xfrm>
        </p:grpSpPr>
        <p:sp>
          <p:nvSpPr>
            <p:cNvPr id="8" name="任意多边形 7"/>
            <p:cNvSpPr/>
            <p:nvPr/>
          </p:nvSpPr>
          <p:spPr>
            <a:xfrm>
              <a:off x="1697322" y="1360750"/>
              <a:ext cx="2140553" cy="2140556"/>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9" name="任意多边形 8"/>
            <p:cNvSpPr/>
            <p:nvPr/>
          </p:nvSpPr>
          <p:spPr>
            <a:xfrm>
              <a:off x="1697322" y="1360750"/>
              <a:ext cx="2140553" cy="2140556"/>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0" name="椭圆 9"/>
            <p:cNvSpPr/>
            <p:nvPr/>
          </p:nvSpPr>
          <p:spPr>
            <a:xfrm>
              <a:off x="1824517" y="1491406"/>
              <a:ext cx="1879242" cy="1879245"/>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3" name="任意多边形 12"/>
          <p:cNvSpPr/>
          <p:nvPr/>
        </p:nvSpPr>
        <p:spPr>
          <a:xfrm>
            <a:off x="5454171" y="1750108"/>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18" name="组合 17"/>
          <p:cNvGrpSpPr/>
          <p:nvPr/>
        </p:nvGrpSpPr>
        <p:grpSpPr>
          <a:xfrm>
            <a:off x="5323499" y="1360435"/>
            <a:ext cx="2140832" cy="2140060"/>
            <a:chOff x="4234767" y="424542"/>
            <a:chExt cx="4408714" cy="4408714"/>
          </a:xfrm>
          <a:effectLst>
            <a:outerShdw blurRad="203200" dist="63500" dir="2700000" algn="tl" rotWithShape="0">
              <a:prstClr val="black">
                <a:alpha val="40000"/>
              </a:prstClr>
            </a:outerShdw>
          </a:effectLst>
        </p:grpSpPr>
        <p:sp>
          <p:nvSpPr>
            <p:cNvPr id="20" name="任意多边形 19"/>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1" name="任意多边形 20"/>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2" name="椭圆 21"/>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24" name="任意多边形 23"/>
          <p:cNvSpPr/>
          <p:nvPr/>
        </p:nvSpPr>
        <p:spPr>
          <a:xfrm>
            <a:off x="9127058" y="1750604"/>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29" name="组合 28"/>
          <p:cNvGrpSpPr/>
          <p:nvPr/>
        </p:nvGrpSpPr>
        <p:grpSpPr>
          <a:xfrm>
            <a:off x="8996384" y="1360931"/>
            <a:ext cx="2140832" cy="2140060"/>
            <a:chOff x="4234767" y="424542"/>
            <a:chExt cx="4408714" cy="4408714"/>
          </a:xfrm>
          <a:effectLst>
            <a:outerShdw blurRad="203200" dist="63500" dir="2700000" algn="tl" rotWithShape="0">
              <a:prstClr val="black">
                <a:alpha val="40000"/>
              </a:prstClr>
            </a:outerShdw>
          </a:effectLst>
        </p:grpSpPr>
        <p:sp>
          <p:nvSpPr>
            <p:cNvPr id="31" name="任意多边形 30"/>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2" name="任意多边形 31"/>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3" name="椭圆 32"/>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35" name="任意多边形 34"/>
          <p:cNvSpPr/>
          <p:nvPr/>
        </p:nvSpPr>
        <p:spPr>
          <a:xfrm>
            <a:off x="1828994" y="4269804"/>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40" name="组合 39"/>
          <p:cNvGrpSpPr/>
          <p:nvPr/>
        </p:nvGrpSpPr>
        <p:grpSpPr>
          <a:xfrm>
            <a:off x="1698320" y="3880133"/>
            <a:ext cx="2140832" cy="2140060"/>
            <a:chOff x="4234767" y="424542"/>
            <a:chExt cx="4408714" cy="4408714"/>
          </a:xfrm>
          <a:effectLst>
            <a:outerShdw blurRad="203200" dist="63500" dir="2700000" algn="tl" rotWithShape="0">
              <a:prstClr val="black">
                <a:alpha val="40000"/>
              </a:prstClr>
            </a:outerShdw>
          </a:effectLst>
        </p:grpSpPr>
        <p:sp>
          <p:nvSpPr>
            <p:cNvPr id="42" name="任意多边形 41"/>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3" name="任意多边形 42"/>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4" name="椭圆 43"/>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a:effectLst>
              <a:innerShdw blurRad="469900">
                <a:prstClr val="black">
                  <a:alpha val="2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93" name="任意多边形 92"/>
          <p:cNvSpPr/>
          <p:nvPr/>
        </p:nvSpPr>
        <p:spPr>
          <a:xfrm>
            <a:off x="5454171" y="4269804"/>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98" name="组合 97"/>
          <p:cNvGrpSpPr/>
          <p:nvPr/>
        </p:nvGrpSpPr>
        <p:grpSpPr>
          <a:xfrm>
            <a:off x="5323499" y="3880133"/>
            <a:ext cx="2140832" cy="2140060"/>
            <a:chOff x="4234767" y="424542"/>
            <a:chExt cx="4408714" cy="4408714"/>
          </a:xfrm>
          <a:effectLst>
            <a:outerShdw blurRad="203200" dist="63500" dir="2700000" algn="tl" rotWithShape="0">
              <a:prstClr val="black">
                <a:alpha val="40000"/>
              </a:prstClr>
            </a:outerShdw>
          </a:effectLst>
        </p:grpSpPr>
        <p:sp>
          <p:nvSpPr>
            <p:cNvPr id="100" name="任意多边形 99"/>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01" name="任意多边形 100"/>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02" name="椭圆 101"/>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14" name="任意多边形 113"/>
          <p:cNvSpPr/>
          <p:nvPr/>
        </p:nvSpPr>
        <p:spPr>
          <a:xfrm>
            <a:off x="9127058" y="4270300"/>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119" name="组合 118"/>
          <p:cNvGrpSpPr/>
          <p:nvPr/>
        </p:nvGrpSpPr>
        <p:grpSpPr>
          <a:xfrm>
            <a:off x="8996384" y="3880629"/>
            <a:ext cx="2140832" cy="2140060"/>
            <a:chOff x="4234767" y="424542"/>
            <a:chExt cx="4408714" cy="4408714"/>
          </a:xfrm>
          <a:effectLst>
            <a:outerShdw blurRad="203200" dist="63500" dir="2700000" algn="tl" rotWithShape="0">
              <a:prstClr val="black">
                <a:alpha val="40000"/>
              </a:prstClr>
            </a:outerShdw>
          </a:effectLst>
        </p:grpSpPr>
        <p:sp>
          <p:nvSpPr>
            <p:cNvPr id="121" name="任意多边形 120"/>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22" name="任意多边形 121"/>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23" name="椭圆 122"/>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7" name="组合 6"/>
          <p:cNvGrpSpPr/>
          <p:nvPr/>
        </p:nvGrpSpPr>
        <p:grpSpPr>
          <a:xfrm>
            <a:off x="5726802" y="1967982"/>
            <a:ext cx="1521476" cy="813206"/>
            <a:chOff x="5726056" y="1968438"/>
            <a:chExt cx="1521278" cy="813394"/>
          </a:xfrm>
        </p:grpSpPr>
        <p:sp>
          <p:nvSpPr>
            <p:cNvPr id="74" name="文本框 91"/>
            <p:cNvSpPr txBox="1"/>
            <p:nvPr/>
          </p:nvSpPr>
          <p:spPr>
            <a:xfrm>
              <a:off x="5759472" y="1968438"/>
              <a:ext cx="1280948" cy="300280"/>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25" name="矩形 47"/>
            <p:cNvSpPr>
              <a:spLocks noChangeArrowheads="1"/>
            </p:cNvSpPr>
            <p:nvPr/>
          </p:nvSpPr>
          <p:spPr bwMode="auto">
            <a:xfrm>
              <a:off x="5726056" y="2312370"/>
              <a:ext cx="1521278" cy="46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6" name="组合 5"/>
          <p:cNvGrpSpPr/>
          <p:nvPr/>
        </p:nvGrpSpPr>
        <p:grpSpPr>
          <a:xfrm>
            <a:off x="2053915" y="1993385"/>
            <a:ext cx="1521476" cy="824977"/>
            <a:chOff x="2053648" y="1993844"/>
            <a:chExt cx="1521278" cy="825167"/>
          </a:xfrm>
        </p:grpSpPr>
        <p:sp>
          <p:nvSpPr>
            <p:cNvPr id="71" name="文本框 120"/>
            <p:cNvSpPr txBox="1"/>
            <p:nvPr/>
          </p:nvSpPr>
          <p:spPr>
            <a:xfrm>
              <a:off x="2172121" y="1993844"/>
              <a:ext cx="1280948" cy="300279"/>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26" name="矩形 47"/>
            <p:cNvSpPr>
              <a:spLocks noChangeArrowheads="1"/>
            </p:cNvSpPr>
            <p:nvPr/>
          </p:nvSpPr>
          <p:spPr bwMode="auto">
            <a:xfrm>
              <a:off x="2053648" y="2349550"/>
              <a:ext cx="1521278" cy="469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12" name="组合 11"/>
          <p:cNvGrpSpPr/>
          <p:nvPr/>
        </p:nvGrpSpPr>
        <p:grpSpPr>
          <a:xfrm>
            <a:off x="9351063" y="1999227"/>
            <a:ext cx="1521476" cy="819135"/>
            <a:chOff x="9349846" y="1999688"/>
            <a:chExt cx="1521278" cy="819324"/>
          </a:xfrm>
        </p:grpSpPr>
        <p:sp>
          <p:nvSpPr>
            <p:cNvPr id="77" name="文本框 112"/>
            <p:cNvSpPr txBox="1"/>
            <p:nvPr/>
          </p:nvSpPr>
          <p:spPr>
            <a:xfrm>
              <a:off x="9470010" y="1999688"/>
              <a:ext cx="1280948" cy="300279"/>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27" name="矩形 47"/>
            <p:cNvSpPr>
              <a:spLocks noChangeArrowheads="1"/>
            </p:cNvSpPr>
            <p:nvPr/>
          </p:nvSpPr>
          <p:spPr bwMode="auto">
            <a:xfrm>
              <a:off x="9349846" y="2349550"/>
              <a:ext cx="1521278" cy="46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3" name="组合 22"/>
          <p:cNvGrpSpPr/>
          <p:nvPr/>
        </p:nvGrpSpPr>
        <p:grpSpPr>
          <a:xfrm>
            <a:off x="5703409" y="4513079"/>
            <a:ext cx="1521476" cy="794117"/>
            <a:chOff x="5702666" y="4514124"/>
            <a:chExt cx="1521278" cy="794300"/>
          </a:xfrm>
        </p:grpSpPr>
        <p:sp>
          <p:nvSpPr>
            <p:cNvPr id="91" name="文本框 91"/>
            <p:cNvSpPr txBox="1"/>
            <p:nvPr/>
          </p:nvSpPr>
          <p:spPr>
            <a:xfrm>
              <a:off x="5759472" y="4514124"/>
              <a:ext cx="1280948" cy="300279"/>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28" name="矩形 47"/>
            <p:cNvSpPr>
              <a:spLocks noChangeArrowheads="1"/>
            </p:cNvSpPr>
            <p:nvPr/>
          </p:nvSpPr>
          <p:spPr bwMode="auto">
            <a:xfrm>
              <a:off x="5702666" y="4838963"/>
              <a:ext cx="1521278" cy="469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8" name="组合 27"/>
          <p:cNvGrpSpPr/>
          <p:nvPr/>
        </p:nvGrpSpPr>
        <p:grpSpPr>
          <a:xfrm>
            <a:off x="2030523" y="4531127"/>
            <a:ext cx="1521476" cy="813243"/>
            <a:chOff x="2030258" y="4532175"/>
            <a:chExt cx="1521278" cy="813431"/>
          </a:xfrm>
        </p:grpSpPr>
        <p:sp>
          <p:nvSpPr>
            <p:cNvPr id="80" name="文本框 133"/>
            <p:cNvSpPr txBox="1"/>
            <p:nvPr/>
          </p:nvSpPr>
          <p:spPr>
            <a:xfrm>
              <a:off x="2134766" y="4532175"/>
              <a:ext cx="1280948" cy="300280"/>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29" name="矩形 47"/>
            <p:cNvSpPr>
              <a:spLocks noChangeArrowheads="1"/>
            </p:cNvSpPr>
            <p:nvPr/>
          </p:nvSpPr>
          <p:spPr bwMode="auto">
            <a:xfrm>
              <a:off x="2030258" y="4876144"/>
              <a:ext cx="1521278" cy="46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17" name="组合 16"/>
          <p:cNvGrpSpPr/>
          <p:nvPr/>
        </p:nvGrpSpPr>
        <p:grpSpPr>
          <a:xfrm>
            <a:off x="9327671" y="4531625"/>
            <a:ext cx="1521476" cy="812747"/>
            <a:chOff x="9326456" y="4532671"/>
            <a:chExt cx="1521278" cy="812935"/>
          </a:xfrm>
        </p:grpSpPr>
        <p:sp>
          <p:nvSpPr>
            <p:cNvPr id="112" name="文本框 112"/>
            <p:cNvSpPr txBox="1"/>
            <p:nvPr/>
          </p:nvSpPr>
          <p:spPr>
            <a:xfrm>
              <a:off x="9470011" y="4532671"/>
              <a:ext cx="1280948" cy="300280"/>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30" name="矩形 47"/>
            <p:cNvSpPr>
              <a:spLocks noChangeArrowheads="1"/>
            </p:cNvSpPr>
            <p:nvPr/>
          </p:nvSpPr>
          <p:spPr bwMode="auto">
            <a:xfrm>
              <a:off x="9326456" y="4876144"/>
              <a:ext cx="1521278" cy="46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979868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19"/>
                                        </p:tgtEl>
                                        <p:attrNameLst>
                                          <p:attrName>style.visibility</p:attrName>
                                        </p:attrNameLst>
                                      </p:cBhvr>
                                      <p:to>
                                        <p:strVal val="visible"/>
                                      </p:to>
                                    </p:set>
                                    <p:animEffect transition="in" filter="fade">
                                      <p:cBhvr>
                                        <p:cTn id="27" dur="500"/>
                                        <p:tgtEl>
                                          <p:spTgt spid="119"/>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childTnLst>
                          </p:cTn>
                        </p:par>
                        <p:par>
                          <p:cTn id="32" fill="hold">
                            <p:stCondLst>
                              <p:cond delay="3500"/>
                            </p:stCondLst>
                            <p:childTnLst>
                              <p:par>
                                <p:cTn id="33" presetID="12" presetClass="entr" presetSubtype="2"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p:tgtEl>
                                          <p:spTgt spid="45"/>
                                        </p:tgtEl>
                                        <p:attrNameLst>
                                          <p:attrName>ppt_x</p:attrName>
                                        </p:attrNameLst>
                                      </p:cBhvr>
                                      <p:tavLst>
                                        <p:tav tm="0">
                                          <p:val>
                                            <p:strVal val="#ppt_x+#ppt_w*1.125000"/>
                                          </p:val>
                                        </p:tav>
                                        <p:tav tm="100000">
                                          <p:val>
                                            <p:strVal val="#ppt_x"/>
                                          </p:val>
                                        </p:tav>
                                      </p:tavLst>
                                    </p:anim>
                                    <p:animEffect transition="in" filter="wipe(left)">
                                      <p:cBhvr>
                                        <p:cTn id="36" dur="500"/>
                                        <p:tgtEl>
                                          <p:spTgt spid="45"/>
                                        </p:tgtEl>
                                      </p:cBhvr>
                                    </p:animEffect>
                                  </p:childTnLst>
                                </p:cTn>
                              </p:par>
                            </p:childTnLst>
                          </p:cTn>
                        </p:par>
                        <p:par>
                          <p:cTn id="37" fill="hold">
                            <p:stCondLst>
                              <p:cond delay="4000"/>
                            </p:stCondLst>
                            <p:childTnLst>
                              <p:par>
                                <p:cTn id="38" presetID="16" presetClass="entr" presetSubtype="37"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arn(outVertical)">
                                      <p:cBhvr>
                                        <p:cTn id="40" dur="500"/>
                                        <p:tgtEl>
                                          <p:spTgt spid="6"/>
                                        </p:tgtEl>
                                      </p:cBhvr>
                                    </p:animEffect>
                                  </p:childTnLst>
                                </p:cTn>
                              </p:par>
                            </p:childTnLst>
                          </p:cTn>
                        </p:par>
                        <p:par>
                          <p:cTn id="41" fill="hold">
                            <p:stCondLst>
                              <p:cond delay="4500"/>
                            </p:stCondLst>
                            <p:childTnLst>
                              <p:par>
                                <p:cTn id="42" presetID="16" presetClass="entr" presetSubtype="21"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barn(inVertical)">
                                      <p:cBhvr>
                                        <p:cTn id="44" dur="500"/>
                                        <p:tgtEl>
                                          <p:spTgt spid="13"/>
                                        </p:tgtEl>
                                      </p:cBhvr>
                                    </p:animEffect>
                                  </p:childTnLst>
                                </p:cTn>
                              </p:par>
                            </p:childTnLst>
                          </p:cTn>
                        </p:par>
                        <p:par>
                          <p:cTn id="45" fill="hold">
                            <p:stCondLst>
                              <p:cond delay="5000"/>
                            </p:stCondLst>
                            <p:childTnLst>
                              <p:par>
                                <p:cTn id="46" presetID="12" presetClass="entr" presetSubtype="2"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p:tgtEl>
                                          <p:spTgt spid="46"/>
                                        </p:tgtEl>
                                        <p:attrNameLst>
                                          <p:attrName>ppt_x</p:attrName>
                                        </p:attrNameLst>
                                      </p:cBhvr>
                                      <p:tavLst>
                                        <p:tav tm="0">
                                          <p:val>
                                            <p:strVal val="#ppt_x+#ppt_w*1.125000"/>
                                          </p:val>
                                        </p:tav>
                                        <p:tav tm="100000">
                                          <p:val>
                                            <p:strVal val="#ppt_x"/>
                                          </p:val>
                                        </p:tav>
                                      </p:tavLst>
                                    </p:anim>
                                    <p:animEffect transition="in" filter="wipe(left)">
                                      <p:cBhvr>
                                        <p:cTn id="49" dur="500"/>
                                        <p:tgtEl>
                                          <p:spTgt spid="46"/>
                                        </p:tgtEl>
                                      </p:cBhvr>
                                    </p:animEffect>
                                  </p:childTnLst>
                                </p:cTn>
                              </p:par>
                            </p:childTnLst>
                          </p:cTn>
                        </p:par>
                        <p:par>
                          <p:cTn id="50" fill="hold">
                            <p:stCondLst>
                              <p:cond delay="5500"/>
                            </p:stCondLst>
                            <p:childTnLst>
                              <p:par>
                                <p:cTn id="51" presetID="16" presetClass="entr" presetSubtype="21"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arn(inVertical)">
                                      <p:cBhvr>
                                        <p:cTn id="53" dur="500"/>
                                        <p:tgtEl>
                                          <p:spTgt spid="7"/>
                                        </p:tgtEl>
                                      </p:cBhvr>
                                    </p:animEffect>
                                  </p:childTnLst>
                                </p:cTn>
                              </p:par>
                            </p:childTnLst>
                          </p:cTn>
                        </p:par>
                        <p:par>
                          <p:cTn id="54" fill="hold">
                            <p:stCondLst>
                              <p:cond delay="6000"/>
                            </p:stCondLst>
                            <p:childTnLst>
                              <p:par>
                                <p:cTn id="55" presetID="16" presetClass="entr" presetSubtype="21"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barn(inVertical)">
                                      <p:cBhvr>
                                        <p:cTn id="57" dur="500"/>
                                        <p:tgtEl>
                                          <p:spTgt spid="24"/>
                                        </p:tgtEl>
                                      </p:cBhvr>
                                    </p:animEffect>
                                  </p:childTnLst>
                                </p:cTn>
                              </p:par>
                            </p:childTnLst>
                          </p:cTn>
                        </p:par>
                        <p:par>
                          <p:cTn id="58" fill="hold">
                            <p:stCondLst>
                              <p:cond delay="6500"/>
                            </p:stCondLst>
                            <p:childTnLst>
                              <p:par>
                                <p:cTn id="59" presetID="12" presetClass="entr" presetSubtype="2" fill="hold" nodeType="after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p:tgtEl>
                                          <p:spTgt spid="47"/>
                                        </p:tgtEl>
                                        <p:attrNameLst>
                                          <p:attrName>ppt_x</p:attrName>
                                        </p:attrNameLst>
                                      </p:cBhvr>
                                      <p:tavLst>
                                        <p:tav tm="0">
                                          <p:val>
                                            <p:strVal val="#ppt_x+#ppt_w*1.125000"/>
                                          </p:val>
                                        </p:tav>
                                        <p:tav tm="100000">
                                          <p:val>
                                            <p:strVal val="#ppt_x"/>
                                          </p:val>
                                        </p:tav>
                                      </p:tavLst>
                                    </p:anim>
                                    <p:animEffect transition="in" filter="wipe(left)">
                                      <p:cBhvr>
                                        <p:cTn id="62" dur="500"/>
                                        <p:tgtEl>
                                          <p:spTgt spid="47"/>
                                        </p:tgtEl>
                                      </p:cBhvr>
                                    </p:animEffect>
                                  </p:childTnLst>
                                </p:cTn>
                              </p:par>
                            </p:childTnLst>
                          </p:cTn>
                        </p:par>
                        <p:par>
                          <p:cTn id="63" fill="hold">
                            <p:stCondLst>
                              <p:cond delay="7000"/>
                            </p:stCondLst>
                            <p:childTnLst>
                              <p:par>
                                <p:cTn id="64" presetID="16" presetClass="entr" presetSubtype="21"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barn(inVertical)">
                                      <p:cBhvr>
                                        <p:cTn id="66" dur="500"/>
                                        <p:tgtEl>
                                          <p:spTgt spid="12"/>
                                        </p:tgtEl>
                                      </p:cBhvr>
                                    </p:animEffect>
                                  </p:childTnLst>
                                </p:cTn>
                              </p:par>
                            </p:childTnLst>
                          </p:cTn>
                        </p:par>
                        <p:par>
                          <p:cTn id="67" fill="hold">
                            <p:stCondLst>
                              <p:cond delay="7500"/>
                            </p:stCondLst>
                            <p:childTnLst>
                              <p:par>
                                <p:cTn id="68" presetID="16" presetClass="entr" presetSubtype="21"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barn(inVertical)">
                                      <p:cBhvr>
                                        <p:cTn id="70" dur="500"/>
                                        <p:tgtEl>
                                          <p:spTgt spid="35"/>
                                        </p:tgtEl>
                                      </p:cBhvr>
                                    </p:animEffect>
                                  </p:childTnLst>
                                </p:cTn>
                              </p:par>
                            </p:childTnLst>
                          </p:cTn>
                        </p:par>
                        <p:par>
                          <p:cTn id="71" fill="hold">
                            <p:stCondLst>
                              <p:cond delay="8000"/>
                            </p:stCondLst>
                            <p:childTnLst>
                              <p:par>
                                <p:cTn id="72" presetID="12" presetClass="entr" presetSubtype="2" fill="hold" nodeType="afterEffect">
                                  <p:stCondLst>
                                    <p:cond delay="0"/>
                                  </p:stCondLst>
                                  <p:childTnLst>
                                    <p:set>
                                      <p:cBhvr>
                                        <p:cTn id="73" dur="1" fill="hold">
                                          <p:stCondLst>
                                            <p:cond delay="0"/>
                                          </p:stCondLst>
                                        </p:cTn>
                                        <p:tgtEl>
                                          <p:spTgt spid="50"/>
                                        </p:tgtEl>
                                        <p:attrNameLst>
                                          <p:attrName>style.visibility</p:attrName>
                                        </p:attrNameLst>
                                      </p:cBhvr>
                                      <p:to>
                                        <p:strVal val="visible"/>
                                      </p:to>
                                    </p:set>
                                    <p:anim calcmode="lin" valueType="num">
                                      <p:cBhvr additive="base">
                                        <p:cTn id="74" dur="500"/>
                                        <p:tgtEl>
                                          <p:spTgt spid="50"/>
                                        </p:tgtEl>
                                        <p:attrNameLst>
                                          <p:attrName>ppt_x</p:attrName>
                                        </p:attrNameLst>
                                      </p:cBhvr>
                                      <p:tavLst>
                                        <p:tav tm="0">
                                          <p:val>
                                            <p:strVal val="#ppt_x+#ppt_w*1.125000"/>
                                          </p:val>
                                        </p:tav>
                                        <p:tav tm="100000">
                                          <p:val>
                                            <p:strVal val="#ppt_x"/>
                                          </p:val>
                                        </p:tav>
                                      </p:tavLst>
                                    </p:anim>
                                    <p:animEffect transition="in" filter="wipe(left)">
                                      <p:cBhvr>
                                        <p:cTn id="75" dur="500"/>
                                        <p:tgtEl>
                                          <p:spTgt spid="50"/>
                                        </p:tgtEl>
                                      </p:cBhvr>
                                    </p:animEffect>
                                  </p:childTnLst>
                                </p:cTn>
                              </p:par>
                            </p:childTnLst>
                          </p:cTn>
                        </p:par>
                        <p:par>
                          <p:cTn id="76" fill="hold">
                            <p:stCondLst>
                              <p:cond delay="8500"/>
                            </p:stCondLst>
                            <p:childTnLst>
                              <p:par>
                                <p:cTn id="77" presetID="16" presetClass="entr" presetSubtype="21" fill="hold"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barn(inVertical)">
                                      <p:cBhvr>
                                        <p:cTn id="79" dur="500"/>
                                        <p:tgtEl>
                                          <p:spTgt spid="28"/>
                                        </p:tgtEl>
                                      </p:cBhvr>
                                    </p:animEffect>
                                  </p:childTnLst>
                                </p:cTn>
                              </p:par>
                            </p:childTnLst>
                          </p:cTn>
                        </p:par>
                        <p:par>
                          <p:cTn id="80" fill="hold">
                            <p:stCondLst>
                              <p:cond delay="9000"/>
                            </p:stCondLst>
                            <p:childTnLst>
                              <p:par>
                                <p:cTn id="81" presetID="16" presetClass="entr" presetSubtype="21" fill="hold" grpId="0" nodeType="afterEffect">
                                  <p:stCondLst>
                                    <p:cond delay="0"/>
                                  </p:stCondLst>
                                  <p:childTnLst>
                                    <p:set>
                                      <p:cBhvr>
                                        <p:cTn id="82" dur="1" fill="hold">
                                          <p:stCondLst>
                                            <p:cond delay="0"/>
                                          </p:stCondLst>
                                        </p:cTn>
                                        <p:tgtEl>
                                          <p:spTgt spid="93"/>
                                        </p:tgtEl>
                                        <p:attrNameLst>
                                          <p:attrName>style.visibility</p:attrName>
                                        </p:attrNameLst>
                                      </p:cBhvr>
                                      <p:to>
                                        <p:strVal val="visible"/>
                                      </p:to>
                                    </p:set>
                                    <p:animEffect transition="in" filter="barn(inVertical)">
                                      <p:cBhvr>
                                        <p:cTn id="83" dur="500"/>
                                        <p:tgtEl>
                                          <p:spTgt spid="93"/>
                                        </p:tgtEl>
                                      </p:cBhvr>
                                    </p:animEffect>
                                  </p:childTnLst>
                                </p:cTn>
                              </p:par>
                            </p:childTnLst>
                          </p:cTn>
                        </p:par>
                        <p:par>
                          <p:cTn id="84" fill="hold">
                            <p:stCondLst>
                              <p:cond delay="9500"/>
                            </p:stCondLst>
                            <p:childTnLst>
                              <p:par>
                                <p:cTn id="85" presetID="12" presetClass="entr" presetSubtype="2" fill="hold" nodeType="afterEffect">
                                  <p:stCondLst>
                                    <p:cond delay="0"/>
                                  </p:stCondLst>
                                  <p:childTnLst>
                                    <p:set>
                                      <p:cBhvr>
                                        <p:cTn id="86" dur="1" fill="hold">
                                          <p:stCondLst>
                                            <p:cond delay="0"/>
                                          </p:stCondLst>
                                        </p:cTn>
                                        <p:tgtEl>
                                          <p:spTgt spid="49"/>
                                        </p:tgtEl>
                                        <p:attrNameLst>
                                          <p:attrName>style.visibility</p:attrName>
                                        </p:attrNameLst>
                                      </p:cBhvr>
                                      <p:to>
                                        <p:strVal val="visible"/>
                                      </p:to>
                                    </p:set>
                                    <p:anim calcmode="lin" valueType="num">
                                      <p:cBhvr additive="base">
                                        <p:cTn id="87" dur="500"/>
                                        <p:tgtEl>
                                          <p:spTgt spid="49"/>
                                        </p:tgtEl>
                                        <p:attrNameLst>
                                          <p:attrName>ppt_x</p:attrName>
                                        </p:attrNameLst>
                                      </p:cBhvr>
                                      <p:tavLst>
                                        <p:tav tm="0">
                                          <p:val>
                                            <p:strVal val="#ppt_x+#ppt_w*1.125000"/>
                                          </p:val>
                                        </p:tav>
                                        <p:tav tm="100000">
                                          <p:val>
                                            <p:strVal val="#ppt_x"/>
                                          </p:val>
                                        </p:tav>
                                      </p:tavLst>
                                    </p:anim>
                                    <p:animEffect transition="in" filter="wipe(left)">
                                      <p:cBhvr>
                                        <p:cTn id="88" dur="500"/>
                                        <p:tgtEl>
                                          <p:spTgt spid="49"/>
                                        </p:tgtEl>
                                      </p:cBhvr>
                                    </p:animEffect>
                                  </p:childTnLst>
                                </p:cTn>
                              </p:par>
                            </p:childTnLst>
                          </p:cTn>
                        </p:par>
                        <p:par>
                          <p:cTn id="89" fill="hold">
                            <p:stCondLst>
                              <p:cond delay="10000"/>
                            </p:stCondLst>
                            <p:childTnLst>
                              <p:par>
                                <p:cTn id="90" presetID="16" presetClass="entr" presetSubtype="21" fill="hold"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barn(inVertical)">
                                      <p:cBhvr>
                                        <p:cTn id="92" dur="500"/>
                                        <p:tgtEl>
                                          <p:spTgt spid="23"/>
                                        </p:tgtEl>
                                      </p:cBhvr>
                                    </p:animEffect>
                                  </p:childTnLst>
                                </p:cTn>
                              </p:par>
                            </p:childTnLst>
                          </p:cTn>
                        </p:par>
                        <p:par>
                          <p:cTn id="93" fill="hold">
                            <p:stCondLst>
                              <p:cond delay="10500"/>
                            </p:stCondLst>
                            <p:childTnLst>
                              <p:par>
                                <p:cTn id="94" presetID="16" presetClass="entr" presetSubtype="21" fill="hold" grpId="0" nodeType="afterEffect">
                                  <p:stCondLst>
                                    <p:cond delay="0"/>
                                  </p:stCondLst>
                                  <p:childTnLst>
                                    <p:set>
                                      <p:cBhvr>
                                        <p:cTn id="95" dur="1" fill="hold">
                                          <p:stCondLst>
                                            <p:cond delay="0"/>
                                          </p:stCondLst>
                                        </p:cTn>
                                        <p:tgtEl>
                                          <p:spTgt spid="114"/>
                                        </p:tgtEl>
                                        <p:attrNameLst>
                                          <p:attrName>style.visibility</p:attrName>
                                        </p:attrNameLst>
                                      </p:cBhvr>
                                      <p:to>
                                        <p:strVal val="visible"/>
                                      </p:to>
                                    </p:set>
                                    <p:animEffect transition="in" filter="barn(inVertical)">
                                      <p:cBhvr>
                                        <p:cTn id="96" dur="500"/>
                                        <p:tgtEl>
                                          <p:spTgt spid="114"/>
                                        </p:tgtEl>
                                      </p:cBhvr>
                                    </p:animEffect>
                                  </p:childTnLst>
                                </p:cTn>
                              </p:par>
                            </p:childTnLst>
                          </p:cTn>
                        </p:par>
                        <p:par>
                          <p:cTn id="97" fill="hold">
                            <p:stCondLst>
                              <p:cond delay="11000"/>
                            </p:stCondLst>
                            <p:childTnLst>
                              <p:par>
                                <p:cTn id="98" presetID="12" presetClass="entr" presetSubtype="2" fill="hold" nodeType="afterEffect">
                                  <p:stCondLst>
                                    <p:cond delay="0"/>
                                  </p:stCondLst>
                                  <p:childTnLst>
                                    <p:set>
                                      <p:cBhvr>
                                        <p:cTn id="99" dur="1" fill="hold">
                                          <p:stCondLst>
                                            <p:cond delay="0"/>
                                          </p:stCondLst>
                                        </p:cTn>
                                        <p:tgtEl>
                                          <p:spTgt spid="48"/>
                                        </p:tgtEl>
                                        <p:attrNameLst>
                                          <p:attrName>style.visibility</p:attrName>
                                        </p:attrNameLst>
                                      </p:cBhvr>
                                      <p:to>
                                        <p:strVal val="visible"/>
                                      </p:to>
                                    </p:set>
                                    <p:anim calcmode="lin" valueType="num">
                                      <p:cBhvr additive="base">
                                        <p:cTn id="100" dur="500"/>
                                        <p:tgtEl>
                                          <p:spTgt spid="48"/>
                                        </p:tgtEl>
                                        <p:attrNameLst>
                                          <p:attrName>ppt_x</p:attrName>
                                        </p:attrNameLst>
                                      </p:cBhvr>
                                      <p:tavLst>
                                        <p:tav tm="0">
                                          <p:val>
                                            <p:strVal val="#ppt_x+#ppt_w*1.125000"/>
                                          </p:val>
                                        </p:tav>
                                        <p:tav tm="100000">
                                          <p:val>
                                            <p:strVal val="#ppt_x"/>
                                          </p:val>
                                        </p:tav>
                                      </p:tavLst>
                                    </p:anim>
                                    <p:animEffect transition="in" filter="wipe(left)">
                                      <p:cBhvr>
                                        <p:cTn id="101" dur="500"/>
                                        <p:tgtEl>
                                          <p:spTgt spid="48"/>
                                        </p:tgtEl>
                                      </p:cBhvr>
                                    </p:animEffect>
                                  </p:childTnLst>
                                </p:cTn>
                              </p:par>
                            </p:childTnLst>
                          </p:cTn>
                        </p:par>
                        <p:par>
                          <p:cTn id="102" fill="hold">
                            <p:stCondLst>
                              <p:cond delay="11500"/>
                            </p:stCondLst>
                            <p:childTnLst>
                              <p:par>
                                <p:cTn id="103" presetID="16" presetClass="entr" presetSubtype="21" fill="hold" nodeType="after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barn(inVertical)">
                                      <p:cBhvr>
                                        <p:cTn id="10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24" grpId="0" animBg="1"/>
      <p:bldP spid="35" grpId="0" animBg="1"/>
      <p:bldP spid="93" grpId="0" animBg="1"/>
      <p:bldP spid="1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4810437" y="3903158"/>
            <a:ext cx="1472375" cy="1313797"/>
            <a:chOff x="4809807" y="3454023"/>
            <a:chExt cx="1472183" cy="1314101"/>
          </a:xfrm>
        </p:grpSpPr>
        <p:grpSp>
          <p:nvGrpSpPr>
            <p:cNvPr id="14" name="组合 13"/>
            <p:cNvGrpSpPr/>
            <p:nvPr/>
          </p:nvGrpSpPr>
          <p:grpSpPr>
            <a:xfrm>
              <a:off x="4809807" y="3454023"/>
              <a:ext cx="1472183" cy="1314101"/>
              <a:chOff x="3342359" y="1161598"/>
              <a:chExt cx="2123116" cy="1895135"/>
            </a:xfrm>
          </p:grpSpPr>
          <p:sp>
            <p:nvSpPr>
              <p:cNvPr id="15" name="任意多边形 14"/>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7" name="Freeform 5"/>
              <p:cNvSpPr>
                <a:spLocks/>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26" name="组合 25"/>
            <p:cNvGrpSpPr/>
            <p:nvPr/>
          </p:nvGrpSpPr>
          <p:grpSpPr>
            <a:xfrm>
              <a:off x="5324340" y="3872674"/>
              <a:ext cx="391456" cy="405434"/>
              <a:chOff x="9450388" y="2662238"/>
              <a:chExt cx="133350" cy="138112"/>
            </a:xfrm>
            <a:solidFill>
              <a:srgbClr val="FFB850"/>
            </a:solidFill>
          </p:grpSpPr>
          <p:sp>
            <p:nvSpPr>
              <p:cNvPr id="27" name="Rectangle 239"/>
              <p:cNvSpPr>
                <a:spLocks noChangeArrowheads="1"/>
              </p:cNvSpPr>
              <p:nvPr/>
            </p:nvSpPr>
            <p:spPr bwMode="auto">
              <a:xfrm>
                <a:off x="9450388" y="2778125"/>
                <a:ext cx="26988" cy="222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8" name="Rectangle 240"/>
              <p:cNvSpPr>
                <a:spLocks noChangeArrowheads="1"/>
              </p:cNvSpPr>
              <p:nvPr/>
            </p:nvSpPr>
            <p:spPr bwMode="auto">
              <a:xfrm>
                <a:off x="9488488" y="2751138"/>
                <a:ext cx="22225" cy="4921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9" name="Rectangle 241"/>
              <p:cNvSpPr>
                <a:spLocks noChangeArrowheads="1"/>
              </p:cNvSpPr>
              <p:nvPr/>
            </p:nvSpPr>
            <p:spPr bwMode="auto">
              <a:xfrm>
                <a:off x="9521825" y="2713038"/>
                <a:ext cx="23813" cy="8731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0"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1"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5" name="组合 54"/>
          <p:cNvGrpSpPr/>
          <p:nvPr/>
        </p:nvGrpSpPr>
        <p:grpSpPr>
          <a:xfrm>
            <a:off x="4810437" y="2547787"/>
            <a:ext cx="1472375" cy="1313797"/>
            <a:chOff x="4809807" y="2098338"/>
            <a:chExt cx="1472183" cy="1314101"/>
          </a:xfrm>
        </p:grpSpPr>
        <p:grpSp>
          <p:nvGrpSpPr>
            <p:cNvPr id="10" name="组合 9"/>
            <p:cNvGrpSpPr/>
            <p:nvPr/>
          </p:nvGrpSpPr>
          <p:grpSpPr>
            <a:xfrm>
              <a:off x="4809807" y="2098338"/>
              <a:ext cx="1472183" cy="1314101"/>
              <a:chOff x="3342359" y="1161598"/>
              <a:chExt cx="2123116" cy="1895135"/>
            </a:xfrm>
          </p:grpSpPr>
          <p:sp>
            <p:nvSpPr>
              <p:cNvPr id="11" name="任意多边形 10"/>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32" name="Group 4"/>
            <p:cNvGrpSpPr>
              <a:grpSpLocks noChangeAspect="1"/>
            </p:cNvGrpSpPr>
            <p:nvPr/>
          </p:nvGrpSpPr>
          <p:grpSpPr bwMode="auto">
            <a:xfrm>
              <a:off x="5291820" y="2555111"/>
              <a:ext cx="510888" cy="395046"/>
              <a:chOff x="3494" y="1896"/>
              <a:chExt cx="688" cy="532"/>
            </a:xfrm>
            <a:solidFill>
              <a:srgbClr val="C65885"/>
            </a:solidFill>
          </p:grpSpPr>
          <p:sp>
            <p:nvSpPr>
              <p:cNvPr id="33" name="Rectangle 5"/>
              <p:cNvSpPr>
                <a:spLocks noChangeArrowheads="1"/>
              </p:cNvSpPr>
              <p:nvPr/>
            </p:nvSpPr>
            <p:spPr bwMode="auto">
              <a:xfrm>
                <a:off x="4124" y="2007"/>
                <a:ext cx="58" cy="421"/>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4"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5" name="Rectangle 7"/>
              <p:cNvSpPr>
                <a:spLocks noChangeArrowheads="1"/>
              </p:cNvSpPr>
              <p:nvPr/>
            </p:nvSpPr>
            <p:spPr bwMode="auto">
              <a:xfrm>
                <a:off x="3494" y="2007"/>
                <a:ext cx="57" cy="421"/>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7" name="组合 56"/>
          <p:cNvGrpSpPr/>
          <p:nvPr/>
        </p:nvGrpSpPr>
        <p:grpSpPr>
          <a:xfrm>
            <a:off x="5986418" y="3228222"/>
            <a:ext cx="1472375" cy="1313797"/>
            <a:chOff x="5985636" y="2778930"/>
            <a:chExt cx="1472183" cy="1314101"/>
          </a:xfrm>
        </p:grpSpPr>
        <p:grpSp>
          <p:nvGrpSpPr>
            <p:cNvPr id="18" name="组合 17"/>
            <p:cNvGrpSpPr/>
            <p:nvPr/>
          </p:nvGrpSpPr>
          <p:grpSpPr>
            <a:xfrm>
              <a:off x="5985636" y="2778930"/>
              <a:ext cx="1472183" cy="1314101"/>
              <a:chOff x="3342359" y="1161598"/>
              <a:chExt cx="2123116" cy="1895135"/>
            </a:xfrm>
          </p:grpSpPr>
          <p:sp>
            <p:nvSpPr>
              <p:cNvPr id="19" name="任意多边形 18"/>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1"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36" name="组合 35"/>
            <p:cNvGrpSpPr/>
            <p:nvPr/>
          </p:nvGrpSpPr>
          <p:grpSpPr>
            <a:xfrm>
              <a:off x="6499590" y="3222679"/>
              <a:ext cx="457152" cy="458487"/>
              <a:chOff x="458010" y="4063526"/>
              <a:chExt cx="1087437" cy="1090612"/>
            </a:xfrm>
            <a:solidFill>
              <a:srgbClr val="1A9BA9"/>
            </a:solidFill>
          </p:grpSpPr>
          <p:sp>
            <p:nvSpPr>
              <p:cNvPr id="37"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8" name="Rectangle 12"/>
              <p:cNvSpPr>
                <a:spLocks noChangeArrowheads="1"/>
              </p:cNvSpPr>
              <p:nvPr/>
            </p:nvSpPr>
            <p:spPr bwMode="auto">
              <a:xfrm>
                <a:off x="682625" y="4338638"/>
                <a:ext cx="636587" cy="71437"/>
              </a:xfrm>
              <a:prstGeom prst="rect">
                <a:avLst/>
              </a:prstGeom>
              <a:solidFill>
                <a:srgbClr val="00B0F0"/>
              </a:solidFill>
              <a:ln w="9525">
                <a:noFill/>
                <a:miter lim="800000"/>
                <a:headEnd/>
                <a:tailEnd/>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9" name="Rectangle 13"/>
              <p:cNvSpPr>
                <a:spLocks noChangeArrowheads="1"/>
              </p:cNvSpPr>
              <p:nvPr/>
            </p:nvSpPr>
            <p:spPr bwMode="auto">
              <a:xfrm>
                <a:off x="682625" y="4562475"/>
                <a:ext cx="636587" cy="714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40" name="Rectangle 14"/>
              <p:cNvSpPr>
                <a:spLocks noChangeArrowheads="1"/>
              </p:cNvSpPr>
              <p:nvPr/>
            </p:nvSpPr>
            <p:spPr bwMode="auto">
              <a:xfrm>
                <a:off x="682625" y="4786313"/>
                <a:ext cx="382587" cy="714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2" name="组合 51"/>
          <p:cNvGrpSpPr/>
          <p:nvPr/>
        </p:nvGrpSpPr>
        <p:grpSpPr>
          <a:xfrm>
            <a:off x="5551143" y="1215688"/>
            <a:ext cx="1472375" cy="1313797"/>
            <a:chOff x="5550418" y="765931"/>
            <a:chExt cx="1472183" cy="1314101"/>
          </a:xfrm>
        </p:grpSpPr>
        <p:grpSp>
          <p:nvGrpSpPr>
            <p:cNvPr id="22" name="组合 21"/>
            <p:cNvGrpSpPr/>
            <p:nvPr/>
          </p:nvGrpSpPr>
          <p:grpSpPr>
            <a:xfrm>
              <a:off x="5550418" y="765931"/>
              <a:ext cx="1472183" cy="1314101"/>
              <a:chOff x="3342359" y="1161598"/>
              <a:chExt cx="2123116" cy="1895135"/>
            </a:xfrm>
          </p:grpSpPr>
          <p:sp>
            <p:nvSpPr>
              <p:cNvPr id="23" name="任意多边形 2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41" name="Group 17"/>
            <p:cNvGrpSpPr>
              <a:grpSpLocks noChangeAspect="1"/>
            </p:cNvGrpSpPr>
            <p:nvPr/>
          </p:nvGrpSpPr>
          <p:grpSpPr bwMode="auto">
            <a:xfrm>
              <a:off x="6087464" y="1170184"/>
              <a:ext cx="457188" cy="490764"/>
              <a:chOff x="231" y="1205"/>
              <a:chExt cx="640" cy="687"/>
            </a:xfrm>
            <a:solidFill>
              <a:srgbClr val="00AF92"/>
            </a:solidFill>
          </p:grpSpPr>
          <p:sp>
            <p:nvSpPr>
              <p:cNvPr id="4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4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9" name="组合 58"/>
          <p:cNvGrpSpPr/>
          <p:nvPr/>
        </p:nvGrpSpPr>
        <p:grpSpPr>
          <a:xfrm>
            <a:off x="4049798" y="5213592"/>
            <a:ext cx="1472375" cy="1313797"/>
            <a:chOff x="4049268" y="4764761"/>
            <a:chExt cx="1472183" cy="1314101"/>
          </a:xfrm>
        </p:grpSpPr>
        <p:grpSp>
          <p:nvGrpSpPr>
            <p:cNvPr id="2" name="组合 1"/>
            <p:cNvGrpSpPr/>
            <p:nvPr/>
          </p:nvGrpSpPr>
          <p:grpSpPr>
            <a:xfrm>
              <a:off x="4049268" y="4764761"/>
              <a:ext cx="1472183" cy="1314101"/>
              <a:chOff x="3342359" y="1161598"/>
              <a:chExt cx="2123116" cy="1895135"/>
            </a:xfrm>
          </p:grpSpPr>
          <p:sp>
            <p:nvSpPr>
              <p:cNvPr id="3" name="任意多边形 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44" name="组合 43"/>
            <p:cNvGrpSpPr/>
            <p:nvPr/>
          </p:nvGrpSpPr>
          <p:grpSpPr>
            <a:xfrm>
              <a:off x="4528052" y="5320727"/>
              <a:ext cx="514609" cy="202170"/>
              <a:chOff x="9374188" y="5727700"/>
              <a:chExt cx="133350" cy="52388"/>
            </a:xfrm>
            <a:solidFill>
              <a:srgbClr val="663A77"/>
            </a:solidFill>
          </p:grpSpPr>
          <p:sp>
            <p:nvSpPr>
              <p:cNvPr id="45" name="Freeform 276"/>
              <p:cNvSpPr>
                <a:spLocks/>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46" name="Freeform 277"/>
              <p:cNvSpPr>
                <a:spLocks/>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0" name="组合 49"/>
          <p:cNvGrpSpPr/>
          <p:nvPr/>
        </p:nvGrpSpPr>
        <p:grpSpPr>
          <a:xfrm>
            <a:off x="3640166" y="1859836"/>
            <a:ext cx="1472375" cy="1313797"/>
            <a:chOff x="3639690" y="1410229"/>
            <a:chExt cx="1472183" cy="1314101"/>
          </a:xfrm>
        </p:grpSpPr>
        <p:grpSp>
          <p:nvGrpSpPr>
            <p:cNvPr id="6" name="组合 5"/>
            <p:cNvGrpSpPr/>
            <p:nvPr/>
          </p:nvGrpSpPr>
          <p:grpSpPr>
            <a:xfrm>
              <a:off x="3639690" y="1410229"/>
              <a:ext cx="1472183" cy="1314101"/>
              <a:chOff x="3342359" y="1161598"/>
              <a:chExt cx="2123116" cy="1895135"/>
            </a:xfrm>
          </p:grpSpPr>
          <p:sp>
            <p:nvSpPr>
              <p:cNvPr id="7" name="任意多边形 6"/>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sp>
          <p:nvSpPr>
            <p:cNvPr id="47"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81" name="组合 80"/>
          <p:cNvGrpSpPr/>
          <p:nvPr/>
        </p:nvGrpSpPr>
        <p:grpSpPr>
          <a:xfrm>
            <a:off x="2137463" y="2484953"/>
            <a:ext cx="1364843" cy="539372"/>
            <a:chOff x="2137185" y="2035489"/>
            <a:chExt cx="1364664" cy="539497"/>
          </a:xfrm>
        </p:grpSpPr>
        <p:sp>
          <p:nvSpPr>
            <p:cNvPr id="48" name="任意多边形 47"/>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1" name="椭圆 50"/>
            <p:cNvSpPr/>
            <p:nvPr/>
          </p:nvSpPr>
          <p:spPr>
            <a:xfrm>
              <a:off x="3400573" y="2035489"/>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80" name="组合 79"/>
          <p:cNvGrpSpPr/>
          <p:nvPr/>
        </p:nvGrpSpPr>
        <p:grpSpPr>
          <a:xfrm>
            <a:off x="2131555" y="4510689"/>
            <a:ext cx="2527508" cy="539372"/>
            <a:chOff x="2131277" y="4061694"/>
            <a:chExt cx="2527179" cy="539497"/>
          </a:xfrm>
        </p:grpSpPr>
        <p:sp>
          <p:nvSpPr>
            <p:cNvPr id="53" name="任意多边形 52"/>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6" name="椭圆 55"/>
            <p:cNvSpPr/>
            <p:nvPr/>
          </p:nvSpPr>
          <p:spPr>
            <a:xfrm>
              <a:off x="4557180" y="4061694"/>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82" name="组合 81"/>
          <p:cNvGrpSpPr/>
          <p:nvPr/>
        </p:nvGrpSpPr>
        <p:grpSpPr>
          <a:xfrm>
            <a:off x="7260586" y="1489059"/>
            <a:ext cx="1334463" cy="325464"/>
            <a:chOff x="7259641" y="1039365"/>
            <a:chExt cx="1334288" cy="325539"/>
          </a:xfrm>
        </p:grpSpPr>
        <p:sp>
          <p:nvSpPr>
            <p:cNvPr id="75" name="任意多边形 74"/>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8" name="椭圆 77"/>
            <p:cNvSpPr/>
            <p:nvPr/>
          </p:nvSpPr>
          <p:spPr>
            <a:xfrm flipH="1">
              <a:off x="7259641" y="1039365"/>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83" name="组合 82"/>
          <p:cNvGrpSpPr/>
          <p:nvPr/>
        </p:nvGrpSpPr>
        <p:grpSpPr>
          <a:xfrm>
            <a:off x="6494122" y="2905579"/>
            <a:ext cx="2104263" cy="207839"/>
            <a:chOff x="6493275" y="2456214"/>
            <a:chExt cx="2103989" cy="207886"/>
          </a:xfrm>
        </p:grpSpPr>
        <p:sp>
          <p:nvSpPr>
            <p:cNvPr id="71" name="任意多边形 70"/>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4" name="椭圆 73"/>
            <p:cNvSpPr/>
            <p:nvPr/>
          </p:nvSpPr>
          <p:spPr>
            <a:xfrm flipH="1">
              <a:off x="6493275" y="2456214"/>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79" name="组合 78"/>
          <p:cNvGrpSpPr/>
          <p:nvPr/>
        </p:nvGrpSpPr>
        <p:grpSpPr>
          <a:xfrm>
            <a:off x="5632624" y="5453842"/>
            <a:ext cx="2962424" cy="348623"/>
            <a:chOff x="5631891" y="5005066"/>
            <a:chExt cx="2962038" cy="348704"/>
          </a:xfrm>
        </p:grpSpPr>
        <p:sp>
          <p:nvSpPr>
            <p:cNvPr id="69" name="任意多边形 68"/>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0" name="椭圆 69"/>
            <p:cNvSpPr/>
            <p:nvPr/>
          </p:nvSpPr>
          <p:spPr>
            <a:xfrm flipH="1">
              <a:off x="5631891" y="5005066"/>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84" name="组合 83"/>
          <p:cNvGrpSpPr/>
          <p:nvPr/>
        </p:nvGrpSpPr>
        <p:grpSpPr>
          <a:xfrm>
            <a:off x="7446533" y="4256425"/>
            <a:ext cx="1148515" cy="240455"/>
            <a:chOff x="7445563" y="3807371"/>
            <a:chExt cx="1148366" cy="240510"/>
          </a:xfrm>
        </p:grpSpPr>
        <p:sp>
          <p:nvSpPr>
            <p:cNvPr id="62" name="任意多边形 61"/>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65" name="椭圆 64"/>
            <p:cNvSpPr/>
            <p:nvPr/>
          </p:nvSpPr>
          <p:spPr>
            <a:xfrm flipH="1">
              <a:off x="7445563" y="3807371"/>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60" name="组合 59"/>
          <p:cNvGrpSpPr/>
          <p:nvPr/>
        </p:nvGrpSpPr>
        <p:grpSpPr>
          <a:xfrm>
            <a:off x="1922538" y="3078938"/>
            <a:ext cx="2084959" cy="818042"/>
            <a:chOff x="1922286" y="2574951"/>
            <a:chExt cx="2084688" cy="818232"/>
          </a:xfrm>
        </p:grpSpPr>
        <p:sp>
          <p:nvSpPr>
            <p:cNvPr id="49" name="文本框 126"/>
            <p:cNvSpPr txBox="1"/>
            <p:nvPr/>
          </p:nvSpPr>
          <p:spPr>
            <a:xfrm>
              <a:off x="1922286" y="2574951"/>
              <a:ext cx="1645308"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5" name="文本框 113"/>
            <p:cNvSpPr txBox="1"/>
            <p:nvPr/>
          </p:nvSpPr>
          <p:spPr>
            <a:xfrm>
              <a:off x="1939506" y="2839056"/>
              <a:ext cx="2067468" cy="554127"/>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1" name="组合 60"/>
          <p:cNvGrpSpPr/>
          <p:nvPr/>
        </p:nvGrpSpPr>
        <p:grpSpPr>
          <a:xfrm>
            <a:off x="1909836" y="5085553"/>
            <a:ext cx="2076893" cy="841857"/>
            <a:chOff x="1909586" y="4582028"/>
            <a:chExt cx="2076623" cy="842051"/>
          </a:xfrm>
        </p:grpSpPr>
        <p:sp>
          <p:nvSpPr>
            <p:cNvPr id="54" name="文本框 131"/>
            <p:cNvSpPr txBox="1"/>
            <p:nvPr/>
          </p:nvSpPr>
          <p:spPr>
            <a:xfrm>
              <a:off x="1909586" y="4582028"/>
              <a:ext cx="1645308"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6" name="文本框 113"/>
            <p:cNvSpPr txBox="1"/>
            <p:nvPr/>
          </p:nvSpPr>
          <p:spPr>
            <a:xfrm>
              <a:off x="1918742" y="4869954"/>
              <a:ext cx="2067467" cy="554125"/>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3" name="组合 72"/>
          <p:cNvGrpSpPr/>
          <p:nvPr/>
        </p:nvGrpSpPr>
        <p:grpSpPr>
          <a:xfrm>
            <a:off x="8061235" y="1917829"/>
            <a:ext cx="2067736" cy="802561"/>
            <a:chOff x="8060187" y="1413570"/>
            <a:chExt cx="2067467" cy="802746"/>
          </a:xfrm>
        </p:grpSpPr>
        <p:sp>
          <p:nvSpPr>
            <p:cNvPr id="76" name="文本框 138"/>
            <p:cNvSpPr txBox="1"/>
            <p:nvPr/>
          </p:nvSpPr>
          <p:spPr>
            <a:xfrm>
              <a:off x="8068381" y="1413570"/>
              <a:ext cx="1645309"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7" name="文本框 113"/>
            <p:cNvSpPr txBox="1"/>
            <p:nvPr/>
          </p:nvSpPr>
          <p:spPr>
            <a:xfrm>
              <a:off x="8060187" y="1662190"/>
              <a:ext cx="2067467" cy="554126"/>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8" name="组合 67"/>
          <p:cNvGrpSpPr/>
          <p:nvPr/>
        </p:nvGrpSpPr>
        <p:grpSpPr>
          <a:xfrm>
            <a:off x="8009779" y="3193932"/>
            <a:ext cx="2098427" cy="789712"/>
            <a:chOff x="8008735" y="2689969"/>
            <a:chExt cx="2098154" cy="789894"/>
          </a:xfrm>
        </p:grpSpPr>
        <p:sp>
          <p:nvSpPr>
            <p:cNvPr id="72" name="文本框 145"/>
            <p:cNvSpPr txBox="1"/>
            <p:nvPr/>
          </p:nvSpPr>
          <p:spPr>
            <a:xfrm>
              <a:off x="8008735" y="2689969"/>
              <a:ext cx="1645308"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8" name="文本框 113"/>
            <p:cNvSpPr txBox="1"/>
            <p:nvPr/>
          </p:nvSpPr>
          <p:spPr>
            <a:xfrm>
              <a:off x="8039422" y="2925738"/>
              <a:ext cx="2067467" cy="554125"/>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7" name="组合 66"/>
          <p:cNvGrpSpPr/>
          <p:nvPr/>
        </p:nvGrpSpPr>
        <p:grpSpPr>
          <a:xfrm>
            <a:off x="8057686" y="4561767"/>
            <a:ext cx="2071285" cy="789712"/>
            <a:chOff x="8056638" y="4058121"/>
            <a:chExt cx="2071016" cy="789894"/>
          </a:xfrm>
        </p:grpSpPr>
        <p:sp>
          <p:nvSpPr>
            <p:cNvPr id="63" name="文本框 162"/>
            <p:cNvSpPr txBox="1"/>
            <p:nvPr/>
          </p:nvSpPr>
          <p:spPr>
            <a:xfrm>
              <a:off x="8056638" y="4058121"/>
              <a:ext cx="1645307"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9" name="文本框 113"/>
            <p:cNvSpPr txBox="1"/>
            <p:nvPr/>
          </p:nvSpPr>
          <p:spPr>
            <a:xfrm>
              <a:off x="8060187" y="4293890"/>
              <a:ext cx="2067467" cy="554125"/>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4" name="组合 63"/>
          <p:cNvGrpSpPr/>
          <p:nvPr/>
        </p:nvGrpSpPr>
        <p:grpSpPr>
          <a:xfrm>
            <a:off x="8037133" y="5830827"/>
            <a:ext cx="2071073" cy="783911"/>
            <a:chOff x="8036086" y="5327472"/>
            <a:chExt cx="2070803" cy="784092"/>
          </a:xfrm>
        </p:grpSpPr>
        <p:sp>
          <p:nvSpPr>
            <p:cNvPr id="66" name="文本框 152"/>
            <p:cNvSpPr txBox="1"/>
            <p:nvPr/>
          </p:nvSpPr>
          <p:spPr>
            <a:xfrm>
              <a:off x="8036086" y="5327472"/>
              <a:ext cx="1645308"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90" name="文本框 113"/>
            <p:cNvSpPr txBox="1"/>
            <p:nvPr/>
          </p:nvSpPr>
          <p:spPr>
            <a:xfrm>
              <a:off x="8039422" y="5557438"/>
              <a:ext cx="2067467" cy="554126"/>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267546711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750"/>
                                        <p:tgtEl>
                                          <p:spTgt spid="58"/>
                                        </p:tgtEl>
                                      </p:cBhvr>
                                    </p:animEffect>
                                  </p:childTnLst>
                                </p:cTn>
                              </p:par>
                              <p:par>
                                <p:cTn id="8" presetID="10" presetClass="entr" presetSubtype="0" fill="hold" nodeType="withEffect">
                                  <p:stCondLst>
                                    <p:cond delay="25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750"/>
                                        <p:tgtEl>
                                          <p:spTgt spid="55"/>
                                        </p:tgtEl>
                                      </p:cBhvr>
                                    </p:animEffect>
                                  </p:childTnLst>
                                </p:cTn>
                              </p:par>
                              <p:par>
                                <p:cTn id="11" presetID="10" presetClass="entr" presetSubtype="0" fill="hold" nodeType="withEffect">
                                  <p:stCondLst>
                                    <p:cond delay="50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750"/>
                                        <p:tgtEl>
                                          <p:spTgt spid="57"/>
                                        </p:tgtEl>
                                      </p:cBhvr>
                                    </p:animEffect>
                                  </p:childTnLst>
                                </p:cTn>
                              </p:par>
                              <p:par>
                                <p:cTn id="14" presetID="10" presetClass="entr" presetSubtype="0" fill="hold" nodeType="withEffect">
                                  <p:stCondLst>
                                    <p:cond delay="75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750"/>
                                        <p:tgtEl>
                                          <p:spTgt spid="52"/>
                                        </p:tgtEl>
                                      </p:cBhvr>
                                    </p:animEffect>
                                  </p:childTnLst>
                                </p:cTn>
                              </p:par>
                              <p:par>
                                <p:cTn id="17" presetID="10" presetClass="entr" presetSubtype="0" fill="hold" nodeType="withEffect">
                                  <p:stCondLst>
                                    <p:cond delay="100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750"/>
                                        <p:tgtEl>
                                          <p:spTgt spid="59"/>
                                        </p:tgtEl>
                                      </p:cBhvr>
                                    </p:animEffect>
                                  </p:childTnLst>
                                </p:cTn>
                              </p:par>
                              <p:par>
                                <p:cTn id="20" presetID="10" presetClass="entr" presetSubtype="0" fill="hold" nodeType="withEffect">
                                  <p:stCondLst>
                                    <p:cond delay="125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750"/>
                                        <p:tgtEl>
                                          <p:spTgt spid="50"/>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wipe(right)">
                                      <p:cBhvr>
                                        <p:cTn id="26" dur="500"/>
                                        <p:tgtEl>
                                          <p:spTgt spid="81"/>
                                        </p:tgtEl>
                                      </p:cBhvr>
                                    </p:animEffect>
                                  </p:childTnLst>
                                </p:cTn>
                              </p:par>
                              <p:par>
                                <p:cTn id="27" presetID="22" presetClass="entr" presetSubtype="2" fill="hold" nodeType="with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wipe(right)">
                                      <p:cBhvr>
                                        <p:cTn id="29" dur="500"/>
                                        <p:tgtEl>
                                          <p:spTgt spid="80"/>
                                        </p:tgtEl>
                                      </p:cBhvr>
                                    </p:animEffect>
                                  </p:childTnLst>
                                </p:cTn>
                              </p:par>
                              <p:par>
                                <p:cTn id="30" presetID="22" presetClass="entr" presetSubtype="8"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wipe(left)">
                                      <p:cBhvr>
                                        <p:cTn id="32" dur="500"/>
                                        <p:tgtEl>
                                          <p:spTgt spid="83"/>
                                        </p:tgtEl>
                                      </p:cBhvr>
                                    </p:animEffect>
                                  </p:childTnLst>
                                </p:cTn>
                              </p:par>
                              <p:par>
                                <p:cTn id="33" presetID="22" presetClass="entr" presetSubtype="8" fill="hold" nodeType="with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wipe(left)">
                                      <p:cBhvr>
                                        <p:cTn id="35" dur="500"/>
                                        <p:tgtEl>
                                          <p:spTgt spid="82"/>
                                        </p:tgtEl>
                                      </p:cBhvr>
                                    </p:animEffect>
                                  </p:childTnLst>
                                </p:cTn>
                              </p:par>
                              <p:par>
                                <p:cTn id="36" presetID="22" presetClass="entr" presetSubtype="8" fill="hold" nodeType="with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left)">
                                      <p:cBhvr>
                                        <p:cTn id="38" dur="500"/>
                                        <p:tgtEl>
                                          <p:spTgt spid="84"/>
                                        </p:tgtEl>
                                      </p:cBhvr>
                                    </p:animEffect>
                                  </p:childTnLst>
                                </p:cTn>
                              </p:par>
                              <p:par>
                                <p:cTn id="39" presetID="22" presetClass="entr" presetSubtype="8" fill="hold"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2500"/>
                            </p:stCondLst>
                            <p:childTnLst>
                              <p:par>
                                <p:cTn id="43" presetID="14" presetClass="entr" presetSubtype="5" fill="hold" nodeType="after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randombar(vertical)">
                                      <p:cBhvr>
                                        <p:cTn id="45" dur="500"/>
                                        <p:tgtEl>
                                          <p:spTgt spid="73"/>
                                        </p:tgtEl>
                                      </p:cBhvr>
                                    </p:animEffect>
                                  </p:childTnLst>
                                </p:cTn>
                              </p:par>
                              <p:par>
                                <p:cTn id="46" presetID="14" presetClass="entr" presetSubtype="5" fill="hold"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randombar(vertical)">
                                      <p:cBhvr>
                                        <p:cTn id="48" dur="500"/>
                                        <p:tgtEl>
                                          <p:spTgt spid="60"/>
                                        </p:tgtEl>
                                      </p:cBhvr>
                                    </p:animEffect>
                                  </p:childTnLst>
                                </p:cTn>
                              </p:par>
                              <p:par>
                                <p:cTn id="49" presetID="14" presetClass="entr" presetSubtype="5" fill="hold" nodeType="with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randombar(vertical)">
                                      <p:cBhvr>
                                        <p:cTn id="51" dur="500"/>
                                        <p:tgtEl>
                                          <p:spTgt spid="61"/>
                                        </p:tgtEl>
                                      </p:cBhvr>
                                    </p:animEffect>
                                  </p:childTnLst>
                                </p:cTn>
                              </p:par>
                              <p:par>
                                <p:cTn id="52" presetID="14" presetClass="entr" presetSubtype="5" fill="hold" nodeType="with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randombar(vertical)">
                                      <p:cBhvr>
                                        <p:cTn id="54" dur="500"/>
                                        <p:tgtEl>
                                          <p:spTgt spid="68"/>
                                        </p:tgtEl>
                                      </p:cBhvr>
                                    </p:animEffect>
                                  </p:childTnLst>
                                </p:cTn>
                              </p:par>
                              <p:par>
                                <p:cTn id="55" presetID="14" presetClass="entr" presetSubtype="5" fill="hold"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randombar(vertical)">
                                      <p:cBhvr>
                                        <p:cTn id="57" dur="500"/>
                                        <p:tgtEl>
                                          <p:spTgt spid="67"/>
                                        </p:tgtEl>
                                      </p:cBhvr>
                                    </p:animEffect>
                                  </p:childTnLst>
                                </p:cTn>
                              </p:par>
                              <p:par>
                                <p:cTn id="58" presetID="14" presetClass="entr" presetSubtype="5"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randombar(vertical)">
                                      <p:cBhvr>
                                        <p:cTn id="6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32"/>
          <p:cNvGrpSpPr>
            <a:grpSpLocks/>
          </p:cNvGrpSpPr>
          <p:nvPr/>
        </p:nvGrpSpPr>
        <p:grpSpPr bwMode="auto">
          <a:xfrm>
            <a:off x="-144692" y="3341588"/>
            <a:ext cx="3956811" cy="675216"/>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51" name="椭圆 35"/>
          <p:cNvSpPr>
            <a:spLocks noChangeArrowheads="1"/>
          </p:cNvSpPr>
          <p:nvPr/>
        </p:nvSpPr>
        <p:spPr bwMode="auto">
          <a:xfrm>
            <a:off x="1813984" y="1588988"/>
            <a:ext cx="1413933" cy="1413933"/>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defRPr/>
            </a:pPr>
            <a:endParaRPr lang="zh-CN" altLang="zh-CN" sz="2400">
              <a:solidFill>
                <a:prstClr val="white"/>
              </a:solidFill>
              <a:latin typeface="宋体" pitchFamily="2" charset="-122"/>
              <a:ea typeface="宋体" panose="02010600030101010101" pitchFamily="2" charset="-122"/>
              <a:sym typeface="宋体" pitchFamily="2" charset="-122"/>
            </a:endParaRPr>
          </a:p>
        </p:txBody>
      </p:sp>
      <p:grpSp>
        <p:nvGrpSpPr>
          <p:cNvPr id="52" name="组合 36"/>
          <p:cNvGrpSpPr>
            <a:grpSpLocks/>
          </p:cNvGrpSpPr>
          <p:nvPr/>
        </p:nvGrpSpPr>
        <p:grpSpPr bwMode="auto">
          <a:xfrm flipV="1">
            <a:off x="3657601" y="3441072"/>
            <a:ext cx="2580217" cy="675217"/>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55" name="椭圆 39"/>
          <p:cNvSpPr>
            <a:spLocks noChangeArrowheads="1"/>
          </p:cNvSpPr>
          <p:nvPr/>
        </p:nvSpPr>
        <p:spPr bwMode="auto">
          <a:xfrm>
            <a:off x="4326467" y="4347004"/>
            <a:ext cx="1413933" cy="141393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defRPr/>
            </a:pPr>
            <a:endParaRPr lang="zh-CN" altLang="zh-CN" sz="2400">
              <a:solidFill>
                <a:prstClr val="white"/>
              </a:solidFill>
              <a:latin typeface="宋体" pitchFamily="2" charset="-122"/>
              <a:ea typeface="宋体" panose="02010600030101010101" pitchFamily="2" charset="-122"/>
              <a:sym typeface="宋体" pitchFamily="2" charset="-122"/>
            </a:endParaRPr>
          </a:p>
        </p:txBody>
      </p:sp>
      <p:grpSp>
        <p:nvGrpSpPr>
          <p:cNvPr id="56" name="组合 40"/>
          <p:cNvGrpSpPr>
            <a:grpSpLocks/>
          </p:cNvGrpSpPr>
          <p:nvPr/>
        </p:nvGrpSpPr>
        <p:grpSpPr bwMode="auto">
          <a:xfrm>
            <a:off x="6087534" y="3341588"/>
            <a:ext cx="2582333" cy="675216"/>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59" name="椭圆 43"/>
          <p:cNvSpPr>
            <a:spLocks noChangeArrowheads="1"/>
          </p:cNvSpPr>
          <p:nvPr/>
        </p:nvSpPr>
        <p:spPr bwMode="auto">
          <a:xfrm>
            <a:off x="6671734" y="1588988"/>
            <a:ext cx="1413933" cy="1413933"/>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defRPr/>
            </a:pPr>
            <a:endParaRPr lang="zh-CN" altLang="zh-CN" sz="2400">
              <a:solidFill>
                <a:prstClr val="white"/>
              </a:solidFill>
              <a:latin typeface="宋体" pitchFamily="2" charset="-122"/>
              <a:ea typeface="宋体" panose="02010600030101010101" pitchFamily="2" charset="-122"/>
              <a:sym typeface="宋体" pitchFamily="2" charset="-122"/>
            </a:endParaRPr>
          </a:p>
        </p:txBody>
      </p:sp>
      <p:sp>
        <p:nvSpPr>
          <p:cNvPr id="60" name="椭圆 45"/>
          <p:cNvSpPr>
            <a:spLocks noChangeArrowheads="1"/>
          </p:cNvSpPr>
          <p:nvPr/>
        </p:nvSpPr>
        <p:spPr bwMode="auto">
          <a:xfrm>
            <a:off x="9097434" y="4347004"/>
            <a:ext cx="1413933" cy="141393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defRPr/>
            </a:pPr>
            <a:endParaRPr lang="zh-CN" altLang="zh-CN" sz="2400">
              <a:solidFill>
                <a:prstClr val="white"/>
              </a:solidFill>
              <a:latin typeface="宋体" pitchFamily="2" charset="-122"/>
              <a:ea typeface="宋体" panose="02010600030101010101" pitchFamily="2" charset="-122"/>
              <a:sym typeface="宋体" pitchFamily="2" charset="-122"/>
            </a:endParaRPr>
          </a:p>
        </p:txBody>
      </p:sp>
      <p:sp>
        <p:nvSpPr>
          <p:cNvPr id="61" name="TextBox 46"/>
          <p:cNvSpPr>
            <a:spLocks noChangeArrowheads="1"/>
          </p:cNvSpPr>
          <p:nvPr/>
        </p:nvSpPr>
        <p:spPr bwMode="auto">
          <a:xfrm>
            <a:off x="1589617" y="4808438"/>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defRPr/>
            </a:pP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725085" y="44189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725085"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sp>
        <p:nvSpPr>
          <p:cNvPr id="64" name="TextBox 51"/>
          <p:cNvSpPr>
            <a:spLocks noChangeArrowheads="1"/>
          </p:cNvSpPr>
          <p:nvPr/>
        </p:nvSpPr>
        <p:spPr bwMode="auto">
          <a:xfrm>
            <a:off x="4150785"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6688667" y="3606171"/>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8513233" y="3441069"/>
            <a:ext cx="3823460" cy="675219"/>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69" name="TextBox 56"/>
          <p:cNvSpPr>
            <a:spLocks noChangeArrowheads="1"/>
          </p:cNvSpPr>
          <p:nvPr/>
        </p:nvSpPr>
        <p:spPr bwMode="auto">
          <a:xfrm>
            <a:off x="8919633" y="3606171"/>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4102100" y="184298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defRPr/>
            </a:pP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4237567" y="1451405"/>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2" name="TextBox 59"/>
          <p:cNvSpPr>
            <a:spLocks noChangeArrowheads="1"/>
          </p:cNvSpPr>
          <p:nvPr/>
        </p:nvSpPr>
        <p:spPr bwMode="auto">
          <a:xfrm>
            <a:off x="6447367" y="4825371"/>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defRPr/>
            </a:pP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6580718" y="4433789"/>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8786284" y="184298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defRPr/>
            </a:pP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8919633" y="1451405"/>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2146301" y="1967871"/>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
        <p:nvSpPr>
          <p:cNvPr id="77" name="TextBox 68"/>
          <p:cNvSpPr>
            <a:spLocks noChangeArrowheads="1"/>
          </p:cNvSpPr>
          <p:nvPr/>
        </p:nvSpPr>
        <p:spPr bwMode="auto">
          <a:xfrm>
            <a:off x="7004051" y="1967871"/>
            <a:ext cx="747183"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4658785" y="472588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9429751" y="472588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11499306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grpSp>
        <p:nvGrpSpPr>
          <p:cNvPr id="15" name="组合 14"/>
          <p:cNvGrpSpPr/>
          <p:nvPr/>
        </p:nvGrpSpPr>
        <p:grpSpPr>
          <a:xfrm>
            <a:off x="5099550" y="1501392"/>
            <a:ext cx="1856104" cy="1855430"/>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2"/>
            <p:cNvSpPr txBox="1"/>
            <p:nvPr/>
          </p:nvSpPr>
          <p:spPr>
            <a:xfrm>
              <a:off x="5076932" y="1815189"/>
              <a:ext cx="615736" cy="477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03</a:t>
              </a:r>
              <a:endParaRPr kumimoji="0" lang="zh-CN" altLang="en-US"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sp>
        <p:nvSpPr>
          <p:cNvPr id="35" name="五边形 34"/>
          <p:cNvSpPr/>
          <p:nvPr/>
        </p:nvSpPr>
        <p:spPr bwMode="auto">
          <a:xfrm>
            <a:off x="2961183" y="3753754"/>
            <a:ext cx="6667869" cy="914800"/>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3200" b="1" dirty="0">
                <a:solidFill>
                  <a:srgbClr val="F8F8F8"/>
                </a:solidFill>
                <a:latin typeface="Arial" pitchFamily="34" charset="0"/>
                <a:ea typeface="微软雅黑" pitchFamily="34" charset="-122"/>
              </a:rPr>
              <a:t>第三部分：单击此处添加标题文字</a:t>
            </a:r>
          </a:p>
        </p:txBody>
      </p:sp>
    </p:spTree>
    <p:extLst>
      <p:ext uri="{BB962C8B-B14F-4D97-AF65-F5344CB8AC3E}">
        <p14:creationId xmlns:p14="http://schemas.microsoft.com/office/powerpoint/2010/main" val="16121520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783915" y="1930464"/>
            <a:ext cx="1677380" cy="515317"/>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endParaRPr lang="zh-CN" altLang="en-US" sz="1867"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965676" y="2012701"/>
            <a:ext cx="1408616"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defTabSz="914377">
              <a:defRPr/>
            </a:pPr>
            <a:r>
              <a:rPr lang="zh-CN" altLang="en-US" sz="1600" dirty="0">
                <a:latin typeface="Calibri" panose="020F0502020204030204"/>
              </a:rPr>
              <a:t>添加标题</a:t>
            </a:r>
          </a:p>
        </p:txBody>
      </p:sp>
      <p:sp>
        <p:nvSpPr>
          <p:cNvPr id="28" name="五边形 27"/>
          <p:cNvSpPr/>
          <p:nvPr/>
        </p:nvSpPr>
        <p:spPr bwMode="auto">
          <a:xfrm>
            <a:off x="2783914" y="3517434"/>
            <a:ext cx="1677381" cy="515317"/>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endParaRPr lang="zh-CN" altLang="en-US" sz="1867"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973238" y="3619036"/>
            <a:ext cx="1401052"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defTabSz="914377">
              <a:defRPr/>
            </a:pPr>
            <a:r>
              <a:rPr lang="zh-CN" altLang="en-US" sz="1600" dirty="0">
                <a:latin typeface="Calibri" panose="020F0502020204030204"/>
              </a:rPr>
              <a:t>添加标题</a:t>
            </a:r>
          </a:p>
        </p:txBody>
      </p:sp>
      <p:sp>
        <p:nvSpPr>
          <p:cNvPr id="30" name="五边形 29"/>
          <p:cNvSpPr/>
          <p:nvPr/>
        </p:nvSpPr>
        <p:spPr bwMode="auto">
          <a:xfrm>
            <a:off x="2783914" y="5180008"/>
            <a:ext cx="1677381" cy="515317"/>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endParaRPr lang="zh-CN" altLang="en-US" sz="1867"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973238" y="5263349"/>
            <a:ext cx="1401052"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defTabSz="914377">
              <a:defRPr/>
            </a:pPr>
            <a:r>
              <a:rPr lang="zh-CN" altLang="en-US" sz="1600" dirty="0">
                <a:latin typeface="Calibri" panose="020F0502020204030204"/>
              </a:rPr>
              <a:t>添加标题</a:t>
            </a:r>
          </a:p>
        </p:txBody>
      </p:sp>
      <p:sp>
        <p:nvSpPr>
          <p:cNvPr id="32" name="任意多边形 31"/>
          <p:cNvSpPr/>
          <p:nvPr/>
        </p:nvSpPr>
        <p:spPr bwMode="auto">
          <a:xfrm>
            <a:off x="1621071" y="2172282"/>
            <a:ext cx="1140927" cy="1606332"/>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sp3d/>
          </a:bodyPr>
          <a:lstStyle/>
          <a:p>
            <a:pPr algn="ctr" defTabSz="914377" eaLnBrk="0" fontAlgn="ctr" hangingPunct="0">
              <a:buClr>
                <a:srgbClr val="FF0000"/>
              </a:buClr>
              <a:buSzPct val="70000"/>
              <a:defRPr/>
            </a:pPr>
            <a:endParaRPr lang="zh-CN" altLang="en-US" sz="1467" b="1" dirty="0">
              <a:solidFill>
                <a:prstClr val="white"/>
              </a:solidFill>
              <a:latin typeface="微软雅黑" pitchFamily="34" charset="-122"/>
              <a:ea typeface="微软雅黑" pitchFamily="34" charset="-122"/>
            </a:endParaRPr>
          </a:p>
        </p:txBody>
      </p:sp>
      <p:sp>
        <p:nvSpPr>
          <p:cNvPr id="33" name="任意多边形 32"/>
          <p:cNvSpPr/>
          <p:nvPr/>
        </p:nvSpPr>
        <p:spPr bwMode="auto">
          <a:xfrm flipV="1">
            <a:off x="1621074" y="3801216"/>
            <a:ext cx="1140927" cy="1636451"/>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sp3d/>
          </a:bodyPr>
          <a:lstStyle/>
          <a:p>
            <a:pPr algn="ctr" defTabSz="914377" eaLnBrk="0" fontAlgn="ctr" hangingPunct="0">
              <a:buClr>
                <a:srgbClr val="FF0000"/>
              </a:buClr>
              <a:buSzPct val="70000"/>
              <a:defRPr/>
            </a:pPr>
            <a:endParaRPr lang="zh-CN" altLang="en-US" sz="1467" b="1" dirty="0">
              <a:solidFill>
                <a:prstClr val="white"/>
              </a:solidFill>
              <a:latin typeface="微软雅黑" pitchFamily="34" charset="-122"/>
              <a:ea typeface="微软雅黑" pitchFamily="34" charset="-122"/>
            </a:endParaRPr>
          </a:p>
        </p:txBody>
      </p:sp>
      <p:cxnSp>
        <p:nvCxnSpPr>
          <p:cNvPr id="34" name="直接连接符 33"/>
          <p:cNvCxnSpPr/>
          <p:nvPr/>
        </p:nvCxnSpPr>
        <p:spPr bwMode="auto">
          <a:xfrm>
            <a:off x="1621071" y="3801211"/>
            <a:ext cx="1140927" cy="3"/>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11425" y="3173076"/>
            <a:ext cx="1257340" cy="1256272"/>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82824" tIns="41411" rIns="82824" bIns="41411" anchor="ctr"/>
          <a:lstStyle/>
          <a:p>
            <a:pPr algn="ctr" defTabSz="914377">
              <a:defRPr/>
            </a:pPr>
            <a:r>
              <a:rPr lang="zh-CN" altLang="en-US" sz="1867" b="1" dirty="0">
                <a:solidFill>
                  <a:srgbClr val="F8F8F8"/>
                </a:solidFill>
                <a:latin typeface="Calibri" panose="020F0502020204030204"/>
                <a:ea typeface="微软雅黑" pitchFamily="34" charset="-122"/>
              </a:rPr>
              <a:t>添加</a:t>
            </a:r>
            <a:endParaRPr lang="en-US" altLang="zh-CN" sz="1867" b="1" dirty="0">
              <a:solidFill>
                <a:srgbClr val="F8F8F8"/>
              </a:solidFill>
              <a:latin typeface="Calibri" panose="020F0502020204030204"/>
              <a:ea typeface="微软雅黑" pitchFamily="34" charset="-122"/>
            </a:endParaRPr>
          </a:p>
          <a:p>
            <a:pPr algn="ctr" defTabSz="914377">
              <a:defRPr/>
            </a:pPr>
            <a:r>
              <a:rPr lang="zh-CN" altLang="en-US" sz="1867" b="1" dirty="0">
                <a:solidFill>
                  <a:srgbClr val="F8F8F8"/>
                </a:solidFill>
                <a:latin typeface="Calibri" panose="020F0502020204030204"/>
                <a:ea typeface="微软雅黑" pitchFamily="34" charset="-122"/>
              </a:rPr>
              <a:t>标题</a:t>
            </a:r>
          </a:p>
        </p:txBody>
      </p:sp>
      <p:sp>
        <p:nvSpPr>
          <p:cNvPr id="36" name="右弧形箭头 35"/>
          <p:cNvSpPr/>
          <p:nvPr/>
        </p:nvSpPr>
        <p:spPr>
          <a:xfrm>
            <a:off x="8620388" y="1852830"/>
            <a:ext cx="898347" cy="1878641"/>
          </a:xfrm>
          <a:prstGeom prst="curvedLeftArrow">
            <a:avLst/>
          </a:prstGeom>
          <a:solidFill>
            <a:schemeClr val="accent1"/>
          </a:solidFill>
          <a:ln w="19050">
            <a:noFill/>
          </a:ln>
        </p:spPr>
        <p:txBody>
          <a:bodyPr vert="horz" wrap="square" lIns="74540" tIns="37271" rIns="74540" bIns="37271" numCol="1" anchor="t" anchorCtr="0" compatLnSpc="1">
            <a:prstTxWarp prst="textNoShape">
              <a:avLst/>
            </a:prstTxWarp>
          </a:bodyPr>
          <a:lstStyle/>
          <a:p>
            <a:pPr defTabSz="914377">
              <a:defRPr/>
            </a:pPr>
            <a:endParaRPr lang="zh-CN" altLang="en-US" sz="1467" kern="0">
              <a:solidFill>
                <a:srgbClr val="DFE3E5">
                  <a:lumMod val="10000"/>
                </a:srgbClr>
              </a:solidFill>
              <a:latin typeface="Calibri"/>
              <a:ea typeface="微软雅黑"/>
            </a:endParaRPr>
          </a:p>
        </p:txBody>
      </p:sp>
      <p:sp>
        <p:nvSpPr>
          <p:cNvPr id="37" name="右弧形箭头 36"/>
          <p:cNvSpPr/>
          <p:nvPr/>
        </p:nvSpPr>
        <p:spPr>
          <a:xfrm>
            <a:off x="8629501" y="3735260"/>
            <a:ext cx="889232" cy="2076537"/>
          </a:xfrm>
          <a:prstGeom prst="curvedLeftArrow">
            <a:avLst/>
          </a:prstGeom>
          <a:solidFill>
            <a:schemeClr val="accent4"/>
          </a:solidFill>
          <a:ln w="19050">
            <a:noFill/>
          </a:ln>
        </p:spPr>
        <p:txBody>
          <a:bodyPr vert="horz" wrap="square" lIns="74540" tIns="37271" rIns="74540" bIns="37271" numCol="1" anchor="t" anchorCtr="0" compatLnSpc="1">
            <a:prstTxWarp prst="textNoShape">
              <a:avLst/>
            </a:prstTxWarp>
          </a:bodyPr>
          <a:lstStyle/>
          <a:p>
            <a:pPr defTabSz="914377">
              <a:defRPr/>
            </a:pPr>
            <a:endParaRPr lang="zh-CN" altLang="en-US" sz="1467" kern="0">
              <a:solidFill>
                <a:srgbClr val="DFE3E5">
                  <a:lumMod val="10000"/>
                </a:srgbClr>
              </a:solidFill>
              <a:latin typeface="Calibri"/>
              <a:ea typeface="微软雅黑"/>
            </a:endParaRPr>
          </a:p>
        </p:txBody>
      </p:sp>
      <p:sp>
        <p:nvSpPr>
          <p:cNvPr id="38" name="右弧形箭头 37"/>
          <p:cNvSpPr/>
          <p:nvPr/>
        </p:nvSpPr>
        <p:spPr>
          <a:xfrm rot="10800000" flipH="1">
            <a:off x="8363901" y="2262487"/>
            <a:ext cx="1027240" cy="3047895"/>
          </a:xfrm>
          <a:prstGeom prst="curvedLeftArrow">
            <a:avLst/>
          </a:prstGeom>
          <a:solidFill>
            <a:schemeClr val="accent3"/>
          </a:solidFill>
          <a:ln w="19050">
            <a:noFill/>
          </a:ln>
        </p:spPr>
        <p:txBody>
          <a:bodyPr vert="horz" wrap="square" lIns="74540" tIns="37271" rIns="74540" bIns="37271" numCol="1" anchor="t" anchorCtr="0" compatLnSpc="1">
            <a:prstTxWarp prst="textNoShape">
              <a:avLst/>
            </a:prstTxWarp>
          </a:bodyPr>
          <a:lstStyle/>
          <a:p>
            <a:pPr defTabSz="914377">
              <a:defRPr/>
            </a:pPr>
            <a:endParaRPr lang="zh-CN" altLang="en-US" sz="1467" kern="0">
              <a:solidFill>
                <a:srgbClr val="DFE3E5">
                  <a:lumMod val="10000"/>
                </a:srgbClr>
              </a:solidFill>
              <a:latin typeface="Calibri"/>
              <a:ea typeface="微软雅黑"/>
            </a:endParaRPr>
          </a:p>
        </p:txBody>
      </p:sp>
      <p:sp>
        <p:nvSpPr>
          <p:cNvPr id="39" name="TextBox 31"/>
          <p:cNvSpPr txBox="1"/>
          <p:nvPr/>
        </p:nvSpPr>
        <p:spPr>
          <a:xfrm>
            <a:off x="9515392" y="3632984"/>
            <a:ext cx="1104027" cy="309398"/>
          </a:xfrm>
          <a:prstGeom prst="rect">
            <a:avLst/>
          </a:prstGeom>
          <a:noFill/>
        </p:spPr>
        <p:txBody>
          <a:bodyPr wrap="square" lIns="82824" tIns="41411" rIns="82824" bIns="41411" rtlCol="0">
            <a:spAutoFit/>
          </a:bodyPr>
          <a:lstStyle/>
          <a:p>
            <a:pPr algn="ctr" defTabSz="914377">
              <a:defRPr/>
            </a:pPr>
            <a:r>
              <a:rPr lang="zh-CN" altLang="en-US" sz="1467" b="1" dirty="0">
                <a:solidFill>
                  <a:prstClr val="black">
                    <a:lumMod val="75000"/>
                    <a:lumOff val="25000"/>
                  </a:prstClr>
                </a:solidFill>
                <a:latin typeface="Broadway BT"/>
                <a:ea typeface="微软雅黑"/>
              </a:rPr>
              <a:t>补充性文字</a:t>
            </a:r>
          </a:p>
        </p:txBody>
      </p:sp>
      <p:sp>
        <p:nvSpPr>
          <p:cNvPr id="40" name="TextBox 31"/>
          <p:cNvSpPr txBox="1"/>
          <p:nvPr/>
        </p:nvSpPr>
        <p:spPr>
          <a:xfrm>
            <a:off x="9696496" y="4629191"/>
            <a:ext cx="1104027" cy="309398"/>
          </a:xfrm>
          <a:prstGeom prst="rect">
            <a:avLst/>
          </a:prstGeom>
          <a:noFill/>
        </p:spPr>
        <p:txBody>
          <a:bodyPr wrap="square" lIns="82824" tIns="41411" rIns="82824" bIns="41411" rtlCol="0">
            <a:spAutoFit/>
          </a:bodyPr>
          <a:lstStyle/>
          <a:p>
            <a:pPr algn="ctr" defTabSz="914377">
              <a:defRPr/>
            </a:pPr>
            <a:r>
              <a:rPr lang="zh-CN" altLang="en-US" sz="1467" b="1" dirty="0">
                <a:solidFill>
                  <a:prstClr val="black">
                    <a:lumMod val="75000"/>
                    <a:lumOff val="25000"/>
                  </a:prstClr>
                </a:solidFill>
                <a:latin typeface="Broadway BT"/>
                <a:ea typeface="微软雅黑"/>
              </a:rPr>
              <a:t>补充性文字</a:t>
            </a:r>
          </a:p>
        </p:txBody>
      </p:sp>
      <p:sp>
        <p:nvSpPr>
          <p:cNvPr id="41" name="TextBox 31"/>
          <p:cNvSpPr txBox="1"/>
          <p:nvPr/>
        </p:nvSpPr>
        <p:spPr>
          <a:xfrm>
            <a:off x="9696496" y="2611425"/>
            <a:ext cx="1104027" cy="309398"/>
          </a:xfrm>
          <a:prstGeom prst="rect">
            <a:avLst/>
          </a:prstGeom>
          <a:noFill/>
        </p:spPr>
        <p:txBody>
          <a:bodyPr wrap="square" lIns="82824" tIns="41411" rIns="82824" bIns="41411" rtlCol="0">
            <a:spAutoFit/>
          </a:bodyPr>
          <a:lstStyle/>
          <a:p>
            <a:pPr algn="ctr" defTabSz="914377">
              <a:defRPr/>
            </a:pPr>
            <a:r>
              <a:rPr lang="zh-CN" altLang="en-US" sz="1467" b="1" dirty="0">
                <a:solidFill>
                  <a:prstClr val="black">
                    <a:lumMod val="75000"/>
                    <a:lumOff val="25000"/>
                  </a:prstClr>
                </a:solidFill>
                <a:latin typeface="Broadway BT"/>
                <a:ea typeface="微软雅黑"/>
              </a:rPr>
              <a:t>补充性文字</a:t>
            </a:r>
          </a:p>
        </p:txBody>
      </p:sp>
      <p:sp>
        <p:nvSpPr>
          <p:cNvPr id="42" name="圆角矩形 41"/>
          <p:cNvSpPr/>
          <p:nvPr/>
        </p:nvSpPr>
        <p:spPr bwMode="auto">
          <a:xfrm>
            <a:off x="4175787" y="3217391"/>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marL="914377" lvl="2" defTabSz="914377">
              <a:defRPr/>
            </a:pPr>
            <a:endParaRPr lang="zh-CN" altLang="en-US" sz="1333" dirty="0">
              <a:solidFill>
                <a:srgbClr val="2683C6">
                  <a:lumMod val="75000"/>
                </a:srgbClr>
              </a:solidFill>
              <a:latin typeface="Calibri" panose="020F0502020204030204"/>
              <a:ea typeface="等线" panose="02010600030101010101" pitchFamily="2" charset="-122"/>
            </a:endParaRPr>
          </a:p>
        </p:txBody>
      </p:sp>
      <p:sp>
        <p:nvSpPr>
          <p:cNvPr id="43" name="圆角矩形 42"/>
          <p:cNvSpPr/>
          <p:nvPr/>
        </p:nvSpPr>
        <p:spPr bwMode="auto">
          <a:xfrm>
            <a:off x="4175787" y="4853637"/>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marL="914377" lvl="2" defTabSz="914377">
              <a:defRPr/>
            </a:pPr>
            <a:endParaRPr lang="zh-CN" altLang="en-US" sz="1333" dirty="0">
              <a:solidFill>
                <a:srgbClr val="2683C6">
                  <a:lumMod val="75000"/>
                </a:srgbClr>
              </a:solidFill>
              <a:latin typeface="Arial" pitchFamily="34" charset="0"/>
              <a:ea typeface="宋体" pitchFamily="2" charset="-122"/>
            </a:endParaRPr>
          </a:p>
        </p:txBody>
      </p:sp>
      <p:sp>
        <p:nvSpPr>
          <p:cNvPr id="44" name="圆角矩形 43"/>
          <p:cNvSpPr/>
          <p:nvPr/>
        </p:nvSpPr>
        <p:spPr bwMode="auto">
          <a:xfrm>
            <a:off x="4175787" y="1597219"/>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marL="914377" lvl="2" defTabSz="914377">
              <a:defRPr/>
            </a:pPr>
            <a:endParaRPr lang="zh-CN" altLang="en-US" sz="1333" dirty="0">
              <a:solidFill>
                <a:srgbClr val="2683C6">
                  <a:lumMod val="75000"/>
                </a:srgbClr>
              </a:solidFill>
              <a:latin typeface="Arial" pitchFamily="34" charset="0"/>
              <a:ea typeface="宋体" pitchFamily="2" charset="-122"/>
            </a:endParaRPr>
          </a:p>
        </p:txBody>
      </p:sp>
      <p:sp>
        <p:nvSpPr>
          <p:cNvPr id="45" name="TextBox 32"/>
          <p:cNvSpPr txBox="1">
            <a:spLocks noChangeArrowheads="1"/>
          </p:cNvSpPr>
          <p:nvPr/>
        </p:nvSpPr>
        <p:spPr bwMode="auto">
          <a:xfrm>
            <a:off x="4431330" y="5146376"/>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defTabSz="914377">
              <a:defRPr/>
            </a:pPr>
            <a:r>
              <a:rPr lang="zh-CN" altLang="en-US" sz="1600" dirty="0">
                <a:solidFill>
                  <a:prstClr val="black">
                    <a:lumMod val="75000"/>
                    <a:lumOff val="25000"/>
                  </a:prstClr>
                </a:solidFill>
                <a:latin typeface="Calibri" panose="020F0502020204030204"/>
              </a:rPr>
              <a:t>您的内容打在这里，或者通过复制您的文本后，在此框中选择粘贴，并选择只保留文字。</a:t>
            </a:r>
          </a:p>
        </p:txBody>
      </p:sp>
      <p:sp>
        <p:nvSpPr>
          <p:cNvPr id="46" name="TextBox 32"/>
          <p:cNvSpPr txBox="1">
            <a:spLocks noChangeArrowheads="1"/>
          </p:cNvSpPr>
          <p:nvPr/>
        </p:nvSpPr>
        <p:spPr bwMode="auto">
          <a:xfrm>
            <a:off x="4415833" y="3422873"/>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defTabSz="914377">
              <a:defRPr/>
            </a:pPr>
            <a:r>
              <a:rPr lang="zh-CN" altLang="en-US" sz="1600" dirty="0">
                <a:solidFill>
                  <a:prstClr val="black">
                    <a:lumMod val="75000"/>
                    <a:lumOff val="25000"/>
                  </a:prstClr>
                </a:solidFill>
                <a:latin typeface="Calibri" panose="020F0502020204030204"/>
              </a:rPr>
              <a:t>您的内容打在这里，或者通过复制您的文本后，在此框中选择粘贴，并选择只保留文字。</a:t>
            </a:r>
          </a:p>
        </p:txBody>
      </p:sp>
      <p:sp>
        <p:nvSpPr>
          <p:cNvPr id="47" name="TextBox 32"/>
          <p:cNvSpPr txBox="1">
            <a:spLocks noChangeArrowheads="1"/>
          </p:cNvSpPr>
          <p:nvPr/>
        </p:nvSpPr>
        <p:spPr bwMode="auto">
          <a:xfrm>
            <a:off x="4421096" y="1858313"/>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defTabSz="914377">
              <a:defRPr/>
            </a:pPr>
            <a:r>
              <a:rPr lang="zh-CN" altLang="en-US" sz="1600" dirty="0">
                <a:solidFill>
                  <a:prstClr val="black">
                    <a:lumMod val="75000"/>
                    <a:lumOff val="25000"/>
                  </a:prstClr>
                </a:solidFill>
                <a:latin typeface="Calibri" panose="020F0502020204030204"/>
              </a:rPr>
              <a:t>您的内容打在这里，或者通过复制您的文本后，在此框中选择粘贴，并选择只保留文字。</a:t>
            </a:r>
          </a:p>
        </p:txBody>
      </p:sp>
    </p:spTree>
    <p:extLst>
      <p:ext uri="{BB962C8B-B14F-4D97-AF65-F5344CB8AC3E}">
        <p14:creationId xmlns:p14="http://schemas.microsoft.com/office/powerpoint/2010/main" val="313408165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2477730" y="2881147"/>
            <a:ext cx="6937031" cy="1322719"/>
          </a:xfrm>
          <a:custGeom>
            <a:avLst/>
            <a:gdLst>
              <a:gd name="connsiteX0" fmla="*/ 12232394 w 12583909"/>
              <a:gd name="connsiteY0" fmla="*/ 351517 h 2400301"/>
              <a:gd name="connsiteX1" fmla="*/ 12232394 w 12583909"/>
              <a:gd name="connsiteY1" fmla="*/ 2048785 h 2400301"/>
              <a:gd name="connsiteX2" fmla="*/ 10626274 w 12583909"/>
              <a:gd name="connsiteY2" fmla="*/ 2131172 h 2400301"/>
              <a:gd name="connsiteX3" fmla="*/ 10579657 w 12583909"/>
              <a:gd name="connsiteY3" fmla="*/ 2089037 h 2400301"/>
              <a:gd name="connsiteX4" fmla="*/ 10571832 w 12583909"/>
              <a:gd name="connsiteY4" fmla="*/ 2089037 h 2400301"/>
              <a:gd name="connsiteX5" fmla="*/ 10538493 w 12583909"/>
              <a:gd name="connsiteY5" fmla="*/ 2052152 h 2400301"/>
              <a:gd name="connsiteX6" fmla="*/ 8841225 w 12583909"/>
              <a:gd name="connsiteY6" fmla="*/ 2052152 h 2400301"/>
              <a:gd name="connsiteX7" fmla="*/ 8807885 w 12583909"/>
              <a:gd name="connsiteY7" fmla="*/ 2089036 h 2400301"/>
              <a:gd name="connsiteX8" fmla="*/ 8793324 w 12583909"/>
              <a:gd name="connsiteY8" fmla="*/ 2089037 h 2400301"/>
              <a:gd name="connsiteX9" fmla="*/ 8746708 w 12583909"/>
              <a:gd name="connsiteY9" fmla="*/ 2131172 h 2400301"/>
              <a:gd name="connsiteX10" fmla="*/ 7231737 w 12583909"/>
              <a:gd name="connsiteY10" fmla="*/ 2131172 h 2400301"/>
              <a:gd name="connsiteX11" fmla="*/ 7185121 w 12583909"/>
              <a:gd name="connsiteY11" fmla="*/ 2089037 h 2400301"/>
              <a:gd name="connsiteX12" fmla="*/ 7176648 w 12583909"/>
              <a:gd name="connsiteY12" fmla="*/ 2089037 h 2400301"/>
              <a:gd name="connsiteX13" fmla="*/ 7137221 w 12583909"/>
              <a:gd name="connsiteY13" fmla="*/ 2045416 h 2400301"/>
              <a:gd name="connsiteX14" fmla="*/ 5439952 w 12583909"/>
              <a:gd name="connsiteY14" fmla="*/ 2045416 h 2400301"/>
              <a:gd name="connsiteX15" fmla="*/ 5400527 w 12583909"/>
              <a:gd name="connsiteY15" fmla="*/ 2089035 h 2400301"/>
              <a:gd name="connsiteX16" fmla="*/ 5398788 w 12583909"/>
              <a:gd name="connsiteY16" fmla="*/ 2089035 h 2400301"/>
              <a:gd name="connsiteX17" fmla="*/ 5352171 w 12583909"/>
              <a:gd name="connsiteY17" fmla="*/ 2131171 h 2400301"/>
              <a:gd name="connsiteX18" fmla="*/ 3837201 w 12583909"/>
              <a:gd name="connsiteY18" fmla="*/ 2131171 h 2400301"/>
              <a:gd name="connsiteX19" fmla="*/ 3790584 w 12583909"/>
              <a:gd name="connsiteY19" fmla="*/ 2089036 h 2400301"/>
              <a:gd name="connsiteX20" fmla="*/ 3782759 w 12583909"/>
              <a:gd name="connsiteY20" fmla="*/ 2089036 h 2400301"/>
              <a:gd name="connsiteX21" fmla="*/ 3749420 w 12583909"/>
              <a:gd name="connsiteY21" fmla="*/ 2052152 h 2400301"/>
              <a:gd name="connsiteX22" fmla="*/ 2052151 w 12583909"/>
              <a:gd name="connsiteY22" fmla="*/ 2052152 h 2400301"/>
              <a:gd name="connsiteX23" fmla="*/ 2018814 w 12583909"/>
              <a:gd name="connsiteY23" fmla="*/ 2089035 h 2400301"/>
              <a:gd name="connsiteX24" fmla="*/ 2004252 w 12583909"/>
              <a:gd name="connsiteY24" fmla="*/ 2089035 h 2400301"/>
              <a:gd name="connsiteX25" fmla="*/ 1957634 w 12583909"/>
              <a:gd name="connsiteY25" fmla="*/ 2131171 h 2400301"/>
              <a:gd name="connsiteX26" fmla="*/ 351516 w 12583909"/>
              <a:gd name="connsiteY26" fmla="*/ 2048786 h 2400301"/>
              <a:gd name="connsiteX27" fmla="*/ 351516 w 12583909"/>
              <a:gd name="connsiteY27" fmla="*/ 351517 h 2400301"/>
              <a:gd name="connsiteX28" fmla="*/ 1957635 w 12583909"/>
              <a:gd name="connsiteY28" fmla="*/ 269131 h 2400301"/>
              <a:gd name="connsiteX29" fmla="*/ 2010995 w 12583909"/>
              <a:gd name="connsiteY29" fmla="*/ 317361 h 2400301"/>
              <a:gd name="connsiteX30" fmla="*/ 2018236 w 12583909"/>
              <a:gd name="connsiteY30" fmla="*/ 317361 h 2400301"/>
              <a:gd name="connsiteX31" fmla="*/ 2052152 w 12583909"/>
              <a:gd name="connsiteY31" fmla="*/ 354883 h 2400301"/>
              <a:gd name="connsiteX32" fmla="*/ 3749420 w 12583909"/>
              <a:gd name="connsiteY32" fmla="*/ 354883 h 2400301"/>
              <a:gd name="connsiteX33" fmla="*/ 3783336 w 12583909"/>
              <a:gd name="connsiteY33" fmla="*/ 317359 h 2400301"/>
              <a:gd name="connsiteX34" fmla="*/ 3783842 w 12583909"/>
              <a:gd name="connsiteY34" fmla="*/ 317359 h 2400301"/>
              <a:gd name="connsiteX35" fmla="*/ 3837202 w 12583909"/>
              <a:gd name="connsiteY35" fmla="*/ 269129 h 2400301"/>
              <a:gd name="connsiteX36" fmla="*/ 5352171 w 12583909"/>
              <a:gd name="connsiteY36" fmla="*/ 269130 h 2400301"/>
              <a:gd name="connsiteX37" fmla="*/ 5405530 w 12583909"/>
              <a:gd name="connsiteY37" fmla="*/ 317359 h 2400301"/>
              <a:gd name="connsiteX38" fmla="*/ 5413095 w 12583909"/>
              <a:gd name="connsiteY38" fmla="*/ 317360 h 2400301"/>
              <a:gd name="connsiteX39" fmla="*/ 5450056 w 12583909"/>
              <a:gd name="connsiteY39" fmla="*/ 358251 h 2400301"/>
              <a:gd name="connsiteX40" fmla="*/ 7147324 w 12583909"/>
              <a:gd name="connsiteY40" fmla="*/ 358251 h 2400301"/>
              <a:gd name="connsiteX41" fmla="*/ 7210650 w 12583909"/>
              <a:gd name="connsiteY41" fmla="*/ 288190 h 2400301"/>
              <a:gd name="connsiteX42" fmla="*/ 7231738 w 12583909"/>
              <a:gd name="connsiteY42" fmla="*/ 269129 h 2400301"/>
              <a:gd name="connsiteX43" fmla="*/ 8746706 w 12583909"/>
              <a:gd name="connsiteY43" fmla="*/ 269130 h 2400301"/>
              <a:gd name="connsiteX44" fmla="*/ 8800066 w 12583909"/>
              <a:gd name="connsiteY44" fmla="*/ 317360 h 2400301"/>
              <a:gd name="connsiteX45" fmla="*/ 8806660 w 12583909"/>
              <a:gd name="connsiteY45" fmla="*/ 317360 h 2400301"/>
              <a:gd name="connsiteX46" fmla="*/ 8834488 w 12583909"/>
              <a:gd name="connsiteY46" fmla="*/ 348148 h 2400301"/>
              <a:gd name="connsiteX47" fmla="*/ 10531757 w 12583909"/>
              <a:gd name="connsiteY47" fmla="*/ 348148 h 2400301"/>
              <a:gd name="connsiteX48" fmla="*/ 10559585 w 12583909"/>
              <a:gd name="connsiteY48" fmla="*/ 317359 h 2400301"/>
              <a:gd name="connsiteX49" fmla="*/ 10572914 w 12583909"/>
              <a:gd name="connsiteY49" fmla="*/ 317359 h 2400301"/>
              <a:gd name="connsiteX50" fmla="*/ 10626275 w 12583909"/>
              <a:gd name="connsiteY50" fmla="*/ 269130 h 2400301"/>
              <a:gd name="connsiteX51" fmla="*/ 12232394 w 12583909"/>
              <a:gd name="connsiteY51" fmla="*/ 351517 h 240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583909" h="2400301">
                <a:moveTo>
                  <a:pt x="12232394" y="351517"/>
                </a:moveTo>
                <a:cubicBezTo>
                  <a:pt x="12701082" y="820205"/>
                  <a:pt x="12701081" y="1580097"/>
                  <a:pt x="12232394" y="2048785"/>
                </a:cubicBezTo>
                <a:cubicBezTo>
                  <a:pt x="11792998" y="2488181"/>
                  <a:pt x="11097662" y="2515643"/>
                  <a:pt x="10626274" y="2131172"/>
                </a:cubicBezTo>
                <a:lnTo>
                  <a:pt x="10579657" y="2089037"/>
                </a:lnTo>
                <a:lnTo>
                  <a:pt x="10571832" y="2089037"/>
                </a:lnTo>
                <a:lnTo>
                  <a:pt x="10538493" y="2052152"/>
                </a:lnTo>
                <a:cubicBezTo>
                  <a:pt x="10069805" y="1583464"/>
                  <a:pt x="9309913" y="1583464"/>
                  <a:pt x="8841225" y="2052152"/>
                </a:cubicBezTo>
                <a:lnTo>
                  <a:pt x="8807885" y="2089036"/>
                </a:lnTo>
                <a:lnTo>
                  <a:pt x="8793324" y="2089037"/>
                </a:lnTo>
                <a:lnTo>
                  <a:pt x="8746708" y="2131172"/>
                </a:lnTo>
                <a:cubicBezTo>
                  <a:pt x="8306745" y="2490011"/>
                  <a:pt x="7671700" y="2490011"/>
                  <a:pt x="7231737" y="2131172"/>
                </a:cubicBezTo>
                <a:lnTo>
                  <a:pt x="7185121" y="2089037"/>
                </a:lnTo>
                <a:lnTo>
                  <a:pt x="7176648" y="2089037"/>
                </a:lnTo>
                <a:lnTo>
                  <a:pt x="7137221" y="2045416"/>
                </a:lnTo>
                <a:cubicBezTo>
                  <a:pt x="6668533" y="1576728"/>
                  <a:pt x="5908640" y="1576728"/>
                  <a:pt x="5439952" y="2045416"/>
                </a:cubicBezTo>
                <a:lnTo>
                  <a:pt x="5400527" y="2089035"/>
                </a:lnTo>
                <a:lnTo>
                  <a:pt x="5398788" y="2089035"/>
                </a:lnTo>
                <a:lnTo>
                  <a:pt x="5352171" y="2131171"/>
                </a:lnTo>
                <a:cubicBezTo>
                  <a:pt x="4912209" y="2490010"/>
                  <a:pt x="4277163" y="2490011"/>
                  <a:pt x="3837201" y="2131171"/>
                </a:cubicBezTo>
                <a:lnTo>
                  <a:pt x="3790584" y="2089036"/>
                </a:lnTo>
                <a:lnTo>
                  <a:pt x="3782759" y="2089036"/>
                </a:lnTo>
                <a:lnTo>
                  <a:pt x="3749420" y="2052152"/>
                </a:lnTo>
                <a:cubicBezTo>
                  <a:pt x="3280732" y="1583463"/>
                  <a:pt x="2520839" y="1583463"/>
                  <a:pt x="2052151" y="2052152"/>
                </a:cubicBezTo>
                <a:lnTo>
                  <a:pt x="2018814" y="2089035"/>
                </a:lnTo>
                <a:lnTo>
                  <a:pt x="2004252" y="2089035"/>
                </a:lnTo>
                <a:lnTo>
                  <a:pt x="1957634" y="2131171"/>
                </a:lnTo>
                <a:cubicBezTo>
                  <a:pt x="1486247" y="2515642"/>
                  <a:pt x="790911" y="2488181"/>
                  <a:pt x="351516" y="2048786"/>
                </a:cubicBezTo>
                <a:cubicBezTo>
                  <a:pt x="-117171" y="1580098"/>
                  <a:pt x="-117172" y="820205"/>
                  <a:pt x="351516" y="351517"/>
                </a:cubicBezTo>
                <a:cubicBezTo>
                  <a:pt x="790911" y="-87879"/>
                  <a:pt x="1486248" y="-115340"/>
                  <a:pt x="1957635" y="269131"/>
                </a:cubicBezTo>
                <a:lnTo>
                  <a:pt x="2010995" y="317361"/>
                </a:lnTo>
                <a:lnTo>
                  <a:pt x="2018236" y="317361"/>
                </a:lnTo>
                <a:lnTo>
                  <a:pt x="2052152" y="354883"/>
                </a:lnTo>
                <a:cubicBezTo>
                  <a:pt x="2520840" y="823572"/>
                  <a:pt x="3280732" y="823571"/>
                  <a:pt x="3749420" y="354883"/>
                </a:cubicBezTo>
                <a:lnTo>
                  <a:pt x="3783336" y="317359"/>
                </a:lnTo>
                <a:lnTo>
                  <a:pt x="3783842" y="317359"/>
                </a:lnTo>
                <a:lnTo>
                  <a:pt x="3837202" y="269129"/>
                </a:lnTo>
                <a:cubicBezTo>
                  <a:pt x="4277163" y="-89710"/>
                  <a:pt x="4912209" y="-89710"/>
                  <a:pt x="5352171" y="269130"/>
                </a:cubicBezTo>
                <a:lnTo>
                  <a:pt x="5405530" y="317359"/>
                </a:lnTo>
                <a:lnTo>
                  <a:pt x="5413095" y="317360"/>
                </a:lnTo>
                <a:lnTo>
                  <a:pt x="5450056" y="358251"/>
                </a:lnTo>
                <a:cubicBezTo>
                  <a:pt x="5918744" y="826940"/>
                  <a:pt x="6678636" y="826940"/>
                  <a:pt x="7147324" y="358251"/>
                </a:cubicBezTo>
                <a:lnTo>
                  <a:pt x="7210650" y="288190"/>
                </a:lnTo>
                <a:lnTo>
                  <a:pt x="7231738" y="269129"/>
                </a:lnTo>
                <a:cubicBezTo>
                  <a:pt x="7671700" y="-89709"/>
                  <a:pt x="8306745" y="-89709"/>
                  <a:pt x="8746706" y="269130"/>
                </a:cubicBezTo>
                <a:lnTo>
                  <a:pt x="8800066" y="317360"/>
                </a:lnTo>
                <a:lnTo>
                  <a:pt x="8806660" y="317360"/>
                </a:lnTo>
                <a:lnTo>
                  <a:pt x="8834488" y="348148"/>
                </a:lnTo>
                <a:cubicBezTo>
                  <a:pt x="9303177" y="816836"/>
                  <a:pt x="10063069" y="816836"/>
                  <a:pt x="10531757" y="348148"/>
                </a:cubicBezTo>
                <a:lnTo>
                  <a:pt x="10559585" y="317359"/>
                </a:lnTo>
                <a:lnTo>
                  <a:pt x="10572914" y="317359"/>
                </a:lnTo>
                <a:lnTo>
                  <a:pt x="10626275" y="269130"/>
                </a:lnTo>
                <a:cubicBezTo>
                  <a:pt x="11097663" y="-115341"/>
                  <a:pt x="11792998" y="-87879"/>
                  <a:pt x="12232394" y="351517"/>
                </a:cubicBezTo>
                <a:close/>
              </a:path>
            </a:pathLst>
          </a:custGeom>
          <a:gradFill flip="none" rotWithShape="1">
            <a:gsLst>
              <a:gs pos="100000">
                <a:schemeClr val="bg1"/>
              </a:gs>
              <a:gs pos="0">
                <a:schemeClr val="bg1">
                  <a:lumMod val="75000"/>
                </a:schemeClr>
              </a:gs>
            </a:gsLst>
            <a:lin ang="2700000" scaled="1"/>
            <a:tileRect/>
          </a:gradFill>
          <a:ln w="15875">
            <a:gradFill>
              <a:gsLst>
                <a:gs pos="0">
                  <a:schemeClr val="bg1"/>
                </a:gs>
                <a:gs pos="100000">
                  <a:schemeClr val="bg1">
                    <a:lumMod val="75000"/>
                  </a:schemeClr>
                </a:gs>
              </a:gsLst>
              <a:lin ang="5400000" scaled="1"/>
            </a:gradFill>
          </a:ln>
          <a:effectLst>
            <a:outerShdw blurRad="419100" dist="889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43" name="组合 42"/>
          <p:cNvGrpSpPr/>
          <p:nvPr/>
        </p:nvGrpSpPr>
        <p:grpSpPr>
          <a:xfrm>
            <a:off x="2597035" y="3001462"/>
            <a:ext cx="1108272" cy="1107871"/>
            <a:chOff x="3443288" y="4853200"/>
            <a:chExt cx="1108128" cy="1108128"/>
          </a:xfrm>
        </p:grpSpPr>
        <p:sp>
          <p:nvSpPr>
            <p:cNvPr id="5" name="圆角矩形 4"/>
            <p:cNvSpPr/>
            <p:nvPr/>
          </p:nvSpPr>
          <p:spPr>
            <a:xfrm>
              <a:off x="3443288" y="485320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11" name="Group 41"/>
            <p:cNvGrpSpPr>
              <a:grpSpLocks noChangeAspect="1"/>
            </p:cNvGrpSpPr>
            <p:nvPr/>
          </p:nvGrpSpPr>
          <p:grpSpPr bwMode="auto">
            <a:xfrm>
              <a:off x="3773846" y="5132871"/>
              <a:ext cx="447011" cy="547203"/>
              <a:chOff x="3783" y="2089"/>
              <a:chExt cx="116" cy="142"/>
            </a:xfrm>
            <a:solidFill>
              <a:schemeClr val="bg1"/>
            </a:solidFill>
            <a:effectLst/>
          </p:grpSpPr>
          <p:sp>
            <p:nvSpPr>
              <p:cNvPr id="12"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4"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5"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6"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7"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8"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9"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0" name="组合 49"/>
          <p:cNvGrpSpPr/>
          <p:nvPr/>
        </p:nvGrpSpPr>
        <p:grpSpPr>
          <a:xfrm>
            <a:off x="6351187" y="2978586"/>
            <a:ext cx="1108272" cy="1107871"/>
            <a:chOff x="6102297" y="2204940"/>
            <a:chExt cx="1108128" cy="1108128"/>
          </a:xfrm>
        </p:grpSpPr>
        <p:sp>
          <p:nvSpPr>
            <p:cNvPr id="9" name="圆角矩形 8"/>
            <p:cNvSpPr/>
            <p:nvPr/>
          </p:nvSpPr>
          <p:spPr>
            <a:xfrm>
              <a:off x="6102297" y="220494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20" name="Group 52"/>
            <p:cNvGrpSpPr>
              <a:grpSpLocks noChangeAspect="1"/>
            </p:cNvGrpSpPr>
            <p:nvPr/>
          </p:nvGrpSpPr>
          <p:grpSpPr bwMode="auto">
            <a:xfrm>
              <a:off x="6372767" y="2477855"/>
              <a:ext cx="567188" cy="562297"/>
              <a:chOff x="3783" y="2102"/>
              <a:chExt cx="116" cy="115"/>
            </a:xfrm>
            <a:solidFill>
              <a:schemeClr val="bg1"/>
            </a:solidFill>
            <a:effectLst/>
          </p:grpSpPr>
          <p:sp>
            <p:nvSpPr>
              <p:cNvPr id="21"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2"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3"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4"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5"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6"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7"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45" name="组合 44"/>
          <p:cNvGrpSpPr/>
          <p:nvPr/>
        </p:nvGrpSpPr>
        <p:grpSpPr>
          <a:xfrm>
            <a:off x="4451988" y="2992773"/>
            <a:ext cx="1108272" cy="1107871"/>
            <a:chOff x="4768646" y="3525740"/>
            <a:chExt cx="1108128" cy="1108128"/>
          </a:xfrm>
        </p:grpSpPr>
        <p:sp>
          <p:nvSpPr>
            <p:cNvPr id="6" name="圆角矩形 5"/>
            <p:cNvSpPr/>
            <p:nvPr/>
          </p:nvSpPr>
          <p:spPr>
            <a:xfrm>
              <a:off x="4768646" y="352574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28" name="Group 62"/>
            <p:cNvGrpSpPr>
              <a:grpSpLocks noChangeAspect="1"/>
            </p:cNvGrpSpPr>
            <p:nvPr/>
          </p:nvGrpSpPr>
          <p:grpSpPr bwMode="auto">
            <a:xfrm>
              <a:off x="5047787" y="3860292"/>
              <a:ext cx="549846" cy="439024"/>
              <a:chOff x="3775" y="2110"/>
              <a:chExt cx="129" cy="103"/>
            </a:xfrm>
            <a:solidFill>
              <a:schemeClr val="bg1"/>
            </a:solidFill>
            <a:effectLst/>
          </p:grpSpPr>
          <p:sp>
            <p:nvSpPr>
              <p:cNvPr id="29"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0"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1"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60" name="组合 59"/>
          <p:cNvGrpSpPr/>
          <p:nvPr/>
        </p:nvGrpSpPr>
        <p:grpSpPr>
          <a:xfrm>
            <a:off x="8211099" y="2988571"/>
            <a:ext cx="1108272" cy="1107871"/>
            <a:chOff x="7418361" y="886700"/>
            <a:chExt cx="1108128" cy="1108128"/>
          </a:xfrm>
        </p:grpSpPr>
        <p:sp>
          <p:nvSpPr>
            <p:cNvPr id="10" name="圆角矩形 9"/>
            <p:cNvSpPr/>
            <p:nvPr/>
          </p:nvSpPr>
          <p:spPr>
            <a:xfrm>
              <a:off x="7418361" y="88670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32" name="Group 68"/>
            <p:cNvGrpSpPr>
              <a:grpSpLocks noChangeAspect="1"/>
            </p:cNvGrpSpPr>
            <p:nvPr/>
          </p:nvGrpSpPr>
          <p:grpSpPr bwMode="auto">
            <a:xfrm>
              <a:off x="7702659" y="1180843"/>
              <a:ext cx="539531" cy="519841"/>
              <a:chOff x="3770" y="2095"/>
              <a:chExt cx="137" cy="132"/>
            </a:xfrm>
            <a:solidFill>
              <a:schemeClr val="bg1"/>
            </a:solidFill>
            <a:effectLst/>
          </p:grpSpPr>
          <p:sp>
            <p:nvSpPr>
              <p:cNvPr id="33"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4"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5"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6"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7"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8"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9"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47" name="组合 46"/>
          <p:cNvGrpSpPr/>
          <p:nvPr/>
        </p:nvGrpSpPr>
        <p:grpSpPr>
          <a:xfrm flipH="1" flipV="1">
            <a:off x="1600199" y="1600201"/>
            <a:ext cx="3435136" cy="1256057"/>
            <a:chOff x="4012632" y="4340208"/>
            <a:chExt cx="3434690" cy="1256348"/>
          </a:xfrm>
        </p:grpSpPr>
        <p:sp>
          <p:nvSpPr>
            <p:cNvPr id="48" name="椭圆 47"/>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9" name="任意多边形 48"/>
            <p:cNvSpPr/>
            <p:nvPr/>
          </p:nvSpPr>
          <p:spPr>
            <a:xfrm>
              <a:off x="4065596" y="4394703"/>
              <a:ext cx="3381726" cy="1201853"/>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4337572"/>
                <a:gd name="connsiteY0" fmla="*/ 0 h 930796"/>
                <a:gd name="connsiteX1" fmla="*/ 2247515 w 4337572"/>
                <a:gd name="connsiteY1" fmla="*/ 930796 h 930796"/>
                <a:gd name="connsiteX2" fmla="*/ 4337572 w 4337572"/>
                <a:gd name="connsiteY2" fmla="*/ 930796 h 930796"/>
                <a:gd name="connsiteX0" fmla="*/ 0 w 4337572"/>
                <a:gd name="connsiteY0" fmla="*/ 0 h 930796"/>
                <a:gd name="connsiteX1" fmla="*/ 1364871 w 4337572"/>
                <a:gd name="connsiteY1" fmla="*/ 930796 h 930796"/>
                <a:gd name="connsiteX2" fmla="*/ 4337572 w 4337572"/>
                <a:gd name="connsiteY2" fmla="*/ 930796 h 930796"/>
              </a:gdLst>
              <a:ahLst/>
              <a:cxnLst>
                <a:cxn ang="0">
                  <a:pos x="connsiteX0" y="connsiteY0"/>
                </a:cxn>
                <a:cxn ang="0">
                  <a:pos x="connsiteX1" y="connsiteY1"/>
                </a:cxn>
                <a:cxn ang="0">
                  <a:pos x="connsiteX2" y="connsiteY2"/>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57" name="组合 56"/>
          <p:cNvGrpSpPr/>
          <p:nvPr/>
        </p:nvGrpSpPr>
        <p:grpSpPr>
          <a:xfrm>
            <a:off x="3007899" y="4254665"/>
            <a:ext cx="2439004" cy="732307"/>
            <a:chOff x="5246304" y="4593021"/>
            <a:chExt cx="2438687" cy="732476"/>
          </a:xfrm>
        </p:grpSpPr>
        <p:sp>
          <p:nvSpPr>
            <p:cNvPr id="58" name="椭圆 57"/>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9" name="任意多边形 5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66" name="组合 65"/>
          <p:cNvGrpSpPr/>
          <p:nvPr/>
        </p:nvGrpSpPr>
        <p:grpSpPr>
          <a:xfrm>
            <a:off x="3636331" y="5067804"/>
            <a:ext cx="2265868" cy="871289"/>
            <a:chOff x="1324726" y="3439252"/>
            <a:chExt cx="2265573" cy="871491"/>
          </a:xfrm>
        </p:grpSpPr>
        <p:sp>
          <p:nvSpPr>
            <p:cNvPr id="44" name="文本框 75"/>
            <p:cNvSpPr txBox="1"/>
            <p:nvPr/>
          </p:nvSpPr>
          <p:spPr>
            <a:xfrm>
              <a:off x="1659757" y="3520391"/>
              <a:ext cx="1493849" cy="338633"/>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46" name="文本框 77"/>
            <p:cNvSpPr txBox="1"/>
            <p:nvPr/>
          </p:nvSpPr>
          <p:spPr>
            <a:xfrm>
              <a:off x="1324726" y="3439252"/>
              <a:ext cx="501541"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01</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68" name="文本框 113"/>
            <p:cNvSpPr txBox="1"/>
            <p:nvPr/>
          </p:nvSpPr>
          <p:spPr>
            <a:xfrm>
              <a:off x="1342678" y="3848971"/>
              <a:ext cx="2247621" cy="461772"/>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9" name="组合 68"/>
          <p:cNvGrpSpPr/>
          <p:nvPr/>
        </p:nvGrpSpPr>
        <p:grpSpPr>
          <a:xfrm>
            <a:off x="1563806" y="1699366"/>
            <a:ext cx="2256953" cy="908651"/>
            <a:chOff x="6408112" y="5059574"/>
            <a:chExt cx="2256660" cy="908862"/>
          </a:xfrm>
        </p:grpSpPr>
        <p:sp>
          <p:nvSpPr>
            <p:cNvPr id="65" name="文本框 96"/>
            <p:cNvSpPr txBox="1"/>
            <p:nvPr/>
          </p:nvSpPr>
          <p:spPr>
            <a:xfrm>
              <a:off x="6743143" y="5140713"/>
              <a:ext cx="1493848" cy="338633"/>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67" name="文本框 98"/>
            <p:cNvSpPr txBox="1"/>
            <p:nvPr/>
          </p:nvSpPr>
          <p:spPr>
            <a:xfrm>
              <a:off x="6408112" y="5059574"/>
              <a:ext cx="631869"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02</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70" name="文本框 113"/>
            <p:cNvSpPr txBox="1"/>
            <p:nvPr/>
          </p:nvSpPr>
          <p:spPr>
            <a:xfrm>
              <a:off x="6417151" y="5506664"/>
              <a:ext cx="2247621" cy="461772"/>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2" name="组合 71"/>
          <p:cNvGrpSpPr/>
          <p:nvPr/>
        </p:nvGrpSpPr>
        <p:grpSpPr>
          <a:xfrm>
            <a:off x="6398051" y="5020253"/>
            <a:ext cx="2288901" cy="934395"/>
            <a:chOff x="9063187" y="2410526"/>
            <a:chExt cx="2288603" cy="934612"/>
          </a:xfrm>
        </p:grpSpPr>
        <p:sp>
          <p:nvSpPr>
            <p:cNvPr id="61" name="文本框 92"/>
            <p:cNvSpPr txBox="1"/>
            <p:nvPr/>
          </p:nvSpPr>
          <p:spPr>
            <a:xfrm>
              <a:off x="9398218" y="2491665"/>
              <a:ext cx="1493849" cy="338633"/>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63" name="文本框 94"/>
            <p:cNvSpPr txBox="1"/>
            <p:nvPr/>
          </p:nvSpPr>
          <p:spPr>
            <a:xfrm>
              <a:off x="9063187" y="2410526"/>
              <a:ext cx="501543"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04</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71" name="文本框 113"/>
            <p:cNvSpPr txBox="1"/>
            <p:nvPr/>
          </p:nvSpPr>
          <p:spPr>
            <a:xfrm>
              <a:off x="9104170" y="2883366"/>
              <a:ext cx="2247620" cy="461772"/>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2" name="组合 61"/>
          <p:cNvGrpSpPr/>
          <p:nvPr/>
        </p:nvGrpSpPr>
        <p:grpSpPr>
          <a:xfrm>
            <a:off x="8009701" y="1699367"/>
            <a:ext cx="2257351" cy="846226"/>
            <a:chOff x="3872062" y="812896"/>
            <a:chExt cx="2257057" cy="846422"/>
          </a:xfrm>
        </p:grpSpPr>
        <p:sp>
          <p:nvSpPr>
            <p:cNvPr id="51" name="文本框 82"/>
            <p:cNvSpPr txBox="1"/>
            <p:nvPr/>
          </p:nvSpPr>
          <p:spPr>
            <a:xfrm>
              <a:off x="4207093" y="894035"/>
              <a:ext cx="1493850" cy="338632"/>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53" name="文本框 84"/>
            <p:cNvSpPr txBox="1"/>
            <p:nvPr/>
          </p:nvSpPr>
          <p:spPr>
            <a:xfrm>
              <a:off x="3872062" y="812896"/>
              <a:ext cx="534838"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03</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64" name="文本框 113"/>
            <p:cNvSpPr txBox="1"/>
            <p:nvPr/>
          </p:nvSpPr>
          <p:spPr>
            <a:xfrm>
              <a:off x="3881498" y="1197546"/>
              <a:ext cx="2247621" cy="461772"/>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3" name="组合 72"/>
          <p:cNvGrpSpPr/>
          <p:nvPr/>
        </p:nvGrpSpPr>
        <p:grpSpPr>
          <a:xfrm flipV="1">
            <a:off x="6833159" y="1600201"/>
            <a:ext cx="3517340" cy="1256056"/>
            <a:chOff x="4012632" y="4340208"/>
            <a:chExt cx="3205989" cy="1256347"/>
          </a:xfrm>
        </p:grpSpPr>
        <p:sp>
          <p:nvSpPr>
            <p:cNvPr id="74" name="椭圆 73"/>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5" name="任意多边形 74"/>
            <p:cNvSpPr/>
            <p:nvPr/>
          </p:nvSpPr>
          <p:spPr>
            <a:xfrm>
              <a:off x="4065595" y="4394701"/>
              <a:ext cx="3153026" cy="120185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4337572"/>
                <a:gd name="connsiteY0" fmla="*/ 0 h 930796"/>
                <a:gd name="connsiteX1" fmla="*/ 2247515 w 4337572"/>
                <a:gd name="connsiteY1" fmla="*/ 930796 h 930796"/>
                <a:gd name="connsiteX2" fmla="*/ 4337572 w 4337572"/>
                <a:gd name="connsiteY2" fmla="*/ 930796 h 930796"/>
                <a:gd name="connsiteX0" fmla="*/ 0 w 4337572"/>
                <a:gd name="connsiteY0" fmla="*/ 0 h 930796"/>
                <a:gd name="connsiteX1" fmla="*/ 1364871 w 4337572"/>
                <a:gd name="connsiteY1" fmla="*/ 930796 h 930796"/>
                <a:gd name="connsiteX2" fmla="*/ 4337572 w 4337572"/>
                <a:gd name="connsiteY2" fmla="*/ 930796 h 930796"/>
              </a:gdLst>
              <a:ahLst/>
              <a:cxnLst>
                <a:cxn ang="0">
                  <a:pos x="connsiteX0" y="connsiteY0"/>
                </a:cxn>
                <a:cxn ang="0">
                  <a:pos x="connsiteX1" y="connsiteY1"/>
                </a:cxn>
                <a:cxn ang="0">
                  <a:pos x="connsiteX2" y="connsiteY2"/>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76" name="组合 75"/>
          <p:cNvGrpSpPr/>
          <p:nvPr/>
        </p:nvGrpSpPr>
        <p:grpSpPr>
          <a:xfrm flipH="1">
            <a:off x="6516287" y="4238077"/>
            <a:ext cx="2343781" cy="732307"/>
            <a:chOff x="5246304" y="4593021"/>
            <a:chExt cx="2438687" cy="732476"/>
          </a:xfrm>
        </p:grpSpPr>
        <p:sp>
          <p:nvSpPr>
            <p:cNvPr id="77" name="椭圆 76"/>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8" name="任意多边形 7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Tree>
    <p:extLst>
      <p:ext uri="{BB962C8B-B14F-4D97-AF65-F5344CB8AC3E}">
        <p14:creationId xmlns:p14="http://schemas.microsoft.com/office/powerpoint/2010/main" val="412257714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anim calcmode="lin" valueType="num">
                                      <p:cBhvr>
                                        <p:cTn id="14" dur="500" fill="hold"/>
                                        <p:tgtEl>
                                          <p:spTgt spid="43"/>
                                        </p:tgtEl>
                                        <p:attrNameLst>
                                          <p:attrName>ppt_x</p:attrName>
                                        </p:attrNameLst>
                                      </p:cBhvr>
                                      <p:tavLst>
                                        <p:tav tm="0">
                                          <p:val>
                                            <p:strVal val="#ppt_x"/>
                                          </p:val>
                                        </p:tav>
                                        <p:tav tm="100000">
                                          <p:val>
                                            <p:strVal val="#ppt_x"/>
                                          </p:val>
                                        </p:tav>
                                      </p:tavLst>
                                    </p:anim>
                                    <p:anim calcmode="lin" valueType="num">
                                      <p:cBhvr>
                                        <p:cTn id="15" dur="500" fill="hold"/>
                                        <p:tgtEl>
                                          <p:spTgt spid="4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anim calcmode="lin" valueType="num">
                                      <p:cBhvr>
                                        <p:cTn id="20" dur="500" fill="hold"/>
                                        <p:tgtEl>
                                          <p:spTgt spid="45"/>
                                        </p:tgtEl>
                                        <p:attrNameLst>
                                          <p:attrName>ppt_x</p:attrName>
                                        </p:attrNameLst>
                                      </p:cBhvr>
                                      <p:tavLst>
                                        <p:tav tm="0">
                                          <p:val>
                                            <p:strVal val="#ppt_x"/>
                                          </p:val>
                                        </p:tav>
                                        <p:tav tm="100000">
                                          <p:val>
                                            <p:strVal val="#ppt_x"/>
                                          </p:val>
                                        </p:tav>
                                      </p:tavLst>
                                    </p:anim>
                                    <p:anim calcmode="lin" valueType="num">
                                      <p:cBhvr>
                                        <p:cTn id="21" dur="500" fill="hold"/>
                                        <p:tgtEl>
                                          <p:spTgt spid="4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anim calcmode="lin" valueType="num">
                                      <p:cBhvr>
                                        <p:cTn id="26" dur="500" fill="hold"/>
                                        <p:tgtEl>
                                          <p:spTgt spid="50"/>
                                        </p:tgtEl>
                                        <p:attrNameLst>
                                          <p:attrName>ppt_x</p:attrName>
                                        </p:attrNameLst>
                                      </p:cBhvr>
                                      <p:tavLst>
                                        <p:tav tm="0">
                                          <p:val>
                                            <p:strVal val="#ppt_x"/>
                                          </p:val>
                                        </p:tav>
                                        <p:tav tm="100000">
                                          <p:val>
                                            <p:strVal val="#ppt_x"/>
                                          </p:val>
                                        </p:tav>
                                      </p:tavLst>
                                    </p:anim>
                                    <p:anim calcmode="lin" valueType="num">
                                      <p:cBhvr>
                                        <p:cTn id="27" dur="500" fill="hold"/>
                                        <p:tgtEl>
                                          <p:spTgt spid="5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500"/>
                                        <p:tgtEl>
                                          <p:spTgt spid="60"/>
                                        </p:tgtEl>
                                      </p:cBhvr>
                                    </p:animEffect>
                                    <p:anim calcmode="lin" valueType="num">
                                      <p:cBhvr>
                                        <p:cTn id="32" dur="500" fill="hold"/>
                                        <p:tgtEl>
                                          <p:spTgt spid="60"/>
                                        </p:tgtEl>
                                        <p:attrNameLst>
                                          <p:attrName>ppt_x</p:attrName>
                                        </p:attrNameLst>
                                      </p:cBhvr>
                                      <p:tavLst>
                                        <p:tav tm="0">
                                          <p:val>
                                            <p:strVal val="#ppt_x"/>
                                          </p:val>
                                        </p:tav>
                                        <p:tav tm="100000">
                                          <p:val>
                                            <p:strVal val="#ppt_x"/>
                                          </p:val>
                                        </p:tav>
                                      </p:tavLst>
                                    </p:anim>
                                    <p:anim calcmode="lin" valueType="num">
                                      <p:cBhvr>
                                        <p:cTn id="33" dur="500" fill="hold"/>
                                        <p:tgtEl>
                                          <p:spTgt spid="60"/>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right)">
                                      <p:cBhvr>
                                        <p:cTn id="37" dur="500"/>
                                        <p:tgtEl>
                                          <p:spTgt spid="47"/>
                                        </p:tgtEl>
                                      </p:cBhvr>
                                    </p:animEffect>
                                  </p:childTnLst>
                                </p:cTn>
                              </p:par>
                              <p:par>
                                <p:cTn id="38" presetID="22" presetClass="entr" presetSubtype="8"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left)">
                                      <p:cBhvr>
                                        <p:cTn id="40" dur="500"/>
                                        <p:tgtEl>
                                          <p:spTgt spid="57"/>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wipe(left)">
                                      <p:cBhvr>
                                        <p:cTn id="44" dur="500"/>
                                        <p:tgtEl>
                                          <p:spTgt spid="76"/>
                                        </p:tgtEl>
                                      </p:cBhvr>
                                    </p:animEffect>
                                  </p:childTnLst>
                                </p:cTn>
                              </p:par>
                              <p:par>
                                <p:cTn id="45" presetID="14" presetClass="entr" presetSubtype="10"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randombar(horizontal)">
                                      <p:cBhvr>
                                        <p:cTn id="47" dur="500"/>
                                        <p:tgtEl>
                                          <p:spTgt spid="72"/>
                                        </p:tgtEl>
                                      </p:cBhvr>
                                    </p:animEffect>
                                  </p:childTnLst>
                                </p:cTn>
                              </p:par>
                              <p:par>
                                <p:cTn id="48" presetID="22" presetClass="entr" presetSubtype="2" fill="hold" nodeType="with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wipe(right)">
                                      <p:cBhvr>
                                        <p:cTn id="50" dur="500"/>
                                        <p:tgtEl>
                                          <p:spTgt spid="73"/>
                                        </p:tgtEl>
                                      </p:cBhvr>
                                    </p:animEffect>
                                  </p:childTnLst>
                                </p:cTn>
                              </p:par>
                              <p:par>
                                <p:cTn id="51" presetID="14" presetClass="entr" presetSubtype="10"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randombar(horizontal)">
                                      <p:cBhvr>
                                        <p:cTn id="53" dur="500"/>
                                        <p:tgtEl>
                                          <p:spTgt spid="62"/>
                                        </p:tgtEl>
                                      </p:cBhvr>
                                    </p:animEffect>
                                  </p:childTnLst>
                                </p:cTn>
                              </p:par>
                              <p:par>
                                <p:cTn id="54" presetID="14" presetClass="entr" presetSubtype="10" fill="hold"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randombar(horizontal)">
                                      <p:cBhvr>
                                        <p:cTn id="56" dur="500"/>
                                        <p:tgtEl>
                                          <p:spTgt spid="66"/>
                                        </p:tgtEl>
                                      </p:cBhvr>
                                    </p:animEffect>
                                  </p:childTnLst>
                                </p:cTn>
                              </p:par>
                              <p:par>
                                <p:cTn id="57" presetID="14" presetClass="entr" presetSubtype="10" fill="hold" nodeType="with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randombar(horizontal)">
                                      <p:cBhvr>
                                        <p:cTn id="5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57241" y="1197269"/>
            <a:ext cx="2879107" cy="584775"/>
          </a:xfrm>
          <a:prstGeom prst="rect">
            <a:avLst/>
          </a:prstGeom>
          <a:noFill/>
        </p:spPr>
        <p:txBody>
          <a:bodyPr wrap="square" rtlCol="0">
            <a:spAutoFit/>
          </a:bodyPr>
          <a:lstStyle/>
          <a:p>
            <a:pPr algn="ctr" defTabSz="914377">
              <a:defRPr/>
            </a:pPr>
            <a:r>
              <a:rPr lang="zh-CN" altLang="en-US" sz="3200" dirty="0">
                <a:solidFill>
                  <a:prstClr val="black">
                    <a:lumMod val="50000"/>
                    <a:lumOff val="50000"/>
                  </a:prstClr>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点击添加标题</a:t>
            </a:r>
          </a:p>
        </p:txBody>
      </p:sp>
      <p:graphicFrame>
        <p:nvGraphicFramePr>
          <p:cNvPr id="3" name="图表 2"/>
          <p:cNvGraphicFramePr/>
          <p:nvPr>
            <p:extLst/>
          </p:nvPr>
        </p:nvGraphicFramePr>
        <p:xfrm>
          <a:off x="1187661" y="1781909"/>
          <a:ext cx="9818267" cy="3733271"/>
        </p:xfrm>
        <a:graphic>
          <a:graphicData uri="http://schemas.openxmlformats.org/drawingml/2006/chart">
            <c:chart xmlns:c="http://schemas.openxmlformats.org/drawingml/2006/chart" xmlns:r="http://schemas.openxmlformats.org/officeDocument/2006/relationships" r:id="rId3"/>
          </a:graphicData>
        </a:graphic>
      </p:graphicFrame>
      <p:sp>
        <p:nvSpPr>
          <p:cNvPr id="4" name="文本框 113"/>
          <p:cNvSpPr txBox="1"/>
          <p:nvPr/>
        </p:nvSpPr>
        <p:spPr>
          <a:xfrm>
            <a:off x="1282697" y="5646691"/>
            <a:ext cx="9638467" cy="553998"/>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10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2157609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367943" y="4682663"/>
            <a:ext cx="1123220" cy="625636"/>
          </a:xfrm>
          <a:prstGeom prst="rect">
            <a:avLst/>
          </a:prstGeom>
          <a:noFill/>
        </p:spPr>
        <p:txBody>
          <a:bodyPr wrap="square" lIns="91391" tIns="45696" rIns="91391" bIns="45696"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70">
              <a:defRPr/>
            </a:pPr>
            <a:r>
              <a:rPr lang="zh-CN" altLang="en-US" sz="1733" dirty="0">
                <a:solidFill>
                  <a:prstClr val="black">
                    <a:lumMod val="85000"/>
                    <a:lumOff val="15000"/>
                  </a:prstClr>
                </a:solidFill>
              </a:rPr>
              <a:t>点击添加</a:t>
            </a:r>
            <a:endParaRPr lang="en-US" altLang="zh-CN" sz="1733" dirty="0">
              <a:solidFill>
                <a:prstClr val="black">
                  <a:lumMod val="85000"/>
                  <a:lumOff val="15000"/>
                </a:prstClr>
              </a:solidFill>
            </a:endParaRPr>
          </a:p>
          <a:p>
            <a:pPr defTabSz="1219170">
              <a:defRPr/>
            </a:pPr>
            <a:r>
              <a:rPr lang="zh-CN" altLang="en-US" sz="1733" dirty="0">
                <a:solidFill>
                  <a:prstClr val="black">
                    <a:lumMod val="85000"/>
                    <a:lumOff val="15000"/>
                  </a:prstClr>
                </a:solidFill>
              </a:rPr>
              <a:t>文字</a:t>
            </a:r>
          </a:p>
        </p:txBody>
      </p:sp>
      <p:sp>
        <p:nvSpPr>
          <p:cNvPr id="26" name="TextBox 25"/>
          <p:cNvSpPr txBox="1"/>
          <p:nvPr/>
        </p:nvSpPr>
        <p:spPr>
          <a:xfrm>
            <a:off x="2831665" y="3200521"/>
            <a:ext cx="1591227" cy="892312"/>
          </a:xfrm>
          <a:prstGeom prst="rect">
            <a:avLst/>
          </a:prstGeom>
          <a:noFill/>
        </p:spPr>
        <p:txBody>
          <a:bodyPr wrap="square" lIns="91391" tIns="45696" rIns="91391" bIns="45696" rtlCol="0" anchor="ctr">
            <a:spAutoFit/>
          </a:bodyPr>
          <a:lstStyle/>
          <a:p>
            <a:pPr algn="ctr" defTabSz="1219170">
              <a:defRPr/>
            </a:pPr>
            <a:r>
              <a:rPr lang="zh-CN" altLang="en-US" sz="1733" dirty="0">
                <a:solidFill>
                  <a:prstClr val="black">
                    <a:lumMod val="85000"/>
                    <a:lumOff val="15000"/>
                  </a:prstClr>
                </a:solidFill>
                <a:latin typeface="微软雅黑" pitchFamily="34" charset="-122"/>
                <a:ea typeface="微软雅黑" pitchFamily="34" charset="-122"/>
              </a:rPr>
              <a:t>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70">
              <a:defRPr/>
            </a:pPr>
            <a:r>
              <a:rPr lang="zh-CN" altLang="en-US" sz="1733" dirty="0">
                <a:solidFill>
                  <a:prstClr val="black">
                    <a:lumMod val="85000"/>
                    <a:lumOff val="15000"/>
                  </a:prstClr>
                </a:solidFill>
                <a:latin typeface="微软雅黑" pitchFamily="34" charset="-122"/>
                <a:ea typeface="微软雅黑" pitchFamily="34" charset="-122"/>
              </a:rPr>
              <a:t>文字点击添加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70">
              <a:defRPr/>
            </a:pPr>
            <a:r>
              <a:rPr lang="zh-CN" altLang="en-US" sz="1733" dirty="0">
                <a:solidFill>
                  <a:prstClr val="black">
                    <a:lumMod val="85000"/>
                    <a:lumOff val="15000"/>
                  </a:prstClr>
                </a:solidFill>
                <a:latin typeface="微软雅黑" pitchFamily="34" charset="-122"/>
                <a:ea typeface="微软雅黑" pitchFamily="34" charset="-122"/>
              </a:rPr>
              <a:t>文字</a:t>
            </a:r>
          </a:p>
        </p:txBody>
      </p:sp>
      <p:sp>
        <p:nvSpPr>
          <p:cNvPr id="27" name="TextBox 26"/>
          <p:cNvSpPr txBox="1"/>
          <p:nvPr/>
        </p:nvSpPr>
        <p:spPr>
          <a:xfrm>
            <a:off x="4810551" y="4448830"/>
            <a:ext cx="1123220" cy="625636"/>
          </a:xfrm>
          <a:prstGeom prst="rect">
            <a:avLst/>
          </a:prstGeom>
          <a:noFill/>
        </p:spPr>
        <p:txBody>
          <a:bodyPr wrap="square" lIns="91391" tIns="45696" rIns="91391" bIns="45696"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70">
              <a:defRPr/>
            </a:pPr>
            <a:r>
              <a:rPr lang="zh-CN" altLang="en-US" sz="1733" dirty="0">
                <a:solidFill>
                  <a:prstClr val="black">
                    <a:lumMod val="85000"/>
                    <a:lumOff val="15000"/>
                  </a:prstClr>
                </a:solidFill>
              </a:rPr>
              <a:t>点击添加</a:t>
            </a:r>
            <a:endParaRPr lang="en-US" altLang="zh-CN" sz="1733" dirty="0">
              <a:solidFill>
                <a:prstClr val="black">
                  <a:lumMod val="85000"/>
                  <a:lumOff val="15000"/>
                </a:prstClr>
              </a:solidFill>
            </a:endParaRPr>
          </a:p>
          <a:p>
            <a:pPr defTabSz="1219170">
              <a:defRPr/>
            </a:pPr>
            <a:r>
              <a:rPr lang="zh-CN" altLang="en-US" sz="1733" dirty="0">
                <a:solidFill>
                  <a:prstClr val="black">
                    <a:lumMod val="85000"/>
                    <a:lumOff val="15000"/>
                  </a:prstClr>
                </a:solidFill>
              </a:rPr>
              <a:t>文字</a:t>
            </a:r>
          </a:p>
        </p:txBody>
      </p:sp>
      <p:sp>
        <p:nvSpPr>
          <p:cNvPr id="37" name="TextBox 36"/>
          <p:cNvSpPr txBox="1"/>
          <p:nvPr/>
        </p:nvSpPr>
        <p:spPr>
          <a:xfrm>
            <a:off x="6252572" y="3367593"/>
            <a:ext cx="1591227" cy="625636"/>
          </a:xfrm>
          <a:prstGeom prst="rect">
            <a:avLst/>
          </a:prstGeom>
          <a:noFill/>
        </p:spPr>
        <p:txBody>
          <a:bodyPr wrap="square" lIns="91391" tIns="45696" rIns="91391" bIns="45696" rtlCol="0" anchor="ctr">
            <a:spAutoFit/>
          </a:bodyPr>
          <a:lstStyle/>
          <a:p>
            <a:pPr algn="ctr" defTabSz="1219170">
              <a:defRPr/>
            </a:pPr>
            <a:r>
              <a:rPr lang="zh-CN" altLang="en-US" sz="1733" dirty="0">
                <a:solidFill>
                  <a:prstClr val="black">
                    <a:lumMod val="85000"/>
                    <a:lumOff val="15000"/>
                  </a:prstClr>
                </a:solidFill>
                <a:latin typeface="微软雅黑" pitchFamily="34" charset="-122"/>
                <a:ea typeface="微软雅黑" pitchFamily="34" charset="-122"/>
              </a:rPr>
              <a:t>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70">
              <a:defRPr/>
            </a:pPr>
            <a:r>
              <a:rPr lang="zh-CN" altLang="en-US" sz="1733" dirty="0">
                <a:solidFill>
                  <a:prstClr val="black">
                    <a:lumMod val="85000"/>
                    <a:lumOff val="15000"/>
                  </a:prstClr>
                </a:solidFill>
                <a:latin typeface="微软雅黑" pitchFamily="34" charset="-122"/>
                <a:ea typeface="微软雅黑" pitchFamily="34" charset="-122"/>
              </a:rPr>
              <a:t>文字点击</a:t>
            </a:r>
          </a:p>
        </p:txBody>
      </p:sp>
      <p:sp>
        <p:nvSpPr>
          <p:cNvPr id="38" name="矩形 37"/>
          <p:cNvSpPr/>
          <p:nvPr/>
        </p:nvSpPr>
        <p:spPr>
          <a:xfrm>
            <a:off x="8605637" y="2444675"/>
            <a:ext cx="2590939" cy="3508604"/>
          </a:xfrm>
          <a:prstGeom prst="rect">
            <a:avLst/>
          </a:prstGeom>
        </p:spPr>
        <p:txBody>
          <a:bodyPr wrap="square" lIns="91391" tIns="45696" rIns="91391" bIns="45696">
            <a:spAutoFit/>
          </a:bodyPr>
          <a:lstStyle/>
          <a:p>
            <a:pPr defTabSz="1219170">
              <a:lnSpc>
                <a:spcPct val="150000"/>
              </a:lnSpc>
              <a:defRPr/>
            </a:pPr>
            <a:r>
              <a:rPr lang="zh-CN" altLang="en-US" sz="2000" b="1" dirty="0">
                <a:solidFill>
                  <a:prstClr val="black">
                    <a:lumMod val="75000"/>
                    <a:lumOff val="25000"/>
                  </a:prstClr>
                </a:solidFill>
                <a:latin typeface="微软雅黑" pitchFamily="34" charset="-122"/>
                <a:ea typeface="微软雅黑" pitchFamily="34" charset="-122"/>
              </a:rPr>
              <a:t>点击添加小标题</a:t>
            </a:r>
            <a:endParaRPr lang="en-US" altLang="zh-CN" sz="2000" b="1" dirty="0">
              <a:solidFill>
                <a:prstClr val="black">
                  <a:lumMod val="75000"/>
                  <a:lumOff val="25000"/>
                </a:prstClr>
              </a:solidFill>
              <a:latin typeface="微软雅黑" pitchFamily="34" charset="-122"/>
              <a:ea typeface="微软雅黑" pitchFamily="34" charset="-122"/>
            </a:endParaRPr>
          </a:p>
          <a:p>
            <a:pPr defTabSz="1219170">
              <a:lnSpc>
                <a:spcPct val="150000"/>
              </a:lnSpc>
              <a:defRPr/>
            </a:pPr>
            <a:r>
              <a:rPr lang="zh-CN" altLang="en-US" sz="16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prstClr val="black">
                  <a:lumMod val="75000"/>
                  <a:lumOff val="25000"/>
                </a:prstClr>
              </a:solidFill>
              <a:latin typeface="微软雅黑" pitchFamily="34" charset="-122"/>
              <a:ea typeface="微软雅黑" pitchFamily="34" charset="-122"/>
            </a:endParaRPr>
          </a:p>
          <a:p>
            <a:pPr defTabSz="1219170">
              <a:lnSpc>
                <a:spcPct val="150000"/>
              </a:lnSpc>
              <a:defRPr/>
            </a:pPr>
            <a:r>
              <a:rPr lang="zh-CN" altLang="en-US" sz="16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prstClr val="black">
                  <a:lumMod val="75000"/>
                  <a:lumOff val="25000"/>
                </a:prst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2451461" y="2493049"/>
            <a:ext cx="2329073" cy="232983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defRPr/>
            </a:pPr>
            <a:endParaRPr lang="en-US" sz="280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4440408" y="3762904"/>
            <a:ext cx="1840939" cy="184154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defRPr/>
            </a:pPr>
            <a:endParaRPr lang="en-US" sz="280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914123" y="3940916"/>
            <a:ext cx="2031876" cy="2031333"/>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defRPr/>
            </a:pPr>
            <a:endParaRPr lang="en-US" sz="280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5925025" y="2566421"/>
            <a:ext cx="2223752" cy="222448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defRPr/>
            </a:pPr>
            <a:endParaRPr lang="en-US" sz="2800" kern="0" dirty="0">
              <a:solidFill>
                <a:sysClr val="window" lastClr="FFFFFF"/>
              </a:solidFill>
              <a:latin typeface="微软雅黑" pitchFamily="34" charset="-122"/>
              <a:ea typeface="微软雅黑" pitchFamily="34" charset="-122"/>
            </a:endParaRPr>
          </a:p>
        </p:txBody>
      </p:sp>
      <p:sp>
        <p:nvSpPr>
          <p:cNvPr id="47" name="矩形 46"/>
          <p:cNvSpPr/>
          <p:nvPr/>
        </p:nvSpPr>
        <p:spPr>
          <a:xfrm>
            <a:off x="4152797" y="1508787"/>
            <a:ext cx="3840401" cy="4635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2" rIns="91423" bIns="45712" rtlCol="0" anchor="ctr"/>
          <a:lstStyle/>
          <a:p>
            <a:pPr algn="ctr" defTabSz="1219170">
              <a:defRPr/>
            </a:pPr>
            <a:r>
              <a:rPr lang="zh-CN" altLang="en-US" sz="2400" dirty="0">
                <a:solidFill>
                  <a:prstClr val="white"/>
                </a:solidFill>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299944925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grpSp>
        <p:nvGrpSpPr>
          <p:cNvPr id="15" name="组合 14"/>
          <p:cNvGrpSpPr/>
          <p:nvPr/>
        </p:nvGrpSpPr>
        <p:grpSpPr>
          <a:xfrm>
            <a:off x="3644810" y="1142475"/>
            <a:ext cx="916850" cy="916517"/>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2"/>
            <p:cNvSpPr txBox="1"/>
            <p:nvPr/>
          </p:nvSpPr>
          <p:spPr>
            <a:xfrm>
              <a:off x="5076932" y="1815189"/>
              <a:ext cx="615736" cy="51669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01</a:t>
              </a:r>
              <a:endParaRPr kumimoji="0" lang="zh-CN" altLang="en-US"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grpSp>
        <p:nvGrpSpPr>
          <p:cNvPr id="20" name="组合 19"/>
          <p:cNvGrpSpPr/>
          <p:nvPr/>
        </p:nvGrpSpPr>
        <p:grpSpPr>
          <a:xfrm>
            <a:off x="3644810" y="4774268"/>
            <a:ext cx="916850" cy="916517"/>
            <a:chOff x="6471379" y="4617418"/>
            <a:chExt cx="668974" cy="668974"/>
          </a:xfrm>
        </p:grpSpPr>
        <p:grpSp>
          <p:nvGrpSpPr>
            <p:cNvPr id="21" name="组合 20"/>
            <p:cNvGrpSpPr/>
            <p:nvPr/>
          </p:nvGrpSpPr>
          <p:grpSpPr>
            <a:xfrm>
              <a:off x="6471379" y="4617418"/>
              <a:ext cx="668974" cy="668974"/>
              <a:chOff x="6474776" y="1019119"/>
              <a:chExt cx="668974" cy="668974"/>
            </a:xfrm>
          </p:grpSpPr>
          <p:sp>
            <p:nvSpPr>
              <p:cNvPr id="23" name="圆角矩形 22"/>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圆角矩形 23"/>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2" name="文本框 21"/>
            <p:cNvSpPr txBox="1"/>
            <p:nvPr/>
          </p:nvSpPr>
          <p:spPr>
            <a:xfrm>
              <a:off x="6486632" y="4710789"/>
              <a:ext cx="615736" cy="51669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04</a:t>
              </a:r>
              <a:endParaRPr kumimoji="0" lang="zh-CN" altLang="en-US"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grpSp>
        <p:nvGrpSpPr>
          <p:cNvPr id="25" name="组合 24"/>
          <p:cNvGrpSpPr/>
          <p:nvPr/>
        </p:nvGrpSpPr>
        <p:grpSpPr>
          <a:xfrm>
            <a:off x="3644810" y="3563671"/>
            <a:ext cx="916850" cy="916517"/>
            <a:chOff x="5059672" y="3647953"/>
            <a:chExt cx="668974" cy="668974"/>
          </a:xfrm>
        </p:grpSpPr>
        <p:grpSp>
          <p:nvGrpSpPr>
            <p:cNvPr id="26" name="组合 25"/>
            <p:cNvGrpSpPr/>
            <p:nvPr/>
          </p:nvGrpSpPr>
          <p:grpSpPr>
            <a:xfrm>
              <a:off x="5059672" y="3647953"/>
              <a:ext cx="668974" cy="668974"/>
              <a:chOff x="6474776" y="1019119"/>
              <a:chExt cx="668974" cy="668974"/>
            </a:xfrm>
          </p:grpSpPr>
          <p:sp>
            <p:nvSpPr>
              <p:cNvPr id="28" name="圆角矩形 2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9" name="圆角矩形 2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7" name="文本框 26"/>
            <p:cNvSpPr txBox="1"/>
            <p:nvPr/>
          </p:nvSpPr>
          <p:spPr>
            <a:xfrm>
              <a:off x="5076932" y="3751938"/>
              <a:ext cx="615736" cy="51669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03</a:t>
              </a:r>
              <a:endParaRPr kumimoji="0" lang="zh-CN" altLang="en-US"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grpSp>
        <p:nvGrpSpPr>
          <p:cNvPr id="30" name="组合 29"/>
          <p:cNvGrpSpPr/>
          <p:nvPr/>
        </p:nvGrpSpPr>
        <p:grpSpPr>
          <a:xfrm>
            <a:off x="3644810" y="2353073"/>
            <a:ext cx="916850" cy="916517"/>
            <a:chOff x="6471379" y="2672741"/>
            <a:chExt cx="668974" cy="668974"/>
          </a:xfrm>
        </p:grpSpPr>
        <p:grpSp>
          <p:nvGrpSpPr>
            <p:cNvPr id="31" name="组合 30"/>
            <p:cNvGrpSpPr/>
            <p:nvPr/>
          </p:nvGrpSpPr>
          <p:grpSpPr>
            <a:xfrm>
              <a:off x="6471379" y="2672741"/>
              <a:ext cx="668974" cy="668974"/>
              <a:chOff x="6474776" y="1019119"/>
              <a:chExt cx="668974" cy="668974"/>
            </a:xfrm>
          </p:grpSpPr>
          <p:sp>
            <p:nvSpPr>
              <p:cNvPr id="33" name="圆角矩形 32"/>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4" name="圆角矩形 33"/>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32" name="文本框 31"/>
            <p:cNvSpPr txBox="1"/>
            <p:nvPr/>
          </p:nvSpPr>
          <p:spPr>
            <a:xfrm>
              <a:off x="6486632" y="2780389"/>
              <a:ext cx="615736" cy="51669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02</a:t>
              </a:r>
              <a:endParaRPr kumimoji="0" lang="zh-CN" altLang="en-US"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sp>
        <p:nvSpPr>
          <p:cNvPr id="35" name="五边形 34"/>
          <p:cNvSpPr/>
          <p:nvPr/>
        </p:nvSpPr>
        <p:spPr bwMode="auto">
          <a:xfrm>
            <a:off x="4684119" y="1250899"/>
            <a:ext cx="5099790" cy="699667"/>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2400" b="1" dirty="0">
                <a:solidFill>
                  <a:srgbClr val="F8F8F8"/>
                </a:solidFill>
                <a:latin typeface="Arial" pitchFamily="34" charset="0"/>
                <a:ea typeface="微软雅黑" pitchFamily="34" charset="-122"/>
              </a:rPr>
              <a:t>第一部分：单击此处添加标题文字</a:t>
            </a:r>
          </a:p>
        </p:txBody>
      </p:sp>
      <p:sp>
        <p:nvSpPr>
          <p:cNvPr id="36" name="五边形 35"/>
          <p:cNvSpPr/>
          <p:nvPr/>
        </p:nvSpPr>
        <p:spPr bwMode="auto">
          <a:xfrm>
            <a:off x="4684119" y="2440651"/>
            <a:ext cx="5099790" cy="699667"/>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2400" b="1" dirty="0">
                <a:solidFill>
                  <a:srgbClr val="F8F8F8"/>
                </a:solidFill>
                <a:latin typeface="Arial" pitchFamily="34" charset="0"/>
                <a:ea typeface="微软雅黑" pitchFamily="34" charset="-122"/>
              </a:rPr>
              <a:t>第二部分：单击此处添加标题文字</a:t>
            </a:r>
          </a:p>
        </p:txBody>
      </p:sp>
      <p:sp>
        <p:nvSpPr>
          <p:cNvPr id="37" name="五边形 36"/>
          <p:cNvSpPr/>
          <p:nvPr/>
        </p:nvSpPr>
        <p:spPr bwMode="auto">
          <a:xfrm>
            <a:off x="4684119" y="3689442"/>
            <a:ext cx="5099790" cy="699667"/>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2400" b="1" dirty="0">
                <a:solidFill>
                  <a:srgbClr val="F8F8F8"/>
                </a:solidFill>
                <a:latin typeface="Arial" pitchFamily="34" charset="0"/>
                <a:ea typeface="微软雅黑" pitchFamily="34" charset="-122"/>
              </a:rPr>
              <a:t>第三部分：单击此处添加标题文字</a:t>
            </a:r>
          </a:p>
        </p:txBody>
      </p:sp>
      <p:sp>
        <p:nvSpPr>
          <p:cNvPr id="38" name="五边形 37"/>
          <p:cNvSpPr/>
          <p:nvPr/>
        </p:nvSpPr>
        <p:spPr bwMode="auto">
          <a:xfrm>
            <a:off x="4684119" y="4882692"/>
            <a:ext cx="5099790" cy="699667"/>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2400" b="1" dirty="0">
                <a:solidFill>
                  <a:srgbClr val="F8F8F8"/>
                </a:solidFill>
                <a:latin typeface="Arial" pitchFamily="34" charset="0"/>
                <a:ea typeface="微软雅黑" pitchFamily="34" charset="-122"/>
              </a:rPr>
              <a:t>第四部分：单击此处添加标题文字</a:t>
            </a:r>
          </a:p>
        </p:txBody>
      </p:sp>
    </p:spTree>
    <p:extLst>
      <p:ext uri="{BB962C8B-B14F-4D97-AF65-F5344CB8AC3E}">
        <p14:creationId xmlns:p14="http://schemas.microsoft.com/office/powerpoint/2010/main" val="357889904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750" fill="hold"/>
                                        <p:tgtEl>
                                          <p:spTgt spid="35"/>
                                        </p:tgtEl>
                                        <p:attrNameLst>
                                          <p:attrName>ppt_w</p:attrName>
                                        </p:attrNameLst>
                                      </p:cBhvr>
                                      <p:tavLst>
                                        <p:tav tm="0">
                                          <p:val>
                                            <p:fltVal val="0"/>
                                          </p:val>
                                        </p:tav>
                                        <p:tav tm="100000">
                                          <p:val>
                                            <p:strVal val="#ppt_w"/>
                                          </p:val>
                                        </p:tav>
                                      </p:tavLst>
                                    </p:anim>
                                    <p:anim calcmode="lin" valueType="num">
                                      <p:cBhvr>
                                        <p:cTn id="24" dur="750" fill="hold"/>
                                        <p:tgtEl>
                                          <p:spTgt spid="35"/>
                                        </p:tgtEl>
                                        <p:attrNameLst>
                                          <p:attrName>ppt_h</p:attrName>
                                        </p:attrNameLst>
                                      </p:cBhvr>
                                      <p:tavLst>
                                        <p:tav tm="0">
                                          <p:val>
                                            <p:fltVal val="0"/>
                                          </p:val>
                                        </p:tav>
                                        <p:tav tm="100000">
                                          <p:val>
                                            <p:strVal val="#ppt_h"/>
                                          </p:val>
                                        </p:tav>
                                      </p:tavLst>
                                    </p:anim>
                                    <p:anim calcmode="lin" valueType="num">
                                      <p:cBhvr>
                                        <p:cTn id="25" dur="750" fill="hold"/>
                                        <p:tgtEl>
                                          <p:spTgt spid="35"/>
                                        </p:tgtEl>
                                        <p:attrNameLst>
                                          <p:attrName>style.rotation</p:attrName>
                                        </p:attrNameLst>
                                      </p:cBhvr>
                                      <p:tavLst>
                                        <p:tav tm="0">
                                          <p:val>
                                            <p:fltVal val="90"/>
                                          </p:val>
                                        </p:tav>
                                        <p:tav tm="100000">
                                          <p:val>
                                            <p:fltVal val="0"/>
                                          </p:val>
                                        </p:tav>
                                      </p:tavLst>
                                    </p:anim>
                                    <p:animEffect transition="in" filter="fade">
                                      <p:cBhvr>
                                        <p:cTn id="26" dur="750"/>
                                        <p:tgtEl>
                                          <p:spTgt spid="35"/>
                                        </p:tgtEl>
                                      </p:cBhvr>
                                    </p:animEffect>
                                  </p:childTnLst>
                                </p:cTn>
                              </p:par>
                            </p:childTnLst>
                          </p:cTn>
                        </p:par>
                        <p:par>
                          <p:cTn id="27" fill="hold">
                            <p:stCondLst>
                              <p:cond delay="2750"/>
                            </p:stCondLst>
                            <p:childTnLst>
                              <p:par>
                                <p:cTn id="28" presetID="31" presetClass="entr" presetSubtype="0"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p:cTn id="30" dur="750" fill="hold"/>
                                        <p:tgtEl>
                                          <p:spTgt spid="36"/>
                                        </p:tgtEl>
                                        <p:attrNameLst>
                                          <p:attrName>ppt_w</p:attrName>
                                        </p:attrNameLst>
                                      </p:cBhvr>
                                      <p:tavLst>
                                        <p:tav tm="0">
                                          <p:val>
                                            <p:fltVal val="0"/>
                                          </p:val>
                                        </p:tav>
                                        <p:tav tm="100000">
                                          <p:val>
                                            <p:strVal val="#ppt_w"/>
                                          </p:val>
                                        </p:tav>
                                      </p:tavLst>
                                    </p:anim>
                                    <p:anim calcmode="lin" valueType="num">
                                      <p:cBhvr>
                                        <p:cTn id="31" dur="750" fill="hold"/>
                                        <p:tgtEl>
                                          <p:spTgt spid="36"/>
                                        </p:tgtEl>
                                        <p:attrNameLst>
                                          <p:attrName>ppt_h</p:attrName>
                                        </p:attrNameLst>
                                      </p:cBhvr>
                                      <p:tavLst>
                                        <p:tav tm="0">
                                          <p:val>
                                            <p:fltVal val="0"/>
                                          </p:val>
                                        </p:tav>
                                        <p:tav tm="100000">
                                          <p:val>
                                            <p:strVal val="#ppt_h"/>
                                          </p:val>
                                        </p:tav>
                                      </p:tavLst>
                                    </p:anim>
                                    <p:anim calcmode="lin" valueType="num">
                                      <p:cBhvr>
                                        <p:cTn id="32" dur="750" fill="hold"/>
                                        <p:tgtEl>
                                          <p:spTgt spid="36"/>
                                        </p:tgtEl>
                                        <p:attrNameLst>
                                          <p:attrName>style.rotation</p:attrName>
                                        </p:attrNameLst>
                                      </p:cBhvr>
                                      <p:tavLst>
                                        <p:tav tm="0">
                                          <p:val>
                                            <p:fltVal val="90"/>
                                          </p:val>
                                        </p:tav>
                                        <p:tav tm="100000">
                                          <p:val>
                                            <p:fltVal val="0"/>
                                          </p:val>
                                        </p:tav>
                                      </p:tavLst>
                                    </p:anim>
                                    <p:animEffect transition="in" filter="fade">
                                      <p:cBhvr>
                                        <p:cTn id="33" dur="750"/>
                                        <p:tgtEl>
                                          <p:spTgt spid="36"/>
                                        </p:tgtEl>
                                      </p:cBhvr>
                                    </p:animEffect>
                                  </p:childTnLst>
                                </p:cTn>
                              </p:par>
                            </p:childTnLst>
                          </p:cTn>
                        </p:par>
                        <p:par>
                          <p:cTn id="34" fill="hold">
                            <p:stCondLst>
                              <p:cond delay="3500"/>
                            </p:stCondLst>
                            <p:childTnLst>
                              <p:par>
                                <p:cTn id="35" presetID="31" presetClass="entr" presetSubtype="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750" fill="hold"/>
                                        <p:tgtEl>
                                          <p:spTgt spid="37"/>
                                        </p:tgtEl>
                                        <p:attrNameLst>
                                          <p:attrName>ppt_w</p:attrName>
                                        </p:attrNameLst>
                                      </p:cBhvr>
                                      <p:tavLst>
                                        <p:tav tm="0">
                                          <p:val>
                                            <p:fltVal val="0"/>
                                          </p:val>
                                        </p:tav>
                                        <p:tav tm="100000">
                                          <p:val>
                                            <p:strVal val="#ppt_w"/>
                                          </p:val>
                                        </p:tav>
                                      </p:tavLst>
                                    </p:anim>
                                    <p:anim calcmode="lin" valueType="num">
                                      <p:cBhvr>
                                        <p:cTn id="38" dur="750" fill="hold"/>
                                        <p:tgtEl>
                                          <p:spTgt spid="37"/>
                                        </p:tgtEl>
                                        <p:attrNameLst>
                                          <p:attrName>ppt_h</p:attrName>
                                        </p:attrNameLst>
                                      </p:cBhvr>
                                      <p:tavLst>
                                        <p:tav tm="0">
                                          <p:val>
                                            <p:fltVal val="0"/>
                                          </p:val>
                                        </p:tav>
                                        <p:tav tm="100000">
                                          <p:val>
                                            <p:strVal val="#ppt_h"/>
                                          </p:val>
                                        </p:tav>
                                      </p:tavLst>
                                    </p:anim>
                                    <p:anim calcmode="lin" valueType="num">
                                      <p:cBhvr>
                                        <p:cTn id="39" dur="750" fill="hold"/>
                                        <p:tgtEl>
                                          <p:spTgt spid="37"/>
                                        </p:tgtEl>
                                        <p:attrNameLst>
                                          <p:attrName>style.rotation</p:attrName>
                                        </p:attrNameLst>
                                      </p:cBhvr>
                                      <p:tavLst>
                                        <p:tav tm="0">
                                          <p:val>
                                            <p:fltVal val="90"/>
                                          </p:val>
                                        </p:tav>
                                        <p:tav tm="100000">
                                          <p:val>
                                            <p:fltVal val="0"/>
                                          </p:val>
                                        </p:tav>
                                      </p:tavLst>
                                    </p:anim>
                                    <p:animEffect transition="in" filter="fade">
                                      <p:cBhvr>
                                        <p:cTn id="40" dur="750"/>
                                        <p:tgtEl>
                                          <p:spTgt spid="37"/>
                                        </p:tgtEl>
                                      </p:cBhvr>
                                    </p:animEffect>
                                  </p:childTnLst>
                                </p:cTn>
                              </p:par>
                            </p:childTnLst>
                          </p:cTn>
                        </p:par>
                        <p:par>
                          <p:cTn id="41" fill="hold">
                            <p:stCondLst>
                              <p:cond delay="4250"/>
                            </p:stCondLst>
                            <p:childTnLst>
                              <p:par>
                                <p:cTn id="42" presetID="31" presetClass="entr" presetSubtype="0"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750" fill="hold"/>
                                        <p:tgtEl>
                                          <p:spTgt spid="38"/>
                                        </p:tgtEl>
                                        <p:attrNameLst>
                                          <p:attrName>ppt_w</p:attrName>
                                        </p:attrNameLst>
                                      </p:cBhvr>
                                      <p:tavLst>
                                        <p:tav tm="0">
                                          <p:val>
                                            <p:fltVal val="0"/>
                                          </p:val>
                                        </p:tav>
                                        <p:tav tm="100000">
                                          <p:val>
                                            <p:strVal val="#ppt_w"/>
                                          </p:val>
                                        </p:tav>
                                      </p:tavLst>
                                    </p:anim>
                                    <p:anim calcmode="lin" valueType="num">
                                      <p:cBhvr>
                                        <p:cTn id="45" dur="750" fill="hold"/>
                                        <p:tgtEl>
                                          <p:spTgt spid="38"/>
                                        </p:tgtEl>
                                        <p:attrNameLst>
                                          <p:attrName>ppt_h</p:attrName>
                                        </p:attrNameLst>
                                      </p:cBhvr>
                                      <p:tavLst>
                                        <p:tav tm="0">
                                          <p:val>
                                            <p:fltVal val="0"/>
                                          </p:val>
                                        </p:tav>
                                        <p:tav tm="100000">
                                          <p:val>
                                            <p:strVal val="#ppt_h"/>
                                          </p:val>
                                        </p:tav>
                                      </p:tavLst>
                                    </p:anim>
                                    <p:anim calcmode="lin" valueType="num">
                                      <p:cBhvr>
                                        <p:cTn id="46" dur="750" fill="hold"/>
                                        <p:tgtEl>
                                          <p:spTgt spid="38"/>
                                        </p:tgtEl>
                                        <p:attrNameLst>
                                          <p:attrName>style.rotation</p:attrName>
                                        </p:attrNameLst>
                                      </p:cBhvr>
                                      <p:tavLst>
                                        <p:tav tm="0">
                                          <p:val>
                                            <p:fltVal val="90"/>
                                          </p:val>
                                        </p:tav>
                                        <p:tav tm="100000">
                                          <p:val>
                                            <p:fltVal val="0"/>
                                          </p:val>
                                        </p:tav>
                                      </p:tavLst>
                                    </p:anim>
                                    <p:animEffect transition="in" filter="fade">
                                      <p:cBhvr>
                                        <p:cTn id="4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p:cNvCxnSpPr/>
          <p:nvPr/>
        </p:nvCxnSpPr>
        <p:spPr>
          <a:xfrm flipH="1">
            <a:off x="3762706" y="539648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104103" y="539648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4933408" y="4225788"/>
            <a:ext cx="23413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4105594" y="4568676"/>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5761215" y="4568676"/>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159563" y="4699273"/>
            <a:ext cx="1314133" cy="1334843"/>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34" name="TextBox 33"/>
          <p:cNvSpPr txBox="1"/>
          <p:nvPr/>
        </p:nvSpPr>
        <p:spPr>
          <a:xfrm>
            <a:off x="2219776" y="4940932"/>
            <a:ext cx="1187925" cy="807620"/>
          </a:xfrm>
          <a:prstGeom prst="rect">
            <a:avLst/>
          </a:prstGeom>
          <a:noFill/>
        </p:spPr>
        <p:txBody>
          <a:bodyPr wrap="square" lIns="149699" tIns="74848" rIns="149699" bIns="74848" rtlCol="0">
            <a:spAutoFit/>
          </a:bodyPr>
          <a:lstStyle/>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4842075" y="3895821"/>
            <a:ext cx="2496277" cy="3565628"/>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grpSp>
      <p:sp>
        <p:nvSpPr>
          <p:cNvPr id="40" name="Rectangle 11"/>
          <p:cNvSpPr>
            <a:spLocks noChangeArrowheads="1"/>
          </p:cNvSpPr>
          <p:nvPr/>
        </p:nvSpPr>
        <p:spPr bwMode="gray">
          <a:xfrm>
            <a:off x="5114741" y="4697548"/>
            <a:ext cx="1951611" cy="913199"/>
          </a:xfrm>
          <a:prstGeom prst="rect">
            <a:avLst/>
          </a:prstGeom>
          <a:noFill/>
          <a:ln>
            <a:noFill/>
          </a:ln>
          <a:extLst/>
        </p:spPr>
        <p:txBody>
          <a:bodyPr wrap="square">
            <a:spAutoFit/>
          </a:bodyPr>
          <a:lstStyle/>
          <a:p>
            <a:pPr algn="ctr" defTabSz="1219170">
              <a:defRPr/>
            </a:pPr>
            <a:r>
              <a:rPr lang="zh-CN" altLang="en-US" sz="2667" b="1" dirty="0">
                <a:solidFill>
                  <a:prstClr val="white"/>
                </a:solidFill>
                <a:latin typeface="微软雅黑" pitchFamily="34" charset="-122"/>
                <a:ea typeface="微软雅黑" pitchFamily="34" charset="-122"/>
              </a:rPr>
              <a:t>点击添加</a:t>
            </a:r>
            <a:endParaRPr lang="en-US" altLang="zh-CN" sz="2667" b="1" dirty="0">
              <a:solidFill>
                <a:prstClr val="white"/>
              </a:solidFill>
              <a:latin typeface="微软雅黑" pitchFamily="34" charset="-122"/>
              <a:ea typeface="微软雅黑" pitchFamily="34" charset="-122"/>
            </a:endParaRPr>
          </a:p>
          <a:p>
            <a:pPr algn="ctr" defTabSz="1219170">
              <a:defRPr/>
            </a:pPr>
            <a:r>
              <a:rPr lang="zh-CN" altLang="en-US" sz="2667" b="1" dirty="0">
                <a:solidFill>
                  <a:prstClr val="white"/>
                </a:solidFill>
                <a:latin typeface="微软雅黑" pitchFamily="34" charset="-122"/>
                <a:ea typeface="微软雅黑" pitchFamily="34" charset="-122"/>
              </a:rPr>
              <a:t>标题内容</a:t>
            </a:r>
          </a:p>
        </p:txBody>
      </p:sp>
      <p:sp>
        <p:nvSpPr>
          <p:cNvPr id="41" name="椭圆 40"/>
          <p:cNvSpPr/>
          <p:nvPr/>
        </p:nvSpPr>
        <p:spPr>
          <a:xfrm>
            <a:off x="3149686" y="2409868"/>
            <a:ext cx="1314133" cy="133484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42" name="椭圆 41"/>
          <p:cNvSpPr/>
          <p:nvPr/>
        </p:nvSpPr>
        <p:spPr>
          <a:xfrm>
            <a:off x="5453942" y="1540228"/>
            <a:ext cx="1314133" cy="1334843"/>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68" name="椭圆 67"/>
          <p:cNvSpPr/>
          <p:nvPr/>
        </p:nvSpPr>
        <p:spPr>
          <a:xfrm>
            <a:off x="7662187" y="2482351"/>
            <a:ext cx="1314133" cy="133484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69" name="椭圆 68"/>
          <p:cNvSpPr/>
          <p:nvPr/>
        </p:nvSpPr>
        <p:spPr>
          <a:xfrm>
            <a:off x="8609163" y="4699273"/>
            <a:ext cx="1314133" cy="1334843"/>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70" name="TextBox 69"/>
          <p:cNvSpPr txBox="1"/>
          <p:nvPr/>
        </p:nvSpPr>
        <p:spPr>
          <a:xfrm>
            <a:off x="3215680" y="2664465"/>
            <a:ext cx="1187925" cy="807620"/>
          </a:xfrm>
          <a:prstGeom prst="rect">
            <a:avLst/>
          </a:prstGeom>
          <a:noFill/>
        </p:spPr>
        <p:txBody>
          <a:bodyPr wrap="square" lIns="149699" tIns="74848" rIns="149699" bIns="74848" rtlCol="0">
            <a:spAutoFit/>
          </a:bodyPr>
          <a:lstStyle/>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5519936" y="1800969"/>
            <a:ext cx="1187925" cy="807620"/>
          </a:xfrm>
          <a:prstGeom prst="rect">
            <a:avLst/>
          </a:prstGeom>
          <a:noFill/>
        </p:spPr>
        <p:txBody>
          <a:bodyPr wrap="square" lIns="149699" tIns="74848" rIns="149699" bIns="74848" rtlCol="0">
            <a:spAutoFit/>
          </a:bodyPr>
          <a:lstStyle/>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7728182" y="2721413"/>
            <a:ext cx="1187925" cy="807620"/>
          </a:xfrm>
          <a:prstGeom prst="rect">
            <a:avLst/>
          </a:prstGeom>
          <a:noFill/>
        </p:spPr>
        <p:txBody>
          <a:bodyPr wrap="square" lIns="149699" tIns="74848" rIns="149699" bIns="74848" rtlCol="0">
            <a:spAutoFit/>
          </a:bodyPr>
          <a:lstStyle/>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8688288" y="4942031"/>
            <a:ext cx="1187925" cy="807620"/>
          </a:xfrm>
          <a:prstGeom prst="rect">
            <a:avLst/>
          </a:prstGeom>
          <a:noFill/>
        </p:spPr>
        <p:txBody>
          <a:bodyPr wrap="square" lIns="149699" tIns="74848" rIns="149699" bIns="74848" rtlCol="0">
            <a:spAutoFit/>
          </a:bodyPr>
          <a:lstStyle/>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1007435" y="1412777"/>
            <a:ext cx="3884789" cy="654025"/>
            <a:chOff x="539552" y="1182027"/>
            <a:chExt cx="2913592" cy="490519"/>
          </a:xfrm>
        </p:grpSpPr>
        <p:sp>
          <p:nvSpPr>
            <p:cNvPr id="75" name="TextBox 74"/>
            <p:cNvSpPr txBox="1"/>
            <p:nvPr/>
          </p:nvSpPr>
          <p:spPr>
            <a:xfrm>
              <a:off x="728900" y="1182027"/>
              <a:ext cx="2724244" cy="49051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a:lnSpc>
                  <a:spcPts val="1733"/>
                </a:lnSpc>
                <a:defRPr/>
              </a:pPr>
              <a:r>
                <a:rPr lang="zh-CN" altLang="en-US" sz="1333" dirty="0">
                  <a:solidFill>
                    <a:prstClr val="black">
                      <a:lumMod val="65000"/>
                      <a:lumOff val="35000"/>
                    </a:prstClr>
                  </a:solidFill>
                </a:rPr>
                <a:t>详写内容</a:t>
              </a:r>
              <a:r>
                <a:rPr lang="en-US" altLang="zh-CN" sz="1333" dirty="0">
                  <a:solidFill>
                    <a:prstClr val="black">
                      <a:lumMod val="65000"/>
                      <a:lumOff val="35000"/>
                    </a:prstClr>
                  </a:solidFill>
                </a:rPr>
                <a:t>……</a:t>
              </a:r>
              <a:r>
                <a:rPr lang="zh-CN" altLang="en-US" sz="1333" dirty="0">
                  <a:solidFill>
                    <a:prstClr val="black">
                      <a:lumMod val="65000"/>
                      <a:lumOff val="35000"/>
                    </a:prstClr>
                  </a:solidFill>
                </a:rPr>
                <a:t>点击输入本页需要详写的文字内容，简明扼要，此为概念图解，根据您的具体内容酌情修改。</a:t>
              </a:r>
              <a:endParaRPr lang="en-US" altLang="zh-CN" sz="1333" dirty="0">
                <a:solidFill>
                  <a:prstClr val="black">
                    <a:lumMod val="65000"/>
                    <a:lumOff val="35000"/>
                  </a:prstClr>
                </a:solidFill>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405290108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grpSp>
        <p:nvGrpSpPr>
          <p:cNvPr id="15" name="组合 14"/>
          <p:cNvGrpSpPr/>
          <p:nvPr/>
        </p:nvGrpSpPr>
        <p:grpSpPr>
          <a:xfrm>
            <a:off x="5099550" y="1501392"/>
            <a:ext cx="1856104" cy="1855430"/>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2"/>
            <p:cNvSpPr txBox="1"/>
            <p:nvPr/>
          </p:nvSpPr>
          <p:spPr>
            <a:xfrm>
              <a:off x="5076932" y="1815189"/>
              <a:ext cx="615736" cy="477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04</a:t>
              </a:r>
              <a:endParaRPr kumimoji="0" lang="zh-CN" altLang="en-US"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sp>
        <p:nvSpPr>
          <p:cNvPr id="35" name="五边形 34"/>
          <p:cNvSpPr/>
          <p:nvPr/>
        </p:nvSpPr>
        <p:spPr bwMode="auto">
          <a:xfrm>
            <a:off x="2961183" y="3753754"/>
            <a:ext cx="6667869" cy="914800"/>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3200" b="1" dirty="0">
                <a:solidFill>
                  <a:srgbClr val="F8F8F8"/>
                </a:solidFill>
                <a:latin typeface="Arial" pitchFamily="34" charset="0"/>
                <a:ea typeface="微软雅黑" pitchFamily="34" charset="-122"/>
              </a:rPr>
              <a:t>第四部分：单击此处添加标题文字</a:t>
            </a:r>
          </a:p>
        </p:txBody>
      </p:sp>
    </p:spTree>
    <p:extLst>
      <p:ext uri="{BB962C8B-B14F-4D97-AF65-F5344CB8AC3E}">
        <p14:creationId xmlns:p14="http://schemas.microsoft.com/office/powerpoint/2010/main" val="392396202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rot="5400000">
            <a:off x="1208165"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4" name="Freeform 5"/>
          <p:cNvSpPr>
            <a:spLocks/>
          </p:cNvSpPr>
          <p:nvPr/>
        </p:nvSpPr>
        <p:spPr bwMode="auto">
          <a:xfrm rot="5400000">
            <a:off x="1462581" y="1773503"/>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5" name="Freeform 5"/>
          <p:cNvSpPr>
            <a:spLocks/>
          </p:cNvSpPr>
          <p:nvPr/>
        </p:nvSpPr>
        <p:spPr bwMode="auto">
          <a:xfrm rot="5400000">
            <a:off x="1715790" y="1997999"/>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6" name="文本框 15"/>
          <p:cNvSpPr txBox="1"/>
          <p:nvPr/>
        </p:nvSpPr>
        <p:spPr>
          <a:xfrm>
            <a:off x="2009875" y="2237626"/>
            <a:ext cx="772340" cy="646331"/>
          </a:xfrm>
          <a:prstGeom prst="rect">
            <a:avLst/>
          </a:prstGeom>
          <a:noFill/>
        </p:spPr>
        <p:txBody>
          <a:bodyPr wrap="square" rtlCol="0">
            <a:spAutoFit/>
          </a:bodyPr>
          <a:lstStyle/>
          <a:p>
            <a:pPr algn="ctr" defTabSz="914377">
              <a:defRPr/>
            </a:pPr>
            <a:r>
              <a:rPr lang="en-US" altLang="zh-CN" sz="3600" dirty="0">
                <a:solidFill>
                  <a:prstClr val="white"/>
                </a:solidFill>
                <a:latin typeface="Impact" panose="020B0806030902050204" pitchFamily="34" charset="0"/>
                <a:ea typeface="等线" panose="02010600030101010101" pitchFamily="2" charset="-122"/>
              </a:rPr>
              <a:t>01</a:t>
            </a:r>
            <a:endParaRPr lang="zh-CN" altLang="en-US" sz="3600" dirty="0">
              <a:solidFill>
                <a:prstClr val="white"/>
              </a:solidFill>
              <a:latin typeface="Impact" panose="020B0806030902050204" pitchFamily="34" charset="0"/>
              <a:ea typeface="等线" panose="02010600030101010101" pitchFamily="2" charset="-122"/>
            </a:endParaRPr>
          </a:p>
        </p:txBody>
      </p:sp>
      <p:sp>
        <p:nvSpPr>
          <p:cNvPr id="8" name="Freeform 5"/>
          <p:cNvSpPr>
            <a:spLocks/>
          </p:cNvSpPr>
          <p:nvPr/>
        </p:nvSpPr>
        <p:spPr bwMode="auto">
          <a:xfrm rot="5400000">
            <a:off x="3662689"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 name="Freeform 5"/>
          <p:cNvSpPr>
            <a:spLocks/>
          </p:cNvSpPr>
          <p:nvPr/>
        </p:nvSpPr>
        <p:spPr bwMode="auto">
          <a:xfrm rot="5400000">
            <a:off x="3917106" y="4365145"/>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 name="Freeform 5"/>
          <p:cNvSpPr>
            <a:spLocks/>
          </p:cNvSpPr>
          <p:nvPr/>
        </p:nvSpPr>
        <p:spPr bwMode="auto">
          <a:xfrm rot="5400000">
            <a:off x="4170314" y="4589641"/>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 name="文本框 54"/>
          <p:cNvSpPr txBox="1"/>
          <p:nvPr/>
        </p:nvSpPr>
        <p:spPr>
          <a:xfrm>
            <a:off x="4464399" y="4829267"/>
            <a:ext cx="772340" cy="646331"/>
          </a:xfrm>
          <a:prstGeom prst="rect">
            <a:avLst/>
          </a:prstGeom>
          <a:noFill/>
        </p:spPr>
        <p:txBody>
          <a:bodyPr wrap="square" rtlCol="0">
            <a:spAutoFit/>
          </a:bodyPr>
          <a:lstStyle/>
          <a:p>
            <a:pPr algn="ctr" defTabSz="914377">
              <a:defRPr/>
            </a:pPr>
            <a:r>
              <a:rPr lang="en-US" altLang="zh-CN" sz="3600" dirty="0">
                <a:solidFill>
                  <a:prstClr val="white"/>
                </a:solidFill>
                <a:latin typeface="Impact" panose="020B0806030902050204" pitchFamily="34" charset="0"/>
                <a:ea typeface="等线" panose="02010600030101010101" pitchFamily="2" charset="-122"/>
              </a:rPr>
              <a:t>02</a:t>
            </a:r>
            <a:endParaRPr lang="zh-CN" altLang="en-US" sz="3600" dirty="0">
              <a:solidFill>
                <a:prstClr val="white"/>
              </a:solidFill>
              <a:latin typeface="Impact" panose="020B0806030902050204" pitchFamily="34" charset="0"/>
              <a:ea typeface="等线" panose="02010600030101010101" pitchFamily="2" charset="-122"/>
            </a:endParaRPr>
          </a:p>
        </p:txBody>
      </p:sp>
      <p:sp>
        <p:nvSpPr>
          <p:cNvPr id="13" name="Freeform 5"/>
          <p:cNvSpPr>
            <a:spLocks/>
          </p:cNvSpPr>
          <p:nvPr/>
        </p:nvSpPr>
        <p:spPr bwMode="auto">
          <a:xfrm rot="5400000">
            <a:off x="6131028"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4" name="Freeform 5"/>
          <p:cNvSpPr>
            <a:spLocks/>
          </p:cNvSpPr>
          <p:nvPr/>
        </p:nvSpPr>
        <p:spPr bwMode="auto">
          <a:xfrm rot="5400000">
            <a:off x="6385445" y="1773503"/>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5" name="Freeform 5"/>
          <p:cNvSpPr>
            <a:spLocks/>
          </p:cNvSpPr>
          <p:nvPr/>
        </p:nvSpPr>
        <p:spPr bwMode="auto">
          <a:xfrm rot="5400000">
            <a:off x="6638653" y="1997999"/>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6" name="文本框 59"/>
          <p:cNvSpPr txBox="1"/>
          <p:nvPr/>
        </p:nvSpPr>
        <p:spPr>
          <a:xfrm>
            <a:off x="6864887" y="2237626"/>
            <a:ext cx="946731" cy="646331"/>
          </a:xfrm>
          <a:prstGeom prst="rect">
            <a:avLst/>
          </a:prstGeom>
          <a:noFill/>
        </p:spPr>
        <p:txBody>
          <a:bodyPr wrap="square" rtlCol="0">
            <a:spAutoFit/>
          </a:bodyPr>
          <a:lstStyle/>
          <a:p>
            <a:pPr algn="ctr" defTabSz="914377">
              <a:defRPr/>
            </a:pPr>
            <a:r>
              <a:rPr lang="en-US" altLang="zh-CN" sz="3600" dirty="0">
                <a:solidFill>
                  <a:prstClr val="white"/>
                </a:solidFill>
                <a:latin typeface="Impact" panose="020B0806030902050204" pitchFamily="34" charset="0"/>
                <a:ea typeface="等线" panose="02010600030101010101" pitchFamily="2" charset="-122"/>
              </a:rPr>
              <a:t>03</a:t>
            </a:r>
            <a:endParaRPr lang="zh-CN" altLang="en-US" sz="3600" dirty="0">
              <a:solidFill>
                <a:prstClr val="white"/>
              </a:solidFill>
              <a:latin typeface="Impact" panose="020B0806030902050204" pitchFamily="34" charset="0"/>
              <a:ea typeface="等线" panose="02010600030101010101" pitchFamily="2" charset="-122"/>
            </a:endParaRPr>
          </a:p>
        </p:txBody>
      </p:sp>
      <p:sp>
        <p:nvSpPr>
          <p:cNvPr id="18" name="Freeform 5"/>
          <p:cNvSpPr>
            <a:spLocks/>
          </p:cNvSpPr>
          <p:nvPr/>
        </p:nvSpPr>
        <p:spPr bwMode="auto">
          <a:xfrm rot="5400000">
            <a:off x="8608075"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9" name="Freeform 5"/>
          <p:cNvSpPr>
            <a:spLocks/>
          </p:cNvSpPr>
          <p:nvPr/>
        </p:nvSpPr>
        <p:spPr bwMode="auto">
          <a:xfrm rot="5400000">
            <a:off x="8862493" y="4365145"/>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0" name="Freeform 5"/>
          <p:cNvSpPr>
            <a:spLocks/>
          </p:cNvSpPr>
          <p:nvPr/>
        </p:nvSpPr>
        <p:spPr bwMode="auto">
          <a:xfrm rot="5400000">
            <a:off x="9115701" y="4589641"/>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1" name="文本框 87"/>
          <p:cNvSpPr txBox="1"/>
          <p:nvPr/>
        </p:nvSpPr>
        <p:spPr>
          <a:xfrm>
            <a:off x="9409786" y="4829267"/>
            <a:ext cx="772340" cy="646331"/>
          </a:xfrm>
          <a:prstGeom prst="rect">
            <a:avLst/>
          </a:prstGeom>
          <a:noFill/>
        </p:spPr>
        <p:txBody>
          <a:bodyPr wrap="square" rtlCol="0">
            <a:spAutoFit/>
          </a:bodyPr>
          <a:lstStyle/>
          <a:p>
            <a:pPr algn="ctr" defTabSz="914377">
              <a:defRPr/>
            </a:pPr>
            <a:r>
              <a:rPr lang="en-US" altLang="zh-CN" sz="3600" dirty="0">
                <a:solidFill>
                  <a:prstClr val="white"/>
                </a:solidFill>
                <a:latin typeface="Impact" panose="020B0806030902050204" pitchFamily="34" charset="0"/>
                <a:ea typeface="等线" panose="02010600030101010101" pitchFamily="2" charset="-122"/>
              </a:rPr>
              <a:t>04</a:t>
            </a:r>
            <a:endParaRPr lang="zh-CN" altLang="en-US" sz="3600" dirty="0">
              <a:solidFill>
                <a:prstClr val="white"/>
              </a:solidFill>
              <a:latin typeface="Impact" panose="020B0806030902050204" pitchFamily="34" charset="0"/>
              <a:ea typeface="等线" panose="02010600030101010101" pitchFamily="2" charset="-122"/>
            </a:endParaRPr>
          </a:p>
        </p:txBody>
      </p:sp>
      <p:sp>
        <p:nvSpPr>
          <p:cNvPr id="24" name="Freeform 5"/>
          <p:cNvSpPr>
            <a:spLocks/>
          </p:cNvSpPr>
          <p:nvPr/>
        </p:nvSpPr>
        <p:spPr bwMode="auto">
          <a:xfrm rot="5400000">
            <a:off x="1208167"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9" name="Freeform 5"/>
          <p:cNvSpPr>
            <a:spLocks/>
          </p:cNvSpPr>
          <p:nvPr/>
        </p:nvSpPr>
        <p:spPr bwMode="auto">
          <a:xfrm rot="5400000">
            <a:off x="3658911"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4" name="Freeform 5"/>
          <p:cNvSpPr>
            <a:spLocks/>
          </p:cNvSpPr>
          <p:nvPr/>
        </p:nvSpPr>
        <p:spPr bwMode="auto">
          <a:xfrm rot="5400000">
            <a:off x="6131028"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9" name="Freeform 5"/>
          <p:cNvSpPr>
            <a:spLocks/>
          </p:cNvSpPr>
          <p:nvPr/>
        </p:nvSpPr>
        <p:spPr bwMode="auto">
          <a:xfrm rot="5400000">
            <a:off x="8608076"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nvGrpSpPr>
          <p:cNvPr id="25" name="组合 24"/>
          <p:cNvGrpSpPr/>
          <p:nvPr/>
        </p:nvGrpSpPr>
        <p:grpSpPr>
          <a:xfrm>
            <a:off x="6456696" y="4452510"/>
            <a:ext cx="1689835" cy="1429525"/>
            <a:chOff x="6455856" y="4453542"/>
            <a:chExt cx="1689614" cy="1429856"/>
          </a:xfrm>
        </p:grpSpPr>
        <p:sp>
          <p:nvSpPr>
            <p:cNvPr id="45" name="文本框 38"/>
            <p:cNvSpPr txBox="1"/>
            <p:nvPr/>
          </p:nvSpPr>
          <p:spPr>
            <a:xfrm>
              <a:off x="6671673" y="4453542"/>
              <a:ext cx="1277281" cy="400203"/>
            </a:xfrm>
            <a:prstGeom prst="rect">
              <a:avLst/>
            </a:prstGeom>
            <a:noFill/>
          </p:spPr>
          <p:txBody>
            <a:bodyPr wrap="square" rtlCol="0">
              <a:spAutoFit/>
            </a:bodyPr>
            <a:lstStyle/>
            <a:p>
              <a:pPr defTabSz="914377">
                <a:defRPr/>
              </a:pPr>
              <a:r>
                <a:rPr lang="zh-CN" altLang="en-US" sz="2000" dirty="0">
                  <a:solidFill>
                    <a:srgbClr val="0070C0"/>
                  </a:solidFill>
                  <a:latin typeface="微软雅黑" panose="020B0503020204020204" pitchFamily="34" charset="-122"/>
                  <a:ea typeface="微软雅黑" panose="020B0503020204020204" pitchFamily="34" charset="-122"/>
                </a:rPr>
                <a:t>添加标题</a:t>
              </a:r>
            </a:p>
          </p:txBody>
        </p:sp>
        <p:sp>
          <p:nvSpPr>
            <p:cNvPr id="49" name="矩形 47"/>
            <p:cNvSpPr>
              <a:spLocks noChangeArrowheads="1"/>
            </p:cNvSpPr>
            <p:nvPr/>
          </p:nvSpPr>
          <p:spPr bwMode="auto">
            <a:xfrm>
              <a:off x="6455856" y="4853652"/>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2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3" name="组合 22"/>
          <p:cNvGrpSpPr/>
          <p:nvPr/>
        </p:nvGrpSpPr>
        <p:grpSpPr>
          <a:xfrm>
            <a:off x="1597457" y="4446858"/>
            <a:ext cx="1689835" cy="1429523"/>
            <a:chOff x="1597250" y="4447889"/>
            <a:chExt cx="1689614" cy="1429855"/>
          </a:xfrm>
        </p:grpSpPr>
        <p:sp>
          <p:nvSpPr>
            <p:cNvPr id="46" name="文本框 27"/>
            <p:cNvSpPr txBox="1"/>
            <p:nvPr/>
          </p:nvSpPr>
          <p:spPr>
            <a:xfrm>
              <a:off x="1793588" y="4447889"/>
              <a:ext cx="1277281" cy="400203"/>
            </a:xfrm>
            <a:prstGeom prst="rect">
              <a:avLst/>
            </a:prstGeom>
            <a:noFill/>
          </p:spPr>
          <p:txBody>
            <a:bodyPr wrap="square" rtlCol="0">
              <a:spAutoFit/>
            </a:bodyPr>
            <a:lstStyle/>
            <a:p>
              <a:pPr defTabSz="914377">
                <a:defRPr/>
              </a:pPr>
              <a:r>
                <a:rPr lang="zh-CN" altLang="en-US" sz="2000" dirty="0">
                  <a:solidFill>
                    <a:srgbClr val="0070C0"/>
                  </a:solidFill>
                  <a:latin typeface="微软雅黑" panose="020B0503020204020204" pitchFamily="34" charset="-122"/>
                  <a:ea typeface="微软雅黑" panose="020B0503020204020204" pitchFamily="34" charset="-122"/>
                </a:rPr>
                <a:t>添加标题</a:t>
              </a:r>
            </a:p>
          </p:txBody>
        </p:sp>
        <p:sp>
          <p:nvSpPr>
            <p:cNvPr id="50" name="矩形 47"/>
            <p:cNvSpPr>
              <a:spLocks noChangeArrowheads="1"/>
            </p:cNvSpPr>
            <p:nvPr/>
          </p:nvSpPr>
          <p:spPr bwMode="auto">
            <a:xfrm>
              <a:off x="1597250" y="4847998"/>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2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2" name="组合 21"/>
          <p:cNvGrpSpPr/>
          <p:nvPr/>
        </p:nvGrpSpPr>
        <p:grpSpPr>
          <a:xfrm>
            <a:off x="4011465" y="1846753"/>
            <a:ext cx="1689835" cy="1429523"/>
            <a:chOff x="4010943" y="1847180"/>
            <a:chExt cx="1689614" cy="1429855"/>
          </a:xfrm>
        </p:grpSpPr>
        <p:sp>
          <p:nvSpPr>
            <p:cNvPr id="47" name="文本框 29"/>
            <p:cNvSpPr txBox="1"/>
            <p:nvPr/>
          </p:nvSpPr>
          <p:spPr>
            <a:xfrm>
              <a:off x="4196909" y="1847180"/>
              <a:ext cx="1277281" cy="400203"/>
            </a:xfrm>
            <a:prstGeom prst="rect">
              <a:avLst/>
            </a:prstGeom>
            <a:noFill/>
          </p:spPr>
          <p:txBody>
            <a:bodyPr wrap="square" rtlCol="0">
              <a:spAutoFit/>
            </a:bodyPr>
            <a:lstStyle/>
            <a:p>
              <a:pPr defTabSz="914377">
                <a:defRPr/>
              </a:pPr>
              <a:r>
                <a:rPr lang="zh-CN" altLang="en-US" sz="2000" dirty="0">
                  <a:solidFill>
                    <a:srgbClr val="00B0F0"/>
                  </a:solidFill>
                  <a:latin typeface="微软雅黑" panose="020B0503020204020204" pitchFamily="34" charset="-122"/>
                  <a:ea typeface="微软雅黑" panose="020B0503020204020204" pitchFamily="34" charset="-122"/>
                </a:rPr>
                <a:t>添加标题</a:t>
              </a:r>
            </a:p>
          </p:txBody>
        </p:sp>
        <p:sp>
          <p:nvSpPr>
            <p:cNvPr id="51" name="矩形 47"/>
            <p:cNvSpPr>
              <a:spLocks noChangeArrowheads="1"/>
            </p:cNvSpPr>
            <p:nvPr/>
          </p:nvSpPr>
          <p:spPr bwMode="auto">
            <a:xfrm>
              <a:off x="4010943" y="2247289"/>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2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6" name="组合 25"/>
          <p:cNvGrpSpPr/>
          <p:nvPr/>
        </p:nvGrpSpPr>
        <p:grpSpPr>
          <a:xfrm>
            <a:off x="8938259" y="1845192"/>
            <a:ext cx="1689835" cy="1429522"/>
            <a:chOff x="8937096" y="1845618"/>
            <a:chExt cx="1689614" cy="1429854"/>
          </a:xfrm>
        </p:grpSpPr>
        <p:sp>
          <p:nvSpPr>
            <p:cNvPr id="48" name="文本框 41"/>
            <p:cNvSpPr txBox="1"/>
            <p:nvPr/>
          </p:nvSpPr>
          <p:spPr>
            <a:xfrm>
              <a:off x="9138404" y="1845618"/>
              <a:ext cx="1277281" cy="400203"/>
            </a:xfrm>
            <a:prstGeom prst="rect">
              <a:avLst/>
            </a:prstGeom>
            <a:noFill/>
          </p:spPr>
          <p:txBody>
            <a:bodyPr wrap="square" rtlCol="0">
              <a:spAutoFit/>
            </a:bodyPr>
            <a:lstStyle/>
            <a:p>
              <a:pPr defTabSz="914377">
                <a:defRPr/>
              </a:pPr>
              <a:r>
                <a:rPr lang="zh-CN" altLang="en-US" sz="2000" dirty="0">
                  <a:solidFill>
                    <a:srgbClr val="00B0F0"/>
                  </a:solidFill>
                  <a:latin typeface="微软雅黑" panose="020B0503020204020204" pitchFamily="34" charset="-122"/>
                  <a:ea typeface="微软雅黑" panose="020B0503020204020204" pitchFamily="34" charset="-122"/>
                </a:rPr>
                <a:t>添加标题</a:t>
              </a:r>
            </a:p>
          </p:txBody>
        </p:sp>
        <p:sp>
          <p:nvSpPr>
            <p:cNvPr id="52" name="矩形 47"/>
            <p:cNvSpPr>
              <a:spLocks noChangeArrowheads="1"/>
            </p:cNvSpPr>
            <p:nvPr/>
          </p:nvSpPr>
          <p:spPr bwMode="auto">
            <a:xfrm>
              <a:off x="8937096" y="2245726"/>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2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355542050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grpId="0" nodeType="withEffect">
                                  <p:stCondLst>
                                    <p:cond delay="225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par>
                                <p:cTn id="55" presetID="53" presetClass="entr" presetSubtype="16" fill="hold" grpId="0" nodeType="withEffect">
                                  <p:stCondLst>
                                    <p:cond delay="250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grpId="0" nodeType="withEffect">
                                  <p:stCondLst>
                                    <p:cond delay="27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300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par>
                                <p:cTn id="70" presetID="53" presetClass="entr" presetSubtype="16" fill="hold" grpId="0" nodeType="withEffect">
                                  <p:stCondLst>
                                    <p:cond delay="325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par>
                                <p:cTn id="75" presetID="53" presetClass="entr" presetSubtype="16" fill="hold" grpId="0" nodeType="withEffect">
                                  <p:stCondLst>
                                    <p:cond delay="350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3750"/>
                                  </p:stCondLst>
                                  <p:childTnLst>
                                    <p:set>
                                      <p:cBhvr>
                                        <p:cTn id="81" dur="1" fill="hold">
                                          <p:stCondLst>
                                            <p:cond delay="0"/>
                                          </p:stCondLst>
                                        </p:cTn>
                                        <p:tgtEl>
                                          <p:spTgt spid="21"/>
                                        </p:tgtEl>
                                        <p:attrNameLst>
                                          <p:attrName>style.visibility</p:attrName>
                                        </p:attrNameLst>
                                      </p:cBhvr>
                                      <p:to>
                                        <p:strVal val="visible"/>
                                      </p:to>
                                    </p:set>
                                    <p:anim calcmode="lin" valueType="num">
                                      <p:cBhvr>
                                        <p:cTn id="82" dur="500" fill="hold"/>
                                        <p:tgtEl>
                                          <p:spTgt spid="21"/>
                                        </p:tgtEl>
                                        <p:attrNameLst>
                                          <p:attrName>ppt_w</p:attrName>
                                        </p:attrNameLst>
                                      </p:cBhvr>
                                      <p:tavLst>
                                        <p:tav tm="0">
                                          <p:val>
                                            <p:fltVal val="0"/>
                                          </p:val>
                                        </p:tav>
                                        <p:tav tm="100000">
                                          <p:val>
                                            <p:strVal val="#ppt_w"/>
                                          </p:val>
                                        </p:tav>
                                      </p:tavLst>
                                    </p:anim>
                                    <p:anim calcmode="lin" valueType="num">
                                      <p:cBhvr>
                                        <p:cTn id="83" dur="500" fill="hold"/>
                                        <p:tgtEl>
                                          <p:spTgt spid="21"/>
                                        </p:tgtEl>
                                        <p:attrNameLst>
                                          <p:attrName>ppt_h</p:attrName>
                                        </p:attrNameLst>
                                      </p:cBhvr>
                                      <p:tavLst>
                                        <p:tav tm="0">
                                          <p:val>
                                            <p:fltVal val="0"/>
                                          </p:val>
                                        </p:tav>
                                        <p:tav tm="100000">
                                          <p:val>
                                            <p:strVal val="#ppt_h"/>
                                          </p:val>
                                        </p:tav>
                                      </p:tavLst>
                                    </p:anim>
                                    <p:animEffect transition="in" filter="fade">
                                      <p:cBhvr>
                                        <p:cTn id="84" dur="500"/>
                                        <p:tgtEl>
                                          <p:spTgt spid="21"/>
                                        </p:tgtEl>
                                      </p:cBhvr>
                                    </p:animEffect>
                                  </p:childTnLst>
                                </p:cTn>
                              </p:par>
                            </p:childTnLst>
                          </p:cTn>
                        </p:par>
                        <p:par>
                          <p:cTn id="85" fill="hold">
                            <p:stCondLst>
                              <p:cond delay="4250"/>
                            </p:stCondLst>
                            <p:childTnLst>
                              <p:par>
                                <p:cTn id="86" presetID="53" presetClass="entr" presetSubtype="16"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p:cTn id="88" dur="100" fill="hold"/>
                                        <p:tgtEl>
                                          <p:spTgt spid="29"/>
                                        </p:tgtEl>
                                        <p:attrNameLst>
                                          <p:attrName>ppt_w</p:attrName>
                                        </p:attrNameLst>
                                      </p:cBhvr>
                                      <p:tavLst>
                                        <p:tav tm="0">
                                          <p:val>
                                            <p:fltVal val="0"/>
                                          </p:val>
                                        </p:tav>
                                        <p:tav tm="100000">
                                          <p:val>
                                            <p:strVal val="#ppt_w"/>
                                          </p:val>
                                        </p:tav>
                                      </p:tavLst>
                                    </p:anim>
                                    <p:anim calcmode="lin" valueType="num">
                                      <p:cBhvr>
                                        <p:cTn id="89" dur="100" fill="hold"/>
                                        <p:tgtEl>
                                          <p:spTgt spid="29"/>
                                        </p:tgtEl>
                                        <p:attrNameLst>
                                          <p:attrName>ppt_h</p:attrName>
                                        </p:attrNameLst>
                                      </p:cBhvr>
                                      <p:tavLst>
                                        <p:tav tm="0">
                                          <p:val>
                                            <p:fltVal val="0"/>
                                          </p:val>
                                        </p:tav>
                                        <p:tav tm="100000">
                                          <p:val>
                                            <p:strVal val="#ppt_h"/>
                                          </p:val>
                                        </p:tav>
                                      </p:tavLst>
                                    </p:anim>
                                    <p:animEffect transition="in" filter="fade">
                                      <p:cBhvr>
                                        <p:cTn id="90" dur="100"/>
                                        <p:tgtEl>
                                          <p:spTgt spid="29"/>
                                        </p:tgtEl>
                                      </p:cBhvr>
                                    </p:animEffect>
                                  </p:childTnLst>
                                </p:cTn>
                              </p:par>
                              <p:par>
                                <p:cTn id="91" presetID="6" presetClass="emph" presetSubtype="0" fill="hold" grpId="1" nodeType="withEffect">
                                  <p:stCondLst>
                                    <p:cond delay="100"/>
                                  </p:stCondLst>
                                  <p:childTnLst>
                                    <p:animScale>
                                      <p:cBhvr>
                                        <p:cTn id="92" dur="100" fill="hold"/>
                                        <p:tgtEl>
                                          <p:spTgt spid="29"/>
                                        </p:tgtEl>
                                      </p:cBhvr>
                                      <p:by x="110000" y="110000"/>
                                    </p:animScale>
                                  </p:childTnLst>
                                </p:cTn>
                              </p:par>
                              <p:par>
                                <p:cTn id="93" presetID="6" presetClass="emph" presetSubtype="0" fill="hold" grpId="2" nodeType="withEffect">
                                  <p:stCondLst>
                                    <p:cond delay="200"/>
                                  </p:stCondLst>
                                  <p:childTnLst>
                                    <p:animScale>
                                      <p:cBhvr>
                                        <p:cTn id="94" dur="200" fill="hold"/>
                                        <p:tgtEl>
                                          <p:spTgt spid="29"/>
                                        </p:tgtEl>
                                      </p:cBhvr>
                                      <p:by x="90000" y="90000"/>
                                    </p:animScale>
                                  </p:childTnLst>
                                </p:cTn>
                              </p:par>
                              <p:par>
                                <p:cTn id="95" presetID="6" presetClass="emph" presetSubtype="0" fill="hold" grpId="3" nodeType="withEffect">
                                  <p:stCondLst>
                                    <p:cond delay="400"/>
                                  </p:stCondLst>
                                  <p:childTnLst>
                                    <p:animScale>
                                      <p:cBhvr>
                                        <p:cTn id="96" dur="100" fill="hold"/>
                                        <p:tgtEl>
                                          <p:spTgt spid="29"/>
                                        </p:tgtEl>
                                      </p:cBhvr>
                                      <p:by x="105000" y="105000"/>
                                    </p:animScale>
                                  </p:childTnLst>
                                </p:cTn>
                              </p:par>
                              <p:par>
                                <p:cTn id="97" presetID="6" presetClass="emph" presetSubtype="0" fill="hold" grpId="4" nodeType="withEffect">
                                  <p:stCondLst>
                                    <p:cond delay="500"/>
                                  </p:stCondLst>
                                  <p:childTnLst>
                                    <p:animScale>
                                      <p:cBhvr>
                                        <p:cTn id="98" dur="200" fill="hold"/>
                                        <p:tgtEl>
                                          <p:spTgt spid="29"/>
                                        </p:tgtEl>
                                      </p:cBhvr>
                                      <p:by x="95000" y="95000"/>
                                    </p:animScale>
                                  </p:childTnLst>
                                </p:cTn>
                              </p:par>
                            </p:childTnLst>
                          </p:cTn>
                        </p:par>
                        <p:par>
                          <p:cTn id="99" fill="hold">
                            <p:stCondLst>
                              <p:cond delay="4950"/>
                            </p:stCondLst>
                            <p:childTnLst>
                              <p:par>
                                <p:cTn id="100" presetID="53" presetClass="entr" presetSubtype="16"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 calcmode="lin" valueType="num">
                                      <p:cBhvr>
                                        <p:cTn id="102" dur="100" fill="hold"/>
                                        <p:tgtEl>
                                          <p:spTgt spid="34"/>
                                        </p:tgtEl>
                                        <p:attrNameLst>
                                          <p:attrName>ppt_w</p:attrName>
                                        </p:attrNameLst>
                                      </p:cBhvr>
                                      <p:tavLst>
                                        <p:tav tm="0">
                                          <p:val>
                                            <p:fltVal val="0"/>
                                          </p:val>
                                        </p:tav>
                                        <p:tav tm="100000">
                                          <p:val>
                                            <p:strVal val="#ppt_w"/>
                                          </p:val>
                                        </p:tav>
                                      </p:tavLst>
                                    </p:anim>
                                    <p:anim calcmode="lin" valueType="num">
                                      <p:cBhvr>
                                        <p:cTn id="103" dur="100" fill="hold"/>
                                        <p:tgtEl>
                                          <p:spTgt spid="34"/>
                                        </p:tgtEl>
                                        <p:attrNameLst>
                                          <p:attrName>ppt_h</p:attrName>
                                        </p:attrNameLst>
                                      </p:cBhvr>
                                      <p:tavLst>
                                        <p:tav tm="0">
                                          <p:val>
                                            <p:fltVal val="0"/>
                                          </p:val>
                                        </p:tav>
                                        <p:tav tm="100000">
                                          <p:val>
                                            <p:strVal val="#ppt_h"/>
                                          </p:val>
                                        </p:tav>
                                      </p:tavLst>
                                    </p:anim>
                                    <p:animEffect transition="in" filter="fade">
                                      <p:cBhvr>
                                        <p:cTn id="104" dur="100"/>
                                        <p:tgtEl>
                                          <p:spTgt spid="34"/>
                                        </p:tgtEl>
                                      </p:cBhvr>
                                    </p:animEffect>
                                  </p:childTnLst>
                                </p:cTn>
                              </p:par>
                              <p:par>
                                <p:cTn id="105" presetID="6" presetClass="emph" presetSubtype="0" fill="hold" grpId="1" nodeType="withEffect">
                                  <p:stCondLst>
                                    <p:cond delay="100"/>
                                  </p:stCondLst>
                                  <p:childTnLst>
                                    <p:animScale>
                                      <p:cBhvr>
                                        <p:cTn id="106" dur="100" fill="hold"/>
                                        <p:tgtEl>
                                          <p:spTgt spid="34"/>
                                        </p:tgtEl>
                                      </p:cBhvr>
                                      <p:by x="110000" y="110000"/>
                                    </p:animScale>
                                  </p:childTnLst>
                                </p:cTn>
                              </p:par>
                              <p:par>
                                <p:cTn id="107" presetID="6" presetClass="emph" presetSubtype="0" fill="hold" grpId="2" nodeType="withEffect">
                                  <p:stCondLst>
                                    <p:cond delay="200"/>
                                  </p:stCondLst>
                                  <p:childTnLst>
                                    <p:animScale>
                                      <p:cBhvr>
                                        <p:cTn id="108" dur="200" fill="hold"/>
                                        <p:tgtEl>
                                          <p:spTgt spid="34"/>
                                        </p:tgtEl>
                                      </p:cBhvr>
                                      <p:by x="90000" y="90000"/>
                                    </p:animScale>
                                  </p:childTnLst>
                                </p:cTn>
                              </p:par>
                              <p:par>
                                <p:cTn id="109" presetID="6" presetClass="emph" presetSubtype="0" fill="hold" grpId="3" nodeType="withEffect">
                                  <p:stCondLst>
                                    <p:cond delay="400"/>
                                  </p:stCondLst>
                                  <p:childTnLst>
                                    <p:animScale>
                                      <p:cBhvr>
                                        <p:cTn id="110" dur="100" fill="hold"/>
                                        <p:tgtEl>
                                          <p:spTgt spid="34"/>
                                        </p:tgtEl>
                                      </p:cBhvr>
                                      <p:by x="105000" y="105000"/>
                                    </p:animScale>
                                  </p:childTnLst>
                                </p:cTn>
                              </p:par>
                              <p:par>
                                <p:cTn id="111" presetID="6" presetClass="emph" presetSubtype="0" fill="hold" grpId="4" nodeType="withEffect">
                                  <p:stCondLst>
                                    <p:cond delay="500"/>
                                  </p:stCondLst>
                                  <p:childTnLst>
                                    <p:animScale>
                                      <p:cBhvr>
                                        <p:cTn id="112" dur="200" fill="hold"/>
                                        <p:tgtEl>
                                          <p:spTgt spid="34"/>
                                        </p:tgtEl>
                                      </p:cBhvr>
                                      <p:by x="95000" y="95000"/>
                                    </p:animScale>
                                  </p:childTnLst>
                                </p:cTn>
                              </p:par>
                            </p:childTnLst>
                          </p:cTn>
                        </p:par>
                        <p:par>
                          <p:cTn id="113" fill="hold">
                            <p:stCondLst>
                              <p:cond delay="5650"/>
                            </p:stCondLst>
                            <p:childTnLst>
                              <p:par>
                                <p:cTn id="114" presetID="53" presetClass="entr" presetSubtype="16" fill="hold" grpId="0" nodeType="afterEffect">
                                  <p:stCondLst>
                                    <p:cond delay="0"/>
                                  </p:stCondLst>
                                  <p:childTnLst>
                                    <p:set>
                                      <p:cBhvr>
                                        <p:cTn id="115" dur="1" fill="hold">
                                          <p:stCondLst>
                                            <p:cond delay="0"/>
                                          </p:stCondLst>
                                        </p:cTn>
                                        <p:tgtEl>
                                          <p:spTgt spid="24"/>
                                        </p:tgtEl>
                                        <p:attrNameLst>
                                          <p:attrName>style.visibility</p:attrName>
                                        </p:attrNameLst>
                                      </p:cBhvr>
                                      <p:to>
                                        <p:strVal val="visible"/>
                                      </p:to>
                                    </p:set>
                                    <p:anim calcmode="lin" valueType="num">
                                      <p:cBhvr>
                                        <p:cTn id="116" dur="100" fill="hold"/>
                                        <p:tgtEl>
                                          <p:spTgt spid="24"/>
                                        </p:tgtEl>
                                        <p:attrNameLst>
                                          <p:attrName>ppt_w</p:attrName>
                                        </p:attrNameLst>
                                      </p:cBhvr>
                                      <p:tavLst>
                                        <p:tav tm="0">
                                          <p:val>
                                            <p:fltVal val="0"/>
                                          </p:val>
                                        </p:tav>
                                        <p:tav tm="100000">
                                          <p:val>
                                            <p:strVal val="#ppt_w"/>
                                          </p:val>
                                        </p:tav>
                                      </p:tavLst>
                                    </p:anim>
                                    <p:anim calcmode="lin" valueType="num">
                                      <p:cBhvr>
                                        <p:cTn id="117" dur="100" fill="hold"/>
                                        <p:tgtEl>
                                          <p:spTgt spid="24"/>
                                        </p:tgtEl>
                                        <p:attrNameLst>
                                          <p:attrName>ppt_h</p:attrName>
                                        </p:attrNameLst>
                                      </p:cBhvr>
                                      <p:tavLst>
                                        <p:tav tm="0">
                                          <p:val>
                                            <p:fltVal val="0"/>
                                          </p:val>
                                        </p:tav>
                                        <p:tav tm="100000">
                                          <p:val>
                                            <p:strVal val="#ppt_h"/>
                                          </p:val>
                                        </p:tav>
                                      </p:tavLst>
                                    </p:anim>
                                    <p:animEffect transition="in" filter="fade">
                                      <p:cBhvr>
                                        <p:cTn id="118" dur="100"/>
                                        <p:tgtEl>
                                          <p:spTgt spid="24"/>
                                        </p:tgtEl>
                                      </p:cBhvr>
                                    </p:animEffect>
                                  </p:childTnLst>
                                </p:cTn>
                              </p:par>
                              <p:par>
                                <p:cTn id="119" presetID="6" presetClass="emph" presetSubtype="0" fill="hold" grpId="1" nodeType="withEffect">
                                  <p:stCondLst>
                                    <p:cond delay="100"/>
                                  </p:stCondLst>
                                  <p:childTnLst>
                                    <p:animScale>
                                      <p:cBhvr>
                                        <p:cTn id="120" dur="100" fill="hold"/>
                                        <p:tgtEl>
                                          <p:spTgt spid="24"/>
                                        </p:tgtEl>
                                      </p:cBhvr>
                                      <p:by x="110000" y="110000"/>
                                    </p:animScale>
                                  </p:childTnLst>
                                </p:cTn>
                              </p:par>
                              <p:par>
                                <p:cTn id="121" presetID="6" presetClass="emph" presetSubtype="0" fill="hold" grpId="2" nodeType="withEffect">
                                  <p:stCondLst>
                                    <p:cond delay="200"/>
                                  </p:stCondLst>
                                  <p:childTnLst>
                                    <p:animScale>
                                      <p:cBhvr>
                                        <p:cTn id="122" dur="200" fill="hold"/>
                                        <p:tgtEl>
                                          <p:spTgt spid="24"/>
                                        </p:tgtEl>
                                      </p:cBhvr>
                                      <p:by x="90000" y="90000"/>
                                    </p:animScale>
                                  </p:childTnLst>
                                </p:cTn>
                              </p:par>
                              <p:par>
                                <p:cTn id="123" presetID="6" presetClass="emph" presetSubtype="0" fill="hold" grpId="3" nodeType="withEffect">
                                  <p:stCondLst>
                                    <p:cond delay="400"/>
                                  </p:stCondLst>
                                  <p:childTnLst>
                                    <p:animScale>
                                      <p:cBhvr>
                                        <p:cTn id="124" dur="100" fill="hold"/>
                                        <p:tgtEl>
                                          <p:spTgt spid="24"/>
                                        </p:tgtEl>
                                      </p:cBhvr>
                                      <p:by x="105000" y="105000"/>
                                    </p:animScale>
                                  </p:childTnLst>
                                </p:cTn>
                              </p:par>
                              <p:par>
                                <p:cTn id="125" presetID="6" presetClass="emph" presetSubtype="0" fill="hold" grpId="4" nodeType="withEffect">
                                  <p:stCondLst>
                                    <p:cond delay="500"/>
                                  </p:stCondLst>
                                  <p:childTnLst>
                                    <p:animScale>
                                      <p:cBhvr>
                                        <p:cTn id="126" dur="200" fill="hold"/>
                                        <p:tgtEl>
                                          <p:spTgt spid="24"/>
                                        </p:tgtEl>
                                      </p:cBhvr>
                                      <p:by x="95000" y="95000"/>
                                    </p:animScale>
                                  </p:childTnLst>
                                </p:cTn>
                              </p:par>
                            </p:childTnLst>
                          </p:cTn>
                        </p:par>
                        <p:par>
                          <p:cTn id="127" fill="hold">
                            <p:stCondLst>
                              <p:cond delay="6350"/>
                            </p:stCondLst>
                            <p:childTnLst>
                              <p:par>
                                <p:cTn id="128" presetID="53" presetClass="entr" presetSubtype="16" fill="hold" grpId="0" nodeType="afterEffect">
                                  <p:stCondLst>
                                    <p:cond delay="0"/>
                                  </p:stCondLst>
                                  <p:childTnLst>
                                    <p:set>
                                      <p:cBhvr>
                                        <p:cTn id="129" dur="1" fill="hold">
                                          <p:stCondLst>
                                            <p:cond delay="0"/>
                                          </p:stCondLst>
                                        </p:cTn>
                                        <p:tgtEl>
                                          <p:spTgt spid="39"/>
                                        </p:tgtEl>
                                        <p:attrNameLst>
                                          <p:attrName>style.visibility</p:attrName>
                                        </p:attrNameLst>
                                      </p:cBhvr>
                                      <p:to>
                                        <p:strVal val="visible"/>
                                      </p:to>
                                    </p:set>
                                    <p:anim calcmode="lin" valueType="num">
                                      <p:cBhvr>
                                        <p:cTn id="130" dur="100" fill="hold"/>
                                        <p:tgtEl>
                                          <p:spTgt spid="39"/>
                                        </p:tgtEl>
                                        <p:attrNameLst>
                                          <p:attrName>ppt_w</p:attrName>
                                        </p:attrNameLst>
                                      </p:cBhvr>
                                      <p:tavLst>
                                        <p:tav tm="0">
                                          <p:val>
                                            <p:fltVal val="0"/>
                                          </p:val>
                                        </p:tav>
                                        <p:tav tm="100000">
                                          <p:val>
                                            <p:strVal val="#ppt_w"/>
                                          </p:val>
                                        </p:tav>
                                      </p:tavLst>
                                    </p:anim>
                                    <p:anim calcmode="lin" valueType="num">
                                      <p:cBhvr>
                                        <p:cTn id="131" dur="100" fill="hold"/>
                                        <p:tgtEl>
                                          <p:spTgt spid="39"/>
                                        </p:tgtEl>
                                        <p:attrNameLst>
                                          <p:attrName>ppt_h</p:attrName>
                                        </p:attrNameLst>
                                      </p:cBhvr>
                                      <p:tavLst>
                                        <p:tav tm="0">
                                          <p:val>
                                            <p:fltVal val="0"/>
                                          </p:val>
                                        </p:tav>
                                        <p:tav tm="100000">
                                          <p:val>
                                            <p:strVal val="#ppt_h"/>
                                          </p:val>
                                        </p:tav>
                                      </p:tavLst>
                                    </p:anim>
                                    <p:animEffect transition="in" filter="fade">
                                      <p:cBhvr>
                                        <p:cTn id="132" dur="100"/>
                                        <p:tgtEl>
                                          <p:spTgt spid="39"/>
                                        </p:tgtEl>
                                      </p:cBhvr>
                                    </p:animEffect>
                                  </p:childTnLst>
                                </p:cTn>
                              </p:par>
                              <p:par>
                                <p:cTn id="133" presetID="6" presetClass="emph" presetSubtype="0" fill="hold" grpId="1" nodeType="withEffect">
                                  <p:stCondLst>
                                    <p:cond delay="100"/>
                                  </p:stCondLst>
                                  <p:childTnLst>
                                    <p:animScale>
                                      <p:cBhvr>
                                        <p:cTn id="134" dur="100" fill="hold"/>
                                        <p:tgtEl>
                                          <p:spTgt spid="39"/>
                                        </p:tgtEl>
                                      </p:cBhvr>
                                      <p:by x="110000" y="110000"/>
                                    </p:animScale>
                                  </p:childTnLst>
                                </p:cTn>
                              </p:par>
                              <p:par>
                                <p:cTn id="135" presetID="6" presetClass="emph" presetSubtype="0" fill="hold" grpId="2" nodeType="withEffect">
                                  <p:stCondLst>
                                    <p:cond delay="200"/>
                                  </p:stCondLst>
                                  <p:childTnLst>
                                    <p:animScale>
                                      <p:cBhvr>
                                        <p:cTn id="136" dur="200" fill="hold"/>
                                        <p:tgtEl>
                                          <p:spTgt spid="39"/>
                                        </p:tgtEl>
                                      </p:cBhvr>
                                      <p:by x="90000" y="90000"/>
                                    </p:animScale>
                                  </p:childTnLst>
                                </p:cTn>
                              </p:par>
                              <p:par>
                                <p:cTn id="137" presetID="6" presetClass="emph" presetSubtype="0" fill="hold" grpId="3" nodeType="withEffect">
                                  <p:stCondLst>
                                    <p:cond delay="400"/>
                                  </p:stCondLst>
                                  <p:childTnLst>
                                    <p:animScale>
                                      <p:cBhvr>
                                        <p:cTn id="138" dur="100" fill="hold"/>
                                        <p:tgtEl>
                                          <p:spTgt spid="39"/>
                                        </p:tgtEl>
                                      </p:cBhvr>
                                      <p:by x="105000" y="105000"/>
                                    </p:animScale>
                                  </p:childTnLst>
                                </p:cTn>
                              </p:par>
                              <p:par>
                                <p:cTn id="139" presetID="6" presetClass="emph" presetSubtype="0" fill="hold" grpId="4" nodeType="withEffect">
                                  <p:stCondLst>
                                    <p:cond delay="500"/>
                                  </p:stCondLst>
                                  <p:childTnLst>
                                    <p:animScale>
                                      <p:cBhvr>
                                        <p:cTn id="140" dur="200" fill="hold"/>
                                        <p:tgtEl>
                                          <p:spTgt spid="39"/>
                                        </p:tgtEl>
                                      </p:cBhvr>
                                      <p:by x="95000" y="95000"/>
                                    </p:animScale>
                                  </p:childTnLst>
                                </p:cTn>
                              </p:par>
                            </p:childTnLst>
                          </p:cTn>
                        </p:par>
                        <p:par>
                          <p:cTn id="141" fill="hold">
                            <p:stCondLst>
                              <p:cond delay="7050"/>
                            </p:stCondLst>
                            <p:childTnLst>
                              <p:par>
                                <p:cTn id="142" presetID="14" presetClass="entr" presetSubtype="5" fill="hold" nodeType="afterEffect">
                                  <p:stCondLst>
                                    <p:cond delay="0"/>
                                  </p:stCondLst>
                                  <p:childTnLst>
                                    <p:set>
                                      <p:cBhvr>
                                        <p:cTn id="143" dur="1" fill="hold">
                                          <p:stCondLst>
                                            <p:cond delay="0"/>
                                          </p:stCondLst>
                                        </p:cTn>
                                        <p:tgtEl>
                                          <p:spTgt spid="22"/>
                                        </p:tgtEl>
                                        <p:attrNameLst>
                                          <p:attrName>style.visibility</p:attrName>
                                        </p:attrNameLst>
                                      </p:cBhvr>
                                      <p:to>
                                        <p:strVal val="visible"/>
                                      </p:to>
                                    </p:set>
                                    <p:animEffect transition="in" filter="randombar(vertical)">
                                      <p:cBhvr>
                                        <p:cTn id="144" dur="250"/>
                                        <p:tgtEl>
                                          <p:spTgt spid="22"/>
                                        </p:tgtEl>
                                      </p:cBhvr>
                                    </p:animEffect>
                                  </p:childTnLst>
                                </p:cTn>
                              </p:par>
                            </p:childTnLst>
                          </p:cTn>
                        </p:par>
                        <p:par>
                          <p:cTn id="145" fill="hold">
                            <p:stCondLst>
                              <p:cond delay="7300"/>
                            </p:stCondLst>
                            <p:childTnLst>
                              <p:par>
                                <p:cTn id="146" presetID="14" presetClass="entr" presetSubtype="5" fill="hold" nodeType="afterEffect">
                                  <p:stCondLst>
                                    <p:cond delay="0"/>
                                  </p:stCondLst>
                                  <p:childTnLst>
                                    <p:set>
                                      <p:cBhvr>
                                        <p:cTn id="147" dur="1" fill="hold">
                                          <p:stCondLst>
                                            <p:cond delay="0"/>
                                          </p:stCondLst>
                                        </p:cTn>
                                        <p:tgtEl>
                                          <p:spTgt spid="26"/>
                                        </p:tgtEl>
                                        <p:attrNameLst>
                                          <p:attrName>style.visibility</p:attrName>
                                        </p:attrNameLst>
                                      </p:cBhvr>
                                      <p:to>
                                        <p:strVal val="visible"/>
                                      </p:to>
                                    </p:set>
                                    <p:animEffect transition="in" filter="randombar(vertical)">
                                      <p:cBhvr>
                                        <p:cTn id="148" dur="250"/>
                                        <p:tgtEl>
                                          <p:spTgt spid="26"/>
                                        </p:tgtEl>
                                      </p:cBhvr>
                                    </p:animEffect>
                                  </p:childTnLst>
                                </p:cTn>
                              </p:par>
                            </p:childTnLst>
                          </p:cTn>
                        </p:par>
                        <p:par>
                          <p:cTn id="149" fill="hold">
                            <p:stCondLst>
                              <p:cond delay="7550"/>
                            </p:stCondLst>
                            <p:childTnLst>
                              <p:par>
                                <p:cTn id="150" presetID="14" presetClass="entr" presetSubtype="5" fill="hold" nodeType="afterEffect">
                                  <p:stCondLst>
                                    <p:cond delay="0"/>
                                  </p:stCondLst>
                                  <p:childTnLst>
                                    <p:set>
                                      <p:cBhvr>
                                        <p:cTn id="151" dur="1" fill="hold">
                                          <p:stCondLst>
                                            <p:cond delay="0"/>
                                          </p:stCondLst>
                                        </p:cTn>
                                        <p:tgtEl>
                                          <p:spTgt spid="25"/>
                                        </p:tgtEl>
                                        <p:attrNameLst>
                                          <p:attrName>style.visibility</p:attrName>
                                        </p:attrNameLst>
                                      </p:cBhvr>
                                      <p:to>
                                        <p:strVal val="visible"/>
                                      </p:to>
                                    </p:set>
                                    <p:animEffect transition="in" filter="randombar(vertical)">
                                      <p:cBhvr>
                                        <p:cTn id="152" dur="250"/>
                                        <p:tgtEl>
                                          <p:spTgt spid="25"/>
                                        </p:tgtEl>
                                      </p:cBhvr>
                                    </p:animEffect>
                                  </p:childTnLst>
                                </p:cTn>
                              </p:par>
                            </p:childTnLst>
                          </p:cTn>
                        </p:par>
                        <p:par>
                          <p:cTn id="153" fill="hold">
                            <p:stCondLst>
                              <p:cond delay="7800"/>
                            </p:stCondLst>
                            <p:childTnLst>
                              <p:par>
                                <p:cTn id="154" presetID="14" presetClass="entr" presetSubtype="5" fill="hold" nodeType="afterEffect">
                                  <p:stCondLst>
                                    <p:cond delay="0"/>
                                  </p:stCondLst>
                                  <p:childTnLst>
                                    <p:set>
                                      <p:cBhvr>
                                        <p:cTn id="155" dur="1" fill="hold">
                                          <p:stCondLst>
                                            <p:cond delay="0"/>
                                          </p:stCondLst>
                                        </p:cTn>
                                        <p:tgtEl>
                                          <p:spTgt spid="23"/>
                                        </p:tgtEl>
                                        <p:attrNameLst>
                                          <p:attrName>style.visibility</p:attrName>
                                        </p:attrNameLst>
                                      </p:cBhvr>
                                      <p:to>
                                        <p:strVal val="visible"/>
                                      </p:to>
                                    </p:set>
                                    <p:animEffect transition="in" filter="randombar(vertical)">
                                      <p:cBhvr>
                                        <p:cTn id="156" dur="2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8" grpId="0" animBg="1"/>
      <p:bldP spid="9" grpId="0" animBg="1"/>
      <p:bldP spid="10" grpId="0" animBg="1"/>
      <p:bldP spid="11" grpId="0"/>
      <p:bldP spid="13" grpId="0" animBg="1"/>
      <p:bldP spid="14" grpId="0" animBg="1"/>
      <p:bldP spid="15" grpId="0" animBg="1"/>
      <p:bldP spid="16" grpId="0"/>
      <p:bldP spid="18" grpId="0" animBg="1"/>
      <p:bldP spid="19" grpId="0" animBg="1"/>
      <p:bldP spid="20" grpId="0" animBg="1"/>
      <p:bldP spid="21" grpId="0"/>
      <p:bldP spid="24" grpId="0" animBg="1"/>
      <p:bldP spid="24" grpId="1" animBg="1"/>
      <p:bldP spid="24" grpId="2" animBg="1"/>
      <p:bldP spid="24" grpId="3" animBg="1"/>
      <p:bldP spid="24" grpId="4" animBg="1"/>
      <p:bldP spid="29" grpId="0" animBg="1"/>
      <p:bldP spid="29" grpId="1" animBg="1"/>
      <p:bldP spid="29" grpId="2" animBg="1"/>
      <p:bldP spid="29" grpId="3" animBg="1"/>
      <p:bldP spid="29" grpId="4" animBg="1"/>
      <p:bldP spid="34" grpId="0" animBg="1"/>
      <p:bldP spid="34" grpId="1" animBg="1"/>
      <p:bldP spid="34" grpId="2" animBg="1"/>
      <p:bldP spid="34" grpId="3" animBg="1"/>
      <p:bldP spid="34" grpId="4" animBg="1"/>
      <p:bldP spid="39" grpId="0" animBg="1"/>
      <p:bldP spid="39" grpId="1" animBg="1"/>
      <p:bldP spid="39" grpId="2" animBg="1"/>
      <p:bldP spid="39" grpId="3" animBg="1"/>
      <p:bldP spid="39" grpId="4"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nvPr>
        </p:nvGraphicFramePr>
        <p:xfrm>
          <a:off x="795442" y="1402590"/>
          <a:ext cx="3604095" cy="223256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图表 2"/>
          <p:cNvGraphicFramePr/>
          <p:nvPr>
            <p:extLst/>
          </p:nvPr>
        </p:nvGraphicFramePr>
        <p:xfrm>
          <a:off x="3128313" y="1402590"/>
          <a:ext cx="3604095" cy="223256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图表 3"/>
          <p:cNvGraphicFramePr/>
          <p:nvPr>
            <p:extLst/>
          </p:nvPr>
        </p:nvGraphicFramePr>
        <p:xfrm>
          <a:off x="5461182" y="1402590"/>
          <a:ext cx="3604095" cy="223256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图表 4"/>
          <p:cNvGraphicFramePr/>
          <p:nvPr>
            <p:extLst/>
          </p:nvPr>
        </p:nvGraphicFramePr>
        <p:xfrm>
          <a:off x="7794054" y="1402590"/>
          <a:ext cx="3604095" cy="2232567"/>
        </p:xfrm>
        <a:graphic>
          <a:graphicData uri="http://schemas.openxmlformats.org/drawingml/2006/chart">
            <c:chart xmlns:c="http://schemas.openxmlformats.org/drawingml/2006/chart" xmlns:r="http://schemas.openxmlformats.org/officeDocument/2006/relationships" r:id="rId6"/>
          </a:graphicData>
        </a:graphic>
      </p:graphicFrame>
      <p:sp>
        <p:nvSpPr>
          <p:cNvPr id="9" name="文本框 13"/>
          <p:cNvSpPr txBox="1"/>
          <p:nvPr/>
        </p:nvSpPr>
        <p:spPr>
          <a:xfrm>
            <a:off x="2000500" y="3487300"/>
            <a:ext cx="1258549" cy="300210"/>
          </a:xfrm>
          <a:prstGeom prst="rect">
            <a:avLst/>
          </a:prstGeom>
          <a:noFill/>
        </p:spPr>
        <p:txBody>
          <a:bodyPr wrap="square" rtlCol="0">
            <a:spAutoFit/>
          </a:bodyPr>
          <a:lstStyle/>
          <a:p>
            <a:pPr algn="ctr" defTabSz="914377">
              <a:defRPr/>
            </a:pPr>
            <a:r>
              <a:rPr lang="en-US" altLang="zh-CN" sz="1351" dirty="0">
                <a:solidFill>
                  <a:prstClr val="black">
                    <a:lumMod val="50000"/>
                    <a:lumOff val="50000"/>
                  </a:prstClr>
                </a:solidFill>
                <a:latin typeface="Impact" panose="020B0806030902050204" pitchFamily="34" charset="0"/>
                <a:ea typeface="等线" panose="02010600030101010101" pitchFamily="2" charset="-122"/>
              </a:rPr>
              <a:t>2011</a:t>
            </a:r>
            <a:endParaRPr lang="zh-CN" altLang="en-US" sz="1200" dirty="0">
              <a:solidFill>
                <a:prstClr val="black">
                  <a:lumMod val="50000"/>
                  <a:lumOff val="50000"/>
                </a:prstClr>
              </a:solidFill>
              <a:latin typeface="Impact" panose="020B0806030902050204" pitchFamily="34" charset="0"/>
              <a:ea typeface="等线" panose="02010600030101010101" pitchFamily="2" charset="-122"/>
            </a:endParaRPr>
          </a:p>
        </p:txBody>
      </p:sp>
      <p:sp>
        <p:nvSpPr>
          <p:cNvPr id="10" name="文本框 14"/>
          <p:cNvSpPr txBox="1"/>
          <p:nvPr/>
        </p:nvSpPr>
        <p:spPr>
          <a:xfrm>
            <a:off x="4405348" y="3487300"/>
            <a:ext cx="1258549" cy="300210"/>
          </a:xfrm>
          <a:prstGeom prst="rect">
            <a:avLst/>
          </a:prstGeom>
          <a:noFill/>
        </p:spPr>
        <p:txBody>
          <a:bodyPr wrap="square" rtlCol="0">
            <a:spAutoFit/>
          </a:bodyPr>
          <a:lstStyle/>
          <a:p>
            <a:pPr algn="ctr" defTabSz="914377">
              <a:defRPr/>
            </a:pPr>
            <a:r>
              <a:rPr lang="en-US" altLang="zh-CN" sz="1351" dirty="0">
                <a:solidFill>
                  <a:prstClr val="black">
                    <a:lumMod val="50000"/>
                    <a:lumOff val="50000"/>
                  </a:prstClr>
                </a:solidFill>
                <a:latin typeface="Impact" panose="020B0806030902050204" pitchFamily="34" charset="0"/>
                <a:ea typeface="等线" panose="02010600030101010101" pitchFamily="2" charset="-122"/>
              </a:rPr>
              <a:t>2012</a:t>
            </a:r>
            <a:endParaRPr lang="zh-CN" altLang="en-US" sz="1200" dirty="0">
              <a:solidFill>
                <a:prstClr val="black">
                  <a:lumMod val="50000"/>
                  <a:lumOff val="50000"/>
                </a:prstClr>
              </a:solidFill>
              <a:latin typeface="Impact" panose="020B0806030902050204" pitchFamily="34" charset="0"/>
              <a:ea typeface="等线" panose="02010600030101010101" pitchFamily="2" charset="-122"/>
            </a:endParaRPr>
          </a:p>
        </p:txBody>
      </p:sp>
      <p:sp>
        <p:nvSpPr>
          <p:cNvPr id="11" name="文本框 15"/>
          <p:cNvSpPr txBox="1"/>
          <p:nvPr/>
        </p:nvSpPr>
        <p:spPr>
          <a:xfrm>
            <a:off x="6669944" y="3487300"/>
            <a:ext cx="1258549" cy="300210"/>
          </a:xfrm>
          <a:prstGeom prst="rect">
            <a:avLst/>
          </a:prstGeom>
          <a:noFill/>
        </p:spPr>
        <p:txBody>
          <a:bodyPr wrap="square" rtlCol="0">
            <a:spAutoFit/>
          </a:bodyPr>
          <a:lstStyle/>
          <a:p>
            <a:pPr algn="ctr" defTabSz="914377">
              <a:defRPr/>
            </a:pPr>
            <a:r>
              <a:rPr lang="en-US" altLang="zh-CN" sz="1351" dirty="0">
                <a:solidFill>
                  <a:prstClr val="black">
                    <a:lumMod val="50000"/>
                    <a:lumOff val="50000"/>
                  </a:prstClr>
                </a:solidFill>
                <a:latin typeface="Impact" panose="020B0806030902050204" pitchFamily="34" charset="0"/>
                <a:ea typeface="等线" panose="02010600030101010101" pitchFamily="2" charset="-122"/>
              </a:rPr>
              <a:t>2014</a:t>
            </a:r>
            <a:endParaRPr lang="zh-CN" altLang="en-US" sz="1200" dirty="0">
              <a:solidFill>
                <a:prstClr val="black">
                  <a:lumMod val="50000"/>
                  <a:lumOff val="50000"/>
                </a:prstClr>
              </a:solidFill>
              <a:latin typeface="Impact" panose="020B0806030902050204" pitchFamily="34" charset="0"/>
              <a:ea typeface="等线" panose="02010600030101010101" pitchFamily="2" charset="-122"/>
            </a:endParaRPr>
          </a:p>
        </p:txBody>
      </p:sp>
      <p:sp>
        <p:nvSpPr>
          <p:cNvPr id="12" name="文本框 16"/>
          <p:cNvSpPr txBox="1"/>
          <p:nvPr/>
        </p:nvSpPr>
        <p:spPr>
          <a:xfrm>
            <a:off x="9074790" y="3487300"/>
            <a:ext cx="1258549" cy="300210"/>
          </a:xfrm>
          <a:prstGeom prst="rect">
            <a:avLst/>
          </a:prstGeom>
          <a:noFill/>
        </p:spPr>
        <p:txBody>
          <a:bodyPr wrap="square" rtlCol="0">
            <a:spAutoFit/>
          </a:bodyPr>
          <a:lstStyle/>
          <a:p>
            <a:pPr algn="ctr" defTabSz="914377">
              <a:defRPr/>
            </a:pPr>
            <a:r>
              <a:rPr lang="en-US" altLang="zh-CN" sz="1351" dirty="0">
                <a:solidFill>
                  <a:prstClr val="black">
                    <a:lumMod val="50000"/>
                    <a:lumOff val="50000"/>
                  </a:prstClr>
                </a:solidFill>
                <a:latin typeface="Impact" panose="020B0806030902050204" pitchFamily="34" charset="0"/>
                <a:ea typeface="等线" panose="02010600030101010101" pitchFamily="2" charset="-122"/>
              </a:rPr>
              <a:t>2015</a:t>
            </a:r>
            <a:endParaRPr lang="zh-CN" altLang="en-US" sz="1200" dirty="0">
              <a:solidFill>
                <a:prstClr val="black">
                  <a:lumMod val="50000"/>
                  <a:lumOff val="50000"/>
                </a:prstClr>
              </a:solidFill>
              <a:latin typeface="Impact" panose="020B0806030902050204" pitchFamily="34" charset="0"/>
              <a:ea typeface="等线" panose="02010600030101010101" pitchFamily="2" charset="-122"/>
            </a:endParaRPr>
          </a:p>
        </p:txBody>
      </p:sp>
      <p:grpSp>
        <p:nvGrpSpPr>
          <p:cNvPr id="14" name="组合 13"/>
          <p:cNvGrpSpPr/>
          <p:nvPr/>
        </p:nvGrpSpPr>
        <p:grpSpPr>
          <a:xfrm>
            <a:off x="8904678" y="4301052"/>
            <a:ext cx="1653119" cy="317310"/>
            <a:chOff x="2080894" y="4828841"/>
            <a:chExt cx="1652904" cy="317383"/>
          </a:xfrm>
        </p:grpSpPr>
        <p:sp>
          <p:nvSpPr>
            <p:cNvPr id="24" name="圆角矩形 23"/>
            <p:cNvSpPr/>
            <p:nvPr/>
          </p:nvSpPr>
          <p:spPr>
            <a:xfrm>
              <a:off x="2080894" y="4880791"/>
              <a:ext cx="265433" cy="265433"/>
            </a:xfrm>
            <a:prstGeom prst="roundRect">
              <a:avLst/>
            </a:prstGeom>
            <a:solidFill>
              <a:schemeClr val="accent5">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5" name="文本框 43"/>
            <p:cNvSpPr txBox="1"/>
            <p:nvPr/>
          </p:nvSpPr>
          <p:spPr>
            <a:xfrm>
              <a:off x="2346328" y="4828841"/>
              <a:ext cx="1387470" cy="300279"/>
            </a:xfrm>
            <a:prstGeom prst="rect">
              <a:avLst/>
            </a:prstGeom>
            <a:noFill/>
          </p:spPr>
          <p:txBody>
            <a:bodyPr wrap="square" rtlCol="0">
              <a:spAutoFit/>
            </a:bodyPr>
            <a:lstStyle/>
            <a:p>
              <a:pPr defTabSz="914377">
                <a:defRPr/>
              </a:pPr>
              <a:r>
                <a:rPr lang="zh-CN" altLang="en-US" sz="1351"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15" name="组合 14"/>
          <p:cNvGrpSpPr/>
          <p:nvPr/>
        </p:nvGrpSpPr>
        <p:grpSpPr>
          <a:xfrm>
            <a:off x="6744158" y="4301052"/>
            <a:ext cx="1653119" cy="317310"/>
            <a:chOff x="2080894" y="4828841"/>
            <a:chExt cx="1652904" cy="317383"/>
          </a:xfrm>
        </p:grpSpPr>
        <p:sp>
          <p:nvSpPr>
            <p:cNvPr id="22" name="圆角矩形 21"/>
            <p:cNvSpPr/>
            <p:nvPr/>
          </p:nvSpPr>
          <p:spPr>
            <a:xfrm>
              <a:off x="2080894" y="4880791"/>
              <a:ext cx="265433" cy="265433"/>
            </a:xfrm>
            <a:prstGeom prst="roundRect">
              <a:avLst/>
            </a:prstGeom>
            <a:solidFill>
              <a:schemeClr val="tx2">
                <a:lumMod val="60000"/>
                <a:lumOff val="4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3" name="文本框 41"/>
            <p:cNvSpPr txBox="1"/>
            <p:nvPr/>
          </p:nvSpPr>
          <p:spPr>
            <a:xfrm>
              <a:off x="2346328" y="4828841"/>
              <a:ext cx="1387470" cy="300279"/>
            </a:xfrm>
            <a:prstGeom prst="rect">
              <a:avLst/>
            </a:prstGeom>
            <a:noFill/>
          </p:spPr>
          <p:txBody>
            <a:bodyPr wrap="square" rtlCol="0">
              <a:spAutoFit/>
            </a:bodyPr>
            <a:lstStyle/>
            <a:p>
              <a:pPr defTabSz="914377">
                <a:defRPr/>
              </a:pPr>
              <a:r>
                <a:rPr lang="zh-CN" altLang="en-US" sz="1351"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16" name="组合 15"/>
          <p:cNvGrpSpPr/>
          <p:nvPr/>
        </p:nvGrpSpPr>
        <p:grpSpPr>
          <a:xfrm>
            <a:off x="2279081" y="4301052"/>
            <a:ext cx="1653119" cy="317310"/>
            <a:chOff x="2080894" y="4828841"/>
            <a:chExt cx="1652904" cy="317383"/>
          </a:xfrm>
        </p:grpSpPr>
        <p:sp>
          <p:nvSpPr>
            <p:cNvPr id="20" name="圆角矩形 19"/>
            <p:cNvSpPr/>
            <p:nvPr/>
          </p:nvSpPr>
          <p:spPr>
            <a:xfrm>
              <a:off x="2080894" y="4880791"/>
              <a:ext cx="265433" cy="265433"/>
            </a:xfrm>
            <a:prstGeom prst="roundRect">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1" name="文本框 39"/>
            <p:cNvSpPr txBox="1"/>
            <p:nvPr/>
          </p:nvSpPr>
          <p:spPr>
            <a:xfrm>
              <a:off x="2346328" y="4828841"/>
              <a:ext cx="1387470" cy="300279"/>
            </a:xfrm>
            <a:prstGeom prst="rect">
              <a:avLst/>
            </a:prstGeom>
            <a:noFill/>
          </p:spPr>
          <p:txBody>
            <a:bodyPr wrap="square" rtlCol="0">
              <a:spAutoFit/>
            </a:bodyPr>
            <a:lstStyle/>
            <a:p>
              <a:pPr defTabSz="914377">
                <a:defRPr/>
              </a:pPr>
              <a:r>
                <a:rPr lang="zh-CN" altLang="en-US" sz="1351"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17" name="组合 16"/>
          <p:cNvGrpSpPr/>
          <p:nvPr/>
        </p:nvGrpSpPr>
        <p:grpSpPr>
          <a:xfrm>
            <a:off x="4511618" y="4301052"/>
            <a:ext cx="1653119" cy="317310"/>
            <a:chOff x="2080894" y="4828841"/>
            <a:chExt cx="1652904" cy="317383"/>
          </a:xfrm>
        </p:grpSpPr>
        <p:sp>
          <p:nvSpPr>
            <p:cNvPr id="18" name="圆角矩形 17"/>
            <p:cNvSpPr/>
            <p:nvPr/>
          </p:nvSpPr>
          <p:spPr>
            <a:xfrm>
              <a:off x="2080894" y="4880791"/>
              <a:ext cx="265433" cy="265433"/>
            </a:xfrm>
            <a:prstGeom prst="roundRect">
              <a:avLst/>
            </a:prstGeom>
            <a:solidFill>
              <a:srgbClr val="00B0F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9" name="文本框 37"/>
            <p:cNvSpPr txBox="1"/>
            <p:nvPr/>
          </p:nvSpPr>
          <p:spPr>
            <a:xfrm>
              <a:off x="2346328" y="4828841"/>
              <a:ext cx="1387470" cy="300279"/>
            </a:xfrm>
            <a:prstGeom prst="rect">
              <a:avLst/>
            </a:prstGeom>
            <a:noFill/>
          </p:spPr>
          <p:txBody>
            <a:bodyPr wrap="square" rtlCol="0">
              <a:spAutoFit/>
            </a:bodyPr>
            <a:lstStyle/>
            <a:p>
              <a:pPr defTabSz="914377">
                <a:defRPr/>
              </a:pPr>
              <a:r>
                <a:rPr lang="zh-CN" altLang="en-US" sz="1351"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cxnSp>
        <p:nvCxnSpPr>
          <p:cNvPr id="26" name="直接连接符 25"/>
          <p:cNvCxnSpPr/>
          <p:nvPr/>
        </p:nvCxnSpPr>
        <p:spPr>
          <a:xfrm>
            <a:off x="1710413" y="5156792"/>
            <a:ext cx="8772763"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7" name="文本框 113"/>
          <p:cNvSpPr txBox="1"/>
          <p:nvPr/>
        </p:nvSpPr>
        <p:spPr>
          <a:xfrm>
            <a:off x="1720684" y="5293225"/>
            <a:ext cx="8762493" cy="1015663"/>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100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274038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 fill="hold"/>
                                        <p:tgtEl>
                                          <p:spTgt spid="2"/>
                                        </p:tgtEl>
                                        <p:attrNameLst>
                                          <p:attrName>ppt_w</p:attrName>
                                        </p:attrNameLst>
                                      </p:cBhvr>
                                      <p:tavLst>
                                        <p:tav tm="0">
                                          <p:val>
                                            <p:fltVal val="0"/>
                                          </p:val>
                                        </p:tav>
                                        <p:tav tm="100000">
                                          <p:val>
                                            <p:strVal val="#ppt_w"/>
                                          </p:val>
                                        </p:tav>
                                      </p:tavLst>
                                    </p:anim>
                                    <p:anim calcmode="lin" valueType="num">
                                      <p:cBhvr>
                                        <p:cTn id="8" dur="100" fill="hold"/>
                                        <p:tgtEl>
                                          <p:spTgt spid="2"/>
                                        </p:tgtEl>
                                        <p:attrNameLst>
                                          <p:attrName>ppt_h</p:attrName>
                                        </p:attrNameLst>
                                      </p:cBhvr>
                                      <p:tavLst>
                                        <p:tav tm="0">
                                          <p:val>
                                            <p:fltVal val="0"/>
                                          </p:val>
                                        </p:tav>
                                        <p:tav tm="100000">
                                          <p:val>
                                            <p:strVal val="#ppt_h"/>
                                          </p:val>
                                        </p:tav>
                                      </p:tavLst>
                                    </p:anim>
                                    <p:animEffect transition="in" filter="fade">
                                      <p:cBhvr>
                                        <p:cTn id="9" dur="100"/>
                                        <p:tgtEl>
                                          <p:spTgt spid="2"/>
                                        </p:tgtEl>
                                      </p:cBhvr>
                                    </p:animEffect>
                                  </p:childTnLst>
                                </p:cTn>
                              </p:par>
                              <p:par>
                                <p:cTn id="10" presetID="6" presetClass="emph" presetSubtype="0" fill="hold" grpId="1" nodeType="withEffect">
                                  <p:stCondLst>
                                    <p:cond delay="100"/>
                                  </p:stCondLst>
                                  <p:childTnLst>
                                    <p:animScale>
                                      <p:cBhvr>
                                        <p:cTn id="11" dur="100" fill="hold"/>
                                        <p:tgtEl>
                                          <p:spTgt spid="2"/>
                                        </p:tgtEl>
                                      </p:cBhvr>
                                      <p:by x="110000" y="110000"/>
                                    </p:animScale>
                                  </p:childTnLst>
                                </p:cTn>
                              </p:par>
                              <p:par>
                                <p:cTn id="12" presetID="6" presetClass="emph" presetSubtype="0" fill="hold" grpId="2" nodeType="withEffect">
                                  <p:stCondLst>
                                    <p:cond delay="200"/>
                                  </p:stCondLst>
                                  <p:childTnLst>
                                    <p:animScale>
                                      <p:cBhvr>
                                        <p:cTn id="13" dur="200" fill="hold"/>
                                        <p:tgtEl>
                                          <p:spTgt spid="2"/>
                                        </p:tgtEl>
                                      </p:cBhvr>
                                      <p:by x="90000" y="90000"/>
                                    </p:animScale>
                                  </p:childTnLst>
                                </p:cTn>
                              </p:par>
                              <p:par>
                                <p:cTn id="14" presetID="6" presetClass="emph" presetSubtype="0" fill="hold" grpId="3" nodeType="withEffect">
                                  <p:stCondLst>
                                    <p:cond delay="400"/>
                                  </p:stCondLst>
                                  <p:childTnLst>
                                    <p:animScale>
                                      <p:cBhvr>
                                        <p:cTn id="15" dur="100" fill="hold"/>
                                        <p:tgtEl>
                                          <p:spTgt spid="2"/>
                                        </p:tgtEl>
                                      </p:cBhvr>
                                      <p:by x="105000" y="105000"/>
                                    </p:animScale>
                                  </p:childTnLst>
                                </p:cTn>
                              </p:par>
                              <p:par>
                                <p:cTn id="16" presetID="6" presetClass="emph" presetSubtype="0" fill="hold" grpId="4" nodeType="withEffect">
                                  <p:stCondLst>
                                    <p:cond delay="500"/>
                                  </p:stCondLst>
                                  <p:childTnLst>
                                    <p:animScale>
                                      <p:cBhvr>
                                        <p:cTn id="17" dur="200" fill="hold"/>
                                        <p:tgtEl>
                                          <p:spTgt spid="2"/>
                                        </p:tgtEl>
                                      </p:cBhvr>
                                      <p:by x="95000" y="95000"/>
                                    </p:animScale>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 fill="hold"/>
                                        <p:tgtEl>
                                          <p:spTgt spid="3"/>
                                        </p:tgtEl>
                                        <p:attrNameLst>
                                          <p:attrName>ppt_w</p:attrName>
                                        </p:attrNameLst>
                                      </p:cBhvr>
                                      <p:tavLst>
                                        <p:tav tm="0">
                                          <p:val>
                                            <p:fltVal val="0"/>
                                          </p:val>
                                        </p:tav>
                                        <p:tav tm="100000">
                                          <p:val>
                                            <p:strVal val="#ppt_w"/>
                                          </p:val>
                                        </p:tav>
                                      </p:tavLst>
                                    </p:anim>
                                    <p:anim calcmode="lin" valueType="num">
                                      <p:cBhvr>
                                        <p:cTn id="22" dur="100" fill="hold"/>
                                        <p:tgtEl>
                                          <p:spTgt spid="3"/>
                                        </p:tgtEl>
                                        <p:attrNameLst>
                                          <p:attrName>ppt_h</p:attrName>
                                        </p:attrNameLst>
                                      </p:cBhvr>
                                      <p:tavLst>
                                        <p:tav tm="0">
                                          <p:val>
                                            <p:fltVal val="0"/>
                                          </p:val>
                                        </p:tav>
                                        <p:tav tm="100000">
                                          <p:val>
                                            <p:strVal val="#ppt_h"/>
                                          </p:val>
                                        </p:tav>
                                      </p:tavLst>
                                    </p:anim>
                                    <p:animEffect transition="in" filter="fade">
                                      <p:cBhvr>
                                        <p:cTn id="23" dur="100"/>
                                        <p:tgtEl>
                                          <p:spTgt spid="3"/>
                                        </p:tgtEl>
                                      </p:cBhvr>
                                    </p:animEffect>
                                  </p:childTnLst>
                                </p:cTn>
                              </p:par>
                              <p:par>
                                <p:cTn id="24" presetID="6" presetClass="emph" presetSubtype="0" fill="hold" grpId="1" nodeType="withEffect">
                                  <p:stCondLst>
                                    <p:cond delay="100"/>
                                  </p:stCondLst>
                                  <p:childTnLst>
                                    <p:animScale>
                                      <p:cBhvr>
                                        <p:cTn id="25" dur="100" fill="hold"/>
                                        <p:tgtEl>
                                          <p:spTgt spid="3"/>
                                        </p:tgtEl>
                                      </p:cBhvr>
                                      <p:by x="110000" y="110000"/>
                                    </p:animScale>
                                  </p:childTnLst>
                                </p:cTn>
                              </p:par>
                              <p:par>
                                <p:cTn id="26" presetID="6" presetClass="emph" presetSubtype="0" fill="hold" grpId="2" nodeType="withEffect">
                                  <p:stCondLst>
                                    <p:cond delay="200"/>
                                  </p:stCondLst>
                                  <p:childTnLst>
                                    <p:animScale>
                                      <p:cBhvr>
                                        <p:cTn id="27" dur="200" fill="hold"/>
                                        <p:tgtEl>
                                          <p:spTgt spid="3"/>
                                        </p:tgtEl>
                                      </p:cBhvr>
                                      <p:by x="90000" y="90000"/>
                                    </p:animScale>
                                  </p:childTnLst>
                                </p:cTn>
                              </p:par>
                              <p:par>
                                <p:cTn id="28" presetID="6" presetClass="emph" presetSubtype="0" fill="hold" grpId="3" nodeType="withEffect">
                                  <p:stCondLst>
                                    <p:cond delay="400"/>
                                  </p:stCondLst>
                                  <p:childTnLst>
                                    <p:animScale>
                                      <p:cBhvr>
                                        <p:cTn id="29" dur="100" fill="hold"/>
                                        <p:tgtEl>
                                          <p:spTgt spid="3"/>
                                        </p:tgtEl>
                                      </p:cBhvr>
                                      <p:by x="105000" y="105000"/>
                                    </p:animScale>
                                  </p:childTnLst>
                                </p:cTn>
                              </p:par>
                              <p:par>
                                <p:cTn id="30" presetID="6" presetClass="emph" presetSubtype="0" fill="hold" grpId="4" nodeType="withEffect">
                                  <p:stCondLst>
                                    <p:cond delay="500"/>
                                  </p:stCondLst>
                                  <p:childTnLst>
                                    <p:animScale>
                                      <p:cBhvr>
                                        <p:cTn id="31" dur="200" fill="hold"/>
                                        <p:tgtEl>
                                          <p:spTgt spid="3"/>
                                        </p:tgtEl>
                                      </p:cBhvr>
                                      <p:by x="95000" y="95000"/>
                                    </p:animScale>
                                  </p:childTnLst>
                                </p:cTn>
                              </p:par>
                            </p:childTnLst>
                          </p:cTn>
                        </p:par>
                        <p:par>
                          <p:cTn id="32" fill="hold">
                            <p:stCondLst>
                              <p:cond delay="1400"/>
                            </p:stCondLst>
                            <p:childTnLst>
                              <p:par>
                                <p:cTn id="33" presetID="53" presetClass="entr" presetSubtype="16"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 fill="hold"/>
                                        <p:tgtEl>
                                          <p:spTgt spid="4"/>
                                        </p:tgtEl>
                                        <p:attrNameLst>
                                          <p:attrName>ppt_w</p:attrName>
                                        </p:attrNameLst>
                                      </p:cBhvr>
                                      <p:tavLst>
                                        <p:tav tm="0">
                                          <p:val>
                                            <p:fltVal val="0"/>
                                          </p:val>
                                        </p:tav>
                                        <p:tav tm="100000">
                                          <p:val>
                                            <p:strVal val="#ppt_w"/>
                                          </p:val>
                                        </p:tav>
                                      </p:tavLst>
                                    </p:anim>
                                    <p:anim calcmode="lin" valueType="num">
                                      <p:cBhvr>
                                        <p:cTn id="36" dur="100" fill="hold"/>
                                        <p:tgtEl>
                                          <p:spTgt spid="4"/>
                                        </p:tgtEl>
                                        <p:attrNameLst>
                                          <p:attrName>ppt_h</p:attrName>
                                        </p:attrNameLst>
                                      </p:cBhvr>
                                      <p:tavLst>
                                        <p:tav tm="0">
                                          <p:val>
                                            <p:fltVal val="0"/>
                                          </p:val>
                                        </p:tav>
                                        <p:tav tm="100000">
                                          <p:val>
                                            <p:strVal val="#ppt_h"/>
                                          </p:val>
                                        </p:tav>
                                      </p:tavLst>
                                    </p:anim>
                                    <p:animEffect transition="in" filter="fade">
                                      <p:cBhvr>
                                        <p:cTn id="37" dur="100"/>
                                        <p:tgtEl>
                                          <p:spTgt spid="4"/>
                                        </p:tgtEl>
                                      </p:cBhvr>
                                    </p:animEffect>
                                  </p:childTnLst>
                                </p:cTn>
                              </p:par>
                              <p:par>
                                <p:cTn id="38" presetID="6" presetClass="emph" presetSubtype="0" fill="hold" grpId="1" nodeType="withEffect">
                                  <p:stCondLst>
                                    <p:cond delay="100"/>
                                  </p:stCondLst>
                                  <p:childTnLst>
                                    <p:animScale>
                                      <p:cBhvr>
                                        <p:cTn id="39" dur="100" fill="hold"/>
                                        <p:tgtEl>
                                          <p:spTgt spid="4"/>
                                        </p:tgtEl>
                                      </p:cBhvr>
                                      <p:by x="110000" y="110000"/>
                                    </p:animScale>
                                  </p:childTnLst>
                                </p:cTn>
                              </p:par>
                              <p:par>
                                <p:cTn id="40" presetID="6" presetClass="emph" presetSubtype="0" fill="hold" grpId="2" nodeType="withEffect">
                                  <p:stCondLst>
                                    <p:cond delay="200"/>
                                  </p:stCondLst>
                                  <p:childTnLst>
                                    <p:animScale>
                                      <p:cBhvr>
                                        <p:cTn id="41" dur="200" fill="hold"/>
                                        <p:tgtEl>
                                          <p:spTgt spid="4"/>
                                        </p:tgtEl>
                                      </p:cBhvr>
                                      <p:by x="90000" y="90000"/>
                                    </p:animScale>
                                  </p:childTnLst>
                                </p:cTn>
                              </p:par>
                              <p:par>
                                <p:cTn id="42" presetID="6" presetClass="emph" presetSubtype="0" fill="hold" grpId="3" nodeType="withEffect">
                                  <p:stCondLst>
                                    <p:cond delay="400"/>
                                  </p:stCondLst>
                                  <p:childTnLst>
                                    <p:animScale>
                                      <p:cBhvr>
                                        <p:cTn id="43" dur="100" fill="hold"/>
                                        <p:tgtEl>
                                          <p:spTgt spid="4"/>
                                        </p:tgtEl>
                                      </p:cBhvr>
                                      <p:by x="105000" y="105000"/>
                                    </p:animScale>
                                  </p:childTnLst>
                                </p:cTn>
                              </p:par>
                              <p:par>
                                <p:cTn id="44" presetID="6" presetClass="emph" presetSubtype="0" fill="hold" grpId="4" nodeType="withEffect">
                                  <p:stCondLst>
                                    <p:cond delay="500"/>
                                  </p:stCondLst>
                                  <p:childTnLst>
                                    <p:animScale>
                                      <p:cBhvr>
                                        <p:cTn id="45" dur="200" fill="hold"/>
                                        <p:tgtEl>
                                          <p:spTgt spid="4"/>
                                        </p:tgtEl>
                                      </p:cBhvr>
                                      <p:by x="95000" y="95000"/>
                                    </p:animScale>
                                  </p:childTnLst>
                                </p:cTn>
                              </p:par>
                            </p:childTnLst>
                          </p:cTn>
                        </p:par>
                        <p:par>
                          <p:cTn id="46" fill="hold">
                            <p:stCondLst>
                              <p:cond delay="2100"/>
                            </p:stCondLst>
                            <p:childTnLst>
                              <p:par>
                                <p:cTn id="47" presetID="53" presetClass="entr" presetSubtype="16"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100" fill="hold"/>
                                        <p:tgtEl>
                                          <p:spTgt spid="5"/>
                                        </p:tgtEl>
                                        <p:attrNameLst>
                                          <p:attrName>ppt_w</p:attrName>
                                        </p:attrNameLst>
                                      </p:cBhvr>
                                      <p:tavLst>
                                        <p:tav tm="0">
                                          <p:val>
                                            <p:fltVal val="0"/>
                                          </p:val>
                                        </p:tav>
                                        <p:tav tm="100000">
                                          <p:val>
                                            <p:strVal val="#ppt_w"/>
                                          </p:val>
                                        </p:tav>
                                      </p:tavLst>
                                    </p:anim>
                                    <p:anim calcmode="lin" valueType="num">
                                      <p:cBhvr>
                                        <p:cTn id="50" dur="100" fill="hold"/>
                                        <p:tgtEl>
                                          <p:spTgt spid="5"/>
                                        </p:tgtEl>
                                        <p:attrNameLst>
                                          <p:attrName>ppt_h</p:attrName>
                                        </p:attrNameLst>
                                      </p:cBhvr>
                                      <p:tavLst>
                                        <p:tav tm="0">
                                          <p:val>
                                            <p:fltVal val="0"/>
                                          </p:val>
                                        </p:tav>
                                        <p:tav tm="100000">
                                          <p:val>
                                            <p:strVal val="#ppt_h"/>
                                          </p:val>
                                        </p:tav>
                                      </p:tavLst>
                                    </p:anim>
                                    <p:animEffect transition="in" filter="fade">
                                      <p:cBhvr>
                                        <p:cTn id="51" dur="100"/>
                                        <p:tgtEl>
                                          <p:spTgt spid="5"/>
                                        </p:tgtEl>
                                      </p:cBhvr>
                                    </p:animEffect>
                                  </p:childTnLst>
                                </p:cTn>
                              </p:par>
                              <p:par>
                                <p:cTn id="52" presetID="6" presetClass="emph" presetSubtype="0" fill="hold" grpId="1" nodeType="withEffect">
                                  <p:stCondLst>
                                    <p:cond delay="100"/>
                                  </p:stCondLst>
                                  <p:childTnLst>
                                    <p:animScale>
                                      <p:cBhvr>
                                        <p:cTn id="53" dur="100" fill="hold"/>
                                        <p:tgtEl>
                                          <p:spTgt spid="5"/>
                                        </p:tgtEl>
                                      </p:cBhvr>
                                      <p:by x="110000" y="110000"/>
                                    </p:animScale>
                                  </p:childTnLst>
                                </p:cTn>
                              </p:par>
                              <p:par>
                                <p:cTn id="54" presetID="6" presetClass="emph" presetSubtype="0" fill="hold" grpId="2" nodeType="withEffect">
                                  <p:stCondLst>
                                    <p:cond delay="200"/>
                                  </p:stCondLst>
                                  <p:childTnLst>
                                    <p:animScale>
                                      <p:cBhvr>
                                        <p:cTn id="55" dur="200" fill="hold"/>
                                        <p:tgtEl>
                                          <p:spTgt spid="5"/>
                                        </p:tgtEl>
                                      </p:cBhvr>
                                      <p:by x="90000" y="90000"/>
                                    </p:animScale>
                                  </p:childTnLst>
                                </p:cTn>
                              </p:par>
                              <p:par>
                                <p:cTn id="56" presetID="6" presetClass="emph" presetSubtype="0" fill="hold" grpId="3" nodeType="withEffect">
                                  <p:stCondLst>
                                    <p:cond delay="400"/>
                                  </p:stCondLst>
                                  <p:childTnLst>
                                    <p:animScale>
                                      <p:cBhvr>
                                        <p:cTn id="57" dur="100" fill="hold"/>
                                        <p:tgtEl>
                                          <p:spTgt spid="5"/>
                                        </p:tgtEl>
                                      </p:cBhvr>
                                      <p:by x="105000" y="105000"/>
                                    </p:animScale>
                                  </p:childTnLst>
                                </p:cTn>
                              </p:par>
                              <p:par>
                                <p:cTn id="58" presetID="6" presetClass="emph" presetSubtype="0" fill="hold" grpId="4" nodeType="withEffect">
                                  <p:stCondLst>
                                    <p:cond delay="500"/>
                                  </p:stCondLst>
                                  <p:childTnLst>
                                    <p:animScale>
                                      <p:cBhvr>
                                        <p:cTn id="59" dur="200" fill="hold"/>
                                        <p:tgtEl>
                                          <p:spTgt spid="5"/>
                                        </p:tgtEl>
                                      </p:cBhvr>
                                      <p:by x="95000" y="95000"/>
                                    </p:animScale>
                                  </p:childTnLst>
                                </p:cTn>
                              </p:par>
                            </p:childTnLst>
                          </p:cTn>
                        </p:par>
                        <p:par>
                          <p:cTn id="60" fill="hold">
                            <p:stCondLst>
                              <p:cond delay="2800"/>
                            </p:stCondLst>
                            <p:childTnLst>
                              <p:par>
                                <p:cTn id="61" presetID="47"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anim calcmode="lin" valueType="num">
                                      <p:cBhvr>
                                        <p:cTn id="64" dur="500" fill="hold"/>
                                        <p:tgtEl>
                                          <p:spTgt spid="9"/>
                                        </p:tgtEl>
                                        <p:attrNameLst>
                                          <p:attrName>ppt_x</p:attrName>
                                        </p:attrNameLst>
                                      </p:cBhvr>
                                      <p:tavLst>
                                        <p:tav tm="0">
                                          <p:val>
                                            <p:strVal val="#ppt_x"/>
                                          </p:val>
                                        </p:tav>
                                        <p:tav tm="100000">
                                          <p:val>
                                            <p:strVal val="#ppt_x"/>
                                          </p:val>
                                        </p:tav>
                                      </p:tavLst>
                                    </p:anim>
                                    <p:anim calcmode="lin" valueType="num">
                                      <p:cBhvr>
                                        <p:cTn id="65" dur="500" fill="hold"/>
                                        <p:tgtEl>
                                          <p:spTgt spid="9"/>
                                        </p:tgtEl>
                                        <p:attrNameLst>
                                          <p:attrName>ppt_y</p:attrName>
                                        </p:attrNameLst>
                                      </p:cBhvr>
                                      <p:tavLst>
                                        <p:tav tm="0">
                                          <p:val>
                                            <p:strVal val="#ppt_y-.1"/>
                                          </p:val>
                                        </p:tav>
                                        <p:tav tm="100000">
                                          <p:val>
                                            <p:strVal val="#ppt_y"/>
                                          </p:val>
                                        </p:tav>
                                      </p:tavLst>
                                    </p:anim>
                                  </p:childTnLst>
                                </p:cTn>
                              </p:par>
                            </p:childTnLst>
                          </p:cTn>
                        </p:par>
                        <p:par>
                          <p:cTn id="66" fill="hold">
                            <p:stCondLst>
                              <p:cond delay="3300"/>
                            </p:stCondLst>
                            <p:childTnLst>
                              <p:par>
                                <p:cTn id="67" presetID="47" presetClass="entr" presetSubtype="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500"/>
                                        <p:tgtEl>
                                          <p:spTgt spid="10"/>
                                        </p:tgtEl>
                                      </p:cBhvr>
                                    </p:animEffect>
                                    <p:anim calcmode="lin" valueType="num">
                                      <p:cBhvr>
                                        <p:cTn id="70" dur="500" fill="hold"/>
                                        <p:tgtEl>
                                          <p:spTgt spid="10"/>
                                        </p:tgtEl>
                                        <p:attrNameLst>
                                          <p:attrName>ppt_x</p:attrName>
                                        </p:attrNameLst>
                                      </p:cBhvr>
                                      <p:tavLst>
                                        <p:tav tm="0">
                                          <p:val>
                                            <p:strVal val="#ppt_x"/>
                                          </p:val>
                                        </p:tav>
                                        <p:tav tm="100000">
                                          <p:val>
                                            <p:strVal val="#ppt_x"/>
                                          </p:val>
                                        </p:tav>
                                      </p:tavLst>
                                    </p:anim>
                                    <p:anim calcmode="lin" valueType="num">
                                      <p:cBhvr>
                                        <p:cTn id="71" dur="500" fill="hold"/>
                                        <p:tgtEl>
                                          <p:spTgt spid="10"/>
                                        </p:tgtEl>
                                        <p:attrNameLst>
                                          <p:attrName>ppt_y</p:attrName>
                                        </p:attrNameLst>
                                      </p:cBhvr>
                                      <p:tavLst>
                                        <p:tav tm="0">
                                          <p:val>
                                            <p:strVal val="#ppt_y-.1"/>
                                          </p:val>
                                        </p:tav>
                                        <p:tav tm="100000">
                                          <p:val>
                                            <p:strVal val="#ppt_y"/>
                                          </p:val>
                                        </p:tav>
                                      </p:tavLst>
                                    </p:anim>
                                  </p:childTnLst>
                                </p:cTn>
                              </p:par>
                            </p:childTnLst>
                          </p:cTn>
                        </p:par>
                        <p:par>
                          <p:cTn id="72" fill="hold">
                            <p:stCondLst>
                              <p:cond delay="3800"/>
                            </p:stCondLst>
                            <p:childTnLst>
                              <p:par>
                                <p:cTn id="73" presetID="47" presetClass="entr" presetSubtype="0"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anim calcmode="lin" valueType="num">
                                      <p:cBhvr>
                                        <p:cTn id="76" dur="500" fill="hold"/>
                                        <p:tgtEl>
                                          <p:spTgt spid="11"/>
                                        </p:tgtEl>
                                        <p:attrNameLst>
                                          <p:attrName>ppt_x</p:attrName>
                                        </p:attrNameLst>
                                      </p:cBhvr>
                                      <p:tavLst>
                                        <p:tav tm="0">
                                          <p:val>
                                            <p:strVal val="#ppt_x"/>
                                          </p:val>
                                        </p:tav>
                                        <p:tav tm="100000">
                                          <p:val>
                                            <p:strVal val="#ppt_x"/>
                                          </p:val>
                                        </p:tav>
                                      </p:tavLst>
                                    </p:anim>
                                    <p:anim calcmode="lin" valueType="num">
                                      <p:cBhvr>
                                        <p:cTn id="77" dur="500" fill="hold"/>
                                        <p:tgtEl>
                                          <p:spTgt spid="11"/>
                                        </p:tgtEl>
                                        <p:attrNameLst>
                                          <p:attrName>ppt_y</p:attrName>
                                        </p:attrNameLst>
                                      </p:cBhvr>
                                      <p:tavLst>
                                        <p:tav tm="0">
                                          <p:val>
                                            <p:strVal val="#ppt_y-.1"/>
                                          </p:val>
                                        </p:tav>
                                        <p:tav tm="100000">
                                          <p:val>
                                            <p:strVal val="#ppt_y"/>
                                          </p:val>
                                        </p:tav>
                                      </p:tavLst>
                                    </p:anim>
                                  </p:childTnLst>
                                </p:cTn>
                              </p:par>
                            </p:childTnLst>
                          </p:cTn>
                        </p:par>
                        <p:par>
                          <p:cTn id="78" fill="hold">
                            <p:stCondLst>
                              <p:cond delay="4300"/>
                            </p:stCondLst>
                            <p:childTnLst>
                              <p:par>
                                <p:cTn id="79" presetID="47" presetClass="entr" presetSubtype="0"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anim calcmode="lin" valueType="num">
                                      <p:cBhvr>
                                        <p:cTn id="82" dur="500" fill="hold"/>
                                        <p:tgtEl>
                                          <p:spTgt spid="12"/>
                                        </p:tgtEl>
                                        <p:attrNameLst>
                                          <p:attrName>ppt_x</p:attrName>
                                        </p:attrNameLst>
                                      </p:cBhvr>
                                      <p:tavLst>
                                        <p:tav tm="0">
                                          <p:val>
                                            <p:strVal val="#ppt_x"/>
                                          </p:val>
                                        </p:tav>
                                        <p:tav tm="100000">
                                          <p:val>
                                            <p:strVal val="#ppt_x"/>
                                          </p:val>
                                        </p:tav>
                                      </p:tavLst>
                                    </p:anim>
                                    <p:anim calcmode="lin" valueType="num">
                                      <p:cBhvr>
                                        <p:cTn id="83" dur="500" fill="hold"/>
                                        <p:tgtEl>
                                          <p:spTgt spid="12"/>
                                        </p:tgtEl>
                                        <p:attrNameLst>
                                          <p:attrName>ppt_y</p:attrName>
                                        </p:attrNameLst>
                                      </p:cBhvr>
                                      <p:tavLst>
                                        <p:tav tm="0">
                                          <p:val>
                                            <p:strVal val="#ppt_y-.1"/>
                                          </p:val>
                                        </p:tav>
                                        <p:tav tm="100000">
                                          <p:val>
                                            <p:strVal val="#ppt_y"/>
                                          </p:val>
                                        </p:tav>
                                      </p:tavLst>
                                    </p:anim>
                                  </p:childTnLst>
                                </p:cTn>
                              </p:par>
                            </p:childTnLst>
                          </p:cTn>
                        </p:par>
                        <p:par>
                          <p:cTn id="84" fill="hold">
                            <p:stCondLst>
                              <p:cond delay="4800"/>
                            </p:stCondLst>
                            <p:childTnLst>
                              <p:par>
                                <p:cTn id="85" presetID="10" presetClass="entr" presetSubtype="0"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500"/>
                                        <p:tgtEl>
                                          <p:spTgt spid="16"/>
                                        </p:tgtEl>
                                      </p:cBhvr>
                                    </p:animEffect>
                                  </p:childTnLst>
                                </p:cTn>
                              </p:par>
                            </p:childTnLst>
                          </p:cTn>
                        </p:par>
                        <p:par>
                          <p:cTn id="88" fill="hold">
                            <p:stCondLst>
                              <p:cond delay="5300"/>
                            </p:stCondLst>
                            <p:childTnLst>
                              <p:par>
                                <p:cTn id="89" presetID="10" presetClass="entr" presetSubtype="0" fill="hold"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500"/>
                                        <p:tgtEl>
                                          <p:spTgt spid="17"/>
                                        </p:tgtEl>
                                      </p:cBhvr>
                                    </p:animEffect>
                                  </p:childTnLst>
                                </p:cTn>
                              </p:par>
                            </p:childTnLst>
                          </p:cTn>
                        </p:par>
                        <p:par>
                          <p:cTn id="92" fill="hold">
                            <p:stCondLst>
                              <p:cond delay="5800"/>
                            </p:stCondLst>
                            <p:childTnLst>
                              <p:par>
                                <p:cTn id="93" presetID="10" presetClass="entr" presetSubtype="0" fill="hold"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500"/>
                                        <p:tgtEl>
                                          <p:spTgt spid="15"/>
                                        </p:tgtEl>
                                      </p:cBhvr>
                                    </p:animEffect>
                                  </p:childTnLst>
                                </p:cTn>
                              </p:par>
                            </p:childTnLst>
                          </p:cTn>
                        </p:par>
                        <p:par>
                          <p:cTn id="96" fill="hold">
                            <p:stCondLst>
                              <p:cond delay="6300"/>
                            </p:stCondLst>
                            <p:childTnLst>
                              <p:par>
                                <p:cTn id="97" presetID="10" presetClass="entr" presetSubtype="0" fill="hold"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par>
                          <p:cTn id="100" fill="hold">
                            <p:stCondLst>
                              <p:cond delay="6800"/>
                            </p:stCondLst>
                            <p:childTnLst>
                              <p:par>
                                <p:cTn id="101" presetID="16" presetClass="entr" presetSubtype="21" fill="hold"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barn(inVertical)">
                                      <p:cBhvr>
                                        <p:cTn id="103" dur="500"/>
                                        <p:tgtEl>
                                          <p:spTgt spid="26"/>
                                        </p:tgtEl>
                                      </p:cBhvr>
                                    </p:animEffect>
                                  </p:childTnLst>
                                </p:cTn>
                              </p:par>
                            </p:childTnLst>
                          </p:cTn>
                        </p:par>
                        <p:par>
                          <p:cTn id="104" fill="hold">
                            <p:stCondLst>
                              <p:cond delay="7300"/>
                            </p:stCondLst>
                            <p:childTnLst>
                              <p:par>
                                <p:cTn id="105" presetID="22" presetClass="entr" presetSubtype="1"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Graphic spid="2" grpId="2">
        <p:bldAsOne/>
      </p:bldGraphic>
      <p:bldGraphic spid="2" grpId="3">
        <p:bldAsOne/>
      </p:bldGraphic>
      <p:bldGraphic spid="2" grpId="4">
        <p:bldAsOne/>
      </p:bldGraphic>
      <p:bldGraphic spid="3" grpId="0">
        <p:bldAsOne/>
      </p:bldGraphic>
      <p:bldGraphic spid="3" grpId="1">
        <p:bldAsOne/>
      </p:bldGraphic>
      <p:bldGraphic spid="3" grpId="2">
        <p:bldAsOne/>
      </p:bldGraphic>
      <p:bldGraphic spid="3" grpId="3">
        <p:bldAsOne/>
      </p:bldGraphic>
      <p:bldGraphic spid="3" grpId="4">
        <p:bldAsOne/>
      </p:bldGraphic>
      <p:bldGraphic spid="4" grpId="0">
        <p:bldAsOne/>
      </p:bldGraphic>
      <p:bldGraphic spid="4" grpId="1">
        <p:bldAsOne/>
      </p:bldGraphic>
      <p:bldGraphic spid="4" grpId="2">
        <p:bldAsOne/>
      </p:bldGraphic>
      <p:bldGraphic spid="4" grpId="3">
        <p:bldAsOne/>
      </p:bldGraphic>
      <p:bldGraphic spid="4" grpId="4">
        <p:bldAsOne/>
      </p:bldGraphic>
      <p:bldGraphic spid="5" grpId="0">
        <p:bldAsOne/>
      </p:bldGraphic>
      <p:bldGraphic spid="5" grpId="1">
        <p:bldAsOne/>
      </p:bldGraphic>
      <p:bldGraphic spid="5" grpId="2">
        <p:bldAsOne/>
      </p:bldGraphic>
      <p:bldGraphic spid="5" grpId="3">
        <p:bldAsOne/>
      </p:bldGraphic>
      <p:bldGraphic spid="5" grpId="4">
        <p:bldAsOne/>
      </p:bldGraphic>
      <p:bldP spid="9" grpId="0"/>
      <p:bldP spid="10" grpId="0"/>
      <p:bldP spid="11" grpId="0"/>
      <p:bldP spid="12"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66"/>
          <p:cNvGrpSpPr>
            <a:grpSpLocks/>
          </p:cNvGrpSpPr>
          <p:nvPr/>
        </p:nvGrpSpPr>
        <p:grpSpPr bwMode="auto">
          <a:xfrm>
            <a:off x="527522" y="1315045"/>
            <a:ext cx="5938023" cy="4994275"/>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grpSp>
      <p:sp>
        <p:nvSpPr>
          <p:cNvPr id="89" name="Freeform 78"/>
          <p:cNvSpPr>
            <a:spLocks/>
          </p:cNvSpPr>
          <p:nvPr/>
        </p:nvSpPr>
        <p:spPr bwMode="gray">
          <a:xfrm>
            <a:off x="4445981" y="5252044"/>
            <a:ext cx="895467"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defRPr/>
            </a:pPr>
            <a:endParaRPr lang="zh-CN" altLang="en-US" sz="2400">
              <a:solidFill>
                <a:prstClr val="black"/>
              </a:solidFill>
              <a:latin typeface="Calibri"/>
              <a:ea typeface="宋体" panose="02010600030101010101" pitchFamily="2" charset="-122"/>
            </a:endParaRPr>
          </a:p>
        </p:txBody>
      </p:sp>
      <p:sp>
        <p:nvSpPr>
          <p:cNvPr id="90" name="Freeform 92"/>
          <p:cNvSpPr>
            <a:spLocks/>
          </p:cNvSpPr>
          <p:nvPr/>
        </p:nvSpPr>
        <p:spPr bwMode="gray">
          <a:xfrm>
            <a:off x="4863550" y="3486746"/>
            <a:ext cx="782740"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defRPr/>
            </a:pPr>
            <a:endParaRPr lang="zh-CN" altLang="en-US" sz="2400">
              <a:solidFill>
                <a:prstClr val="black"/>
              </a:solidFill>
              <a:latin typeface="Calibri"/>
              <a:ea typeface="宋体" panose="02010600030101010101" pitchFamily="2" charset="-122"/>
            </a:endParaRPr>
          </a:p>
        </p:txBody>
      </p:sp>
      <p:sp>
        <p:nvSpPr>
          <p:cNvPr id="91" name="Freeform 100"/>
          <p:cNvSpPr>
            <a:spLocks/>
          </p:cNvSpPr>
          <p:nvPr/>
        </p:nvSpPr>
        <p:spPr bwMode="gray">
          <a:xfrm>
            <a:off x="5168390" y="2680295"/>
            <a:ext cx="682713" cy="68103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defRPr/>
            </a:pPr>
            <a:endParaRPr lang="zh-CN" altLang="en-US" sz="2400">
              <a:solidFill>
                <a:prstClr val="black"/>
              </a:solidFill>
              <a:latin typeface="Calibri"/>
              <a:ea typeface="宋体" panose="02010600030101010101" pitchFamily="2" charset="-122"/>
            </a:endParaRPr>
          </a:p>
        </p:txBody>
      </p:sp>
      <p:sp>
        <p:nvSpPr>
          <p:cNvPr id="92" name="Freeform 82"/>
          <p:cNvSpPr>
            <a:spLocks/>
          </p:cNvSpPr>
          <p:nvPr/>
        </p:nvSpPr>
        <p:spPr bwMode="gray">
          <a:xfrm>
            <a:off x="5335224" y="4391620"/>
            <a:ext cx="449321"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defRPr/>
            </a:pPr>
            <a:endParaRPr lang="zh-CN" altLang="en-US" sz="2400">
              <a:solidFill>
                <a:prstClr val="black"/>
              </a:solidFill>
              <a:latin typeface="Calibri"/>
              <a:ea typeface="宋体" panose="02010600030101010101" pitchFamily="2" charset="-122"/>
            </a:endParaRPr>
          </a:p>
        </p:txBody>
      </p:sp>
      <p:cxnSp>
        <p:nvCxnSpPr>
          <p:cNvPr id="93" name="直接连接符 92"/>
          <p:cNvCxnSpPr/>
          <p:nvPr/>
        </p:nvCxnSpPr>
        <p:spPr>
          <a:xfrm>
            <a:off x="5768880" y="3108129"/>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6021326" y="3356571"/>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5555398" y="3617633"/>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807845" y="3866076"/>
            <a:ext cx="24654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5705033" y="4529733"/>
            <a:ext cx="316291" cy="20478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6021326" y="4529733"/>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5046136" y="5681465"/>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298580" y="5929908"/>
            <a:ext cx="286142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6703405" y="2948947"/>
            <a:ext cx="1415738" cy="338538"/>
          </a:xfrm>
          <a:prstGeom prst="rect">
            <a:avLst/>
          </a:prstGeom>
        </p:spPr>
        <p:txBody>
          <a:bodyPr wrap="none" lIns="91423" tIns="45712" rIns="91423" bIns="45712">
            <a:spAutoFit/>
          </a:bodyPr>
          <a:lstStyle/>
          <a:p>
            <a:pPr defTabSz="1219170">
              <a:defRPr/>
            </a:pPr>
            <a:r>
              <a:rPr lang="zh-CN" altLang="en-US" sz="16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dirty="0">
              <a:solidFill>
                <a:prstClr val="black">
                  <a:lumMod val="85000"/>
                  <a:lumOff val="15000"/>
                </a:prstClr>
              </a:solidFill>
              <a:latin typeface="微软雅黑" pitchFamily="34" charset="-122"/>
              <a:ea typeface="微软雅黑" pitchFamily="34" charset="-122"/>
            </a:endParaRPr>
          </a:p>
        </p:txBody>
      </p:sp>
      <p:sp>
        <p:nvSpPr>
          <p:cNvPr id="102" name="矩形 101"/>
          <p:cNvSpPr/>
          <p:nvPr/>
        </p:nvSpPr>
        <p:spPr>
          <a:xfrm>
            <a:off x="6703405" y="3524655"/>
            <a:ext cx="1415738" cy="338538"/>
          </a:xfrm>
          <a:prstGeom prst="rect">
            <a:avLst/>
          </a:prstGeom>
        </p:spPr>
        <p:txBody>
          <a:bodyPr wrap="none" lIns="91423" tIns="45712" rIns="91423" bIns="45712">
            <a:spAutoFit/>
          </a:bodyPr>
          <a:lstStyle/>
          <a:p>
            <a:pPr defTabSz="1219170">
              <a:defRPr/>
            </a:pPr>
            <a:r>
              <a:rPr lang="zh-CN" altLang="en-US" sz="16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a:solidFill>
                <a:prstClr val="black">
                  <a:lumMod val="85000"/>
                  <a:lumOff val="15000"/>
                </a:prstClr>
              </a:solidFill>
              <a:latin typeface="微软雅黑" pitchFamily="34" charset="-122"/>
              <a:ea typeface="微软雅黑" pitchFamily="34" charset="-122"/>
            </a:endParaRPr>
          </a:p>
        </p:txBody>
      </p:sp>
      <p:sp>
        <p:nvSpPr>
          <p:cNvPr id="103" name="矩形 102"/>
          <p:cNvSpPr/>
          <p:nvPr/>
        </p:nvSpPr>
        <p:spPr>
          <a:xfrm>
            <a:off x="6703405" y="4190094"/>
            <a:ext cx="1415738" cy="338538"/>
          </a:xfrm>
          <a:prstGeom prst="rect">
            <a:avLst/>
          </a:prstGeom>
        </p:spPr>
        <p:txBody>
          <a:bodyPr wrap="none" lIns="91423" tIns="45712" rIns="91423" bIns="45712">
            <a:spAutoFit/>
          </a:bodyPr>
          <a:lstStyle/>
          <a:p>
            <a:pPr defTabSz="1219170">
              <a:defRPr/>
            </a:pPr>
            <a:r>
              <a:rPr lang="zh-CN" altLang="en-US" sz="16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a:solidFill>
                <a:prstClr val="black">
                  <a:lumMod val="85000"/>
                  <a:lumOff val="15000"/>
                </a:prstClr>
              </a:solidFill>
              <a:latin typeface="微软雅黑" pitchFamily="34" charset="-122"/>
              <a:ea typeface="微软雅黑" pitchFamily="34" charset="-122"/>
            </a:endParaRPr>
          </a:p>
        </p:txBody>
      </p:sp>
      <p:sp>
        <p:nvSpPr>
          <p:cNvPr id="104" name="矩形 103"/>
          <p:cNvSpPr/>
          <p:nvPr/>
        </p:nvSpPr>
        <p:spPr>
          <a:xfrm>
            <a:off x="6658134" y="5520063"/>
            <a:ext cx="1415738" cy="338538"/>
          </a:xfrm>
          <a:prstGeom prst="rect">
            <a:avLst/>
          </a:prstGeom>
        </p:spPr>
        <p:txBody>
          <a:bodyPr wrap="none" lIns="91423" tIns="45712" rIns="91423" bIns="45712">
            <a:spAutoFit/>
          </a:bodyPr>
          <a:lstStyle/>
          <a:p>
            <a:pPr defTabSz="1219170">
              <a:defRPr/>
            </a:pPr>
            <a:r>
              <a:rPr lang="zh-CN" altLang="en-US" sz="16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dirty="0">
              <a:solidFill>
                <a:prstClr val="black">
                  <a:lumMod val="85000"/>
                  <a:lumOff val="15000"/>
                </a:prstClr>
              </a:solidFill>
              <a:latin typeface="微软雅黑" pitchFamily="34" charset="-122"/>
              <a:ea typeface="微软雅黑" pitchFamily="34" charset="-122"/>
            </a:endParaRPr>
          </a:p>
        </p:txBody>
      </p:sp>
      <p:sp>
        <p:nvSpPr>
          <p:cNvPr id="105" name="矩形标注 104"/>
          <p:cNvSpPr/>
          <p:nvPr/>
        </p:nvSpPr>
        <p:spPr>
          <a:xfrm>
            <a:off x="8809522" y="1997858"/>
            <a:ext cx="2609677" cy="4023431"/>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2" rIns="91423" bIns="45712"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106" name="TextBox 105"/>
          <p:cNvSpPr txBox="1"/>
          <p:nvPr/>
        </p:nvSpPr>
        <p:spPr>
          <a:xfrm>
            <a:off x="9041595" y="2214361"/>
            <a:ext cx="2208245" cy="3518191"/>
          </a:xfrm>
          <a:prstGeom prst="rect">
            <a:avLst/>
          </a:prstGeom>
          <a:noFill/>
        </p:spPr>
        <p:txBody>
          <a:bodyPr wrap="square" lIns="91423" tIns="45712" rIns="91423" bIns="45712" rtlCol="0">
            <a:spAutoFit/>
          </a:bodyPr>
          <a:lstStyle/>
          <a:p>
            <a:pPr algn="just" defTabSz="1219170">
              <a:lnSpc>
                <a:spcPct val="200000"/>
              </a:lnSpc>
              <a:defRPr/>
            </a:pPr>
            <a:r>
              <a:rPr lang="zh-CN" altLang="en-US" sz="1600" b="1" dirty="0">
                <a:solidFill>
                  <a:prstClr val="white"/>
                </a:solidFill>
                <a:latin typeface="微软雅黑" pitchFamily="34" charset="-122"/>
                <a:ea typeface="微软雅黑" pitchFamily="34" charset="-122"/>
              </a:rPr>
              <a:t>所有省份可任意编辑</a:t>
            </a:r>
            <a:endParaRPr lang="en-US" altLang="zh-CN" sz="1467" b="1" dirty="0">
              <a:solidFill>
                <a:prstClr val="white"/>
              </a:solidFill>
              <a:latin typeface="微软雅黑" pitchFamily="34" charset="-122"/>
              <a:ea typeface="微软雅黑" pitchFamily="34" charset="-122"/>
            </a:endParaRPr>
          </a:p>
          <a:p>
            <a:pPr algn="just" defTabSz="1219170">
              <a:lnSpc>
                <a:spcPct val="130000"/>
              </a:lnSpc>
              <a:defRPr/>
            </a:pPr>
            <a:r>
              <a:rPr lang="zh-CN" altLang="en-US" sz="1333" dirty="0">
                <a:solidFill>
                  <a:prstClr val="white"/>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33" dirty="0">
              <a:solidFill>
                <a:prstClr val="white"/>
              </a:solidFill>
              <a:latin typeface="微软雅黑" pitchFamily="34" charset="-122"/>
              <a:ea typeface="微软雅黑" pitchFamily="34" charset="-122"/>
            </a:endParaRPr>
          </a:p>
          <a:p>
            <a:pPr algn="just" defTabSz="1219170">
              <a:lnSpc>
                <a:spcPct val="130000"/>
              </a:lnSpc>
              <a:defRPr/>
            </a:pPr>
            <a:r>
              <a:rPr lang="zh-CN" altLang="en-US" sz="1333" dirty="0">
                <a:solidFill>
                  <a:prstClr val="white"/>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110376423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624843" y="2597123"/>
            <a:ext cx="9280624" cy="2399711"/>
            <a:chOff x="1260022" y="2163164"/>
            <a:chExt cx="6960165" cy="1748634"/>
          </a:xfrm>
          <a:noFill/>
          <a:effectLst>
            <a:outerShdw blurRad="76200" dist="38100" dir="5400000" algn="t" rotWithShape="0">
              <a:prstClr val="black">
                <a:alpha val="28000"/>
              </a:prstClr>
            </a:outerShdw>
          </a:effectLst>
        </p:grpSpPr>
        <p:sp>
          <p:nvSpPr>
            <p:cNvPr id="82"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914377" hangingPunct="0">
                <a:defRPr/>
              </a:pPr>
              <a:endParaRPr lang="en-US" sz="1351">
                <a:solidFill>
                  <a:srgbClr val="00B485"/>
                </a:solidFill>
                <a:latin typeface="Roboto" pitchFamily="2" charset="0"/>
                <a:ea typeface="Roboto" pitchFamily="2" charset="0"/>
              </a:endParaRPr>
            </a:p>
          </p:txBody>
        </p:sp>
        <p:sp>
          <p:nvSpPr>
            <p:cNvPr id="83"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914377" hangingPunct="0">
                <a:defRPr/>
              </a:pPr>
              <a:endParaRPr lang="en-US" sz="1351">
                <a:solidFill>
                  <a:srgbClr val="00B485"/>
                </a:solidFill>
                <a:latin typeface="Roboto" pitchFamily="2" charset="0"/>
                <a:ea typeface="Roboto" pitchFamily="2" charset="0"/>
              </a:endParaRPr>
            </a:p>
          </p:txBody>
        </p:sp>
        <p:sp>
          <p:nvSpPr>
            <p:cNvPr id="84"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914377" hangingPunct="0">
                <a:defRPr/>
              </a:pPr>
              <a:endParaRPr lang="en-US" sz="1351">
                <a:solidFill>
                  <a:srgbClr val="00B485"/>
                </a:solidFill>
                <a:latin typeface="Roboto" pitchFamily="2" charset="0"/>
                <a:ea typeface="Roboto" pitchFamily="2" charset="0"/>
              </a:endParaRPr>
            </a:p>
          </p:txBody>
        </p:sp>
        <p:sp>
          <p:nvSpPr>
            <p:cNvPr id="85"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914377" hangingPunct="0">
                <a:defRPr/>
              </a:pPr>
              <a:endParaRPr lang="en-US" sz="1351">
                <a:solidFill>
                  <a:srgbClr val="00B485"/>
                </a:solidFill>
                <a:latin typeface="Roboto" pitchFamily="2" charset="0"/>
                <a:ea typeface="Roboto" pitchFamily="2" charset="0"/>
              </a:endParaRPr>
            </a:p>
          </p:txBody>
        </p:sp>
      </p:grpSp>
      <p:grpSp>
        <p:nvGrpSpPr>
          <p:cNvPr id="86" name="组合 85"/>
          <p:cNvGrpSpPr/>
          <p:nvPr/>
        </p:nvGrpSpPr>
        <p:grpSpPr>
          <a:xfrm>
            <a:off x="1689030" y="1796895"/>
            <a:ext cx="2226148" cy="1082012"/>
            <a:chOff x="6084168" y="1274556"/>
            <a:chExt cx="1669538" cy="788448"/>
          </a:xfrm>
        </p:grpSpPr>
        <p:sp>
          <p:nvSpPr>
            <p:cNvPr id="87" name="TextBox 86"/>
            <p:cNvSpPr txBox="1"/>
            <p:nvPr/>
          </p:nvSpPr>
          <p:spPr>
            <a:xfrm>
              <a:off x="6084168" y="1514664"/>
              <a:ext cx="1669538" cy="548340"/>
            </a:xfrm>
            <a:prstGeom prst="rect">
              <a:avLst/>
            </a:prstGeom>
            <a:noFill/>
          </p:spPr>
          <p:txBody>
            <a:bodyPr wrap="square" lIns="91431" tIns="45715" rIns="91431" bIns="45715" rtlCol="0">
              <a:spAutoFit/>
            </a:bodyPr>
            <a:lstStyle/>
            <a:p>
              <a:pPr defTabSz="914377">
                <a:lnSpc>
                  <a:spcPct val="130000"/>
                </a:lnSpc>
                <a:defRPr/>
              </a:pPr>
              <a:r>
                <a:rPr lang="zh-CN" altLang="en-US" sz="1100"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88" name="TextBox 87"/>
            <p:cNvSpPr txBox="1"/>
            <p:nvPr/>
          </p:nvSpPr>
          <p:spPr>
            <a:xfrm>
              <a:off x="6532344" y="1274556"/>
              <a:ext cx="1008112" cy="269127"/>
            </a:xfrm>
            <a:prstGeom prst="rect">
              <a:avLst/>
            </a:prstGeom>
            <a:noFill/>
          </p:spPr>
          <p:txBody>
            <a:bodyPr wrap="square" lIns="91431" tIns="0" rIns="91431" bIns="0" rtlCol="0" anchor="t">
              <a:spAutoFit/>
            </a:bodyPr>
            <a:lstStyle/>
            <a:p>
              <a:pPr defTabSz="914377">
                <a:lnSpc>
                  <a:spcPct val="150000"/>
                </a:lnSpc>
                <a:defRPr/>
              </a:pPr>
              <a:r>
                <a:rPr lang="zh-CN" altLang="en-US" sz="16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89" name="组合 88"/>
          <p:cNvGrpSpPr/>
          <p:nvPr/>
        </p:nvGrpSpPr>
        <p:grpSpPr>
          <a:xfrm>
            <a:off x="4019903" y="4978150"/>
            <a:ext cx="2226148" cy="1082012"/>
            <a:chOff x="6084168" y="1274556"/>
            <a:chExt cx="1669538" cy="788448"/>
          </a:xfrm>
        </p:grpSpPr>
        <p:sp>
          <p:nvSpPr>
            <p:cNvPr id="90" name="TextBox 89"/>
            <p:cNvSpPr txBox="1"/>
            <p:nvPr/>
          </p:nvSpPr>
          <p:spPr>
            <a:xfrm>
              <a:off x="6084168" y="1514664"/>
              <a:ext cx="1669538" cy="548340"/>
            </a:xfrm>
            <a:prstGeom prst="rect">
              <a:avLst/>
            </a:prstGeom>
            <a:noFill/>
          </p:spPr>
          <p:txBody>
            <a:bodyPr wrap="square" lIns="91431" tIns="45715" rIns="91431" bIns="45715" rtlCol="0">
              <a:spAutoFit/>
            </a:bodyPr>
            <a:lstStyle/>
            <a:p>
              <a:pPr defTabSz="914377">
                <a:lnSpc>
                  <a:spcPct val="130000"/>
                </a:lnSpc>
                <a:defRPr/>
              </a:pPr>
              <a:r>
                <a:rPr lang="zh-CN" altLang="en-US" sz="1100"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91" name="TextBox 90"/>
            <p:cNvSpPr txBox="1"/>
            <p:nvPr/>
          </p:nvSpPr>
          <p:spPr>
            <a:xfrm>
              <a:off x="6532344" y="1274556"/>
              <a:ext cx="1008112" cy="269127"/>
            </a:xfrm>
            <a:prstGeom prst="rect">
              <a:avLst/>
            </a:prstGeom>
            <a:noFill/>
          </p:spPr>
          <p:txBody>
            <a:bodyPr wrap="square" lIns="91431" tIns="0" rIns="91431" bIns="0" rtlCol="0" anchor="t">
              <a:spAutoFit/>
            </a:bodyPr>
            <a:lstStyle/>
            <a:p>
              <a:pPr defTabSz="914377">
                <a:lnSpc>
                  <a:spcPct val="150000"/>
                </a:lnSpc>
                <a:defRPr/>
              </a:pPr>
              <a:r>
                <a:rPr lang="zh-CN" altLang="en-US" sz="16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92" name="组合 91"/>
          <p:cNvGrpSpPr/>
          <p:nvPr/>
        </p:nvGrpSpPr>
        <p:grpSpPr>
          <a:xfrm>
            <a:off x="6265153" y="1796895"/>
            <a:ext cx="2226148" cy="1082012"/>
            <a:chOff x="6084168" y="1274556"/>
            <a:chExt cx="1669538" cy="788448"/>
          </a:xfrm>
        </p:grpSpPr>
        <p:sp>
          <p:nvSpPr>
            <p:cNvPr id="93" name="TextBox 92"/>
            <p:cNvSpPr txBox="1"/>
            <p:nvPr/>
          </p:nvSpPr>
          <p:spPr>
            <a:xfrm>
              <a:off x="6084168" y="1514664"/>
              <a:ext cx="1669538" cy="548340"/>
            </a:xfrm>
            <a:prstGeom prst="rect">
              <a:avLst/>
            </a:prstGeom>
            <a:noFill/>
          </p:spPr>
          <p:txBody>
            <a:bodyPr wrap="square" lIns="91431" tIns="45715" rIns="91431" bIns="45715" rtlCol="0">
              <a:spAutoFit/>
            </a:bodyPr>
            <a:lstStyle/>
            <a:p>
              <a:pPr defTabSz="914377">
                <a:lnSpc>
                  <a:spcPct val="130000"/>
                </a:lnSpc>
                <a:defRPr/>
              </a:pPr>
              <a:r>
                <a:rPr lang="zh-CN" altLang="en-US" sz="1100"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94" name="TextBox 93"/>
            <p:cNvSpPr txBox="1"/>
            <p:nvPr/>
          </p:nvSpPr>
          <p:spPr>
            <a:xfrm>
              <a:off x="6532344" y="1274556"/>
              <a:ext cx="1008112" cy="269127"/>
            </a:xfrm>
            <a:prstGeom prst="rect">
              <a:avLst/>
            </a:prstGeom>
            <a:noFill/>
          </p:spPr>
          <p:txBody>
            <a:bodyPr wrap="square" lIns="91431" tIns="0" rIns="91431" bIns="0" rtlCol="0" anchor="t">
              <a:spAutoFit/>
            </a:bodyPr>
            <a:lstStyle/>
            <a:p>
              <a:pPr defTabSz="914377">
                <a:lnSpc>
                  <a:spcPct val="150000"/>
                </a:lnSpc>
                <a:defRPr/>
              </a:pPr>
              <a:r>
                <a:rPr lang="zh-CN" altLang="en-US" sz="16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95" name="组合 94"/>
          <p:cNvGrpSpPr/>
          <p:nvPr/>
        </p:nvGrpSpPr>
        <p:grpSpPr>
          <a:xfrm>
            <a:off x="8683115" y="4978154"/>
            <a:ext cx="2226148" cy="1082013"/>
            <a:chOff x="6084168" y="1274556"/>
            <a:chExt cx="1669538" cy="788446"/>
          </a:xfrm>
        </p:grpSpPr>
        <p:sp>
          <p:nvSpPr>
            <p:cNvPr id="96" name="TextBox 95"/>
            <p:cNvSpPr txBox="1"/>
            <p:nvPr/>
          </p:nvSpPr>
          <p:spPr>
            <a:xfrm>
              <a:off x="6084168" y="1514664"/>
              <a:ext cx="1669538" cy="548338"/>
            </a:xfrm>
            <a:prstGeom prst="rect">
              <a:avLst/>
            </a:prstGeom>
            <a:noFill/>
          </p:spPr>
          <p:txBody>
            <a:bodyPr wrap="square" lIns="91431" tIns="45715" rIns="91431" bIns="45715" rtlCol="0">
              <a:spAutoFit/>
            </a:bodyPr>
            <a:lstStyle/>
            <a:p>
              <a:pPr defTabSz="914377">
                <a:lnSpc>
                  <a:spcPct val="130000"/>
                </a:lnSpc>
                <a:defRPr/>
              </a:pPr>
              <a:r>
                <a:rPr lang="zh-CN" altLang="en-US" sz="1100"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97" name="TextBox 96"/>
            <p:cNvSpPr txBox="1"/>
            <p:nvPr/>
          </p:nvSpPr>
          <p:spPr>
            <a:xfrm>
              <a:off x="6532344" y="1274556"/>
              <a:ext cx="1008112" cy="269126"/>
            </a:xfrm>
            <a:prstGeom prst="rect">
              <a:avLst/>
            </a:prstGeom>
            <a:noFill/>
          </p:spPr>
          <p:txBody>
            <a:bodyPr wrap="square" lIns="91431" tIns="0" rIns="91431" bIns="0" rtlCol="0" anchor="t">
              <a:spAutoFit/>
            </a:bodyPr>
            <a:lstStyle/>
            <a:p>
              <a:pPr defTabSz="914377">
                <a:lnSpc>
                  <a:spcPct val="150000"/>
                </a:lnSpc>
                <a:defRPr/>
              </a:pPr>
              <a:r>
                <a:rPr lang="zh-CN" altLang="en-US" sz="16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98" name="组合 97"/>
          <p:cNvGrpSpPr/>
          <p:nvPr/>
        </p:nvGrpSpPr>
        <p:grpSpPr>
          <a:xfrm>
            <a:off x="2021968" y="2998279"/>
            <a:ext cx="1608865" cy="1609191"/>
            <a:chOff x="2201071" y="3406041"/>
            <a:chExt cx="1805286" cy="1805938"/>
          </a:xfrm>
        </p:grpSpPr>
        <p:grpSp>
          <p:nvGrpSpPr>
            <p:cNvPr id="99" name="组合 98"/>
            <p:cNvGrpSpPr/>
            <p:nvPr/>
          </p:nvGrpSpPr>
          <p:grpSpPr>
            <a:xfrm>
              <a:off x="2201071" y="3406041"/>
              <a:ext cx="1805286" cy="1805938"/>
              <a:chOff x="4345444" y="2542859"/>
              <a:chExt cx="1810550" cy="1811205"/>
            </a:xfrm>
          </p:grpSpPr>
          <p:grpSp>
            <p:nvGrpSpPr>
              <p:cNvPr id="101" name="组合 10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3" name="同心圆 10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4" name="椭圆 10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02" name="椭圆 101"/>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00" name="TextBox 99"/>
            <p:cNvSpPr txBox="1"/>
            <p:nvPr/>
          </p:nvSpPr>
          <p:spPr>
            <a:xfrm>
              <a:off x="2591910" y="4089059"/>
              <a:ext cx="1023613" cy="336915"/>
            </a:xfrm>
            <a:prstGeom prst="rect">
              <a:avLst/>
            </a:prstGeom>
            <a:noFill/>
          </p:spPr>
          <p:txBody>
            <a:bodyPr wrap="square" rtlCol="0">
              <a:spAutoFit/>
            </a:bodyPr>
            <a:lstStyle/>
            <a:p>
              <a:pPr defTabSz="914377">
                <a:defRPr/>
              </a:pPr>
              <a:r>
                <a:rPr lang="zh-CN" altLang="en-US" sz="1351" dirty="0">
                  <a:solidFill>
                    <a:prstClr val="white"/>
                  </a:solidFill>
                  <a:latin typeface="微软雅黑" panose="020B0503020204020204" pitchFamily="34" charset="-122"/>
                  <a:ea typeface="微软雅黑" panose="020B0503020204020204" pitchFamily="34" charset="-122"/>
                </a:rPr>
                <a:t>第一步</a:t>
              </a:r>
            </a:p>
          </p:txBody>
        </p:sp>
      </p:grpSp>
      <p:grpSp>
        <p:nvGrpSpPr>
          <p:cNvPr id="105" name="组合 104"/>
          <p:cNvGrpSpPr/>
          <p:nvPr/>
        </p:nvGrpSpPr>
        <p:grpSpPr>
          <a:xfrm>
            <a:off x="6639426" y="2998279"/>
            <a:ext cx="1608865" cy="1609191"/>
            <a:chOff x="7382260" y="3406041"/>
            <a:chExt cx="1805286" cy="1805938"/>
          </a:xfrm>
        </p:grpSpPr>
        <p:grpSp>
          <p:nvGrpSpPr>
            <p:cNvPr id="106" name="组合 105"/>
            <p:cNvGrpSpPr/>
            <p:nvPr/>
          </p:nvGrpSpPr>
          <p:grpSpPr>
            <a:xfrm>
              <a:off x="7382260" y="3406041"/>
              <a:ext cx="1805286" cy="1805938"/>
              <a:chOff x="4345444" y="2542859"/>
              <a:chExt cx="1810550" cy="1811205"/>
            </a:xfrm>
          </p:grpSpPr>
          <p:grpSp>
            <p:nvGrpSpPr>
              <p:cNvPr id="108" name="组合 10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0" name="同心圆 10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1" name="椭圆 1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09" name="椭圆 108"/>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07" name="TextBox 106"/>
            <p:cNvSpPr txBox="1"/>
            <p:nvPr/>
          </p:nvSpPr>
          <p:spPr>
            <a:xfrm>
              <a:off x="7773099" y="4103312"/>
              <a:ext cx="1023613" cy="336915"/>
            </a:xfrm>
            <a:prstGeom prst="rect">
              <a:avLst/>
            </a:prstGeom>
            <a:noFill/>
          </p:spPr>
          <p:txBody>
            <a:bodyPr wrap="square" rtlCol="0">
              <a:spAutoFit/>
            </a:bodyPr>
            <a:lstStyle/>
            <a:p>
              <a:pPr defTabSz="914377">
                <a:defRPr/>
              </a:pPr>
              <a:r>
                <a:rPr lang="zh-CN" altLang="en-US" sz="1351" dirty="0">
                  <a:solidFill>
                    <a:prstClr val="white"/>
                  </a:solidFill>
                  <a:latin typeface="微软雅黑" panose="020B0503020204020204" pitchFamily="34" charset="-122"/>
                  <a:ea typeface="微软雅黑" panose="020B0503020204020204" pitchFamily="34" charset="-122"/>
                </a:rPr>
                <a:t>第三步</a:t>
              </a:r>
            </a:p>
          </p:txBody>
        </p:sp>
      </p:grpSp>
      <p:grpSp>
        <p:nvGrpSpPr>
          <p:cNvPr id="112" name="组合 111"/>
          <p:cNvGrpSpPr/>
          <p:nvPr/>
        </p:nvGrpSpPr>
        <p:grpSpPr>
          <a:xfrm>
            <a:off x="4348008" y="2998279"/>
            <a:ext cx="1608865" cy="1609191"/>
            <a:chOff x="4811090" y="3406041"/>
            <a:chExt cx="1805286" cy="1805938"/>
          </a:xfrm>
        </p:grpSpPr>
        <p:grpSp>
          <p:nvGrpSpPr>
            <p:cNvPr id="113" name="组合 112"/>
            <p:cNvGrpSpPr/>
            <p:nvPr/>
          </p:nvGrpSpPr>
          <p:grpSpPr>
            <a:xfrm>
              <a:off x="4811090" y="3406041"/>
              <a:ext cx="1805286" cy="1805938"/>
              <a:chOff x="4345444" y="2542859"/>
              <a:chExt cx="1810550" cy="1811205"/>
            </a:xfrm>
          </p:grpSpPr>
          <p:grpSp>
            <p:nvGrpSpPr>
              <p:cNvPr id="115" name="组合 1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7" name="同心圆 1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8" name="椭圆 1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16" name="椭圆 115"/>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14" name="TextBox 113"/>
            <p:cNvSpPr txBox="1"/>
            <p:nvPr/>
          </p:nvSpPr>
          <p:spPr>
            <a:xfrm>
              <a:off x="5201929" y="4089059"/>
              <a:ext cx="1023613" cy="336915"/>
            </a:xfrm>
            <a:prstGeom prst="rect">
              <a:avLst/>
            </a:prstGeom>
            <a:noFill/>
          </p:spPr>
          <p:txBody>
            <a:bodyPr wrap="square" rtlCol="0">
              <a:spAutoFit/>
            </a:bodyPr>
            <a:lstStyle/>
            <a:p>
              <a:pPr defTabSz="914377">
                <a:defRPr/>
              </a:pPr>
              <a:r>
                <a:rPr lang="zh-CN" altLang="en-US" sz="1351" dirty="0">
                  <a:solidFill>
                    <a:prstClr val="white"/>
                  </a:solidFill>
                  <a:latin typeface="微软雅黑" panose="020B0503020204020204" pitchFamily="34" charset="-122"/>
                  <a:ea typeface="微软雅黑" panose="020B0503020204020204" pitchFamily="34" charset="-122"/>
                </a:rPr>
                <a:t>第二步</a:t>
              </a:r>
            </a:p>
          </p:txBody>
        </p:sp>
      </p:grpSp>
      <p:grpSp>
        <p:nvGrpSpPr>
          <p:cNvPr id="119" name="组合 118"/>
          <p:cNvGrpSpPr/>
          <p:nvPr/>
        </p:nvGrpSpPr>
        <p:grpSpPr>
          <a:xfrm>
            <a:off x="8940957" y="2998279"/>
            <a:ext cx="1608865" cy="1609191"/>
            <a:chOff x="9964778" y="3406041"/>
            <a:chExt cx="1805286" cy="1805938"/>
          </a:xfrm>
        </p:grpSpPr>
        <p:grpSp>
          <p:nvGrpSpPr>
            <p:cNvPr id="120" name="组合 119"/>
            <p:cNvGrpSpPr/>
            <p:nvPr/>
          </p:nvGrpSpPr>
          <p:grpSpPr>
            <a:xfrm>
              <a:off x="9964778" y="3406041"/>
              <a:ext cx="1805286" cy="1805938"/>
              <a:chOff x="4345444" y="2542859"/>
              <a:chExt cx="1810550" cy="1811205"/>
            </a:xfrm>
          </p:grpSpPr>
          <p:grpSp>
            <p:nvGrpSpPr>
              <p:cNvPr id="122" name="组合 1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4" name="同心圆 1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5" name="椭圆 1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23" name="椭圆 122"/>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21" name="TextBox 120"/>
            <p:cNvSpPr txBox="1"/>
            <p:nvPr/>
          </p:nvSpPr>
          <p:spPr>
            <a:xfrm>
              <a:off x="10412616" y="4089059"/>
              <a:ext cx="1023613" cy="336915"/>
            </a:xfrm>
            <a:prstGeom prst="rect">
              <a:avLst/>
            </a:prstGeom>
            <a:noFill/>
          </p:spPr>
          <p:txBody>
            <a:bodyPr wrap="square" rtlCol="0">
              <a:spAutoFit/>
            </a:bodyPr>
            <a:lstStyle/>
            <a:p>
              <a:pPr defTabSz="914377">
                <a:defRPr/>
              </a:pPr>
              <a:r>
                <a:rPr lang="zh-CN" altLang="en-US" sz="1351" dirty="0">
                  <a:solidFill>
                    <a:prstClr val="white"/>
                  </a:solidFill>
                  <a:latin typeface="微软雅黑" panose="020B0503020204020204" pitchFamily="34" charset="-122"/>
                  <a:ea typeface="微软雅黑" panose="020B0503020204020204" pitchFamily="34" charset="-122"/>
                </a:rPr>
                <a:t>第四步</a:t>
              </a:r>
            </a:p>
          </p:txBody>
        </p:sp>
      </p:grpSp>
    </p:spTree>
    <p:extLst>
      <p:ext uri="{BB962C8B-B14F-4D97-AF65-F5344CB8AC3E}">
        <p14:creationId xmlns:p14="http://schemas.microsoft.com/office/powerpoint/2010/main" val="216287950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14:bounceEnd="58000">
                                          <p:cBhvr additive="base">
                                            <p:cTn id="11" dur="2000" fill="hold"/>
                                            <p:tgtEl>
                                              <p:spTgt spid="98"/>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14:bounceEnd="58000">
                                          <p:cBhvr additive="base">
                                            <p:cTn id="15" dur="2000" fill="hold"/>
                                            <p:tgtEl>
                                              <p:spTgt spid="112"/>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14:bounceEnd="58000">
                                          <p:cBhvr additive="base">
                                            <p:cTn id="19" dur="2000" fill="hold"/>
                                            <p:tgtEl>
                                              <p:spTgt spid="105"/>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14:bounceEnd="58000">
                                          <p:cBhvr additive="base">
                                            <p:cTn id="23" dur="2000" fill="hold"/>
                                            <p:tgtEl>
                                              <p:spTgt spid="119"/>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2000" fill="hold"/>
                                            <p:tgtEl>
                                              <p:spTgt spid="98"/>
                                            </p:tgtEl>
                                            <p:attrNameLst>
                                              <p:attrName>ppt_x</p:attrName>
                                            </p:attrNameLst>
                                          </p:cBhvr>
                                          <p:tavLst>
                                            <p:tav tm="0">
                                              <p:val>
                                                <p:strVal val="0-#ppt_w/2"/>
                                              </p:val>
                                            </p:tav>
                                            <p:tav tm="100000">
                                              <p:val>
                                                <p:strVal val="#ppt_x"/>
                                              </p:val>
                                            </p:tav>
                                          </p:tavLst>
                                        </p:anim>
                                        <p:anim calcmode="lin" valueType="num">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cBhvr additive="base">
                                            <p:cTn id="15" dur="2000" fill="hold"/>
                                            <p:tgtEl>
                                              <p:spTgt spid="112"/>
                                            </p:tgtEl>
                                            <p:attrNameLst>
                                              <p:attrName>ppt_x</p:attrName>
                                            </p:attrNameLst>
                                          </p:cBhvr>
                                          <p:tavLst>
                                            <p:tav tm="0">
                                              <p:val>
                                                <p:strVal val="1+#ppt_w/2"/>
                                              </p:val>
                                            </p:tav>
                                            <p:tav tm="100000">
                                              <p:val>
                                                <p:strVal val="#ppt_x"/>
                                              </p:val>
                                            </p:tav>
                                          </p:tavLst>
                                        </p:anim>
                                        <p:anim calcmode="lin" valueType="num">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cBhvr additive="base">
                                            <p:cTn id="19" dur="2000" fill="hold"/>
                                            <p:tgtEl>
                                              <p:spTgt spid="105"/>
                                            </p:tgtEl>
                                            <p:attrNameLst>
                                              <p:attrName>ppt_x</p:attrName>
                                            </p:attrNameLst>
                                          </p:cBhvr>
                                          <p:tavLst>
                                            <p:tav tm="0">
                                              <p:val>
                                                <p:strVal val="0-#ppt_w/2"/>
                                              </p:val>
                                            </p:tav>
                                            <p:tav tm="100000">
                                              <p:val>
                                                <p:strVal val="#ppt_x"/>
                                              </p:val>
                                            </p:tav>
                                          </p:tavLst>
                                        </p:anim>
                                        <p:anim calcmode="lin" valueType="num">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cBhvr additive="base">
                                            <p:cTn id="23" dur="2000" fill="hold"/>
                                            <p:tgtEl>
                                              <p:spTgt spid="119"/>
                                            </p:tgtEl>
                                            <p:attrNameLst>
                                              <p:attrName>ppt_x</p:attrName>
                                            </p:attrNameLst>
                                          </p:cBhvr>
                                          <p:tavLst>
                                            <p:tav tm="0">
                                              <p:val>
                                                <p:strVal val="1+#ppt_w/2"/>
                                              </p:val>
                                            </p:tav>
                                            <p:tav tm="100000">
                                              <p:val>
                                                <p:strVal val="#ppt_x"/>
                                              </p:val>
                                            </p:tav>
                                          </p:tavLst>
                                        </p:anim>
                                        <p:anim calcmode="lin" valueType="num">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945258" y="1437960"/>
            <a:ext cx="2253484" cy="1247638"/>
            <a:chOff x="1193092" y="2758123"/>
            <a:chExt cx="2253191" cy="1247927"/>
          </a:xfrm>
        </p:grpSpPr>
        <p:sp>
          <p:nvSpPr>
            <p:cNvPr id="47" name="文本框 88"/>
            <p:cNvSpPr txBox="1"/>
            <p:nvPr/>
          </p:nvSpPr>
          <p:spPr>
            <a:xfrm>
              <a:off x="1558702" y="2853730"/>
              <a:ext cx="1142307" cy="338632"/>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49" name="文本框 90"/>
            <p:cNvSpPr txBox="1"/>
            <p:nvPr/>
          </p:nvSpPr>
          <p:spPr>
            <a:xfrm>
              <a:off x="1193092" y="2758123"/>
              <a:ext cx="501541"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01</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68" name="文本框 113"/>
            <p:cNvSpPr txBox="1"/>
            <p:nvPr/>
          </p:nvSpPr>
          <p:spPr>
            <a:xfrm>
              <a:off x="1198662" y="3174861"/>
              <a:ext cx="2247621" cy="831189"/>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6" name="组合 55"/>
          <p:cNvGrpSpPr/>
          <p:nvPr/>
        </p:nvGrpSpPr>
        <p:grpSpPr>
          <a:xfrm>
            <a:off x="3953346" y="4628356"/>
            <a:ext cx="2282244" cy="1249363"/>
            <a:chOff x="2589123" y="4376361"/>
            <a:chExt cx="2281947" cy="1249651"/>
          </a:xfrm>
        </p:grpSpPr>
        <p:sp>
          <p:nvSpPr>
            <p:cNvPr id="57" name="文本框 111"/>
            <p:cNvSpPr txBox="1"/>
            <p:nvPr/>
          </p:nvSpPr>
          <p:spPr>
            <a:xfrm>
              <a:off x="3008683" y="4459392"/>
              <a:ext cx="1142307" cy="338632"/>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59" name="文本框 113"/>
            <p:cNvSpPr txBox="1"/>
            <p:nvPr/>
          </p:nvSpPr>
          <p:spPr>
            <a:xfrm>
              <a:off x="2589123" y="4376361"/>
              <a:ext cx="501541"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02</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69" name="文本框 113"/>
            <p:cNvSpPr txBox="1"/>
            <p:nvPr/>
          </p:nvSpPr>
          <p:spPr>
            <a:xfrm>
              <a:off x="2623449" y="4794823"/>
              <a:ext cx="2247621" cy="831189"/>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8" name="组合 57"/>
          <p:cNvGrpSpPr/>
          <p:nvPr/>
        </p:nvGrpSpPr>
        <p:grpSpPr>
          <a:xfrm>
            <a:off x="5996493" y="1439894"/>
            <a:ext cx="2275487" cy="1245707"/>
            <a:chOff x="6931732" y="1797007"/>
            <a:chExt cx="2275191" cy="1245994"/>
          </a:xfrm>
        </p:grpSpPr>
        <p:sp>
          <p:nvSpPr>
            <p:cNvPr id="61" name="文本框 115"/>
            <p:cNvSpPr txBox="1"/>
            <p:nvPr/>
          </p:nvSpPr>
          <p:spPr>
            <a:xfrm>
              <a:off x="7401171" y="1867105"/>
              <a:ext cx="1142308" cy="338632"/>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63" name="文本框 117"/>
            <p:cNvSpPr txBox="1"/>
            <p:nvPr/>
          </p:nvSpPr>
          <p:spPr>
            <a:xfrm>
              <a:off x="6931732" y="1797007"/>
              <a:ext cx="548403" cy="461771"/>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03</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70" name="文本框 113"/>
            <p:cNvSpPr txBox="1"/>
            <p:nvPr/>
          </p:nvSpPr>
          <p:spPr>
            <a:xfrm>
              <a:off x="6959302" y="2211812"/>
              <a:ext cx="2247621" cy="831189"/>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60" name="组合 59"/>
          <p:cNvGrpSpPr/>
          <p:nvPr/>
        </p:nvGrpSpPr>
        <p:grpSpPr>
          <a:xfrm>
            <a:off x="8159867" y="4628356"/>
            <a:ext cx="2293543" cy="1267183"/>
            <a:chOff x="8482482" y="3314639"/>
            <a:chExt cx="2293244" cy="1267475"/>
          </a:xfrm>
        </p:grpSpPr>
        <p:sp>
          <p:nvSpPr>
            <p:cNvPr id="65" name="文本框 119"/>
            <p:cNvSpPr txBox="1"/>
            <p:nvPr/>
          </p:nvSpPr>
          <p:spPr>
            <a:xfrm>
              <a:off x="8913339" y="3379273"/>
              <a:ext cx="1142307" cy="338632"/>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67" name="文本框 121"/>
            <p:cNvSpPr txBox="1"/>
            <p:nvPr/>
          </p:nvSpPr>
          <p:spPr>
            <a:xfrm>
              <a:off x="8482482" y="3314639"/>
              <a:ext cx="548405" cy="461771"/>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04</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71" name="文本框 113"/>
            <p:cNvSpPr txBox="1"/>
            <p:nvPr/>
          </p:nvSpPr>
          <p:spPr>
            <a:xfrm>
              <a:off x="8528105" y="3750925"/>
              <a:ext cx="2247621" cy="831189"/>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3" name="组合 2"/>
          <p:cNvGrpSpPr/>
          <p:nvPr/>
        </p:nvGrpSpPr>
        <p:grpSpPr>
          <a:xfrm>
            <a:off x="2560549" y="1050826"/>
            <a:ext cx="7128072" cy="5167487"/>
            <a:chOff x="2560549" y="1050825"/>
            <a:chExt cx="7128072" cy="5167487"/>
          </a:xfrm>
        </p:grpSpPr>
        <p:sp>
          <p:nvSpPr>
            <p:cNvPr id="2" name="任意多边形 1"/>
            <p:cNvSpPr/>
            <p:nvPr/>
          </p:nvSpPr>
          <p:spPr>
            <a:xfrm rot="19188192" flipH="1">
              <a:off x="3162793" y="1050825"/>
              <a:ext cx="5910043" cy="5167487"/>
            </a:xfrm>
            <a:custGeom>
              <a:avLst/>
              <a:gdLst>
                <a:gd name="connsiteX0" fmla="*/ 7803102 w 9728199"/>
                <a:gd name="connsiteY0" fmla="*/ 0 h 8508998"/>
                <a:gd name="connsiteX1" fmla="*/ 9526046 w 9728199"/>
                <a:gd name="connsiteY1" fmla="*/ 0 h 8508998"/>
                <a:gd name="connsiteX2" fmla="*/ 9728199 w 9728199"/>
                <a:gd name="connsiteY2" fmla="*/ 202153 h 8508998"/>
                <a:gd name="connsiteX3" fmla="*/ 9728199 w 9728199"/>
                <a:gd name="connsiteY3" fmla="*/ 1925097 h 8508998"/>
                <a:gd name="connsiteX4" fmla="*/ 9526046 w 9728199"/>
                <a:gd name="connsiteY4" fmla="*/ 2127250 h 8508998"/>
                <a:gd name="connsiteX5" fmla="*/ 8825335 w 9728199"/>
                <a:gd name="connsiteY5" fmla="*/ 2127250 h 8508998"/>
                <a:gd name="connsiteX6" fmla="*/ 8825310 w 9728199"/>
                <a:gd name="connsiteY6" fmla="*/ 2127249 h 8508998"/>
                <a:gd name="connsiteX7" fmla="*/ 8066282 w 9728199"/>
                <a:gd name="connsiteY7" fmla="*/ 2127249 h 8508998"/>
                <a:gd name="connsiteX8" fmla="*/ 7188793 w 9728199"/>
                <a:gd name="connsiteY8" fmla="*/ 3004738 h 8508998"/>
                <a:gd name="connsiteX9" fmla="*/ 7188793 w 9728199"/>
                <a:gd name="connsiteY9" fmla="*/ 3763766 h 8508998"/>
                <a:gd name="connsiteX10" fmla="*/ 7193323 w 9728199"/>
                <a:gd name="connsiteY10" fmla="*/ 3853484 h 8508998"/>
                <a:gd name="connsiteX11" fmla="*/ 7194549 w 9728199"/>
                <a:gd name="connsiteY11" fmla="*/ 3861515 h 8508998"/>
                <a:gd name="connsiteX12" fmla="*/ 7194549 w 9728199"/>
                <a:gd name="connsiteY12" fmla="*/ 4052346 h 8508998"/>
                <a:gd name="connsiteX13" fmla="*/ 6992396 w 9728199"/>
                <a:gd name="connsiteY13" fmla="*/ 4254499 h 8508998"/>
                <a:gd name="connsiteX14" fmla="*/ 6288052 w 9728199"/>
                <a:gd name="connsiteY14" fmla="*/ 4254499 h 8508998"/>
                <a:gd name="connsiteX15" fmla="*/ 5698372 w 9728199"/>
                <a:gd name="connsiteY15" fmla="*/ 4254499 h 8508998"/>
                <a:gd name="connsiteX16" fmla="*/ 5529024 w 9728199"/>
                <a:gd name="connsiteY16" fmla="*/ 4254499 h 8508998"/>
                <a:gd name="connsiteX17" fmla="*/ 4651535 w 9728199"/>
                <a:gd name="connsiteY17" fmla="*/ 5131987 h 8508998"/>
                <a:gd name="connsiteX18" fmla="*/ 4651535 w 9728199"/>
                <a:gd name="connsiteY18" fmla="*/ 5891015 h 8508998"/>
                <a:gd name="connsiteX19" fmla="*/ 4656066 w 9728199"/>
                <a:gd name="connsiteY19" fmla="*/ 5980733 h 8508998"/>
                <a:gd name="connsiteX20" fmla="*/ 4660899 w 9728199"/>
                <a:gd name="connsiteY20" fmla="*/ 6012404 h 8508998"/>
                <a:gd name="connsiteX21" fmla="*/ 4660899 w 9728199"/>
                <a:gd name="connsiteY21" fmla="*/ 6179595 h 8508998"/>
                <a:gd name="connsiteX22" fmla="*/ 4458746 w 9728199"/>
                <a:gd name="connsiteY22" fmla="*/ 6381748 h 8508998"/>
                <a:gd name="connsiteX23" fmla="*/ 3763766 w 9728199"/>
                <a:gd name="connsiteY23" fmla="*/ 6381748 h 8508998"/>
                <a:gd name="connsiteX24" fmla="*/ 3067965 w 9728199"/>
                <a:gd name="connsiteY24" fmla="*/ 6381748 h 8508998"/>
                <a:gd name="connsiteX25" fmla="*/ 3004738 w 9728199"/>
                <a:gd name="connsiteY25" fmla="*/ 6381748 h 8508998"/>
                <a:gd name="connsiteX26" fmla="*/ 2127250 w 9728199"/>
                <a:gd name="connsiteY26" fmla="*/ 7259237 h 8508998"/>
                <a:gd name="connsiteX27" fmla="*/ 2127250 w 9728199"/>
                <a:gd name="connsiteY27" fmla="*/ 7322464 h 8508998"/>
                <a:gd name="connsiteX28" fmla="*/ 2127250 w 9728199"/>
                <a:gd name="connsiteY28" fmla="*/ 8018265 h 8508998"/>
                <a:gd name="connsiteX29" fmla="*/ 2127250 w 9728199"/>
                <a:gd name="connsiteY29" fmla="*/ 8306845 h 8508998"/>
                <a:gd name="connsiteX30" fmla="*/ 1925097 w 9728199"/>
                <a:gd name="connsiteY30" fmla="*/ 8508998 h 8508998"/>
                <a:gd name="connsiteX31" fmla="*/ 202153 w 9728199"/>
                <a:gd name="connsiteY31" fmla="*/ 8508998 h 8508998"/>
                <a:gd name="connsiteX32" fmla="*/ 0 w 9728199"/>
                <a:gd name="connsiteY32" fmla="*/ 8306845 h 8508998"/>
                <a:gd name="connsiteX33" fmla="*/ 0 w 9728199"/>
                <a:gd name="connsiteY33" fmla="*/ 6583901 h 8508998"/>
                <a:gd name="connsiteX34" fmla="*/ 202153 w 9728199"/>
                <a:gd name="connsiteY34" fmla="*/ 6381748 h 8508998"/>
                <a:gd name="connsiteX35" fmla="*/ 897132 w 9728199"/>
                <a:gd name="connsiteY35" fmla="*/ 6381748 h 8508998"/>
                <a:gd name="connsiteX36" fmla="*/ 1360196 w 9728199"/>
                <a:gd name="connsiteY36" fmla="*/ 6381748 h 8508998"/>
                <a:gd name="connsiteX37" fmla="*/ 1656160 w 9728199"/>
                <a:gd name="connsiteY37" fmla="*/ 6381748 h 8508998"/>
                <a:gd name="connsiteX38" fmla="*/ 2533649 w 9728199"/>
                <a:gd name="connsiteY38" fmla="*/ 5504259 h 8508998"/>
                <a:gd name="connsiteX39" fmla="*/ 2533649 w 9728199"/>
                <a:gd name="connsiteY39" fmla="*/ 5208293 h 8508998"/>
                <a:gd name="connsiteX40" fmla="*/ 2533649 w 9728199"/>
                <a:gd name="connsiteY40" fmla="*/ 4745231 h 8508998"/>
                <a:gd name="connsiteX41" fmla="*/ 2533649 w 9728199"/>
                <a:gd name="connsiteY41" fmla="*/ 4456651 h 8508998"/>
                <a:gd name="connsiteX42" fmla="*/ 2735802 w 9728199"/>
                <a:gd name="connsiteY42" fmla="*/ 4254499 h 8508998"/>
                <a:gd name="connsiteX43" fmla="*/ 3276315 w 9728199"/>
                <a:gd name="connsiteY43" fmla="*/ 4254499 h 8508998"/>
                <a:gd name="connsiteX44" fmla="*/ 3336812 w 9728199"/>
                <a:gd name="connsiteY44" fmla="*/ 4263732 h 8508998"/>
                <a:gd name="connsiteX45" fmla="*/ 3426530 w 9728199"/>
                <a:gd name="connsiteY45" fmla="*/ 4268262 h 8508998"/>
                <a:gd name="connsiteX46" fmla="*/ 4185558 w 9728199"/>
                <a:gd name="connsiteY46" fmla="*/ 4268262 h 8508998"/>
                <a:gd name="connsiteX47" fmla="*/ 5063047 w 9728199"/>
                <a:gd name="connsiteY47" fmla="*/ 3390773 h 8508998"/>
                <a:gd name="connsiteX48" fmla="*/ 5063047 w 9728199"/>
                <a:gd name="connsiteY48" fmla="*/ 3182054 h 8508998"/>
                <a:gd name="connsiteX49" fmla="*/ 5067299 w 9728199"/>
                <a:gd name="connsiteY49" fmla="*/ 3177802 h 8508998"/>
                <a:gd name="connsiteX50" fmla="*/ 5067299 w 9728199"/>
                <a:gd name="connsiteY50" fmla="*/ 2329402 h 8508998"/>
                <a:gd name="connsiteX51" fmla="*/ 5269452 w 9728199"/>
                <a:gd name="connsiteY51" fmla="*/ 2127250 h 8508998"/>
                <a:gd name="connsiteX52" fmla="*/ 6365590 w 9728199"/>
                <a:gd name="connsiteY52" fmla="*/ 2127250 h 8508998"/>
                <a:gd name="connsiteX53" fmla="*/ 6365592 w 9728199"/>
                <a:gd name="connsiteY53" fmla="*/ 2127249 h 8508998"/>
                <a:gd name="connsiteX54" fmla="*/ 6723587 w 9728199"/>
                <a:gd name="connsiteY54" fmla="*/ 2127249 h 8508998"/>
                <a:gd name="connsiteX55" fmla="*/ 7601076 w 9728199"/>
                <a:gd name="connsiteY55" fmla="*/ 1249760 h 8508998"/>
                <a:gd name="connsiteX56" fmla="*/ 7601076 w 9728199"/>
                <a:gd name="connsiteY56" fmla="*/ 490731 h 8508998"/>
                <a:gd name="connsiteX57" fmla="*/ 7600949 w 9728199"/>
                <a:gd name="connsiteY57" fmla="*/ 488217 h 8508998"/>
                <a:gd name="connsiteX58" fmla="*/ 7600949 w 9728199"/>
                <a:gd name="connsiteY58" fmla="*/ 202153 h 8508998"/>
                <a:gd name="connsiteX59" fmla="*/ 7803102 w 9728199"/>
                <a:gd name="connsiteY59" fmla="*/ 0 h 8508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9728199" h="8508998">
                  <a:moveTo>
                    <a:pt x="7803102" y="0"/>
                  </a:moveTo>
                  <a:lnTo>
                    <a:pt x="9526046" y="0"/>
                  </a:lnTo>
                  <a:cubicBezTo>
                    <a:pt x="9637692" y="0"/>
                    <a:pt x="9728199" y="90507"/>
                    <a:pt x="9728199" y="202153"/>
                  </a:cubicBezTo>
                  <a:lnTo>
                    <a:pt x="9728199" y="1925097"/>
                  </a:lnTo>
                  <a:cubicBezTo>
                    <a:pt x="9728199" y="2036743"/>
                    <a:pt x="9637692" y="2127250"/>
                    <a:pt x="9526046" y="2127250"/>
                  </a:cubicBezTo>
                  <a:lnTo>
                    <a:pt x="8825335" y="2127250"/>
                  </a:lnTo>
                  <a:lnTo>
                    <a:pt x="8825310" y="2127249"/>
                  </a:lnTo>
                  <a:lnTo>
                    <a:pt x="8066282" y="2127249"/>
                  </a:lnTo>
                  <a:cubicBezTo>
                    <a:pt x="7581658" y="2127249"/>
                    <a:pt x="7188793" y="2520114"/>
                    <a:pt x="7188793" y="3004738"/>
                  </a:cubicBezTo>
                  <a:lnTo>
                    <a:pt x="7188793" y="3763766"/>
                  </a:lnTo>
                  <a:cubicBezTo>
                    <a:pt x="7188793" y="3794055"/>
                    <a:pt x="7190328" y="3823985"/>
                    <a:pt x="7193323" y="3853484"/>
                  </a:cubicBezTo>
                  <a:lnTo>
                    <a:pt x="7194549" y="3861515"/>
                  </a:lnTo>
                  <a:lnTo>
                    <a:pt x="7194549" y="4052346"/>
                  </a:lnTo>
                  <a:cubicBezTo>
                    <a:pt x="7194549" y="4163992"/>
                    <a:pt x="7104042" y="4254499"/>
                    <a:pt x="6992396" y="4254499"/>
                  </a:cubicBezTo>
                  <a:lnTo>
                    <a:pt x="6288052" y="4254499"/>
                  </a:lnTo>
                  <a:lnTo>
                    <a:pt x="5698372" y="4254499"/>
                  </a:lnTo>
                  <a:lnTo>
                    <a:pt x="5529024" y="4254499"/>
                  </a:lnTo>
                  <a:cubicBezTo>
                    <a:pt x="5044400" y="4254499"/>
                    <a:pt x="4651535" y="4647363"/>
                    <a:pt x="4651535" y="5131987"/>
                  </a:cubicBezTo>
                  <a:lnTo>
                    <a:pt x="4651535" y="5891015"/>
                  </a:lnTo>
                  <a:cubicBezTo>
                    <a:pt x="4651535" y="5921304"/>
                    <a:pt x="4653070" y="5951235"/>
                    <a:pt x="4656066" y="5980733"/>
                  </a:cubicBezTo>
                  <a:lnTo>
                    <a:pt x="4660899" y="6012404"/>
                  </a:lnTo>
                  <a:lnTo>
                    <a:pt x="4660899" y="6179595"/>
                  </a:lnTo>
                  <a:cubicBezTo>
                    <a:pt x="4660899" y="6291241"/>
                    <a:pt x="4570392" y="6381748"/>
                    <a:pt x="4458746" y="6381748"/>
                  </a:cubicBezTo>
                  <a:lnTo>
                    <a:pt x="3763766" y="6381748"/>
                  </a:lnTo>
                  <a:lnTo>
                    <a:pt x="3067965" y="6381748"/>
                  </a:lnTo>
                  <a:lnTo>
                    <a:pt x="3004738" y="6381748"/>
                  </a:lnTo>
                  <a:cubicBezTo>
                    <a:pt x="2520114" y="6381748"/>
                    <a:pt x="2127250" y="6774613"/>
                    <a:pt x="2127250" y="7259237"/>
                  </a:cubicBezTo>
                  <a:lnTo>
                    <a:pt x="2127250" y="7322464"/>
                  </a:lnTo>
                  <a:lnTo>
                    <a:pt x="2127250" y="8018265"/>
                  </a:lnTo>
                  <a:lnTo>
                    <a:pt x="2127250" y="8306845"/>
                  </a:lnTo>
                  <a:cubicBezTo>
                    <a:pt x="2127250" y="8418491"/>
                    <a:pt x="2036743" y="8508998"/>
                    <a:pt x="1925097" y="8508998"/>
                  </a:cubicBezTo>
                  <a:lnTo>
                    <a:pt x="202153" y="8508998"/>
                  </a:lnTo>
                  <a:cubicBezTo>
                    <a:pt x="90507" y="8508998"/>
                    <a:pt x="0" y="8418491"/>
                    <a:pt x="0" y="8306845"/>
                  </a:cubicBezTo>
                  <a:lnTo>
                    <a:pt x="0" y="6583901"/>
                  </a:lnTo>
                  <a:cubicBezTo>
                    <a:pt x="0" y="6472255"/>
                    <a:pt x="90507" y="6381748"/>
                    <a:pt x="202153" y="6381748"/>
                  </a:cubicBezTo>
                  <a:lnTo>
                    <a:pt x="897132" y="6381748"/>
                  </a:lnTo>
                  <a:lnTo>
                    <a:pt x="1360196" y="6381748"/>
                  </a:lnTo>
                  <a:lnTo>
                    <a:pt x="1656160" y="6381748"/>
                  </a:lnTo>
                  <a:cubicBezTo>
                    <a:pt x="2140784" y="6381748"/>
                    <a:pt x="2533649" y="5988883"/>
                    <a:pt x="2533649" y="5504259"/>
                  </a:cubicBezTo>
                  <a:lnTo>
                    <a:pt x="2533649" y="5208293"/>
                  </a:lnTo>
                  <a:lnTo>
                    <a:pt x="2533649" y="4745231"/>
                  </a:lnTo>
                  <a:lnTo>
                    <a:pt x="2533649" y="4456651"/>
                  </a:lnTo>
                  <a:cubicBezTo>
                    <a:pt x="2533649" y="4345005"/>
                    <a:pt x="2624156" y="4254499"/>
                    <a:pt x="2735802" y="4254499"/>
                  </a:cubicBezTo>
                  <a:lnTo>
                    <a:pt x="3276315" y="4254499"/>
                  </a:lnTo>
                  <a:lnTo>
                    <a:pt x="3336812" y="4263732"/>
                  </a:lnTo>
                  <a:cubicBezTo>
                    <a:pt x="3366311" y="4266727"/>
                    <a:pt x="3396241" y="4268262"/>
                    <a:pt x="3426530" y="4268262"/>
                  </a:cubicBezTo>
                  <a:lnTo>
                    <a:pt x="4185558" y="4268262"/>
                  </a:lnTo>
                  <a:cubicBezTo>
                    <a:pt x="4670182" y="4268262"/>
                    <a:pt x="5063047" y="3875397"/>
                    <a:pt x="5063047" y="3390773"/>
                  </a:cubicBezTo>
                  <a:lnTo>
                    <a:pt x="5063047" y="3182054"/>
                  </a:lnTo>
                  <a:lnTo>
                    <a:pt x="5067299" y="3177802"/>
                  </a:lnTo>
                  <a:lnTo>
                    <a:pt x="5067299" y="2329402"/>
                  </a:lnTo>
                  <a:cubicBezTo>
                    <a:pt x="5067299" y="2217756"/>
                    <a:pt x="5157806" y="2127250"/>
                    <a:pt x="5269452" y="2127250"/>
                  </a:cubicBezTo>
                  <a:lnTo>
                    <a:pt x="6365590" y="2127250"/>
                  </a:lnTo>
                  <a:lnTo>
                    <a:pt x="6365592" y="2127249"/>
                  </a:lnTo>
                  <a:lnTo>
                    <a:pt x="6723587" y="2127249"/>
                  </a:lnTo>
                  <a:cubicBezTo>
                    <a:pt x="7208211" y="2127249"/>
                    <a:pt x="7601076" y="1734383"/>
                    <a:pt x="7601076" y="1249760"/>
                  </a:cubicBezTo>
                  <a:lnTo>
                    <a:pt x="7601076" y="490731"/>
                  </a:lnTo>
                  <a:lnTo>
                    <a:pt x="7600949" y="488217"/>
                  </a:lnTo>
                  <a:lnTo>
                    <a:pt x="7600949" y="202153"/>
                  </a:lnTo>
                  <a:cubicBezTo>
                    <a:pt x="7600949" y="90507"/>
                    <a:pt x="7691456" y="0"/>
                    <a:pt x="7803102" y="0"/>
                  </a:cubicBezTo>
                  <a:close/>
                </a:path>
              </a:pathLst>
            </a:custGeom>
            <a:solidFill>
              <a:schemeClr val="bg1">
                <a:lumMod val="95000"/>
              </a:schemeClr>
            </a:solidFill>
            <a:ln w="22225">
              <a:gradFill flip="none" rotWithShape="1">
                <a:gsLst>
                  <a:gs pos="100000">
                    <a:schemeClr val="bg1"/>
                  </a:gs>
                  <a:gs pos="0">
                    <a:schemeClr val="bg1">
                      <a:lumMod val="85000"/>
                    </a:schemeClr>
                  </a:gs>
                </a:gsLst>
                <a:lin ang="0" scaled="0"/>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 name="圆角矩形 3"/>
            <p:cNvSpPr/>
            <p:nvPr/>
          </p:nvSpPr>
          <p:spPr>
            <a:xfrm rot="19178164">
              <a:off x="2560549" y="3090326"/>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6" name="圆角矩形 75"/>
            <p:cNvSpPr/>
            <p:nvPr/>
          </p:nvSpPr>
          <p:spPr>
            <a:xfrm rot="19178164">
              <a:off x="4560798" y="3080801"/>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7" name="圆角矩形 76"/>
            <p:cNvSpPr/>
            <p:nvPr/>
          </p:nvSpPr>
          <p:spPr>
            <a:xfrm rot="19178164">
              <a:off x="6580099" y="3067464"/>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8" name="圆角矩形 77"/>
            <p:cNvSpPr/>
            <p:nvPr/>
          </p:nvSpPr>
          <p:spPr>
            <a:xfrm rot="19178164">
              <a:off x="8580349" y="3067463"/>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79" name="组合 78"/>
            <p:cNvGrpSpPr/>
            <p:nvPr/>
          </p:nvGrpSpPr>
          <p:grpSpPr>
            <a:xfrm>
              <a:off x="2836934" y="3337829"/>
              <a:ext cx="555501" cy="599725"/>
              <a:chOff x="79836" y="1653714"/>
              <a:chExt cx="555501" cy="599725"/>
            </a:xfrm>
            <a:solidFill>
              <a:schemeClr val="bg1"/>
            </a:solidFill>
          </p:grpSpPr>
          <p:sp>
            <p:nvSpPr>
              <p:cNvPr id="80"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1"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2"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3"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4"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5"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6" name="Rectangle 52"/>
              <p:cNvSpPr>
                <a:spLocks noChangeArrowheads="1"/>
              </p:cNvSpPr>
              <p:nvPr/>
            </p:nvSpPr>
            <p:spPr bwMode="auto">
              <a:xfrm>
                <a:off x="367527" y="2046516"/>
                <a:ext cx="111100" cy="36241"/>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7"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8"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9" name="Rectangle 55"/>
              <p:cNvSpPr>
                <a:spLocks noChangeArrowheads="1"/>
              </p:cNvSpPr>
              <p:nvPr/>
            </p:nvSpPr>
            <p:spPr bwMode="auto">
              <a:xfrm>
                <a:off x="361680" y="2044179"/>
                <a:ext cx="121626" cy="8183"/>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0" name="Rectangle 56"/>
              <p:cNvSpPr>
                <a:spLocks noChangeArrowheads="1"/>
              </p:cNvSpPr>
              <p:nvPr/>
            </p:nvSpPr>
            <p:spPr bwMode="auto">
              <a:xfrm>
                <a:off x="361680" y="2060544"/>
                <a:ext cx="121626" cy="10522"/>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1"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2"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3"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4"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5"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6"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7"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8"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9"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100" name="组合 99"/>
            <p:cNvGrpSpPr/>
            <p:nvPr/>
          </p:nvGrpSpPr>
          <p:grpSpPr>
            <a:xfrm>
              <a:off x="4867004" y="3416155"/>
              <a:ext cx="495859" cy="502693"/>
              <a:chOff x="112581" y="2716334"/>
              <a:chExt cx="495859" cy="502693"/>
            </a:xfrm>
            <a:solidFill>
              <a:schemeClr val="bg1"/>
            </a:solidFill>
          </p:grpSpPr>
          <p:sp>
            <p:nvSpPr>
              <p:cNvPr id="101"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2" name="Rectangle 84"/>
              <p:cNvSpPr>
                <a:spLocks noChangeArrowheads="1"/>
              </p:cNvSpPr>
              <p:nvPr/>
            </p:nvSpPr>
            <p:spPr bwMode="auto">
              <a:xfrm>
                <a:off x="112581" y="2716334"/>
                <a:ext cx="495859" cy="54945"/>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3"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4" name="Rectangle 86"/>
              <p:cNvSpPr>
                <a:spLocks noChangeArrowheads="1"/>
              </p:cNvSpPr>
              <p:nvPr/>
            </p:nvSpPr>
            <p:spPr bwMode="auto">
              <a:xfrm>
                <a:off x="464594" y="2973526"/>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5"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6"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7"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8" name="Oval 90"/>
              <p:cNvSpPr>
                <a:spLocks noChangeArrowheads="1"/>
              </p:cNvSpPr>
              <p:nvPr/>
            </p:nvSpPr>
            <p:spPr bwMode="auto">
              <a:xfrm>
                <a:off x="160530" y="3047176"/>
                <a:ext cx="57304" cy="72481"/>
              </a:xfrm>
              <a:prstGeom prst="ellipse">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9"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0" name="Oval 92"/>
              <p:cNvSpPr>
                <a:spLocks noChangeArrowheads="1"/>
              </p:cNvSpPr>
              <p:nvPr/>
            </p:nvSpPr>
            <p:spPr bwMode="auto">
              <a:xfrm>
                <a:off x="309053" y="3047176"/>
                <a:ext cx="58474" cy="72481"/>
              </a:xfrm>
              <a:prstGeom prst="ellipse">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1"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2" name="Oval 94"/>
              <p:cNvSpPr>
                <a:spLocks noChangeArrowheads="1"/>
              </p:cNvSpPr>
              <p:nvPr/>
            </p:nvSpPr>
            <p:spPr bwMode="auto">
              <a:xfrm>
                <a:off x="461085" y="3047176"/>
                <a:ext cx="58474" cy="72481"/>
              </a:xfrm>
              <a:prstGeom prst="ellipse">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3"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4" name="Rectangle 96"/>
              <p:cNvSpPr>
                <a:spLocks noChangeArrowheads="1"/>
              </p:cNvSpPr>
              <p:nvPr/>
            </p:nvSpPr>
            <p:spPr bwMode="auto">
              <a:xfrm>
                <a:off x="221343" y="2868311"/>
                <a:ext cx="32745" cy="54945"/>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5" name="Rectangle 97"/>
              <p:cNvSpPr>
                <a:spLocks noChangeArrowheads="1"/>
              </p:cNvSpPr>
              <p:nvPr/>
            </p:nvSpPr>
            <p:spPr bwMode="auto">
              <a:xfrm>
                <a:off x="179241" y="2848438"/>
                <a:ext cx="30406" cy="74820"/>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6" name="Rectangle 98"/>
              <p:cNvSpPr>
                <a:spLocks noChangeArrowheads="1"/>
              </p:cNvSpPr>
              <p:nvPr/>
            </p:nvSpPr>
            <p:spPr bwMode="auto">
              <a:xfrm>
                <a:off x="265782" y="2812197"/>
                <a:ext cx="30406" cy="111060"/>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117" name="组合 116"/>
            <p:cNvGrpSpPr/>
            <p:nvPr/>
          </p:nvGrpSpPr>
          <p:grpSpPr>
            <a:xfrm>
              <a:off x="8899660" y="3284637"/>
              <a:ext cx="508721" cy="533088"/>
              <a:chOff x="140649" y="3641210"/>
              <a:chExt cx="508721" cy="533088"/>
            </a:xfrm>
            <a:solidFill>
              <a:schemeClr val="bg1"/>
            </a:solidFill>
          </p:grpSpPr>
          <p:sp>
            <p:nvSpPr>
              <p:cNvPr id="118"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9"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0"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1"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2" name="Rectangle 276"/>
              <p:cNvSpPr>
                <a:spLocks noChangeArrowheads="1"/>
              </p:cNvSpPr>
              <p:nvPr/>
            </p:nvSpPr>
            <p:spPr bwMode="auto">
              <a:xfrm>
                <a:off x="367527" y="3692648"/>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3"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4"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5"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6"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7" name="Rectangle 281"/>
              <p:cNvSpPr>
                <a:spLocks noChangeArrowheads="1"/>
              </p:cNvSpPr>
              <p:nvPr/>
            </p:nvSpPr>
            <p:spPr bwMode="auto">
              <a:xfrm>
                <a:off x="345307" y="3679789"/>
                <a:ext cx="2339" cy="1169"/>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8"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9"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0"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1"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2"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3"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4" name="Rectangle 288"/>
              <p:cNvSpPr>
                <a:spLocks noChangeArrowheads="1"/>
              </p:cNvSpPr>
              <p:nvPr/>
            </p:nvSpPr>
            <p:spPr bwMode="auto">
              <a:xfrm>
                <a:off x="278647" y="3641210"/>
                <a:ext cx="3508" cy="1169"/>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5"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136" name="组合 135"/>
            <p:cNvGrpSpPr/>
            <p:nvPr/>
          </p:nvGrpSpPr>
          <p:grpSpPr>
            <a:xfrm>
              <a:off x="6883967" y="3285206"/>
              <a:ext cx="500535" cy="616092"/>
              <a:chOff x="110242" y="4666624"/>
              <a:chExt cx="500535" cy="616092"/>
            </a:xfrm>
            <a:solidFill>
              <a:schemeClr val="bg1"/>
            </a:solidFill>
          </p:grpSpPr>
          <p:sp>
            <p:nvSpPr>
              <p:cNvPr id="137"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8"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9"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40"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41"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spTree>
    <p:extLst>
      <p:ext uri="{BB962C8B-B14F-4D97-AF65-F5344CB8AC3E}">
        <p14:creationId xmlns:p14="http://schemas.microsoft.com/office/powerpoint/2010/main" val="369895756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randombar(horizontal)">
                                      <p:cBhvr>
                                        <p:cTn id="13" dur="500"/>
                                        <p:tgtEl>
                                          <p:spTgt spid="53"/>
                                        </p:tgtEl>
                                      </p:cBhvr>
                                    </p:animEffect>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randombar(horizontal)">
                                      <p:cBhvr>
                                        <p:cTn id="17" dur="500"/>
                                        <p:tgtEl>
                                          <p:spTgt spid="56"/>
                                        </p:tgtEl>
                                      </p:cBhvr>
                                    </p:animEffect>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randombar(horizontal)">
                                      <p:cBhvr>
                                        <p:cTn id="21" dur="500"/>
                                        <p:tgtEl>
                                          <p:spTgt spid="58"/>
                                        </p:tgtEl>
                                      </p:cBhvr>
                                    </p:animEffect>
                                  </p:childTnLst>
                                </p:cTn>
                              </p:par>
                            </p:childTnLst>
                          </p:cTn>
                        </p:par>
                        <p:par>
                          <p:cTn id="22" fill="hold">
                            <p:stCondLst>
                              <p:cond delay="2500"/>
                            </p:stCondLst>
                            <p:childTnLst>
                              <p:par>
                                <p:cTn id="23" presetID="14" presetClass="entr" presetSubtype="1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randombar(horizontal)">
                                      <p:cBhvr>
                                        <p:cTn id="2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77356" y="2237524"/>
            <a:ext cx="6860130" cy="196706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sp>
        <p:nvSpPr>
          <p:cNvPr id="10" name="圆角矩形 9"/>
          <p:cNvSpPr/>
          <p:nvPr/>
        </p:nvSpPr>
        <p:spPr>
          <a:xfrm>
            <a:off x="3418112" y="4059859"/>
            <a:ext cx="5355771" cy="566706"/>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感谢您的观看  </a:t>
            </a:r>
            <a:r>
              <a:rPr lang="en-US" altLang="zh-CN" sz="2400" b="1" dirty="0">
                <a:latin typeface="微软雅黑" panose="020B0503020204020204" pitchFamily="34" charset="-122"/>
                <a:ea typeface="微软雅黑" panose="020B0503020204020204" pitchFamily="34" charset="-122"/>
              </a:rPr>
              <a:t>THANK YOU</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362806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Effect transition="in" filter="fade">
                                      <p:cBhvr>
                                        <p:cTn id="27" dur="1000"/>
                                        <p:tgtEl>
                                          <p:spTgt spid="5"/>
                                        </p:tgtEl>
                                      </p:cBhvr>
                                    </p:animEffect>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5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Scale>
                                      <p:cBhvr>
                                        <p:cTn id="37" dur="1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500" decel="50000" fill="hold">
                                          <p:stCondLst>
                                            <p:cond delay="0"/>
                                          </p:stCondLst>
                                        </p:cTn>
                                        <p:tgtEl>
                                          <p:spTgt spid="10"/>
                                        </p:tgtEl>
                                        <p:attrNameLst>
                                          <p:attrName>ppt_x</p:attrName>
                                          <p:attrName>ppt_y</p:attrName>
                                        </p:attrNameLst>
                                      </p:cBhvr>
                                    </p:animMotion>
                                    <p:animEffect transition="in" filter="fade">
                                      <p:cBhvr>
                                        <p:cTn id="39" dur="1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grpSp>
        <p:nvGrpSpPr>
          <p:cNvPr id="15" name="组合 14"/>
          <p:cNvGrpSpPr/>
          <p:nvPr/>
        </p:nvGrpSpPr>
        <p:grpSpPr>
          <a:xfrm>
            <a:off x="5099550" y="1501392"/>
            <a:ext cx="1856104" cy="1855430"/>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2"/>
            <p:cNvSpPr txBox="1"/>
            <p:nvPr/>
          </p:nvSpPr>
          <p:spPr>
            <a:xfrm>
              <a:off x="5076932" y="1815189"/>
              <a:ext cx="615736" cy="477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01</a:t>
              </a:r>
              <a:endParaRPr kumimoji="0" lang="zh-CN" altLang="en-US"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sp>
        <p:nvSpPr>
          <p:cNvPr id="35" name="五边形 34"/>
          <p:cNvSpPr/>
          <p:nvPr/>
        </p:nvSpPr>
        <p:spPr bwMode="auto">
          <a:xfrm>
            <a:off x="2961183" y="3753754"/>
            <a:ext cx="6667869" cy="914800"/>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3200" b="1" dirty="0">
                <a:solidFill>
                  <a:srgbClr val="F8F8F8"/>
                </a:solidFill>
                <a:latin typeface="Arial" pitchFamily="34" charset="0"/>
                <a:ea typeface="微软雅黑" pitchFamily="34" charset="-122"/>
              </a:rPr>
              <a:t>第一部分：单击此处添加标题文字</a:t>
            </a:r>
          </a:p>
        </p:txBody>
      </p:sp>
    </p:spTree>
    <p:extLst>
      <p:ext uri="{BB962C8B-B14F-4D97-AF65-F5344CB8AC3E}">
        <p14:creationId xmlns:p14="http://schemas.microsoft.com/office/powerpoint/2010/main" val="290804693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7899623" y="4507593"/>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346779" y="5663780"/>
            <a:ext cx="116944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3580777" y="4497665"/>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608515" y="2879047"/>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4790398" y="1624439"/>
            <a:ext cx="943204" cy="238304"/>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820278" y="2603055"/>
            <a:ext cx="1090253" cy="953221"/>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45103"/>
            </a:xfrm>
            <a:prstGeom prst="rect">
              <a:avLst/>
            </a:prstGeom>
            <a:noFill/>
            <a:ln w="38100">
              <a:noFill/>
            </a:ln>
          </p:spPr>
          <p:txBody>
            <a:bodyPr wrap="square" rtlCol="0">
              <a:spAutoFit/>
            </a:bodyPr>
            <a:lstStyle/>
            <a:p>
              <a:pPr algn="ctr" defTabSz="1219170">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02</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5492720" y="1850323"/>
            <a:ext cx="1090253" cy="953223"/>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5" cy="753751"/>
            </a:xfrm>
            <a:prstGeom prst="rect">
              <a:avLst/>
            </a:prstGeom>
            <a:noFill/>
            <a:ln w="38100">
              <a:noFill/>
            </a:ln>
          </p:spPr>
          <p:txBody>
            <a:bodyPr wrap="square" rtlCol="0">
              <a:spAutoFit/>
            </a:bodyPr>
            <a:lstStyle/>
            <a:p>
              <a:pPr algn="ctr" defTabSz="1219170">
                <a:lnSpc>
                  <a:spcPct val="120000"/>
                </a:lnSpc>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01</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6809371" y="4030985"/>
            <a:ext cx="1090253" cy="95322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53751"/>
            </a:xfrm>
            <a:prstGeom prst="rect">
              <a:avLst/>
            </a:prstGeom>
            <a:noFill/>
            <a:ln w="38100">
              <a:noFill/>
            </a:ln>
          </p:spPr>
          <p:txBody>
            <a:bodyPr wrap="square" rtlCol="0">
              <a:spAutoFit/>
            </a:bodyPr>
            <a:lstStyle/>
            <a:p>
              <a:pPr algn="ctr" defTabSz="1219170">
                <a:lnSpc>
                  <a:spcPct val="120000"/>
                </a:lnSpc>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03</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4134975" y="4019335"/>
            <a:ext cx="1090253" cy="953223"/>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53751"/>
            </a:xfrm>
            <a:prstGeom prst="rect">
              <a:avLst/>
            </a:prstGeom>
            <a:noFill/>
            <a:ln w="38100">
              <a:noFill/>
            </a:ln>
          </p:spPr>
          <p:txBody>
            <a:bodyPr wrap="square" rtlCol="0">
              <a:spAutoFit/>
            </a:bodyPr>
            <a:lstStyle/>
            <a:p>
              <a:pPr algn="ctr" defTabSz="1219170">
                <a:lnSpc>
                  <a:spcPct val="120000"/>
                </a:lnSpc>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05</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4162711" y="2564903"/>
            <a:ext cx="1090253" cy="953221"/>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45103"/>
            </a:xfrm>
            <a:prstGeom prst="rect">
              <a:avLst/>
            </a:prstGeom>
            <a:noFill/>
            <a:ln w="38100">
              <a:noFill/>
            </a:ln>
          </p:spPr>
          <p:txBody>
            <a:bodyPr wrap="square" rtlCol="0">
              <a:spAutoFit/>
            </a:bodyPr>
            <a:lstStyle/>
            <a:p>
              <a:pPr algn="ctr" defTabSz="1219170">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06</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3462261" y="1412776"/>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3" name="矩形 47"/>
          <p:cNvSpPr>
            <a:spLocks noChangeArrowheads="1"/>
          </p:cNvSpPr>
          <p:nvPr/>
        </p:nvSpPr>
        <p:spPr bwMode="auto">
          <a:xfrm>
            <a:off x="1775520" y="1743595"/>
            <a:ext cx="2979301" cy="575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74" name="矩形 73"/>
          <p:cNvSpPr/>
          <p:nvPr/>
        </p:nvSpPr>
        <p:spPr>
          <a:xfrm>
            <a:off x="2244810" y="2669123"/>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5" name="矩形 47"/>
          <p:cNvSpPr>
            <a:spLocks noChangeArrowheads="1"/>
          </p:cNvSpPr>
          <p:nvPr/>
        </p:nvSpPr>
        <p:spPr bwMode="auto">
          <a:xfrm>
            <a:off x="1256454" y="2999941"/>
            <a:ext cx="2276829"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76" name="矩形 75"/>
          <p:cNvSpPr/>
          <p:nvPr/>
        </p:nvSpPr>
        <p:spPr>
          <a:xfrm>
            <a:off x="2217074" y="4166851"/>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7" name="矩形 47"/>
          <p:cNvSpPr>
            <a:spLocks noChangeArrowheads="1"/>
          </p:cNvSpPr>
          <p:nvPr/>
        </p:nvSpPr>
        <p:spPr bwMode="auto">
          <a:xfrm>
            <a:off x="1228717" y="4497666"/>
            <a:ext cx="2276828"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78" name="矩形 77"/>
          <p:cNvSpPr/>
          <p:nvPr/>
        </p:nvSpPr>
        <p:spPr>
          <a:xfrm>
            <a:off x="8484561" y="2171108"/>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9" name="矩形 47"/>
          <p:cNvSpPr>
            <a:spLocks noChangeArrowheads="1"/>
          </p:cNvSpPr>
          <p:nvPr/>
        </p:nvSpPr>
        <p:spPr bwMode="auto">
          <a:xfrm>
            <a:off x="8507560" y="2516215"/>
            <a:ext cx="2427987"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80" name="矩形 79"/>
          <p:cNvSpPr/>
          <p:nvPr/>
        </p:nvSpPr>
        <p:spPr>
          <a:xfrm>
            <a:off x="8513693" y="3895839"/>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81" name="矩形 47"/>
          <p:cNvSpPr>
            <a:spLocks noChangeArrowheads="1"/>
          </p:cNvSpPr>
          <p:nvPr/>
        </p:nvSpPr>
        <p:spPr bwMode="auto">
          <a:xfrm>
            <a:off x="8527067" y="4240947"/>
            <a:ext cx="2427987"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82" name="矩形 81"/>
          <p:cNvSpPr/>
          <p:nvPr/>
        </p:nvSpPr>
        <p:spPr>
          <a:xfrm>
            <a:off x="7573895" y="5196121"/>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83" name="矩形 47"/>
          <p:cNvSpPr>
            <a:spLocks noChangeArrowheads="1"/>
          </p:cNvSpPr>
          <p:nvPr/>
        </p:nvSpPr>
        <p:spPr bwMode="auto">
          <a:xfrm>
            <a:off x="7596900" y="5541232"/>
            <a:ext cx="2931667" cy="575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grpSp>
        <p:nvGrpSpPr>
          <p:cNvPr id="84" name="组合 83"/>
          <p:cNvGrpSpPr/>
          <p:nvPr/>
        </p:nvGrpSpPr>
        <p:grpSpPr>
          <a:xfrm flipH="1">
            <a:off x="7664115" y="2377361"/>
            <a:ext cx="800612" cy="238304"/>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183438" y="3052844"/>
            <a:ext cx="1708833" cy="1443644"/>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2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097669"/>
            </a:xfrm>
            <a:prstGeom prst="rect">
              <a:avLst/>
            </a:prstGeom>
            <a:noFill/>
            <a:ln w="38100">
              <a:noFill/>
            </a:ln>
          </p:spPr>
          <p:txBody>
            <a:bodyPr wrap="square" rtlCol="0">
              <a:spAutoFit/>
            </a:bodyPr>
            <a:lstStyle/>
            <a:p>
              <a:pPr algn="ctr" defTabSz="1219170">
                <a:defRPr/>
              </a:pPr>
              <a:r>
                <a:rPr lang="zh-CN" altLang="en-US" sz="2933" b="1" dirty="0">
                  <a:solidFill>
                    <a:prstClr val="white"/>
                  </a:solidFill>
                  <a:latin typeface="微软雅黑" panose="020B0503020204020204" pitchFamily="34" charset="-122"/>
                  <a:ea typeface="微软雅黑" panose="020B0503020204020204" pitchFamily="34" charset="-122"/>
                </a:rPr>
                <a:t>添加标题</a:t>
              </a:r>
            </a:p>
          </p:txBody>
        </p:sp>
      </p:grpSp>
      <p:grpSp>
        <p:nvGrpSpPr>
          <p:cNvPr id="69" name="组合 68"/>
          <p:cNvGrpSpPr/>
          <p:nvPr/>
        </p:nvGrpSpPr>
        <p:grpSpPr>
          <a:xfrm>
            <a:off x="5492720" y="4718367"/>
            <a:ext cx="1090253" cy="953221"/>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45103"/>
            </a:xfrm>
            <a:prstGeom prst="rect">
              <a:avLst/>
            </a:prstGeom>
            <a:noFill/>
            <a:ln w="38100">
              <a:noFill/>
            </a:ln>
          </p:spPr>
          <p:txBody>
            <a:bodyPr wrap="square" rtlCol="0">
              <a:spAutoFit/>
            </a:bodyPr>
            <a:lstStyle/>
            <a:p>
              <a:pPr algn="ctr" defTabSz="1219170">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04</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04154512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6969484" y="2198811"/>
            <a:ext cx="3350987" cy="3350987"/>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914377">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593"/>
            </a:xfrm>
            <a:prstGeom prst="rect">
              <a:avLst/>
            </a:prstGeom>
            <a:noFill/>
          </p:spPr>
          <p:txBody>
            <a:bodyPr wrap="square" lIns="0" tIns="0" rIns="0" bIns="0" rtlCol="0">
              <a:spAutoFit/>
            </a:bodyPr>
            <a:lstStyle/>
            <a:p>
              <a:pPr algn="ctr" defTabSz="914377">
                <a:lnSpc>
                  <a:spcPct val="120000"/>
                </a:lnSpc>
                <a:defRPr/>
              </a:pPr>
              <a:r>
                <a:rPr lang="zh-CN" altLang="en-US" sz="1333"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white"/>
                </a:solidFill>
                <a:latin typeface="微软雅黑" pitchFamily="34" charset="-122"/>
                <a:ea typeface="微软雅黑" pitchFamily="34" charset="-122"/>
              </a:endParaRPr>
            </a:p>
          </p:txBody>
        </p:sp>
        <p:sp>
          <p:nvSpPr>
            <p:cNvPr id="89" name="TextBox 88"/>
            <p:cNvSpPr txBox="1"/>
            <p:nvPr/>
          </p:nvSpPr>
          <p:spPr>
            <a:xfrm>
              <a:off x="5991956" y="1822648"/>
              <a:ext cx="1455304" cy="846783"/>
            </a:xfrm>
            <a:prstGeom prst="rect">
              <a:avLst/>
            </a:prstGeom>
            <a:noFill/>
          </p:spPr>
          <p:txBody>
            <a:bodyPr wrap="none" lIns="0" tIns="0" rIns="0" bIns="0" rtlCol="0">
              <a:spAutoFit/>
            </a:bodyPr>
            <a:lstStyle/>
            <a:p>
              <a:pPr algn="ctr" defTabSz="914377">
                <a:defRPr/>
              </a:pPr>
              <a:r>
                <a:rPr lang="en-US" sz="5867" dirty="0">
                  <a:solidFill>
                    <a:prstClr val="white"/>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8429" y="2707136"/>
              <a:ext cx="1542502" cy="307839"/>
            </a:xfrm>
            <a:prstGeom prst="rect">
              <a:avLst/>
            </a:prstGeom>
            <a:noFill/>
          </p:spPr>
          <p:txBody>
            <a:bodyPr wrap="none" lIns="0" tIns="0" rIns="0" bIns="0" rtlCol="0">
              <a:spAutoFit/>
            </a:bodyPr>
            <a:lstStyle/>
            <a:p>
              <a:pPr algn="ctr" defTabSz="914377">
                <a:defRPr/>
              </a:pPr>
              <a:r>
                <a:rPr lang="zh-CN" altLang="en-US" sz="2133"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1" name="组合 90"/>
          <p:cNvGrpSpPr/>
          <p:nvPr/>
        </p:nvGrpSpPr>
        <p:grpSpPr>
          <a:xfrm>
            <a:off x="1487489" y="1628417"/>
            <a:ext cx="3163519" cy="316351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914377">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3" cy="585214"/>
            </a:xfrm>
            <a:prstGeom prst="rect">
              <a:avLst/>
            </a:prstGeom>
            <a:noFill/>
          </p:spPr>
          <p:txBody>
            <a:bodyPr wrap="square" lIns="0" tIns="0" rIns="0" bIns="0" rtlCol="0">
              <a:spAutoFit/>
            </a:bodyPr>
            <a:lstStyle/>
            <a:p>
              <a:pPr algn="ctr" defTabSz="914377">
                <a:lnSpc>
                  <a:spcPct val="120000"/>
                </a:lnSpc>
                <a:defRPr/>
              </a:pPr>
              <a:r>
                <a:rPr lang="zh-CN" altLang="en-US" sz="1333"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white"/>
                </a:solidFill>
                <a:latin typeface="微软雅黑" pitchFamily="34" charset="-122"/>
                <a:ea typeface="微软雅黑" pitchFamily="34" charset="-122"/>
              </a:endParaRPr>
            </a:p>
          </p:txBody>
        </p:sp>
        <p:sp>
          <p:nvSpPr>
            <p:cNvPr id="94" name="TextBox 93"/>
            <p:cNvSpPr txBox="1"/>
            <p:nvPr/>
          </p:nvSpPr>
          <p:spPr>
            <a:xfrm>
              <a:off x="1615058" y="1637353"/>
              <a:ext cx="1117886" cy="650356"/>
            </a:xfrm>
            <a:prstGeom prst="rect">
              <a:avLst/>
            </a:prstGeom>
            <a:noFill/>
          </p:spPr>
          <p:txBody>
            <a:bodyPr wrap="none" lIns="0" tIns="0" rIns="0" bIns="0" rtlCol="0">
              <a:spAutoFit/>
            </a:bodyPr>
            <a:lstStyle/>
            <a:p>
              <a:pPr algn="ctr" defTabSz="914377">
                <a:defRPr/>
              </a:pPr>
              <a:r>
                <a:rPr lang="en-US" sz="5333" dirty="0">
                  <a:solidFill>
                    <a:prstClr val="white"/>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619373" y="2306574"/>
              <a:ext cx="1097561" cy="219512"/>
            </a:xfrm>
            <a:prstGeom prst="rect">
              <a:avLst/>
            </a:prstGeom>
            <a:noFill/>
          </p:spPr>
          <p:txBody>
            <a:bodyPr wrap="none" lIns="0" tIns="0" rIns="0" bIns="0" rtlCol="0">
              <a:spAutoFit/>
            </a:bodyPr>
            <a:lstStyle/>
            <a:p>
              <a:pPr algn="ctr" defTabSz="914377">
                <a:defRPr/>
              </a:pPr>
              <a:r>
                <a:rPr lang="zh-CN" altLang="en-US"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6" name="组合 95"/>
          <p:cNvGrpSpPr/>
          <p:nvPr/>
        </p:nvGrpSpPr>
        <p:grpSpPr>
          <a:xfrm>
            <a:off x="3994596" y="3473960"/>
            <a:ext cx="2712720" cy="271272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914377">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343"/>
            </a:xfrm>
            <a:prstGeom prst="rect">
              <a:avLst/>
            </a:prstGeom>
            <a:noFill/>
          </p:spPr>
          <p:txBody>
            <a:bodyPr wrap="square" lIns="0" tIns="0" rIns="0" bIns="0" rtlCol="0">
              <a:spAutoFit/>
            </a:bodyPr>
            <a:lstStyle/>
            <a:p>
              <a:pPr algn="ctr" defTabSz="914377">
                <a:lnSpc>
                  <a:spcPct val="120000"/>
                </a:lnSpc>
                <a:defRPr/>
              </a:pPr>
              <a:r>
                <a:rPr lang="zh-CN" altLang="en-US" sz="1067"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67" dirty="0">
                <a:solidFill>
                  <a:prstClr val="white"/>
                </a:solidFill>
                <a:latin typeface="微软雅黑" pitchFamily="34" charset="-122"/>
                <a:ea typeface="微软雅黑" pitchFamily="34" charset="-122"/>
              </a:endParaRPr>
            </a:p>
          </p:txBody>
        </p:sp>
        <p:sp>
          <p:nvSpPr>
            <p:cNvPr id="99" name="TextBox 98"/>
            <p:cNvSpPr txBox="1"/>
            <p:nvPr/>
          </p:nvSpPr>
          <p:spPr>
            <a:xfrm>
              <a:off x="3529235" y="2957625"/>
              <a:ext cx="846386" cy="492491"/>
            </a:xfrm>
            <a:prstGeom prst="rect">
              <a:avLst/>
            </a:prstGeom>
            <a:noFill/>
          </p:spPr>
          <p:txBody>
            <a:bodyPr wrap="none" lIns="0" tIns="0" rIns="0" bIns="0" rtlCol="0">
              <a:spAutoFit/>
            </a:bodyPr>
            <a:lstStyle/>
            <a:p>
              <a:pPr algn="ctr" defTabSz="914377">
                <a:defRPr/>
              </a:pPr>
              <a:r>
                <a:rPr lang="en-US" sz="4267" dirty="0">
                  <a:solidFill>
                    <a:prstClr val="white"/>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2685" y="3499899"/>
              <a:ext cx="771846" cy="153841"/>
            </a:xfrm>
            <a:prstGeom prst="rect">
              <a:avLst/>
            </a:prstGeom>
            <a:noFill/>
          </p:spPr>
          <p:txBody>
            <a:bodyPr wrap="none" lIns="0" tIns="0" rIns="0" bIns="0" rtlCol="0">
              <a:spAutoFit/>
            </a:bodyPr>
            <a:lstStyle/>
            <a:p>
              <a:pPr algn="ctr" defTabSz="914377">
                <a:defRPr/>
              </a:pPr>
              <a:r>
                <a:rPr lang="zh-CN" altLang="en-US" sz="1333"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101" name="组合 100"/>
          <p:cNvGrpSpPr/>
          <p:nvPr/>
        </p:nvGrpSpPr>
        <p:grpSpPr>
          <a:xfrm>
            <a:off x="5086778" y="1508787"/>
            <a:ext cx="2218109" cy="2218109"/>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914377">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343"/>
            </a:xfrm>
            <a:prstGeom prst="rect">
              <a:avLst/>
            </a:prstGeom>
            <a:noFill/>
          </p:spPr>
          <p:txBody>
            <a:bodyPr wrap="square" lIns="0" tIns="0" rIns="0" bIns="0" rtlCol="0">
              <a:spAutoFit/>
            </a:bodyPr>
            <a:lstStyle/>
            <a:p>
              <a:pPr algn="ctr" defTabSz="914377">
                <a:lnSpc>
                  <a:spcPct val="120000"/>
                </a:lnSpc>
                <a:defRPr/>
              </a:pPr>
              <a:r>
                <a:rPr lang="zh-CN" altLang="en-US" sz="1067"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67" dirty="0">
                <a:solidFill>
                  <a:prstClr val="white"/>
                </a:solidFill>
                <a:latin typeface="微软雅黑" pitchFamily="34" charset="-122"/>
                <a:ea typeface="微软雅黑" pitchFamily="34" charset="-122"/>
              </a:endParaRPr>
            </a:p>
          </p:txBody>
        </p:sp>
        <p:sp>
          <p:nvSpPr>
            <p:cNvPr id="104" name="TextBox 103"/>
            <p:cNvSpPr txBox="1"/>
            <p:nvPr/>
          </p:nvSpPr>
          <p:spPr>
            <a:xfrm>
              <a:off x="4162542" y="1314546"/>
              <a:ext cx="846386" cy="492491"/>
            </a:xfrm>
            <a:prstGeom prst="rect">
              <a:avLst/>
            </a:prstGeom>
            <a:noFill/>
          </p:spPr>
          <p:txBody>
            <a:bodyPr wrap="none" lIns="0" tIns="0" rIns="0" bIns="0" rtlCol="0">
              <a:spAutoFit/>
            </a:bodyPr>
            <a:lstStyle/>
            <a:p>
              <a:pPr algn="ctr" defTabSz="914377">
                <a:defRPr/>
              </a:pPr>
              <a:r>
                <a:rPr lang="en-US" sz="4267" dirty="0">
                  <a:solidFill>
                    <a:prstClr val="white"/>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2153" y="1802519"/>
              <a:ext cx="771846" cy="153841"/>
            </a:xfrm>
            <a:prstGeom prst="rect">
              <a:avLst/>
            </a:prstGeom>
            <a:noFill/>
          </p:spPr>
          <p:txBody>
            <a:bodyPr wrap="none" lIns="0" tIns="0" rIns="0" bIns="0" rtlCol="0">
              <a:spAutoFit/>
            </a:bodyPr>
            <a:lstStyle/>
            <a:p>
              <a:pPr algn="ctr" defTabSz="914377">
                <a:defRPr/>
              </a:pPr>
              <a:r>
                <a:rPr lang="zh-CN" altLang="en-US" sz="1333" b="1" dirty="0">
                  <a:solidFill>
                    <a:prstClr val="white"/>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175043729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76036" y="1935451"/>
            <a:ext cx="2557424" cy="907751"/>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89299"/>
              <a:ext cx="2230360" cy="638148"/>
            </a:xfrm>
            <a:prstGeom prst="rect">
              <a:avLst/>
            </a:prstGeom>
            <a:noFill/>
            <a:ln w="50800">
              <a:noFill/>
            </a:ln>
          </p:spPr>
          <p:txBody>
            <a:bodyPr wrap="square" rtlCol="0" anchor="ctr">
              <a:spAutoFit/>
            </a:bodyPr>
            <a:lstStyle/>
            <a:p>
              <a:pPr algn="ctr" defTabSz="1219170">
                <a:defRPr/>
              </a:pPr>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第二季度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393781" y="1935451"/>
            <a:ext cx="2557424" cy="907751"/>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210"/>
              <a:ext cx="2293960" cy="736324"/>
            </a:xfrm>
            <a:prstGeom prst="rect">
              <a:avLst/>
            </a:prstGeom>
            <a:noFill/>
            <a:ln w="50800">
              <a:noFill/>
            </a:ln>
          </p:spPr>
          <p:txBody>
            <a:bodyPr wrap="square" rtlCol="0" anchor="ctr">
              <a:spAutoFit/>
            </a:bodyPr>
            <a:lstStyle/>
            <a:p>
              <a:pPr algn="ctr" defTabSz="1219170">
                <a:lnSpc>
                  <a:spcPct val="120000"/>
                </a:lnSpc>
                <a:defRPr/>
              </a:pPr>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第一季度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8627141" y="1935451"/>
            <a:ext cx="2557424" cy="907751"/>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210"/>
              <a:ext cx="2230360" cy="736324"/>
            </a:xfrm>
            <a:prstGeom prst="rect">
              <a:avLst/>
            </a:prstGeom>
            <a:noFill/>
            <a:ln w="50800">
              <a:noFill/>
            </a:ln>
          </p:spPr>
          <p:txBody>
            <a:bodyPr wrap="square" rtlCol="0" anchor="ctr">
              <a:spAutoFit/>
            </a:bodyPr>
            <a:lstStyle/>
            <a:p>
              <a:pPr algn="ctr" defTabSz="1219170">
                <a:lnSpc>
                  <a:spcPct val="120000"/>
                </a:lnSpc>
                <a:defRPr/>
              </a:pPr>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第四季度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6201588" y="1935451"/>
            <a:ext cx="2557424" cy="907751"/>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215"/>
              <a:ext cx="2205655" cy="736324"/>
            </a:xfrm>
            <a:prstGeom prst="rect">
              <a:avLst/>
            </a:prstGeom>
            <a:noFill/>
            <a:ln w="50800">
              <a:noFill/>
            </a:ln>
          </p:spPr>
          <p:txBody>
            <a:bodyPr wrap="square" rtlCol="0" anchor="ctr">
              <a:spAutoFit/>
            </a:bodyPr>
            <a:lstStyle/>
            <a:p>
              <a:pPr algn="ctr" defTabSz="1219170">
                <a:lnSpc>
                  <a:spcPct val="120000"/>
                </a:lnSpc>
                <a:defRPr/>
              </a:pPr>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第三季度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415072" y="5337775"/>
            <a:ext cx="9385451" cy="5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2018614" y="3275058"/>
            <a:ext cx="1415754" cy="338546"/>
          </a:xfrm>
          <a:prstGeom prst="rect">
            <a:avLst/>
          </a:prstGeom>
        </p:spPr>
        <p:txBody>
          <a:bodyPr wrap="none" lIns="91431" tIns="45716" rIns="91431" bIns="45716">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18" name="矩形 47"/>
          <p:cNvSpPr>
            <a:spLocks noChangeArrowheads="1"/>
          </p:cNvSpPr>
          <p:nvPr/>
        </p:nvSpPr>
        <p:spPr bwMode="auto">
          <a:xfrm>
            <a:off x="1583499" y="3754178"/>
            <a:ext cx="2246983"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4351102" y="3275058"/>
            <a:ext cx="1415754" cy="338546"/>
          </a:xfrm>
          <a:prstGeom prst="rect">
            <a:avLst/>
          </a:prstGeom>
        </p:spPr>
        <p:txBody>
          <a:bodyPr wrap="none" lIns="91431" tIns="45716" rIns="91431" bIns="45716">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20" name="矩形 47"/>
          <p:cNvSpPr>
            <a:spLocks noChangeArrowheads="1"/>
          </p:cNvSpPr>
          <p:nvPr/>
        </p:nvSpPr>
        <p:spPr bwMode="auto">
          <a:xfrm>
            <a:off x="3958659" y="3754178"/>
            <a:ext cx="2208679"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6766328" y="3275058"/>
            <a:ext cx="1415754" cy="338546"/>
          </a:xfrm>
          <a:prstGeom prst="rect">
            <a:avLst/>
          </a:prstGeom>
        </p:spPr>
        <p:txBody>
          <a:bodyPr wrap="none" lIns="91431" tIns="45716" rIns="91431" bIns="45716">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22" name="矩形 47"/>
          <p:cNvSpPr>
            <a:spLocks noChangeArrowheads="1"/>
          </p:cNvSpPr>
          <p:nvPr/>
        </p:nvSpPr>
        <p:spPr bwMode="auto">
          <a:xfrm>
            <a:off x="6384034" y="3754178"/>
            <a:ext cx="2228989"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9139202" y="3275058"/>
            <a:ext cx="1415754" cy="338546"/>
          </a:xfrm>
          <a:prstGeom prst="rect">
            <a:avLst/>
          </a:prstGeom>
        </p:spPr>
        <p:txBody>
          <a:bodyPr wrap="none" lIns="91431" tIns="45716" rIns="91431" bIns="45716">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24" name="矩形 47"/>
          <p:cNvSpPr>
            <a:spLocks noChangeArrowheads="1"/>
          </p:cNvSpPr>
          <p:nvPr/>
        </p:nvSpPr>
        <p:spPr bwMode="auto">
          <a:xfrm>
            <a:off x="8784300" y="3754178"/>
            <a:ext cx="2208245"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427847" y="5215429"/>
            <a:ext cx="93599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93352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空心弧 30"/>
          <p:cNvSpPr>
            <a:spLocks noChangeAspect="1"/>
          </p:cNvSpPr>
          <p:nvPr/>
        </p:nvSpPr>
        <p:spPr>
          <a:xfrm rot="5400000">
            <a:off x="6525002" y="1904250"/>
            <a:ext cx="3821349" cy="3821351"/>
          </a:xfrm>
          <a:prstGeom prst="blockArc">
            <a:avLst>
              <a:gd name="adj1" fmla="val 10800000"/>
              <a:gd name="adj2" fmla="val 21552897"/>
              <a:gd name="adj3" fmla="val 18390"/>
            </a:avLst>
          </a:prstGeom>
          <a:gradFill>
            <a:gsLst>
              <a:gs pos="0">
                <a:srgbClr val="00B0F0"/>
              </a:gs>
              <a:gs pos="100000">
                <a:srgbClr val="0070C0"/>
              </a:gs>
            </a:gsLst>
            <a:lin ang="5400000" scaled="0"/>
          </a:gradFill>
          <a:ln>
            <a:noFill/>
          </a:ln>
          <a:effectLst>
            <a:outerShdw blurRad="2159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2" name="空心弧 31"/>
          <p:cNvSpPr>
            <a:spLocks noChangeAspect="1"/>
          </p:cNvSpPr>
          <p:nvPr/>
        </p:nvSpPr>
        <p:spPr>
          <a:xfrm rot="5400000">
            <a:off x="6889588" y="2213508"/>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3" name="空心弧 32"/>
          <p:cNvSpPr>
            <a:spLocks noChangeAspect="1"/>
          </p:cNvSpPr>
          <p:nvPr/>
        </p:nvSpPr>
        <p:spPr>
          <a:xfrm rot="5400000">
            <a:off x="6525002" y="1904250"/>
            <a:ext cx="3821349" cy="3821351"/>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4" name="空心弧 33"/>
          <p:cNvSpPr>
            <a:spLocks noChangeAspect="1"/>
          </p:cNvSpPr>
          <p:nvPr/>
        </p:nvSpPr>
        <p:spPr>
          <a:xfrm rot="5400000">
            <a:off x="3499740" y="1864601"/>
            <a:ext cx="3821349" cy="3821351"/>
          </a:xfrm>
          <a:prstGeom prst="blockArc">
            <a:avLst>
              <a:gd name="adj1" fmla="val 10800000"/>
              <a:gd name="adj2" fmla="val 21552897"/>
              <a:gd name="adj3" fmla="val 18390"/>
            </a:avLst>
          </a:prstGeom>
          <a:gradFill flip="none" rotWithShape="1">
            <a:gsLst>
              <a:gs pos="0">
                <a:srgbClr val="00B0F0"/>
              </a:gs>
              <a:gs pos="100000">
                <a:srgbClr val="0070C0"/>
              </a:gs>
            </a:gsLst>
            <a:lin ang="5400000" scaled="0"/>
            <a:tileRect/>
          </a:gra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5" name="空心弧 34"/>
          <p:cNvSpPr>
            <a:spLocks noChangeAspect="1"/>
          </p:cNvSpPr>
          <p:nvPr/>
        </p:nvSpPr>
        <p:spPr>
          <a:xfrm rot="5400000">
            <a:off x="3848648" y="2213508"/>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6" name="空心弧 35"/>
          <p:cNvSpPr>
            <a:spLocks noChangeAspect="1"/>
          </p:cNvSpPr>
          <p:nvPr/>
        </p:nvSpPr>
        <p:spPr>
          <a:xfrm rot="5400000">
            <a:off x="3485028" y="1904250"/>
            <a:ext cx="3821349" cy="3821351"/>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06699" y="4366574"/>
            <a:ext cx="1903899" cy="1894061"/>
          </a:xfrm>
          <a:prstGeom prst="rect">
            <a:avLst/>
          </a:prstGeom>
        </p:spPr>
      </p:pic>
      <p:grpSp>
        <p:nvGrpSpPr>
          <p:cNvPr id="38" name="组合 37"/>
          <p:cNvGrpSpPr/>
          <p:nvPr/>
        </p:nvGrpSpPr>
        <p:grpSpPr>
          <a:xfrm>
            <a:off x="417738" y="1864600"/>
            <a:ext cx="3821351" cy="3821349"/>
            <a:chOff x="620934" y="1850086"/>
            <a:chExt cx="3821350" cy="3821349"/>
          </a:xfrm>
        </p:grpSpPr>
        <p:sp>
          <p:nvSpPr>
            <p:cNvPr id="68" name="空心弧 67"/>
            <p:cNvSpPr>
              <a:spLocks noChangeAspect="1"/>
            </p:cNvSpPr>
            <p:nvPr/>
          </p:nvSpPr>
          <p:spPr>
            <a:xfrm rot="5400000">
              <a:off x="620934" y="1850086"/>
              <a:ext cx="3821349" cy="3821350"/>
            </a:xfrm>
            <a:prstGeom prst="blockArc">
              <a:avLst>
                <a:gd name="adj1" fmla="val 10800000"/>
                <a:gd name="adj2" fmla="val 21552897"/>
                <a:gd name="adj3" fmla="val 18390"/>
              </a:avLst>
            </a:prstGeom>
            <a:gradFill flip="none" rotWithShape="1">
              <a:gsLst>
                <a:gs pos="0">
                  <a:srgbClr val="00B0F0"/>
                </a:gs>
                <a:gs pos="100000">
                  <a:srgbClr val="0070C0"/>
                </a:gs>
              </a:gsLst>
              <a:lin ang="5400000" scaled="0"/>
              <a:tileRect/>
            </a:gra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69" name="空心弧 68"/>
            <p:cNvSpPr>
              <a:spLocks noChangeAspect="1"/>
            </p:cNvSpPr>
            <p:nvPr/>
          </p:nvSpPr>
          <p:spPr>
            <a:xfrm rot="5400000">
              <a:off x="969840" y="2198993"/>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70" name="文本框 15"/>
          <p:cNvSpPr txBox="1"/>
          <p:nvPr/>
        </p:nvSpPr>
        <p:spPr>
          <a:xfrm>
            <a:off x="6597073" y="3443530"/>
            <a:ext cx="755335" cy="646331"/>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defTabSz="914377">
              <a:defRPr/>
            </a:pPr>
            <a:r>
              <a:rPr lang="en-US" altLang="zh-CN" b="1" dirty="0">
                <a:solidFill>
                  <a:prstClr val="white"/>
                </a:solidFill>
                <a:latin typeface="微软雅黑" panose="020B0503020204020204" pitchFamily="34" charset="-122"/>
                <a:ea typeface="微软雅黑" panose="020B0503020204020204" pitchFamily="34" charset="-122"/>
              </a:rPr>
              <a:t>02</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71" name="文本框 21"/>
          <p:cNvSpPr txBox="1"/>
          <p:nvPr/>
        </p:nvSpPr>
        <p:spPr>
          <a:xfrm>
            <a:off x="9628313" y="3443530"/>
            <a:ext cx="755335" cy="646331"/>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defTabSz="914377">
              <a:defRPr/>
            </a:pPr>
            <a:r>
              <a:rPr lang="en-US" altLang="zh-CN" b="1" dirty="0">
                <a:solidFill>
                  <a:prstClr val="white"/>
                </a:solidFill>
                <a:latin typeface="微软雅黑" panose="020B0503020204020204" pitchFamily="34" charset="-122"/>
                <a:ea typeface="微软雅黑" panose="020B0503020204020204" pitchFamily="34" charset="-122"/>
              </a:rPr>
              <a:t>03</a:t>
            </a:r>
            <a:endParaRPr lang="zh-CN" altLang="en-US" b="1" dirty="0">
              <a:solidFill>
                <a:prstClr val="white"/>
              </a:solidFill>
              <a:latin typeface="微软雅黑" panose="020B0503020204020204" pitchFamily="34" charset="-122"/>
              <a:ea typeface="微软雅黑" panose="020B0503020204020204" pitchFamily="34" charset="-122"/>
            </a:endParaRPr>
          </a:p>
        </p:txBody>
      </p:sp>
      <p:pic>
        <p:nvPicPr>
          <p:cNvPr id="72" name="图片 7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877416" y="1289916"/>
            <a:ext cx="1903899" cy="1894061"/>
          </a:xfrm>
          <a:prstGeom prst="rect">
            <a:avLst/>
          </a:prstGeom>
        </p:spPr>
      </p:pic>
      <p:pic>
        <p:nvPicPr>
          <p:cNvPr id="73" name="图片 7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005868" y="1266472"/>
            <a:ext cx="1903899" cy="1894061"/>
          </a:xfrm>
          <a:prstGeom prst="rect">
            <a:avLst/>
          </a:prstGeom>
        </p:spPr>
      </p:pic>
      <p:pic>
        <p:nvPicPr>
          <p:cNvPr id="74" name="图片 7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3959892" y="1283698"/>
            <a:ext cx="1903899" cy="1894061"/>
          </a:xfrm>
          <a:prstGeom prst="rect">
            <a:avLst/>
          </a:prstGeom>
        </p:spPr>
      </p:pic>
      <p:pic>
        <p:nvPicPr>
          <p:cNvPr id="75" name="图片 7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3993259" y="4366575"/>
            <a:ext cx="1903899" cy="1894061"/>
          </a:xfrm>
          <a:prstGeom prst="rect">
            <a:avLst/>
          </a:prstGeom>
        </p:spPr>
      </p:pic>
      <p:grpSp>
        <p:nvGrpSpPr>
          <p:cNvPr id="76" name="组合 75"/>
          <p:cNvGrpSpPr/>
          <p:nvPr/>
        </p:nvGrpSpPr>
        <p:grpSpPr>
          <a:xfrm>
            <a:off x="4455078" y="2778401"/>
            <a:ext cx="1993748" cy="1993747"/>
            <a:chOff x="4658273" y="2763887"/>
            <a:chExt cx="1993748" cy="1993747"/>
          </a:xfrm>
        </p:grpSpPr>
        <p:sp>
          <p:nvSpPr>
            <p:cNvPr id="77" name="椭圆 76"/>
            <p:cNvSpPr>
              <a:spLocks noChangeAspect="1"/>
            </p:cNvSpPr>
            <p:nvPr/>
          </p:nvSpPr>
          <p:spPr>
            <a:xfrm>
              <a:off x="465827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78" name="椭圆 77"/>
            <p:cNvSpPr>
              <a:spLocks noChangeAspect="1"/>
            </p:cNvSpPr>
            <p:nvPr/>
          </p:nvSpPr>
          <p:spPr>
            <a:xfrm>
              <a:off x="479118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79" name="矩形 78"/>
          <p:cNvSpPr/>
          <p:nvPr/>
        </p:nvSpPr>
        <p:spPr>
          <a:xfrm>
            <a:off x="4549393" y="3363349"/>
            <a:ext cx="1805119" cy="731098"/>
          </a:xfrm>
          <a:prstGeom prst="rect">
            <a:avLst/>
          </a:prstGeom>
        </p:spPr>
        <p:txBody>
          <a:bodyPr wrap="square">
            <a:spAutoFit/>
          </a:bodyPr>
          <a:lstStyle/>
          <a:p>
            <a:pPr algn="ctr" defTabSz="914377">
              <a:defRPr/>
            </a:pPr>
            <a:r>
              <a:rPr lang="zh-CN" altLang="en-US"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grpSp>
        <p:nvGrpSpPr>
          <p:cNvPr id="80" name="组合 79"/>
          <p:cNvGrpSpPr/>
          <p:nvPr/>
        </p:nvGrpSpPr>
        <p:grpSpPr>
          <a:xfrm>
            <a:off x="1373075" y="2778401"/>
            <a:ext cx="1993748" cy="1993747"/>
            <a:chOff x="1576271" y="2763887"/>
            <a:chExt cx="1993748" cy="1993747"/>
          </a:xfrm>
        </p:grpSpPr>
        <p:sp>
          <p:nvSpPr>
            <p:cNvPr id="81" name="椭圆 80"/>
            <p:cNvSpPr>
              <a:spLocks noChangeAspect="1"/>
            </p:cNvSpPr>
            <p:nvPr/>
          </p:nvSpPr>
          <p:spPr>
            <a:xfrm>
              <a:off x="1576271"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82" name="椭圆 81"/>
            <p:cNvSpPr>
              <a:spLocks noChangeAspect="1"/>
            </p:cNvSpPr>
            <p:nvPr/>
          </p:nvSpPr>
          <p:spPr>
            <a:xfrm>
              <a:off x="1709187"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83" name="矩形 82"/>
          <p:cNvSpPr/>
          <p:nvPr/>
        </p:nvSpPr>
        <p:spPr>
          <a:xfrm>
            <a:off x="1467390" y="3363349"/>
            <a:ext cx="1805119" cy="731098"/>
          </a:xfrm>
          <a:prstGeom prst="rect">
            <a:avLst/>
          </a:prstGeom>
        </p:spPr>
        <p:txBody>
          <a:bodyPr wrap="square">
            <a:spAutoFit/>
          </a:bodyPr>
          <a:lstStyle/>
          <a:p>
            <a:pPr algn="ctr" defTabSz="914377">
              <a:defRPr/>
            </a:pPr>
            <a:r>
              <a:rPr lang="zh-CN" altLang="en-US"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pic>
        <p:nvPicPr>
          <p:cNvPr id="84" name="图片 8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017925" y="4366575"/>
            <a:ext cx="1903899" cy="1894061"/>
          </a:xfrm>
          <a:prstGeom prst="rect">
            <a:avLst/>
          </a:prstGeom>
        </p:spPr>
      </p:pic>
      <p:grpSp>
        <p:nvGrpSpPr>
          <p:cNvPr id="85" name="组合 84"/>
          <p:cNvGrpSpPr/>
          <p:nvPr/>
        </p:nvGrpSpPr>
        <p:grpSpPr>
          <a:xfrm>
            <a:off x="7496018" y="2778401"/>
            <a:ext cx="1993748" cy="1993747"/>
            <a:chOff x="7699213" y="2763887"/>
            <a:chExt cx="1993748" cy="1993747"/>
          </a:xfrm>
        </p:grpSpPr>
        <p:sp>
          <p:nvSpPr>
            <p:cNvPr id="86" name="椭圆 85"/>
            <p:cNvSpPr>
              <a:spLocks noChangeAspect="1"/>
            </p:cNvSpPr>
            <p:nvPr/>
          </p:nvSpPr>
          <p:spPr>
            <a:xfrm>
              <a:off x="769921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87" name="椭圆 86"/>
            <p:cNvSpPr>
              <a:spLocks noChangeAspect="1"/>
            </p:cNvSpPr>
            <p:nvPr/>
          </p:nvSpPr>
          <p:spPr>
            <a:xfrm>
              <a:off x="783212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88" name="矩形 87"/>
          <p:cNvSpPr/>
          <p:nvPr/>
        </p:nvSpPr>
        <p:spPr>
          <a:xfrm>
            <a:off x="7590333" y="3363349"/>
            <a:ext cx="1805119" cy="731098"/>
          </a:xfrm>
          <a:prstGeom prst="rect">
            <a:avLst/>
          </a:prstGeom>
        </p:spPr>
        <p:txBody>
          <a:bodyPr wrap="square">
            <a:spAutoFit/>
          </a:bodyPr>
          <a:lstStyle/>
          <a:p>
            <a:pPr algn="ctr" defTabSz="914377">
              <a:defRPr/>
            </a:pPr>
            <a:r>
              <a:rPr lang="zh-CN" altLang="en-US"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sp>
        <p:nvSpPr>
          <p:cNvPr id="89" name="空心弧 88"/>
          <p:cNvSpPr>
            <a:spLocks noChangeAspect="1"/>
          </p:cNvSpPr>
          <p:nvPr/>
        </p:nvSpPr>
        <p:spPr>
          <a:xfrm rot="5400000">
            <a:off x="406560" y="1875050"/>
            <a:ext cx="3821349" cy="3821351"/>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srgbClr val="0070C0"/>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90" name="文本框 9"/>
          <p:cNvSpPr txBox="1"/>
          <p:nvPr/>
        </p:nvSpPr>
        <p:spPr>
          <a:xfrm>
            <a:off x="3484729" y="3443530"/>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914377">
              <a:defRPr/>
            </a:pPr>
            <a:r>
              <a:rPr lang="en-US" altLang="zh-CN" sz="3600" b="1" dirty="0">
                <a:solidFill>
                  <a:prstClr val="white"/>
                </a:solidFill>
                <a:latin typeface="微软雅黑" panose="020B0503020204020204" pitchFamily="34" charset="-122"/>
                <a:ea typeface="微软雅黑" panose="020B0503020204020204" pitchFamily="34" charset="-122"/>
              </a:rPr>
              <a:t>01</a:t>
            </a:r>
            <a:endParaRPr lang="zh-CN" altLang="en-US" sz="3600"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5540117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heel(1)">
                                      <p:cBhvr>
                                        <p:cTn id="7" dur="2000"/>
                                        <p:tgtEl>
                                          <p:spTgt spid="80"/>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2500"/>
                            </p:stCondLst>
                            <p:childTnLst>
                              <p:par>
                                <p:cTn id="13" presetID="22"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up)">
                                      <p:cBhvr>
                                        <p:cTn id="15" dur="500"/>
                                        <p:tgtEl>
                                          <p:spTgt spid="38"/>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3500"/>
                            </p:stCondLst>
                            <p:childTnLst>
                              <p:par>
                                <p:cTn id="21" presetID="12" presetClass="entr" presetSubtype="1"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additive="base">
                                        <p:cTn id="23" dur="500"/>
                                        <p:tgtEl>
                                          <p:spTgt spid="83"/>
                                        </p:tgtEl>
                                        <p:attrNameLst>
                                          <p:attrName>ppt_y</p:attrName>
                                        </p:attrNameLst>
                                      </p:cBhvr>
                                      <p:tavLst>
                                        <p:tav tm="0">
                                          <p:val>
                                            <p:strVal val="#ppt_y-#ppt_h*1.125000"/>
                                          </p:val>
                                        </p:tav>
                                        <p:tav tm="100000">
                                          <p:val>
                                            <p:strVal val="#ppt_y"/>
                                          </p:val>
                                        </p:tav>
                                      </p:tavLst>
                                    </p:anim>
                                    <p:animEffect transition="in" filter="wipe(down)">
                                      <p:cBhvr>
                                        <p:cTn id="24" dur="500"/>
                                        <p:tgtEl>
                                          <p:spTgt spid="83"/>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p:cTn id="27" dur="500" fill="hold"/>
                                        <p:tgtEl>
                                          <p:spTgt spid="90"/>
                                        </p:tgtEl>
                                        <p:attrNameLst>
                                          <p:attrName>ppt_w</p:attrName>
                                        </p:attrNameLst>
                                      </p:cBhvr>
                                      <p:tavLst>
                                        <p:tav tm="0">
                                          <p:val>
                                            <p:strVal val="4*#ppt_w"/>
                                          </p:val>
                                        </p:tav>
                                        <p:tav tm="100000">
                                          <p:val>
                                            <p:strVal val="#ppt_w"/>
                                          </p:val>
                                        </p:tav>
                                      </p:tavLst>
                                    </p:anim>
                                    <p:anim calcmode="lin" valueType="num">
                                      <p:cBhvr>
                                        <p:cTn id="28" dur="500" fill="hold"/>
                                        <p:tgtEl>
                                          <p:spTgt spid="90"/>
                                        </p:tgtEl>
                                        <p:attrNameLst>
                                          <p:attrName>ppt_h</p:attrName>
                                        </p:attrNameLst>
                                      </p:cBhvr>
                                      <p:tavLst>
                                        <p:tav tm="0">
                                          <p:val>
                                            <p:strVal val="4*#ppt_h"/>
                                          </p:val>
                                        </p:tav>
                                        <p:tav tm="100000">
                                          <p:val>
                                            <p:strVal val="#ppt_h"/>
                                          </p:val>
                                        </p:tav>
                                      </p:tavLst>
                                    </p:anim>
                                  </p:childTnLst>
                                </p:cTn>
                              </p:par>
                              <p:par>
                                <p:cTn id="29" presetID="10" presetClass="entr" presetSubtype="0" fill="hold" grpId="0" nodeType="with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500"/>
                                        <p:tgtEl>
                                          <p:spTgt spid="89"/>
                                        </p:tgtEl>
                                      </p:cBhvr>
                                    </p:animEffect>
                                  </p:childTnLst>
                                </p:cTn>
                              </p:par>
                            </p:childTnLst>
                          </p:cTn>
                        </p:par>
                        <p:par>
                          <p:cTn id="32" fill="hold">
                            <p:stCondLst>
                              <p:cond delay="4000"/>
                            </p:stCondLst>
                            <p:childTnLst>
                              <p:par>
                                <p:cTn id="33" presetID="21" presetClass="entr" presetSubtype="1"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heel(1)">
                                      <p:cBhvr>
                                        <p:cTn id="35" dur="2000"/>
                                        <p:tgtEl>
                                          <p:spTgt spid="76"/>
                                        </p:tgtEl>
                                      </p:cBhvr>
                                    </p:animEffect>
                                  </p:childTnLst>
                                </p:cTn>
                              </p:par>
                            </p:childTnLst>
                          </p:cTn>
                        </p:par>
                        <p:par>
                          <p:cTn id="36" fill="hold">
                            <p:stCondLst>
                              <p:cond delay="6000"/>
                            </p:stCondLst>
                            <p:childTnLst>
                              <p:par>
                                <p:cTn id="37" presetID="22" presetClass="entr" presetSubtype="8"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6500"/>
                            </p:stCondLst>
                            <p:childTnLst>
                              <p:par>
                                <p:cTn id="41" presetID="22" presetClass="entr" presetSubtype="1"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up)">
                                      <p:cBhvr>
                                        <p:cTn id="43" dur="500"/>
                                        <p:tgtEl>
                                          <p:spTgt spid="3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up)">
                                      <p:cBhvr>
                                        <p:cTn id="46" dur="500"/>
                                        <p:tgtEl>
                                          <p:spTgt spid="35"/>
                                        </p:tgtEl>
                                      </p:cBhvr>
                                    </p:animEffect>
                                  </p:childTnLst>
                                </p:cTn>
                              </p:par>
                            </p:childTnLst>
                          </p:cTn>
                        </p:par>
                        <p:par>
                          <p:cTn id="47" fill="hold">
                            <p:stCondLst>
                              <p:cond delay="7000"/>
                            </p:stCondLst>
                            <p:childTnLst>
                              <p:par>
                                <p:cTn id="48" presetID="22" presetClass="entr" presetSubtype="8" fill="hold" nodeType="afterEffect">
                                  <p:stCondLst>
                                    <p:cond delay="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childTnLst>
                          </p:cTn>
                        </p:par>
                        <p:par>
                          <p:cTn id="51" fill="hold">
                            <p:stCondLst>
                              <p:cond delay="7500"/>
                            </p:stCondLst>
                            <p:childTnLst>
                              <p:par>
                                <p:cTn id="52" presetID="12" presetClass="entr" presetSubtype="1" fill="hold" grpId="0" nodeType="afterEffect">
                                  <p:stCondLst>
                                    <p:cond delay="0"/>
                                  </p:stCondLst>
                                  <p:childTnLst>
                                    <p:set>
                                      <p:cBhvr>
                                        <p:cTn id="53" dur="1" fill="hold">
                                          <p:stCondLst>
                                            <p:cond delay="0"/>
                                          </p:stCondLst>
                                        </p:cTn>
                                        <p:tgtEl>
                                          <p:spTgt spid="79"/>
                                        </p:tgtEl>
                                        <p:attrNameLst>
                                          <p:attrName>style.visibility</p:attrName>
                                        </p:attrNameLst>
                                      </p:cBhvr>
                                      <p:to>
                                        <p:strVal val="visible"/>
                                      </p:to>
                                    </p:set>
                                    <p:anim calcmode="lin" valueType="num">
                                      <p:cBhvr additive="base">
                                        <p:cTn id="54" dur="500"/>
                                        <p:tgtEl>
                                          <p:spTgt spid="79"/>
                                        </p:tgtEl>
                                        <p:attrNameLst>
                                          <p:attrName>ppt_y</p:attrName>
                                        </p:attrNameLst>
                                      </p:cBhvr>
                                      <p:tavLst>
                                        <p:tav tm="0">
                                          <p:val>
                                            <p:strVal val="#ppt_y-#ppt_h*1.125000"/>
                                          </p:val>
                                        </p:tav>
                                        <p:tav tm="100000">
                                          <p:val>
                                            <p:strVal val="#ppt_y"/>
                                          </p:val>
                                        </p:tav>
                                      </p:tavLst>
                                    </p:anim>
                                    <p:animEffect transition="in" filter="wipe(down)">
                                      <p:cBhvr>
                                        <p:cTn id="55" dur="500"/>
                                        <p:tgtEl>
                                          <p:spTgt spid="79"/>
                                        </p:tgtEl>
                                      </p:cBhvr>
                                    </p:animEffect>
                                  </p:childTnLst>
                                </p:cTn>
                              </p:par>
                              <p:par>
                                <p:cTn id="56" presetID="23" presetClass="entr" presetSubtype="32"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strVal val="4*#ppt_w"/>
                                          </p:val>
                                        </p:tav>
                                        <p:tav tm="100000">
                                          <p:val>
                                            <p:strVal val="#ppt_w"/>
                                          </p:val>
                                        </p:tav>
                                      </p:tavLst>
                                    </p:anim>
                                    <p:anim calcmode="lin" valueType="num">
                                      <p:cBhvr>
                                        <p:cTn id="59" dur="500" fill="hold"/>
                                        <p:tgtEl>
                                          <p:spTgt spid="70"/>
                                        </p:tgtEl>
                                        <p:attrNameLst>
                                          <p:attrName>ppt_h</p:attrName>
                                        </p:attrNameLst>
                                      </p:cBhvr>
                                      <p:tavLst>
                                        <p:tav tm="0">
                                          <p:val>
                                            <p:strVal val="4*#ppt_h"/>
                                          </p:val>
                                        </p:tav>
                                        <p:tav tm="100000">
                                          <p:val>
                                            <p:strVal val="#ppt_h"/>
                                          </p:val>
                                        </p:tav>
                                      </p:tavLst>
                                    </p:anim>
                                  </p:childTnLst>
                                </p:cTn>
                              </p:par>
                              <p:par>
                                <p:cTn id="60" presetID="10"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childTnLst>
                          </p:cTn>
                        </p:par>
                        <p:par>
                          <p:cTn id="63" fill="hold">
                            <p:stCondLst>
                              <p:cond delay="8000"/>
                            </p:stCondLst>
                            <p:childTnLst>
                              <p:par>
                                <p:cTn id="64" presetID="21" presetClass="entr" presetSubtype="1" fill="hold"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wheel(1)">
                                      <p:cBhvr>
                                        <p:cTn id="66" dur="2000"/>
                                        <p:tgtEl>
                                          <p:spTgt spid="85"/>
                                        </p:tgtEl>
                                      </p:cBhvr>
                                    </p:animEffect>
                                  </p:childTnLst>
                                </p:cTn>
                              </p:par>
                            </p:childTnLst>
                          </p:cTn>
                        </p:par>
                        <p:par>
                          <p:cTn id="67" fill="hold">
                            <p:stCondLst>
                              <p:cond delay="10000"/>
                            </p:stCondLst>
                            <p:childTnLst>
                              <p:par>
                                <p:cTn id="68" presetID="22" presetClass="entr" presetSubtype="8" fill="hold"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wipe(left)">
                                      <p:cBhvr>
                                        <p:cTn id="70" dur="500"/>
                                        <p:tgtEl>
                                          <p:spTgt spid="73"/>
                                        </p:tgtEl>
                                      </p:cBhvr>
                                    </p:animEffect>
                                  </p:childTnLst>
                                </p:cTn>
                              </p:par>
                            </p:childTnLst>
                          </p:cTn>
                        </p:par>
                        <p:par>
                          <p:cTn id="71" fill="hold">
                            <p:stCondLst>
                              <p:cond delay="10500"/>
                            </p:stCondLst>
                            <p:childTnLst>
                              <p:par>
                                <p:cTn id="72" presetID="22" presetClass="entr" presetSubtype="1"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wipe(up)">
                                      <p:cBhvr>
                                        <p:cTn id="74" dur="500"/>
                                        <p:tgtEl>
                                          <p:spTgt spid="31"/>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up)">
                                      <p:cBhvr>
                                        <p:cTn id="77" dur="500"/>
                                        <p:tgtEl>
                                          <p:spTgt spid="32"/>
                                        </p:tgtEl>
                                      </p:cBhvr>
                                    </p:animEffect>
                                  </p:childTnLst>
                                </p:cTn>
                              </p:par>
                            </p:childTnLst>
                          </p:cTn>
                        </p:par>
                        <p:par>
                          <p:cTn id="78" fill="hold">
                            <p:stCondLst>
                              <p:cond delay="11000"/>
                            </p:stCondLst>
                            <p:childTnLst>
                              <p:par>
                                <p:cTn id="79" presetID="22" presetClass="entr" presetSubtype="8" fill="hold"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left)">
                                      <p:cBhvr>
                                        <p:cTn id="81" dur="500"/>
                                        <p:tgtEl>
                                          <p:spTgt spid="8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23" presetClass="entr" presetSubtype="32" fill="hold" grpId="0" nodeType="with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p:cTn id="87" dur="500" fill="hold"/>
                                        <p:tgtEl>
                                          <p:spTgt spid="71"/>
                                        </p:tgtEl>
                                        <p:attrNameLst>
                                          <p:attrName>ppt_w</p:attrName>
                                        </p:attrNameLst>
                                      </p:cBhvr>
                                      <p:tavLst>
                                        <p:tav tm="0">
                                          <p:val>
                                            <p:strVal val="4*#ppt_w"/>
                                          </p:val>
                                        </p:tav>
                                        <p:tav tm="100000">
                                          <p:val>
                                            <p:strVal val="#ppt_w"/>
                                          </p:val>
                                        </p:tav>
                                      </p:tavLst>
                                    </p:anim>
                                    <p:anim calcmode="lin" valueType="num">
                                      <p:cBhvr>
                                        <p:cTn id="88" dur="500" fill="hold"/>
                                        <p:tgtEl>
                                          <p:spTgt spid="71"/>
                                        </p:tgtEl>
                                        <p:attrNameLst>
                                          <p:attrName>ppt_h</p:attrName>
                                        </p:attrNameLst>
                                      </p:cBhvr>
                                      <p:tavLst>
                                        <p:tav tm="0">
                                          <p:val>
                                            <p:strVal val="4*#ppt_h"/>
                                          </p:val>
                                        </p:tav>
                                        <p:tav tm="100000">
                                          <p:val>
                                            <p:strVal val="#ppt_h"/>
                                          </p:val>
                                        </p:tav>
                                      </p:tavLst>
                                    </p:anim>
                                  </p:childTnLst>
                                </p:cTn>
                              </p:par>
                            </p:childTnLst>
                          </p:cTn>
                        </p:par>
                        <p:par>
                          <p:cTn id="89" fill="hold">
                            <p:stCondLst>
                              <p:cond delay="11500"/>
                            </p:stCondLst>
                            <p:childTnLst>
                              <p:par>
                                <p:cTn id="90" presetID="12" presetClass="entr" presetSubtype="1"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p:tgtEl>
                                          <p:spTgt spid="88"/>
                                        </p:tgtEl>
                                        <p:attrNameLst>
                                          <p:attrName>ppt_y</p:attrName>
                                        </p:attrNameLst>
                                      </p:cBhvr>
                                      <p:tavLst>
                                        <p:tav tm="0">
                                          <p:val>
                                            <p:strVal val="#ppt_y-#ppt_h*1.125000"/>
                                          </p:val>
                                        </p:tav>
                                        <p:tav tm="100000">
                                          <p:val>
                                            <p:strVal val="#ppt_y"/>
                                          </p:val>
                                        </p:tav>
                                      </p:tavLst>
                                    </p:anim>
                                    <p:animEffect transition="in" filter="wipe(down)">
                                      <p:cBhvr>
                                        <p:cTn id="93"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70" grpId="0"/>
      <p:bldP spid="71" grpId="0"/>
      <p:bldP spid="79" grpId="0"/>
      <p:bldP spid="83" grpId="0"/>
      <p:bldP spid="88" grpId="0"/>
      <p:bldP spid="89" grpId="0" animBg="1"/>
      <p:bldP spid="9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3"/>
          <p:cNvSpPr/>
          <p:nvPr/>
        </p:nvSpPr>
        <p:spPr>
          <a:xfrm>
            <a:off x="1017054" y="1892829"/>
            <a:ext cx="1774380" cy="1774379"/>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77">
              <a:defRPr/>
            </a:pPr>
            <a:endParaRPr lang="en-US">
              <a:solidFill>
                <a:prstClr val="white"/>
              </a:solidFill>
              <a:latin typeface="Calibri" panose="020F0502020204030204"/>
            </a:endParaRPr>
          </a:p>
        </p:txBody>
      </p:sp>
      <p:sp>
        <p:nvSpPr>
          <p:cNvPr id="9" name="Oval 14"/>
          <p:cNvSpPr/>
          <p:nvPr/>
        </p:nvSpPr>
        <p:spPr>
          <a:xfrm>
            <a:off x="3845351" y="1900163"/>
            <a:ext cx="1774380" cy="1774379"/>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77">
              <a:defRPr/>
            </a:pPr>
            <a:endParaRPr lang="en-US">
              <a:solidFill>
                <a:prstClr val="white"/>
              </a:solidFill>
              <a:latin typeface="Calibri" panose="020F0502020204030204"/>
            </a:endParaRPr>
          </a:p>
        </p:txBody>
      </p:sp>
      <p:sp>
        <p:nvSpPr>
          <p:cNvPr id="10" name="Oval 17"/>
          <p:cNvSpPr/>
          <p:nvPr/>
        </p:nvSpPr>
        <p:spPr>
          <a:xfrm>
            <a:off x="6677618" y="1900163"/>
            <a:ext cx="1774380" cy="1774379"/>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77">
              <a:defRPr/>
            </a:pPr>
            <a:endParaRPr lang="en-US">
              <a:solidFill>
                <a:prstClr val="white"/>
              </a:solidFill>
              <a:latin typeface="Calibri" panose="020F0502020204030204"/>
            </a:endParaRPr>
          </a:p>
        </p:txBody>
      </p:sp>
      <p:sp>
        <p:nvSpPr>
          <p:cNvPr id="11" name="Oval 20"/>
          <p:cNvSpPr/>
          <p:nvPr/>
        </p:nvSpPr>
        <p:spPr>
          <a:xfrm>
            <a:off x="9506197" y="1900163"/>
            <a:ext cx="1774380" cy="1774379"/>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77">
              <a:defRPr/>
            </a:pPr>
            <a:endParaRPr lang="en-US">
              <a:solidFill>
                <a:prstClr val="white"/>
              </a:solidFill>
              <a:latin typeface="Calibri" panose="020F0502020204030204"/>
            </a:endParaRPr>
          </a:p>
        </p:txBody>
      </p:sp>
      <p:sp>
        <p:nvSpPr>
          <p:cNvPr id="12" name="TextBox 11"/>
          <p:cNvSpPr txBox="1"/>
          <p:nvPr/>
        </p:nvSpPr>
        <p:spPr>
          <a:xfrm>
            <a:off x="2755476" y="2137205"/>
            <a:ext cx="1109432" cy="1231076"/>
          </a:xfrm>
          <a:prstGeom prst="rect">
            <a:avLst/>
          </a:prstGeom>
          <a:noFill/>
        </p:spPr>
        <p:txBody>
          <a:bodyPr wrap="square" lIns="121893" tIns="60945" rIns="121893" bIns="60945" rtlCol="0">
            <a:spAutoFit/>
          </a:bodyPr>
          <a:lstStyle/>
          <a:p>
            <a:pPr algn="ctr" defTabSz="914377">
              <a:defRPr/>
            </a:pPr>
            <a:r>
              <a:rPr lang="en-US" sz="7200" b="1" dirty="0">
                <a:solidFill>
                  <a:prstClr val="white">
                    <a:lumMod val="65000"/>
                  </a:prstClr>
                </a:solidFill>
                <a:latin typeface="Calibri" panose="020F0502020204030204"/>
                <a:cs typeface="Helvetica Neue"/>
              </a:rPr>
              <a:t>+</a:t>
            </a:r>
            <a:endParaRPr lang="ru-RU" sz="7200" b="1" dirty="0">
              <a:solidFill>
                <a:prstClr val="white">
                  <a:lumMod val="65000"/>
                </a:prstClr>
              </a:solidFill>
              <a:latin typeface="Calibri" panose="020F0502020204030204"/>
              <a:cs typeface="Helvetica Neue"/>
            </a:endParaRPr>
          </a:p>
        </p:txBody>
      </p:sp>
      <p:sp>
        <p:nvSpPr>
          <p:cNvPr id="13" name="TextBox 12"/>
          <p:cNvSpPr txBox="1"/>
          <p:nvPr/>
        </p:nvSpPr>
        <p:spPr>
          <a:xfrm>
            <a:off x="5585899" y="2137205"/>
            <a:ext cx="1109432" cy="1231076"/>
          </a:xfrm>
          <a:prstGeom prst="rect">
            <a:avLst/>
          </a:prstGeom>
          <a:noFill/>
        </p:spPr>
        <p:txBody>
          <a:bodyPr wrap="square" lIns="121893" tIns="60945" rIns="121893" bIns="60945" rtlCol="0">
            <a:spAutoFit/>
          </a:bodyPr>
          <a:lstStyle/>
          <a:p>
            <a:pPr algn="ctr" defTabSz="914377">
              <a:defRPr/>
            </a:pPr>
            <a:r>
              <a:rPr lang="en-US" sz="7200" b="1" dirty="0">
                <a:solidFill>
                  <a:prstClr val="white">
                    <a:lumMod val="65000"/>
                  </a:prstClr>
                </a:solidFill>
                <a:latin typeface="Calibri" panose="020F0502020204030204"/>
                <a:cs typeface="Helvetica Neue"/>
              </a:rPr>
              <a:t>+</a:t>
            </a:r>
            <a:endParaRPr lang="ru-RU" sz="7200" b="1" dirty="0">
              <a:solidFill>
                <a:prstClr val="white">
                  <a:lumMod val="65000"/>
                </a:prstClr>
              </a:solidFill>
              <a:latin typeface="Calibri" panose="020F0502020204030204"/>
              <a:cs typeface="Helvetica Neue"/>
            </a:endParaRPr>
          </a:p>
        </p:txBody>
      </p:sp>
      <p:sp>
        <p:nvSpPr>
          <p:cNvPr id="14" name="TextBox 13"/>
          <p:cNvSpPr txBox="1"/>
          <p:nvPr/>
        </p:nvSpPr>
        <p:spPr>
          <a:xfrm>
            <a:off x="8400599" y="2150804"/>
            <a:ext cx="1109432" cy="1231076"/>
          </a:xfrm>
          <a:prstGeom prst="rect">
            <a:avLst/>
          </a:prstGeom>
          <a:noFill/>
        </p:spPr>
        <p:txBody>
          <a:bodyPr wrap="square" lIns="121893" tIns="60945" rIns="121893" bIns="60945" rtlCol="0">
            <a:spAutoFit/>
          </a:bodyPr>
          <a:lstStyle/>
          <a:p>
            <a:pPr algn="ctr" defTabSz="914377">
              <a:defRPr/>
            </a:pPr>
            <a:r>
              <a:rPr lang="en-US" sz="7200" b="1" dirty="0">
                <a:solidFill>
                  <a:prstClr val="white">
                    <a:lumMod val="65000"/>
                  </a:prstClr>
                </a:solidFill>
                <a:latin typeface="Calibri" panose="020F0502020204030204"/>
                <a:cs typeface="Helvetica Neue"/>
              </a:rPr>
              <a:t>=</a:t>
            </a:r>
            <a:endParaRPr lang="ru-RU" sz="7200" b="1" dirty="0">
              <a:solidFill>
                <a:prstClr val="white">
                  <a:lumMod val="65000"/>
                </a:prstClr>
              </a:solidFill>
              <a:latin typeface="Calibri" panose="020F0502020204030204"/>
              <a:cs typeface="Helvetica Neue"/>
            </a:endParaRPr>
          </a:p>
        </p:txBody>
      </p:sp>
      <p:sp>
        <p:nvSpPr>
          <p:cNvPr id="15" name="TextBox 14"/>
          <p:cNvSpPr txBox="1"/>
          <p:nvPr/>
        </p:nvSpPr>
        <p:spPr>
          <a:xfrm>
            <a:off x="709005" y="4273860"/>
            <a:ext cx="2410664" cy="292388"/>
          </a:xfrm>
          <a:prstGeom prst="rect">
            <a:avLst/>
          </a:prstGeom>
          <a:noFill/>
        </p:spPr>
        <p:txBody>
          <a:bodyPr wrap="square" lIns="0" rIns="0" bIns="0" rtlCol="0">
            <a:spAutoFit/>
          </a:bodyPr>
          <a:lstStyle/>
          <a:p>
            <a:pPr algn="ctr" defTabSz="914377">
              <a:tabLst>
                <a:tab pos="1367332" algn="l"/>
              </a:tabLst>
              <a:defRPr/>
            </a:pPr>
            <a:r>
              <a:rPr lang="zh-CN" altLang="en-US" sz="1600" b="1" dirty="0">
                <a:solidFill>
                  <a:srgbClr val="1CADE4"/>
                </a:solidFill>
                <a:latin typeface="微软雅黑" panose="020B0503020204020204" pitchFamily="34" charset="-122"/>
                <a:ea typeface="微软雅黑" panose="020B0503020204020204" pitchFamily="34" charset="-122"/>
                <a:cs typeface="Calibri"/>
              </a:rPr>
              <a:t>填加文字标题</a:t>
            </a:r>
            <a:endParaRPr lang="en-US" sz="1600" b="1" dirty="0">
              <a:solidFill>
                <a:srgbClr val="1CADE4"/>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877811" y="4679461"/>
            <a:ext cx="2063887" cy="846194"/>
          </a:xfrm>
          <a:prstGeom prst="rect">
            <a:avLst/>
          </a:prstGeom>
          <a:noFill/>
        </p:spPr>
        <p:txBody>
          <a:bodyPr wrap="square" lIns="0" rIns="0" bIns="0" rtlCol="0">
            <a:spAutoFit/>
          </a:bodyPr>
          <a:lstStyle/>
          <a:p>
            <a:pPr algn="ctr" defTabSz="914377">
              <a:lnSpc>
                <a:spcPct val="130000"/>
              </a:lnSpc>
              <a:defRPr/>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3501551" y="4270467"/>
            <a:ext cx="2410664" cy="292388"/>
          </a:xfrm>
          <a:prstGeom prst="rect">
            <a:avLst/>
          </a:prstGeom>
          <a:noFill/>
        </p:spPr>
        <p:txBody>
          <a:bodyPr wrap="square" lIns="0" rIns="0" bIns="0" rtlCol="0">
            <a:spAutoFit/>
          </a:bodyPr>
          <a:lstStyle/>
          <a:p>
            <a:pPr algn="ctr" defTabSz="914377">
              <a:tabLst>
                <a:tab pos="1367332" algn="l"/>
              </a:tabLst>
              <a:defRPr/>
            </a:pPr>
            <a:r>
              <a:rPr lang="zh-CN" altLang="en-US" sz="1600" b="1" dirty="0">
                <a:solidFill>
                  <a:srgbClr val="2683C6"/>
                </a:solidFill>
                <a:latin typeface="微软雅黑" panose="020B0503020204020204" pitchFamily="34" charset="-122"/>
                <a:ea typeface="微软雅黑" panose="020B0503020204020204" pitchFamily="34" charset="-122"/>
                <a:cs typeface="Calibri"/>
              </a:rPr>
              <a:t>填加文字标题</a:t>
            </a:r>
            <a:endParaRPr lang="en-US" altLang="zh-CN" sz="1600" b="1" dirty="0">
              <a:solidFill>
                <a:srgbClr val="2683C6"/>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3670357" y="4676068"/>
            <a:ext cx="2063887" cy="846194"/>
          </a:xfrm>
          <a:prstGeom prst="rect">
            <a:avLst/>
          </a:prstGeom>
          <a:noFill/>
        </p:spPr>
        <p:txBody>
          <a:bodyPr wrap="square" lIns="0" rIns="0" bIns="0" rtlCol="0">
            <a:spAutoFit/>
          </a:bodyPr>
          <a:lstStyle/>
          <a:p>
            <a:pPr algn="ctr" defTabSz="914377">
              <a:lnSpc>
                <a:spcPct val="130000"/>
              </a:lnSpc>
              <a:defRPr/>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6343445" y="4267075"/>
            <a:ext cx="2410664" cy="292388"/>
          </a:xfrm>
          <a:prstGeom prst="rect">
            <a:avLst/>
          </a:prstGeom>
          <a:noFill/>
        </p:spPr>
        <p:txBody>
          <a:bodyPr wrap="square" lIns="0" rIns="0" bIns="0" rtlCol="0">
            <a:spAutoFit/>
          </a:bodyPr>
          <a:lstStyle/>
          <a:p>
            <a:pPr algn="ctr" defTabSz="914377">
              <a:tabLst>
                <a:tab pos="1367332" algn="l"/>
              </a:tabLst>
              <a:defRPr/>
            </a:pPr>
            <a:r>
              <a:rPr lang="zh-CN" altLang="en-US" sz="1600" b="1" dirty="0">
                <a:solidFill>
                  <a:srgbClr val="27CED7"/>
                </a:solidFill>
                <a:latin typeface="微软雅黑" panose="020B0503020204020204" pitchFamily="34" charset="-122"/>
                <a:ea typeface="微软雅黑" panose="020B0503020204020204" pitchFamily="34" charset="-122"/>
                <a:cs typeface="Calibri"/>
              </a:rPr>
              <a:t>填加文字标题</a:t>
            </a:r>
            <a:endParaRPr lang="en-US" altLang="zh-CN" sz="1600" b="1" dirty="0">
              <a:solidFill>
                <a:srgbClr val="27CED7"/>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6512251" y="4672676"/>
            <a:ext cx="2063887" cy="846194"/>
          </a:xfrm>
          <a:prstGeom prst="rect">
            <a:avLst/>
          </a:prstGeom>
          <a:noFill/>
        </p:spPr>
        <p:txBody>
          <a:bodyPr wrap="square" lIns="0" rIns="0" bIns="0" rtlCol="0">
            <a:spAutoFit/>
          </a:bodyPr>
          <a:lstStyle/>
          <a:p>
            <a:pPr algn="ctr" defTabSz="914377">
              <a:lnSpc>
                <a:spcPct val="130000"/>
              </a:lnSpc>
              <a:defRPr/>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9253955" y="4273860"/>
            <a:ext cx="2410664" cy="292388"/>
          </a:xfrm>
          <a:prstGeom prst="rect">
            <a:avLst/>
          </a:prstGeom>
          <a:noFill/>
        </p:spPr>
        <p:txBody>
          <a:bodyPr wrap="square" lIns="0" rIns="0" bIns="0" rtlCol="0">
            <a:spAutoFit/>
          </a:bodyPr>
          <a:lstStyle/>
          <a:p>
            <a:pPr algn="ctr" defTabSz="914377">
              <a:tabLst>
                <a:tab pos="1367332" algn="l"/>
              </a:tabLst>
              <a:defRPr/>
            </a:pPr>
            <a:r>
              <a:rPr lang="zh-CN" altLang="en-US" sz="1600" b="1" dirty="0">
                <a:solidFill>
                  <a:srgbClr val="42BA97"/>
                </a:solidFill>
                <a:latin typeface="微软雅黑" panose="020B0503020204020204" pitchFamily="34" charset="-122"/>
                <a:ea typeface="微软雅黑" panose="020B0503020204020204" pitchFamily="34" charset="-122"/>
                <a:cs typeface="Calibri"/>
              </a:rPr>
              <a:t>填加文字标题</a:t>
            </a:r>
            <a:endParaRPr lang="en-US" altLang="zh-CN" sz="1600" b="1" dirty="0">
              <a:solidFill>
                <a:srgbClr val="42BA97"/>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9422761" y="4679461"/>
            <a:ext cx="2063887" cy="846194"/>
          </a:xfrm>
          <a:prstGeom prst="rect">
            <a:avLst/>
          </a:prstGeom>
          <a:noFill/>
        </p:spPr>
        <p:txBody>
          <a:bodyPr wrap="square" lIns="0" rIns="0" bIns="0" rtlCol="0">
            <a:spAutoFit/>
          </a:bodyPr>
          <a:lstStyle/>
          <a:p>
            <a:pPr algn="ctr" defTabSz="914377">
              <a:lnSpc>
                <a:spcPct val="130000"/>
              </a:lnSpc>
              <a:defRPr/>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7056108" y="2299262"/>
            <a:ext cx="1064993" cy="972385"/>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dirty="0">
              <a:solidFill>
                <a:prstClr val="black"/>
              </a:solidFill>
              <a:latin typeface="Calibri" panose="020F0502020204030204"/>
            </a:endParaRPr>
          </a:p>
        </p:txBody>
      </p:sp>
      <p:grpSp>
        <p:nvGrpSpPr>
          <p:cNvPr id="24" name="Group 71"/>
          <p:cNvGrpSpPr/>
          <p:nvPr/>
        </p:nvGrpSpPr>
        <p:grpSpPr>
          <a:xfrm>
            <a:off x="4322107" y="2392810"/>
            <a:ext cx="778963" cy="777612"/>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grpSp>
      <p:grpSp>
        <p:nvGrpSpPr>
          <p:cNvPr id="37" name="Group 173"/>
          <p:cNvGrpSpPr/>
          <p:nvPr/>
        </p:nvGrpSpPr>
        <p:grpSpPr>
          <a:xfrm>
            <a:off x="9957629" y="2345087"/>
            <a:ext cx="864096" cy="857803"/>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grpSp>
      <p:grpSp>
        <p:nvGrpSpPr>
          <p:cNvPr id="43" name="Group 162"/>
          <p:cNvGrpSpPr/>
          <p:nvPr/>
        </p:nvGrpSpPr>
        <p:grpSpPr>
          <a:xfrm>
            <a:off x="1499466" y="2308687"/>
            <a:ext cx="805719" cy="861736"/>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grpSp>
    </p:spTree>
    <p:extLst>
      <p:ext uri="{BB962C8B-B14F-4D97-AF65-F5344CB8AC3E}">
        <p14:creationId xmlns:p14="http://schemas.microsoft.com/office/powerpoint/2010/main" val="397734279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grpSp>
        <p:nvGrpSpPr>
          <p:cNvPr id="15" name="组合 14"/>
          <p:cNvGrpSpPr/>
          <p:nvPr/>
        </p:nvGrpSpPr>
        <p:grpSpPr>
          <a:xfrm>
            <a:off x="5099550" y="1501392"/>
            <a:ext cx="1856104" cy="1855430"/>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2"/>
            <p:cNvSpPr txBox="1"/>
            <p:nvPr/>
          </p:nvSpPr>
          <p:spPr>
            <a:xfrm>
              <a:off x="5076932" y="1815189"/>
              <a:ext cx="615736" cy="477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02</a:t>
              </a:r>
              <a:endParaRPr kumimoji="0" lang="zh-CN" altLang="en-US"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sp>
        <p:nvSpPr>
          <p:cNvPr id="35" name="五边形 34"/>
          <p:cNvSpPr/>
          <p:nvPr/>
        </p:nvSpPr>
        <p:spPr bwMode="auto">
          <a:xfrm>
            <a:off x="2961183" y="3753754"/>
            <a:ext cx="6667869" cy="914800"/>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3200" b="1" dirty="0">
                <a:solidFill>
                  <a:srgbClr val="F8F8F8"/>
                </a:solidFill>
                <a:latin typeface="Arial" pitchFamily="34" charset="0"/>
                <a:ea typeface="微软雅黑" pitchFamily="34" charset="-122"/>
              </a:rPr>
              <a:t>第二部分：单击此处添加标题文字</a:t>
            </a:r>
          </a:p>
        </p:txBody>
      </p:sp>
    </p:spTree>
    <p:extLst>
      <p:ext uri="{BB962C8B-B14F-4D97-AF65-F5344CB8AC3E}">
        <p14:creationId xmlns:p14="http://schemas.microsoft.com/office/powerpoint/2010/main" val="320692803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theme/theme1.xml><?xml version="1.0" encoding="utf-8"?>
<a:theme xmlns:a="http://schemas.openxmlformats.org/drawingml/2006/main" name="第一PPT，www.1ppt.com​">
  <a:themeElements>
    <a:clrScheme name="蓝色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TotalTime>
  <Words>2222</Words>
  <Application>Microsoft Office PowerPoint</Application>
  <PresentationFormat>宽屏</PresentationFormat>
  <Paragraphs>283</Paragraphs>
  <Slides>27</Slides>
  <Notes>20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27</vt:i4>
      </vt:variant>
    </vt:vector>
  </HeadingPairs>
  <TitlesOfParts>
    <vt:vector size="39" baseType="lpstr">
      <vt:lpstr>Broadway BT</vt:lpstr>
      <vt:lpstr>LiHei Pro</vt:lpstr>
      <vt:lpstr>等线</vt:lpstr>
      <vt:lpstr>时尚中黑简体</vt:lpstr>
      <vt:lpstr>宋体</vt:lpstr>
      <vt:lpstr>微软雅黑</vt:lpstr>
      <vt:lpstr>Arial</vt:lpstr>
      <vt:lpstr>Calibri</vt:lpstr>
      <vt:lpstr>Calibri Light</vt:lpstr>
      <vt:lpstr>Impact</vt:lpstr>
      <vt:lpstr>Roboto</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感谢有你</dc:title>
  <dc:creator>第一PPT</dc:creator>
  <cp:keywords>www.1ppt.com</cp:keywords>
  <cp:lastModifiedBy>wuhan</cp:lastModifiedBy>
  <cp:revision>6</cp:revision>
  <dcterms:created xsi:type="dcterms:W3CDTF">2016-12-19T12:41:57Z</dcterms:created>
  <dcterms:modified xsi:type="dcterms:W3CDTF">2019-02-19T06:02:50Z</dcterms:modified>
</cp:coreProperties>
</file>