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18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84" y="4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FF74F-1804-433E-8984-0560648AA632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F4AEF-FA9D-4606-B4EB-9AFAB79C2A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3225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FF74F-1804-433E-8984-0560648AA632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F4AEF-FA9D-4606-B4EB-9AFAB79C2A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0337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FF74F-1804-433E-8984-0560648AA632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F4AEF-FA9D-4606-B4EB-9AFAB79C2A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8242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FF74F-1804-433E-8984-0560648AA632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F4AEF-FA9D-4606-B4EB-9AFAB79C2A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2748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FF74F-1804-433E-8984-0560648AA632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F4AEF-FA9D-4606-B4EB-9AFAB79C2A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3916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FF74F-1804-433E-8984-0560648AA632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F4AEF-FA9D-4606-B4EB-9AFAB79C2A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2846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FF74F-1804-433E-8984-0560648AA632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F4AEF-FA9D-4606-B4EB-9AFAB79C2A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6385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FF74F-1804-433E-8984-0560648AA632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F4AEF-FA9D-4606-B4EB-9AFAB79C2A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0363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FF74F-1804-433E-8984-0560648AA632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F4AEF-FA9D-4606-B4EB-9AFAB79C2A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9300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FF74F-1804-433E-8984-0560648AA632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F4AEF-FA9D-4606-B4EB-9AFAB79C2A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30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FF74F-1804-433E-8984-0560648AA632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F4AEF-FA9D-4606-B4EB-9AFAB79C2A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9097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artisticCrisscrossEtching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5FF74F-1804-433E-8984-0560648AA632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F4AEF-FA9D-4606-B4EB-9AFAB79C2A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3213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3454400" y="787401"/>
            <a:ext cx="5283200" cy="5283200"/>
          </a:xfrm>
          <a:prstGeom prst="ellipse">
            <a:avLst/>
          </a:prstGeom>
          <a:solidFill>
            <a:srgbClr val="E118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5667434" y="2564940"/>
            <a:ext cx="260199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800" i="1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Happy</a:t>
            </a:r>
          </a:p>
          <a:p>
            <a:pPr algn="r"/>
            <a:r>
              <a:rPr lang="en-US" altLang="zh-CN" sz="2800" i="1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women's Day</a:t>
            </a:r>
          </a:p>
        </p:txBody>
      </p:sp>
      <p:sp>
        <p:nvSpPr>
          <p:cNvPr id="6" name="矩形 5"/>
          <p:cNvSpPr/>
          <p:nvPr/>
        </p:nvSpPr>
        <p:spPr>
          <a:xfrm>
            <a:off x="4080063" y="3627086"/>
            <a:ext cx="412805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dirty="0">
                <a:solidFill>
                  <a:schemeClr val="bg1"/>
                </a:solidFill>
                <a:latin typeface="胡晓波美心常规体  QQ:371136753" panose="02010800040101010101" pitchFamily="2" charset="-122"/>
                <a:ea typeface="胡晓波美心常规体  QQ:371136753" panose="02010800040101010101" pitchFamily="2" charset="-122"/>
              </a:rPr>
              <a:t>魅力女人节</a:t>
            </a:r>
            <a:endParaRPr lang="en-US" altLang="zh-CN" sz="6000" b="0" i="0" dirty="0">
              <a:solidFill>
                <a:schemeClr val="bg1"/>
              </a:solidFill>
              <a:effectLst/>
              <a:latin typeface="胡晓波美心常规体  QQ:371136753" panose="02010800040101010101" pitchFamily="2" charset="-122"/>
              <a:ea typeface="胡晓波美心常规体  QQ:371136753" panose="02010800040101010101" pitchFamily="2" charset="-122"/>
            </a:endParaRPr>
          </a:p>
        </p:txBody>
      </p:sp>
      <p:sp>
        <p:nvSpPr>
          <p:cNvPr id="14" name="等腰三角形 13"/>
          <p:cNvSpPr/>
          <p:nvPr/>
        </p:nvSpPr>
        <p:spPr>
          <a:xfrm rot="16555228">
            <a:off x="8373053" y="3759446"/>
            <a:ext cx="582472" cy="1173325"/>
          </a:xfrm>
          <a:prstGeom prst="triangle">
            <a:avLst/>
          </a:prstGeom>
          <a:solidFill>
            <a:srgbClr val="E1183B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/>
          <p:cNvSpPr/>
          <p:nvPr/>
        </p:nvSpPr>
        <p:spPr>
          <a:xfrm rot="14189725">
            <a:off x="8650233" y="3592614"/>
            <a:ext cx="367093" cy="722659"/>
          </a:xfrm>
          <a:prstGeom prst="triangle">
            <a:avLst/>
          </a:prstGeom>
          <a:solidFill>
            <a:srgbClr val="E1183B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2709542" y="952501"/>
            <a:ext cx="4141143" cy="2858151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819783">
            <a:off x="7174039" y="568229"/>
            <a:ext cx="1502754" cy="1269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234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心形 7"/>
          <p:cNvSpPr/>
          <p:nvPr/>
        </p:nvSpPr>
        <p:spPr>
          <a:xfrm>
            <a:off x="-3341129" y="-6540586"/>
            <a:ext cx="18672490" cy="13398586"/>
          </a:xfrm>
          <a:prstGeom prst="heart">
            <a:avLst/>
          </a:prstGeom>
          <a:solidFill>
            <a:srgbClr val="E118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5492414" y="202536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目录</a:t>
            </a:r>
          </a:p>
        </p:txBody>
      </p:sp>
      <p:sp>
        <p:nvSpPr>
          <p:cNvPr id="10" name="矩形 9"/>
          <p:cNvSpPr/>
          <p:nvPr/>
        </p:nvSpPr>
        <p:spPr>
          <a:xfrm>
            <a:off x="4022537" y="1979995"/>
            <a:ext cx="38892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胡晓波美心常规体  QQ:371136753" panose="02010800040101010101" pitchFamily="2" charset="-122"/>
                <a:ea typeface="胡晓波美心常规体  QQ:371136753" panose="02010800040101010101" pitchFamily="2" charset="-122"/>
              </a:rPr>
              <a:t>魅力女人节</a:t>
            </a:r>
            <a:r>
              <a:rPr lang="en-US" altLang="zh-CN" sz="3200" dirty="0">
                <a:solidFill>
                  <a:schemeClr val="bg1"/>
                </a:solidFill>
                <a:latin typeface="胡晓波美心常规体  QQ:371136753" panose="02010800040101010101" pitchFamily="2" charset="-122"/>
                <a:ea typeface="胡晓波美心常规体  QQ:371136753" panose="02010800040101010101" pitchFamily="2" charset="-122"/>
              </a:rPr>
              <a:t>PPT</a:t>
            </a:r>
            <a:r>
              <a:rPr lang="zh-CN" altLang="en-US" sz="3200" dirty="0">
                <a:solidFill>
                  <a:schemeClr val="bg1"/>
                </a:solidFill>
                <a:latin typeface="胡晓波美心常规体  QQ:371136753" panose="02010800040101010101" pitchFamily="2" charset="-122"/>
                <a:ea typeface="胡晓波美心常规体  QQ:371136753" panose="02010800040101010101" pitchFamily="2" charset="-122"/>
              </a:rPr>
              <a:t>模板</a:t>
            </a:r>
            <a:endParaRPr lang="en-US" altLang="zh-CN" sz="3200" b="0" i="0" dirty="0">
              <a:solidFill>
                <a:schemeClr val="bg1"/>
              </a:solidFill>
              <a:effectLst/>
              <a:latin typeface="胡晓波美心常规体  QQ:371136753" panose="02010800040101010101" pitchFamily="2" charset="-122"/>
              <a:ea typeface="胡晓波美心常规体  QQ:371136753" panose="02010800040101010101" pitchFamily="2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2433544" y="2731739"/>
            <a:ext cx="6405000" cy="0"/>
          </a:xfrm>
          <a:prstGeom prst="line">
            <a:avLst/>
          </a:prstGeom>
          <a:ln>
            <a:gradFill flip="none" rotWithShape="1"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5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椭圆 21"/>
          <p:cNvSpPr/>
          <p:nvPr/>
        </p:nvSpPr>
        <p:spPr>
          <a:xfrm>
            <a:off x="5820945" y="2572458"/>
            <a:ext cx="292388" cy="2923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5" name="组合 54"/>
          <p:cNvGrpSpPr/>
          <p:nvPr/>
        </p:nvGrpSpPr>
        <p:grpSpPr>
          <a:xfrm>
            <a:off x="5245595" y="714306"/>
            <a:ext cx="1480140" cy="1013557"/>
            <a:chOff x="5419766" y="5288844"/>
            <a:chExt cx="1480140" cy="1013557"/>
          </a:xfrm>
          <a:solidFill>
            <a:schemeClr val="bg1"/>
          </a:solidFill>
        </p:grpSpPr>
        <p:sp>
          <p:nvSpPr>
            <p:cNvPr id="9" name="心形 8"/>
            <p:cNvSpPr/>
            <p:nvPr/>
          </p:nvSpPr>
          <p:spPr>
            <a:xfrm rot="7200000">
              <a:off x="6002678" y="5405173"/>
              <a:ext cx="1013557" cy="780899"/>
            </a:xfrm>
            <a:prstGeom prst="hear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心形 31"/>
            <p:cNvSpPr/>
            <p:nvPr/>
          </p:nvSpPr>
          <p:spPr>
            <a:xfrm rot="14400000">
              <a:off x="5303437" y="5405173"/>
              <a:ext cx="1013557" cy="780899"/>
            </a:xfrm>
            <a:prstGeom prst="hear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3" name="矩形 42"/>
          <p:cNvSpPr/>
          <p:nvPr/>
        </p:nvSpPr>
        <p:spPr>
          <a:xfrm>
            <a:off x="4022537" y="3036146"/>
            <a:ext cx="38892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胡晓波美心常规体  QQ:371136753" panose="02010800040101010101" pitchFamily="2" charset="-122"/>
                <a:ea typeface="胡晓波美心常规体  QQ:371136753" panose="02010800040101010101" pitchFamily="2" charset="-122"/>
              </a:rPr>
              <a:t>魅力女人节</a:t>
            </a:r>
            <a:r>
              <a:rPr lang="en-US" altLang="zh-CN" sz="3200" dirty="0">
                <a:solidFill>
                  <a:schemeClr val="bg1"/>
                </a:solidFill>
                <a:latin typeface="胡晓波美心常规体  QQ:371136753" panose="02010800040101010101" pitchFamily="2" charset="-122"/>
                <a:ea typeface="胡晓波美心常规体  QQ:371136753" panose="02010800040101010101" pitchFamily="2" charset="-122"/>
              </a:rPr>
              <a:t>PPT</a:t>
            </a:r>
            <a:r>
              <a:rPr lang="zh-CN" altLang="en-US" sz="3200" dirty="0">
                <a:solidFill>
                  <a:schemeClr val="bg1"/>
                </a:solidFill>
                <a:latin typeface="胡晓波美心常规体  QQ:371136753" panose="02010800040101010101" pitchFamily="2" charset="-122"/>
                <a:ea typeface="胡晓波美心常规体  QQ:371136753" panose="02010800040101010101" pitchFamily="2" charset="-122"/>
              </a:rPr>
              <a:t>模板</a:t>
            </a:r>
            <a:endParaRPr lang="en-US" altLang="zh-CN" sz="3200" b="0" i="0" dirty="0">
              <a:solidFill>
                <a:schemeClr val="bg1"/>
              </a:solidFill>
              <a:effectLst/>
              <a:latin typeface="胡晓波美心常规体  QQ:371136753" panose="02010800040101010101" pitchFamily="2" charset="-122"/>
              <a:ea typeface="胡晓波美心常规体  QQ:371136753" panose="02010800040101010101" pitchFamily="2" charset="-122"/>
            </a:endParaRPr>
          </a:p>
        </p:txBody>
      </p:sp>
      <p:cxnSp>
        <p:nvCxnSpPr>
          <p:cNvPr id="44" name="直接连接符 43"/>
          <p:cNvCxnSpPr/>
          <p:nvPr/>
        </p:nvCxnSpPr>
        <p:spPr>
          <a:xfrm>
            <a:off x="2433544" y="3787890"/>
            <a:ext cx="6405000" cy="0"/>
          </a:xfrm>
          <a:prstGeom prst="line">
            <a:avLst/>
          </a:prstGeom>
          <a:ln>
            <a:gradFill flip="none" rotWithShape="1"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5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椭圆 44"/>
          <p:cNvSpPr/>
          <p:nvPr/>
        </p:nvSpPr>
        <p:spPr>
          <a:xfrm>
            <a:off x="5820945" y="3628609"/>
            <a:ext cx="292388" cy="2923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4022537" y="4092297"/>
            <a:ext cx="38892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胡晓波美心常规体  QQ:371136753" panose="02010800040101010101" pitchFamily="2" charset="-122"/>
                <a:ea typeface="胡晓波美心常规体  QQ:371136753" panose="02010800040101010101" pitchFamily="2" charset="-122"/>
              </a:rPr>
              <a:t>魅力女人节</a:t>
            </a:r>
            <a:r>
              <a:rPr lang="en-US" altLang="zh-CN" sz="3200" dirty="0">
                <a:solidFill>
                  <a:schemeClr val="bg1"/>
                </a:solidFill>
                <a:latin typeface="胡晓波美心常规体  QQ:371136753" panose="02010800040101010101" pitchFamily="2" charset="-122"/>
                <a:ea typeface="胡晓波美心常规体  QQ:371136753" panose="02010800040101010101" pitchFamily="2" charset="-122"/>
              </a:rPr>
              <a:t>PPT</a:t>
            </a:r>
            <a:r>
              <a:rPr lang="zh-CN" altLang="en-US" sz="3200" dirty="0">
                <a:solidFill>
                  <a:schemeClr val="bg1"/>
                </a:solidFill>
                <a:latin typeface="胡晓波美心常规体  QQ:371136753" panose="02010800040101010101" pitchFamily="2" charset="-122"/>
                <a:ea typeface="胡晓波美心常规体  QQ:371136753" panose="02010800040101010101" pitchFamily="2" charset="-122"/>
              </a:rPr>
              <a:t>模板</a:t>
            </a:r>
            <a:endParaRPr lang="en-US" altLang="zh-CN" sz="3200" b="0" i="0" dirty="0">
              <a:solidFill>
                <a:schemeClr val="bg1"/>
              </a:solidFill>
              <a:effectLst/>
              <a:latin typeface="胡晓波美心常规体  QQ:371136753" panose="02010800040101010101" pitchFamily="2" charset="-122"/>
              <a:ea typeface="胡晓波美心常规体  QQ:371136753" panose="02010800040101010101" pitchFamily="2" charset="-122"/>
            </a:endParaRPr>
          </a:p>
        </p:txBody>
      </p:sp>
      <p:cxnSp>
        <p:nvCxnSpPr>
          <p:cNvPr id="47" name="直接连接符 46"/>
          <p:cNvCxnSpPr/>
          <p:nvPr/>
        </p:nvCxnSpPr>
        <p:spPr>
          <a:xfrm>
            <a:off x="2433544" y="4844041"/>
            <a:ext cx="6405000" cy="0"/>
          </a:xfrm>
          <a:prstGeom prst="line">
            <a:avLst/>
          </a:prstGeom>
          <a:ln>
            <a:gradFill flip="none" rotWithShape="1"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5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椭圆 47"/>
          <p:cNvSpPr/>
          <p:nvPr/>
        </p:nvSpPr>
        <p:spPr>
          <a:xfrm>
            <a:off x="5820945" y="4684760"/>
            <a:ext cx="292388" cy="2923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79465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椭圆 27"/>
          <p:cNvSpPr/>
          <p:nvPr/>
        </p:nvSpPr>
        <p:spPr>
          <a:xfrm>
            <a:off x="2244389" y="2204541"/>
            <a:ext cx="2222316" cy="222231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6000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27" name="圆角矩形 26"/>
          <p:cNvSpPr/>
          <p:nvPr/>
        </p:nvSpPr>
        <p:spPr>
          <a:xfrm>
            <a:off x="2738547" y="2526195"/>
            <a:ext cx="7176293" cy="1566541"/>
          </a:xfrm>
          <a:prstGeom prst="roundRect">
            <a:avLst>
              <a:gd name="adj" fmla="val 50000"/>
            </a:avLst>
          </a:prstGeom>
          <a:solidFill>
            <a:srgbClr val="E118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316579" y="2986299"/>
            <a:ext cx="43556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胡晓波美心常规体  QQ:371136753" panose="02010800040101010101" pitchFamily="2" charset="-122"/>
                <a:ea typeface="胡晓波美心常规体  QQ:371136753" panose="02010800040101010101" pitchFamily="2" charset="-122"/>
              </a:rPr>
              <a:t>魅力女人节</a:t>
            </a:r>
            <a:r>
              <a:rPr lang="en-US" altLang="zh-CN" sz="3600" dirty="0">
                <a:solidFill>
                  <a:schemeClr val="bg1"/>
                </a:solidFill>
                <a:latin typeface="胡晓波美心常规体  QQ:371136753" panose="02010800040101010101" pitchFamily="2" charset="-122"/>
                <a:ea typeface="胡晓波美心常规体  QQ:371136753" panose="02010800040101010101" pitchFamily="2" charset="-122"/>
              </a:rPr>
              <a:t>PPT</a:t>
            </a:r>
            <a:r>
              <a:rPr lang="zh-CN" altLang="en-US" sz="3600" dirty="0">
                <a:solidFill>
                  <a:schemeClr val="bg1"/>
                </a:solidFill>
                <a:latin typeface="胡晓波美心常规体  QQ:371136753" panose="02010800040101010101" pitchFamily="2" charset="-122"/>
                <a:ea typeface="胡晓波美心常规体  QQ:371136753" panose="02010800040101010101" pitchFamily="2" charset="-122"/>
              </a:rPr>
              <a:t>模板</a:t>
            </a:r>
            <a:endParaRPr lang="en-US" altLang="zh-CN" sz="3600" b="0" i="0" dirty="0">
              <a:solidFill>
                <a:schemeClr val="bg1"/>
              </a:solidFill>
              <a:effectLst/>
              <a:latin typeface="胡晓波美心常规体  QQ:371136753" panose="02010800040101010101" pitchFamily="2" charset="-122"/>
              <a:ea typeface="胡晓波美心常规体  QQ:371136753" panose="02010800040101010101" pitchFamily="2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3177526" y="2956290"/>
            <a:ext cx="997387" cy="676340"/>
            <a:chOff x="2802624" y="2821414"/>
            <a:chExt cx="1494677" cy="1013558"/>
          </a:xfrm>
          <a:solidFill>
            <a:schemeClr val="bg1"/>
          </a:solidFill>
        </p:grpSpPr>
        <p:sp>
          <p:nvSpPr>
            <p:cNvPr id="20" name="心形 19"/>
            <p:cNvSpPr/>
            <p:nvPr/>
          </p:nvSpPr>
          <p:spPr>
            <a:xfrm rot="7200000">
              <a:off x="3400073" y="2937744"/>
              <a:ext cx="1013557" cy="780899"/>
            </a:xfrm>
            <a:prstGeom prst="hear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1" name="心形 20"/>
            <p:cNvSpPr/>
            <p:nvPr/>
          </p:nvSpPr>
          <p:spPr>
            <a:xfrm rot="14400000">
              <a:off x="2686295" y="2937743"/>
              <a:ext cx="1013557" cy="780899"/>
            </a:xfrm>
            <a:prstGeom prst="hear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23" name="矩形 22"/>
          <p:cNvSpPr/>
          <p:nvPr/>
        </p:nvSpPr>
        <p:spPr>
          <a:xfrm>
            <a:off x="5495245" y="1079645"/>
            <a:ext cx="487634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800" i="1" dirty="0">
                <a:solidFill>
                  <a:schemeClr val="bg1"/>
                </a:solidFill>
                <a:latin typeface="胡晓波美心常规体  QQ:371136753" panose="02010800040101010101" pitchFamily="2" charset="-122"/>
                <a:ea typeface="胡晓波美心常规体  QQ:371136753" panose="02010800040101010101" pitchFamily="2" charset="-122"/>
              </a:rPr>
              <a:t>1</a:t>
            </a:r>
            <a:endParaRPr lang="en-US" altLang="zh-CN" sz="8800" b="0" i="1" dirty="0">
              <a:solidFill>
                <a:schemeClr val="bg1"/>
              </a:solidFill>
              <a:effectLst/>
              <a:latin typeface="胡晓波美心常规体  QQ:371136753" panose="02010800040101010101" pitchFamily="2" charset="-122"/>
              <a:ea typeface="胡晓波美心常规体  QQ:371136753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181813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-5494528"/>
            <a:ext cx="12120300" cy="12120300"/>
            <a:chOff x="148631" y="-3787767"/>
            <a:chExt cx="12120300" cy="12120300"/>
          </a:xfrm>
        </p:grpSpPr>
        <p:sp>
          <p:nvSpPr>
            <p:cNvPr id="7" name="椭圆 6"/>
            <p:cNvSpPr/>
            <p:nvPr/>
          </p:nvSpPr>
          <p:spPr>
            <a:xfrm>
              <a:off x="148631" y="-3787767"/>
              <a:ext cx="12120300" cy="12120300"/>
            </a:xfrm>
            <a:prstGeom prst="ellipse">
              <a:avLst/>
            </a:prstGeom>
            <a:solidFill>
              <a:schemeClr val="bg1">
                <a:alpha val="4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0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1238535" y="-2697863"/>
              <a:ext cx="9940492" cy="9940492"/>
            </a:xfrm>
            <a:prstGeom prst="ellipse">
              <a:avLst/>
            </a:prstGeom>
            <a:solidFill>
              <a:srgbClr val="E118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0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2194097" y="553861"/>
            <a:ext cx="38892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胡晓波美心常规体  QQ:371136753" panose="02010800040101010101" pitchFamily="2" charset="-122"/>
                <a:ea typeface="胡晓波美心常规体  QQ:371136753" panose="02010800040101010101" pitchFamily="2" charset="-122"/>
              </a:rPr>
              <a:t>魅力女人节</a:t>
            </a:r>
            <a:r>
              <a:rPr lang="en-US" altLang="zh-CN" sz="3200" dirty="0">
                <a:solidFill>
                  <a:schemeClr val="bg1"/>
                </a:solidFill>
                <a:latin typeface="胡晓波美心常规体  QQ:371136753" panose="02010800040101010101" pitchFamily="2" charset="-122"/>
                <a:ea typeface="胡晓波美心常规体  QQ:371136753" panose="02010800040101010101" pitchFamily="2" charset="-122"/>
              </a:rPr>
              <a:t>PPT</a:t>
            </a:r>
            <a:r>
              <a:rPr lang="zh-CN" altLang="en-US" sz="3200" dirty="0">
                <a:solidFill>
                  <a:schemeClr val="bg1"/>
                </a:solidFill>
                <a:latin typeface="胡晓波美心常规体  QQ:371136753" panose="02010800040101010101" pitchFamily="2" charset="-122"/>
                <a:ea typeface="胡晓波美心常规体  QQ:371136753" panose="02010800040101010101" pitchFamily="2" charset="-122"/>
              </a:rPr>
              <a:t>模板</a:t>
            </a:r>
            <a:endParaRPr lang="en-US" altLang="zh-CN" sz="3200" b="0" i="0" dirty="0">
              <a:solidFill>
                <a:schemeClr val="bg1"/>
              </a:solidFill>
              <a:effectLst/>
              <a:latin typeface="胡晓波美心常规体  QQ:371136753" panose="02010800040101010101" pitchFamily="2" charset="-122"/>
              <a:ea typeface="胡晓波美心常规体  QQ:371136753" panose="02010800040101010101" pitchFamily="2" charset="-122"/>
            </a:endParaRPr>
          </a:p>
        </p:txBody>
      </p:sp>
      <p:sp>
        <p:nvSpPr>
          <p:cNvPr id="20" name="心形 19"/>
          <p:cNvSpPr/>
          <p:nvPr/>
        </p:nvSpPr>
        <p:spPr>
          <a:xfrm rot="7200000">
            <a:off x="947159" y="455801"/>
            <a:ext cx="1013557" cy="780899"/>
          </a:xfrm>
          <a:prstGeom prst="hear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心形 20"/>
          <p:cNvSpPr/>
          <p:nvPr/>
        </p:nvSpPr>
        <p:spPr>
          <a:xfrm rot="14400000">
            <a:off x="233381" y="455800"/>
            <a:ext cx="1013557" cy="780899"/>
          </a:xfrm>
          <a:prstGeom prst="hear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2256040" y="1259044"/>
            <a:ext cx="760821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Microsoft JhengHei UI Light" panose="020B0304030504040204" pitchFamily="34" charset="-122"/>
              </a:rPr>
              <a:t>当易网所涉及提供的</a:t>
            </a:r>
            <a:r>
              <a:rPr lang="en-US" altLang="zh-CN" sz="1600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Microsoft JhengHei UI Light" panose="020B030403050404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Microsoft JhengHei UI Light" panose="020B0304030504040204" pitchFamily="34" charset="-122"/>
              </a:rPr>
              <a:t>模板、</a:t>
            </a:r>
            <a:r>
              <a:rPr lang="en-US" altLang="zh-CN" sz="1600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Microsoft JhengHei UI Light" panose="020B030403050404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Microsoft JhengHei UI Light" panose="020B0304030504040204" pitchFamily="34" charset="-122"/>
              </a:rPr>
              <a:t>图片、</a:t>
            </a:r>
            <a:r>
              <a:rPr lang="en-US" altLang="zh-CN" sz="1600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Microsoft JhengHei UI Light" panose="020B030403050404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Microsoft JhengHei UI Light" panose="020B0304030504040204" pitchFamily="34" charset="-122"/>
              </a:rPr>
              <a:t>图表等</a:t>
            </a:r>
            <a:r>
              <a:rPr lang="en-US" altLang="zh-CN" sz="1600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Microsoft JhengHei UI Light" panose="020B030403050404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Microsoft JhengHei UI Light" panose="020B0304030504040204" pitchFamily="34" charset="-122"/>
              </a:rPr>
              <a:t>素材大多来自</a:t>
            </a:r>
            <a:r>
              <a:rPr lang="en-US" altLang="zh-CN" sz="1600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Microsoft JhengHei UI Light" panose="020B030403050404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Microsoft JhengHei UI Light" panose="020B0304030504040204" pitchFamily="34" charset="-122"/>
              </a:rPr>
              <a:t>设计大 师（</a:t>
            </a:r>
            <a:r>
              <a:rPr lang="en-US" altLang="zh-CN" sz="1600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Microsoft JhengHei UI Light" panose="020B030403050404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Microsoft JhengHei UI Light" panose="020B0304030504040204" pitchFamily="34" charset="-122"/>
              </a:rPr>
              <a:t>原创作者个人）授权发布作品、</a:t>
            </a:r>
            <a:r>
              <a:rPr lang="en-US" altLang="zh-CN" sz="1600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Microsoft JhengHei UI Light" panose="020B030403050404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Microsoft JhengHei UI Light" panose="020B0304030504040204" pitchFamily="34" charset="-122"/>
              </a:rPr>
              <a:t>设计公司免费作品、互联网免费共享资源精选以及部分原创作品，分享给</a:t>
            </a:r>
            <a:r>
              <a:rPr lang="en-US" altLang="zh-CN" sz="1600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Microsoft JhengHei UI Light" panose="020B030403050404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Microsoft JhengHei UI Light" panose="020B0304030504040204" pitchFamily="34" charset="-122"/>
              </a:rPr>
              <a:t>爱好者交流学习之用，我们并未授 权您将这些</a:t>
            </a:r>
            <a:r>
              <a:rPr lang="en-US" altLang="zh-CN" sz="1600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Microsoft JhengHei UI Light" panose="020B030403050404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Microsoft JhengHei UI Light" panose="020B0304030504040204" pitchFamily="34" charset="-122"/>
              </a:rPr>
              <a:t>模板、素材、图片用于任何商业及其他用途，如果要使用请联系原作者并征求作者同意。</a:t>
            </a:r>
          </a:p>
        </p:txBody>
      </p:sp>
      <p:sp>
        <p:nvSpPr>
          <p:cNvPr id="12" name="椭圆 11"/>
          <p:cNvSpPr/>
          <p:nvPr/>
        </p:nvSpPr>
        <p:spPr>
          <a:xfrm>
            <a:off x="9574168" y="4334306"/>
            <a:ext cx="1803445" cy="180344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6000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38208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椭圆 11"/>
          <p:cNvSpPr/>
          <p:nvPr/>
        </p:nvSpPr>
        <p:spPr>
          <a:xfrm>
            <a:off x="3375645" y="603240"/>
            <a:ext cx="5196114" cy="5196114"/>
          </a:xfrm>
          <a:prstGeom prst="ellipse">
            <a:avLst/>
          </a:prstGeom>
          <a:solidFill>
            <a:srgbClr val="E118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6000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844924" y="2803900"/>
            <a:ext cx="4044697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0" dirty="0">
                <a:solidFill>
                  <a:schemeClr val="bg1"/>
                </a:solidFill>
                <a:latin typeface="胡晓波美心常规体  QQ:371136753" panose="02010800040101010101" pitchFamily="2" charset="-122"/>
                <a:ea typeface="胡晓波美心常规体  QQ:371136753" panose="02010800040101010101" pitchFamily="2" charset="-122"/>
              </a:rPr>
              <a:t>THANKS</a:t>
            </a:r>
            <a:endParaRPr lang="en-US" altLang="zh-CN" sz="8000" b="0" i="0" dirty="0">
              <a:solidFill>
                <a:schemeClr val="bg1"/>
              </a:solidFill>
              <a:effectLst/>
              <a:latin typeface="胡晓波美心常规体  QQ:371136753" panose="02010800040101010101" pitchFamily="2" charset="-122"/>
              <a:ea typeface="胡晓波美心常规体  QQ:371136753" panose="02010800040101010101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226363" y="1312963"/>
            <a:ext cx="1494677" cy="1013558"/>
            <a:chOff x="8568424" y="2796014"/>
            <a:chExt cx="1494677" cy="1013558"/>
          </a:xfrm>
        </p:grpSpPr>
        <p:sp>
          <p:nvSpPr>
            <p:cNvPr id="9" name="心形 8"/>
            <p:cNvSpPr/>
            <p:nvPr/>
          </p:nvSpPr>
          <p:spPr>
            <a:xfrm rot="7200000">
              <a:off x="9165873" y="2912344"/>
              <a:ext cx="1013557" cy="780899"/>
            </a:xfrm>
            <a:prstGeom prst="hear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心形 9"/>
            <p:cNvSpPr/>
            <p:nvPr/>
          </p:nvSpPr>
          <p:spPr>
            <a:xfrm rot="14400000">
              <a:off x="8452095" y="2912343"/>
              <a:ext cx="1013557" cy="780899"/>
            </a:xfrm>
            <a:prstGeom prst="hear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7943412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125</Words>
  <Application>Microsoft Office PowerPoint</Application>
  <PresentationFormat>宽屏</PresentationFormat>
  <Paragraphs>12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1" baseType="lpstr">
      <vt:lpstr>方正兰亭超细黑简体</vt:lpstr>
      <vt:lpstr>胡晓波美心常规体  QQ:371136753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51PPT模板网</dc:creator>
  <cp:keywords>www.51pptmoban.com</cp:keywords>
  <cp:lastModifiedBy>wuhan</cp:lastModifiedBy>
  <cp:revision>86</cp:revision>
  <dcterms:created xsi:type="dcterms:W3CDTF">2017-02-24T13:26:10Z</dcterms:created>
  <dcterms:modified xsi:type="dcterms:W3CDTF">2019-02-19T06:30:24Z</dcterms:modified>
</cp:coreProperties>
</file>