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386E"/>
    <a:srgbClr val="B51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1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34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60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85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599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94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12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5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371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14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B32BD-152A-4251-8E89-5E58CCF6668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893D1-04EB-48D6-AAA4-533B7AECF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385769">
            <a:off x="2622857" y="2273892"/>
            <a:ext cx="6168971" cy="41102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267" y="274252"/>
            <a:ext cx="6168971" cy="411028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117198" y="431879"/>
            <a:ext cx="5900171" cy="6647719"/>
            <a:chOff x="115297" y="311080"/>
            <a:chExt cx="3203077" cy="360890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571791" y="1435394"/>
            <a:ext cx="3048417" cy="3724275"/>
            <a:chOff x="4961861" y="1440608"/>
            <a:chExt cx="3048417" cy="3724275"/>
          </a:xfrm>
        </p:grpSpPr>
        <p:sp>
          <p:nvSpPr>
            <p:cNvPr id="12" name="矩形 11"/>
            <p:cNvSpPr/>
            <p:nvPr/>
          </p:nvSpPr>
          <p:spPr>
            <a:xfrm>
              <a:off x="4961861" y="1440608"/>
              <a:ext cx="3048417" cy="3724275"/>
            </a:xfrm>
            <a:prstGeom prst="rect">
              <a:avLst/>
            </a:prstGeom>
            <a:solidFill>
              <a:srgbClr val="D638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354990" y="3299288"/>
              <a:ext cx="22621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妇女节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364747" y="4153709"/>
              <a:ext cx="21852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0" i="0" dirty="0">
                  <a:solidFill>
                    <a:schemeClr val="bg1"/>
                  </a:solidFill>
                  <a:effectLst/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Women's Day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137523" y="1623693"/>
              <a:ext cx="2714675" cy="3354033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8464" y="1621261"/>
              <a:ext cx="241659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dirty="0">
                  <a:solidFill>
                    <a:schemeClr val="bg1"/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3.8</a:t>
              </a:r>
              <a:endParaRPr lang="zh-CN" altLang="en-US" sz="115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079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7054198" y="4179085"/>
            <a:ext cx="5900171" cy="6647719"/>
            <a:chOff x="115297" y="311080"/>
            <a:chExt cx="3203077" cy="360890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5531" y="254758"/>
            <a:ext cx="3177770" cy="179801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022600" y="0"/>
            <a:ext cx="5156200" cy="850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782350" y="2171700"/>
            <a:ext cx="6564849" cy="685800"/>
          </a:xfrm>
          <a:prstGeom prst="rect">
            <a:avLst/>
          </a:prstGeom>
          <a:solidFill>
            <a:srgbClr val="D63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26333" y="254758"/>
            <a:ext cx="1214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47063" y="2307528"/>
            <a:ext cx="5112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日妇女节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@51PPT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模板网 原创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2700" y="2044699"/>
            <a:ext cx="939302" cy="92576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782350" y="3275815"/>
            <a:ext cx="6564849" cy="685800"/>
          </a:xfrm>
          <a:prstGeom prst="rect">
            <a:avLst/>
          </a:prstGeom>
          <a:solidFill>
            <a:srgbClr val="D63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647063" y="3411643"/>
            <a:ext cx="5112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日妇女节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@51PPT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模板网 原创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2700" y="3148814"/>
            <a:ext cx="939302" cy="92576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2782350" y="4379930"/>
            <a:ext cx="6564849" cy="685800"/>
          </a:xfrm>
          <a:prstGeom prst="rect">
            <a:avLst/>
          </a:prstGeom>
          <a:solidFill>
            <a:srgbClr val="D63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3647063" y="4515758"/>
            <a:ext cx="5112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日妇女节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@51PPT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模板网 原创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2700" y="4252929"/>
            <a:ext cx="939302" cy="925767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-1965804" y="-3349042"/>
            <a:ext cx="5900171" cy="6647719"/>
            <a:chOff x="115297" y="311080"/>
            <a:chExt cx="3203077" cy="3608905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3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227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962288" y="537698"/>
            <a:ext cx="5900171" cy="6647719"/>
            <a:chOff x="115297" y="311080"/>
            <a:chExt cx="3203077" cy="3608905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3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/>
        </p:nvSpPr>
        <p:spPr>
          <a:xfrm>
            <a:off x="2629950" y="2641600"/>
            <a:ext cx="7060150" cy="144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610918" y="3103890"/>
            <a:ext cx="7079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3</a:t>
            </a:r>
            <a:r>
              <a:rPr lang="zh-CN" altLang="en-US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月</a:t>
            </a:r>
            <a:r>
              <a:rPr lang="en-US" altLang="zh-CN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8</a:t>
            </a:r>
            <a:r>
              <a:rPr lang="zh-CN" altLang="en-US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日妇女节</a:t>
            </a:r>
            <a:r>
              <a:rPr lang="en-US" altLang="zh-CN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PPT</a:t>
            </a:r>
            <a:r>
              <a:rPr lang="zh-CN" altLang="en-US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</a:t>
            </a:r>
            <a:r>
              <a:rPr lang="en-US" altLang="zh-CN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@51PPT</a:t>
            </a:r>
            <a:r>
              <a:rPr lang="zh-CN" altLang="en-US" sz="28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模板网 原创</a:t>
            </a:r>
          </a:p>
        </p:txBody>
      </p:sp>
      <p:sp>
        <p:nvSpPr>
          <p:cNvPr id="32" name="矩形 31"/>
          <p:cNvSpPr/>
          <p:nvPr/>
        </p:nvSpPr>
        <p:spPr>
          <a:xfrm>
            <a:off x="2629950" y="2501900"/>
            <a:ext cx="7060150" cy="1397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D6386E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629950" y="4089400"/>
            <a:ext cx="7060150" cy="1397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D6386E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33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84" y="82846"/>
            <a:ext cx="12009231" cy="6692308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133698" y="2507582"/>
            <a:ext cx="5900171" cy="6647719"/>
            <a:chOff x="115297" y="311080"/>
            <a:chExt cx="3203077" cy="360890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4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/>
        </p:nvSpPr>
        <p:spPr>
          <a:xfrm>
            <a:off x="813850" y="511260"/>
            <a:ext cx="11378150" cy="685800"/>
          </a:xfrm>
          <a:prstGeom prst="rect">
            <a:avLst/>
          </a:prstGeom>
          <a:solidFill>
            <a:srgbClr val="D63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593604" y="647088"/>
            <a:ext cx="2733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日妇女节</a:t>
            </a:r>
            <a:r>
              <a:rPr lang="en-US" altLang="zh-CN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模板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00" y="384259"/>
            <a:ext cx="939302" cy="92576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971284" y="2201694"/>
            <a:ext cx="84521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@51PPT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模板网所涉及提供的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模板、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图片、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图表等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素材大多来自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设计大 师（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原创作者个人）授权发布作品、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设计公司免费作品、互联网免费共享资源精选以及部分原创作品，分享给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爱好者交流学习之用，我们并未授 权您将这些</a:t>
            </a:r>
            <a:r>
              <a:rPr lang="en-US" altLang="zh-CN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rgbClr val="D6386E"/>
                </a:solidFill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模板、素材、图片用于任何商业及其他用途，如果要使用请联系原作者并征求作者同意。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371" y="-2180891"/>
            <a:ext cx="3823571" cy="368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32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385769">
            <a:off x="2622857" y="2273892"/>
            <a:ext cx="6168971" cy="41102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267" y="274252"/>
            <a:ext cx="6168971" cy="411028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117198" y="431879"/>
            <a:ext cx="5900171" cy="6647719"/>
            <a:chOff x="115297" y="311080"/>
            <a:chExt cx="3203077" cy="360890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97" y="311080"/>
              <a:ext cx="3203077" cy="315692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/>
            <a:srcRect t="33493" b="19441"/>
            <a:stretch/>
          </p:blipFill>
          <p:spPr>
            <a:xfrm>
              <a:off x="168056" y="392500"/>
              <a:ext cx="3150318" cy="3527485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3708400" y="2165961"/>
            <a:ext cx="4775200" cy="2163075"/>
          </a:xfrm>
          <a:prstGeom prst="rect">
            <a:avLst/>
          </a:prstGeom>
          <a:solidFill>
            <a:srgbClr val="D63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107632" y="2483957"/>
            <a:ext cx="40463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THANKS</a:t>
            </a:r>
            <a:endParaRPr lang="zh-CN" altLang="en-US" sz="7200" dirty="0">
              <a:solidFill>
                <a:schemeClr val="bg1"/>
              </a:solidFill>
              <a:latin typeface="汉仪粗宋简" panose="02010609000101010101" pitchFamily="49" charset="-122"/>
              <a:ea typeface="汉仪粗宋简" panose="0201060900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73444" y="3867371"/>
            <a:ext cx="2714675" cy="72733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48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153</Words>
  <Application>Microsoft Office PowerPoint</Application>
  <PresentationFormat>宽屏</PresentationFormat>
  <Paragraphs>11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汉仪粗宋简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51PPT模板网 原创</dc:creator>
  <cp:keywords>www.51pptmoban.com</cp:keywords>
  <cp:lastModifiedBy>wuhan</cp:lastModifiedBy>
  <cp:revision>40</cp:revision>
  <dcterms:created xsi:type="dcterms:W3CDTF">2017-03-05T08:12:01Z</dcterms:created>
  <dcterms:modified xsi:type="dcterms:W3CDTF">2019-02-19T06:29:44Z</dcterms:modified>
</cp:coreProperties>
</file>