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59" r:id="rId5"/>
    <p:sldId id="260" r:id="rId6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D8DB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5" d="100"/>
          <a:sy n="65" d="100"/>
        </p:scale>
        <p:origin x="84" y="47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BB937E-4818-4518-B5EA-DE33C9FEBA31}" type="datetimeFigureOut">
              <a:rPr lang="zh-CN" altLang="en-US" smtClean="0"/>
              <a:t>2019-02-19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1FD630-CD3F-4FB1-9C99-BE1342E5C45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806514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BB937E-4818-4518-B5EA-DE33C9FEBA31}" type="datetimeFigureOut">
              <a:rPr lang="zh-CN" altLang="en-US" smtClean="0"/>
              <a:t>2019-02-19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1FD630-CD3F-4FB1-9C99-BE1342E5C45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668332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BB937E-4818-4518-B5EA-DE33C9FEBA31}" type="datetimeFigureOut">
              <a:rPr lang="zh-CN" altLang="en-US" smtClean="0"/>
              <a:t>2019-02-19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1FD630-CD3F-4FB1-9C99-BE1342E5C45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505450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BB937E-4818-4518-B5EA-DE33C9FEBA31}" type="datetimeFigureOut">
              <a:rPr lang="zh-CN" altLang="en-US" smtClean="0"/>
              <a:t>2019-02-19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1FD630-CD3F-4FB1-9C99-BE1342E5C45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233573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BB937E-4818-4518-B5EA-DE33C9FEBA31}" type="datetimeFigureOut">
              <a:rPr lang="zh-CN" altLang="en-US" smtClean="0"/>
              <a:t>2019-02-19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1FD630-CD3F-4FB1-9C99-BE1342E5C45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845230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BB937E-4818-4518-B5EA-DE33C9FEBA31}" type="datetimeFigureOut">
              <a:rPr lang="zh-CN" altLang="en-US" smtClean="0"/>
              <a:t>2019-02-19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1FD630-CD3F-4FB1-9C99-BE1342E5C45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629594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BB937E-4818-4518-B5EA-DE33C9FEBA31}" type="datetimeFigureOut">
              <a:rPr lang="zh-CN" altLang="en-US" smtClean="0"/>
              <a:t>2019-02-19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1FD630-CD3F-4FB1-9C99-BE1342E5C45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267205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BB937E-4818-4518-B5EA-DE33C9FEBA31}" type="datetimeFigureOut">
              <a:rPr lang="zh-CN" altLang="en-US" smtClean="0"/>
              <a:t>2019-02-19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1FD630-CD3F-4FB1-9C99-BE1342E5C45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120193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BB937E-4818-4518-B5EA-DE33C9FEBA31}" type="datetimeFigureOut">
              <a:rPr lang="zh-CN" altLang="en-US" smtClean="0"/>
              <a:t>2019-02-19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1FD630-CD3F-4FB1-9C99-BE1342E5C45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556823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BB937E-4818-4518-B5EA-DE33C9FEBA31}" type="datetimeFigureOut">
              <a:rPr lang="zh-CN" altLang="en-US" smtClean="0"/>
              <a:t>2019-02-19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1FD630-CD3F-4FB1-9C99-BE1342E5C45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329226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BB937E-4818-4518-B5EA-DE33C9FEBA31}" type="datetimeFigureOut">
              <a:rPr lang="zh-CN" altLang="en-US" smtClean="0"/>
              <a:t>2019-02-19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1FD630-CD3F-4FB1-9C99-BE1342E5C45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592067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D8DB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BB937E-4818-4518-B5EA-DE33C9FEBA31}" type="datetimeFigureOut">
              <a:rPr lang="zh-CN" altLang="en-US" smtClean="0"/>
              <a:t>2019-02-19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1FD630-CD3F-4FB1-9C99-BE1342E5C45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219234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FD8DB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4484529" y="1380982"/>
            <a:ext cx="2959100" cy="18620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34034" y="4502200"/>
            <a:ext cx="5060092" cy="2355800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62261" y="372408"/>
            <a:ext cx="1203639" cy="756540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4892311" y="1380982"/>
            <a:ext cx="2143536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500" dirty="0">
                <a:solidFill>
                  <a:srgbClr val="FD8DB0"/>
                </a:solidFill>
                <a:latin typeface="方正超粗黑_GBK" panose="03000509000000000000" pitchFamily="65" charset="-122"/>
                <a:ea typeface="方正超粗黑_GBK" panose="03000509000000000000" pitchFamily="65" charset="-122"/>
              </a:rPr>
              <a:t>38</a:t>
            </a:r>
            <a:endParaRPr lang="zh-CN" altLang="en-US" sz="11500" dirty="0">
              <a:solidFill>
                <a:srgbClr val="FD8DB0"/>
              </a:solidFill>
              <a:latin typeface="方正超粗黑_GBK" panose="03000509000000000000" pitchFamily="65" charset="-122"/>
              <a:ea typeface="方正超粗黑_GBK" panose="03000509000000000000" pitchFamily="65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2390457" y="1583296"/>
            <a:ext cx="7147244" cy="2722004"/>
          </a:xfrm>
          <a:prstGeom prst="rect">
            <a:avLst/>
          </a:prstGeom>
          <a:noFill/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文本框 11"/>
          <p:cNvSpPr txBox="1"/>
          <p:nvPr/>
        </p:nvSpPr>
        <p:spPr>
          <a:xfrm>
            <a:off x="3118588" y="3234860"/>
            <a:ext cx="5690982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6000" dirty="0">
                <a:solidFill>
                  <a:schemeClr val="bg1"/>
                </a:solidFill>
                <a:latin typeface="方正超粗黑_GBK" panose="03000509000000000000" pitchFamily="65" charset="-122"/>
                <a:ea typeface="方正超粗黑_GBK" panose="03000509000000000000" pitchFamily="65" charset="-122"/>
              </a:rPr>
              <a:t>女王节</a:t>
            </a:r>
            <a:r>
              <a:rPr lang="en-US" altLang="zh-CN" sz="6000" dirty="0">
                <a:solidFill>
                  <a:schemeClr val="bg1"/>
                </a:solidFill>
                <a:latin typeface="方正超粗黑_GBK" panose="03000509000000000000" pitchFamily="65" charset="-122"/>
                <a:ea typeface="方正超粗黑_GBK" panose="03000509000000000000" pitchFamily="65" charset="-122"/>
              </a:rPr>
              <a:t>PPT</a:t>
            </a:r>
            <a:r>
              <a:rPr lang="zh-CN" altLang="en-US" sz="6000" dirty="0">
                <a:solidFill>
                  <a:schemeClr val="bg1"/>
                </a:solidFill>
                <a:latin typeface="方正超粗黑_GBK" panose="03000509000000000000" pitchFamily="65" charset="-122"/>
                <a:ea typeface="方正超粗黑_GBK" panose="03000509000000000000" pitchFamily="65" charset="-122"/>
              </a:rPr>
              <a:t>模板</a:t>
            </a:r>
          </a:p>
        </p:txBody>
      </p:sp>
    </p:spTree>
    <p:extLst>
      <p:ext uri="{BB962C8B-B14F-4D97-AF65-F5344CB8AC3E}">
        <p14:creationId xmlns:p14="http://schemas.microsoft.com/office/powerpoint/2010/main" val="2445858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/>
        </p:nvSpPr>
        <p:spPr>
          <a:xfrm>
            <a:off x="2251872" y="1830358"/>
            <a:ext cx="7688255" cy="3567142"/>
          </a:xfrm>
          <a:prstGeom prst="rect">
            <a:avLst/>
          </a:prstGeom>
          <a:noFill/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文本框 11"/>
          <p:cNvSpPr txBox="1"/>
          <p:nvPr/>
        </p:nvSpPr>
        <p:spPr>
          <a:xfrm>
            <a:off x="2710048" y="2398053"/>
            <a:ext cx="682270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dirty="0">
                <a:solidFill>
                  <a:schemeClr val="bg1"/>
                </a:solidFill>
                <a:latin typeface="方正超粗黑_GBK" panose="03000509000000000000" pitchFamily="65" charset="-122"/>
                <a:ea typeface="方正超粗黑_GBK" panose="03000509000000000000" pitchFamily="65" charset="-122"/>
              </a:rPr>
              <a:t>女王节</a:t>
            </a:r>
            <a:r>
              <a:rPr lang="en-US" altLang="zh-CN" sz="3600" dirty="0">
                <a:solidFill>
                  <a:schemeClr val="bg1"/>
                </a:solidFill>
                <a:latin typeface="方正超粗黑_GBK" panose="03000509000000000000" pitchFamily="65" charset="-122"/>
                <a:ea typeface="方正超粗黑_GBK" panose="03000509000000000000" pitchFamily="65" charset="-122"/>
              </a:rPr>
              <a:t>PPT</a:t>
            </a:r>
            <a:r>
              <a:rPr lang="zh-CN" altLang="en-US" sz="3600" dirty="0">
                <a:solidFill>
                  <a:schemeClr val="bg1"/>
                </a:solidFill>
                <a:latin typeface="方正超粗黑_GBK" panose="03000509000000000000" pitchFamily="65" charset="-122"/>
                <a:ea typeface="方正超粗黑_GBK" panose="03000509000000000000" pitchFamily="65" charset="-122"/>
              </a:rPr>
              <a:t>模板</a:t>
            </a:r>
            <a:r>
              <a:rPr lang="en-US" altLang="zh-CN" sz="3600" dirty="0">
                <a:solidFill>
                  <a:schemeClr val="bg1"/>
                </a:solidFill>
                <a:latin typeface="方正超粗黑_GBK" panose="03000509000000000000" pitchFamily="65" charset="-122"/>
                <a:ea typeface="方正超粗黑_GBK" panose="03000509000000000000" pitchFamily="65" charset="-122"/>
              </a:rPr>
              <a:t>@51PPT</a:t>
            </a:r>
            <a:r>
              <a:rPr lang="zh-CN" altLang="en-US" sz="3600" dirty="0">
                <a:solidFill>
                  <a:schemeClr val="bg1"/>
                </a:solidFill>
                <a:latin typeface="方正超粗黑_GBK" panose="03000509000000000000" pitchFamily="65" charset="-122"/>
                <a:ea typeface="方正超粗黑_GBK" panose="03000509000000000000" pitchFamily="65" charset="-122"/>
              </a:rPr>
              <a:t>模板网</a:t>
            </a: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-861991" y="2750675"/>
            <a:ext cx="3225800" cy="1501818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51872" y="860204"/>
            <a:ext cx="1203639" cy="756540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3683508" y="1026420"/>
            <a:ext cx="126188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dirty="0">
                <a:solidFill>
                  <a:schemeClr val="bg1"/>
                </a:solidFill>
                <a:latin typeface="方正超粗黑_GBK" panose="03000509000000000000" pitchFamily="65" charset="-122"/>
                <a:ea typeface="方正超粗黑_GBK" panose="03000509000000000000" pitchFamily="65" charset="-122"/>
              </a:rPr>
              <a:t>目 录</a:t>
            </a:r>
          </a:p>
        </p:txBody>
      </p:sp>
      <p:pic>
        <p:nvPicPr>
          <p:cNvPr id="17" name="图片 1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6200000">
            <a:off x="9828191" y="2750675"/>
            <a:ext cx="3225800" cy="1501818"/>
          </a:xfrm>
          <a:prstGeom prst="rect">
            <a:avLst/>
          </a:prstGeom>
        </p:spPr>
      </p:pic>
      <p:sp>
        <p:nvSpPr>
          <p:cNvPr id="18" name="文本框 17"/>
          <p:cNvSpPr txBox="1"/>
          <p:nvPr/>
        </p:nvSpPr>
        <p:spPr>
          <a:xfrm>
            <a:off x="2710048" y="3257998"/>
            <a:ext cx="682270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dirty="0">
                <a:solidFill>
                  <a:schemeClr val="bg1"/>
                </a:solidFill>
                <a:latin typeface="方正超粗黑_GBK" panose="03000509000000000000" pitchFamily="65" charset="-122"/>
                <a:ea typeface="方正超粗黑_GBK" panose="03000509000000000000" pitchFamily="65" charset="-122"/>
              </a:rPr>
              <a:t>女王节</a:t>
            </a:r>
            <a:r>
              <a:rPr lang="en-US" altLang="zh-CN" sz="3600" dirty="0">
                <a:solidFill>
                  <a:schemeClr val="bg1"/>
                </a:solidFill>
                <a:latin typeface="方正超粗黑_GBK" panose="03000509000000000000" pitchFamily="65" charset="-122"/>
                <a:ea typeface="方正超粗黑_GBK" panose="03000509000000000000" pitchFamily="65" charset="-122"/>
              </a:rPr>
              <a:t>PPT</a:t>
            </a:r>
            <a:r>
              <a:rPr lang="zh-CN" altLang="en-US" sz="3600" dirty="0">
                <a:solidFill>
                  <a:schemeClr val="bg1"/>
                </a:solidFill>
                <a:latin typeface="方正超粗黑_GBK" panose="03000509000000000000" pitchFamily="65" charset="-122"/>
                <a:ea typeface="方正超粗黑_GBK" panose="03000509000000000000" pitchFamily="65" charset="-122"/>
              </a:rPr>
              <a:t>模板</a:t>
            </a:r>
            <a:r>
              <a:rPr lang="en-US" altLang="zh-CN" sz="3600" dirty="0">
                <a:solidFill>
                  <a:schemeClr val="bg1"/>
                </a:solidFill>
                <a:latin typeface="方正超粗黑_GBK" panose="03000509000000000000" pitchFamily="65" charset="-122"/>
                <a:ea typeface="方正超粗黑_GBK" panose="03000509000000000000" pitchFamily="65" charset="-122"/>
              </a:rPr>
              <a:t>@51PPT</a:t>
            </a:r>
            <a:r>
              <a:rPr lang="zh-CN" altLang="en-US" sz="3600" dirty="0">
                <a:solidFill>
                  <a:schemeClr val="bg1"/>
                </a:solidFill>
                <a:latin typeface="方正超粗黑_GBK" panose="03000509000000000000" pitchFamily="65" charset="-122"/>
                <a:ea typeface="方正超粗黑_GBK" panose="03000509000000000000" pitchFamily="65" charset="-122"/>
              </a:rPr>
              <a:t>模板网</a:t>
            </a:r>
          </a:p>
        </p:txBody>
      </p:sp>
      <p:sp>
        <p:nvSpPr>
          <p:cNvPr id="19" name="文本框 18"/>
          <p:cNvSpPr txBox="1"/>
          <p:nvPr/>
        </p:nvSpPr>
        <p:spPr>
          <a:xfrm>
            <a:off x="2710048" y="4117943"/>
            <a:ext cx="682270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dirty="0">
                <a:solidFill>
                  <a:schemeClr val="bg1"/>
                </a:solidFill>
                <a:latin typeface="方正超粗黑_GBK" panose="03000509000000000000" pitchFamily="65" charset="-122"/>
                <a:ea typeface="方正超粗黑_GBK" panose="03000509000000000000" pitchFamily="65" charset="-122"/>
              </a:rPr>
              <a:t>女王节</a:t>
            </a:r>
            <a:r>
              <a:rPr lang="en-US" altLang="zh-CN" sz="3600" dirty="0">
                <a:solidFill>
                  <a:schemeClr val="bg1"/>
                </a:solidFill>
                <a:latin typeface="方正超粗黑_GBK" panose="03000509000000000000" pitchFamily="65" charset="-122"/>
                <a:ea typeface="方正超粗黑_GBK" panose="03000509000000000000" pitchFamily="65" charset="-122"/>
              </a:rPr>
              <a:t>PPT</a:t>
            </a:r>
            <a:r>
              <a:rPr lang="zh-CN" altLang="en-US" sz="3600" dirty="0">
                <a:solidFill>
                  <a:schemeClr val="bg1"/>
                </a:solidFill>
                <a:latin typeface="方正超粗黑_GBK" panose="03000509000000000000" pitchFamily="65" charset="-122"/>
                <a:ea typeface="方正超粗黑_GBK" panose="03000509000000000000" pitchFamily="65" charset="-122"/>
              </a:rPr>
              <a:t>模板</a:t>
            </a:r>
            <a:r>
              <a:rPr lang="en-US" altLang="zh-CN" sz="3600" dirty="0">
                <a:solidFill>
                  <a:schemeClr val="bg1"/>
                </a:solidFill>
                <a:latin typeface="方正超粗黑_GBK" panose="03000509000000000000" pitchFamily="65" charset="-122"/>
                <a:ea typeface="方正超粗黑_GBK" panose="03000509000000000000" pitchFamily="65" charset="-122"/>
              </a:rPr>
              <a:t>@51PPT</a:t>
            </a:r>
            <a:r>
              <a:rPr lang="zh-CN" altLang="en-US" sz="3600" dirty="0">
                <a:solidFill>
                  <a:schemeClr val="bg1"/>
                </a:solidFill>
                <a:latin typeface="方正超粗黑_GBK" panose="03000509000000000000" pitchFamily="65" charset="-122"/>
                <a:ea typeface="方正超粗黑_GBK" panose="03000509000000000000" pitchFamily="65" charset="-122"/>
              </a:rPr>
              <a:t>模板网</a:t>
            </a:r>
          </a:p>
        </p:txBody>
      </p:sp>
    </p:spTree>
    <p:extLst>
      <p:ext uri="{BB962C8B-B14F-4D97-AF65-F5344CB8AC3E}">
        <p14:creationId xmlns:p14="http://schemas.microsoft.com/office/powerpoint/2010/main" val="42304061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/>
        </p:nvSpPr>
        <p:spPr>
          <a:xfrm>
            <a:off x="2251872" y="1830358"/>
            <a:ext cx="7688255" cy="1776442"/>
          </a:xfrm>
          <a:prstGeom prst="rect">
            <a:avLst/>
          </a:prstGeom>
          <a:noFill/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文本框 11"/>
          <p:cNvSpPr txBox="1"/>
          <p:nvPr/>
        </p:nvSpPr>
        <p:spPr>
          <a:xfrm>
            <a:off x="2710048" y="2398053"/>
            <a:ext cx="682270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dirty="0">
                <a:solidFill>
                  <a:schemeClr val="bg1"/>
                </a:solidFill>
                <a:latin typeface="方正超粗黑_GBK" panose="03000509000000000000" pitchFamily="65" charset="-122"/>
                <a:ea typeface="方正超粗黑_GBK" panose="03000509000000000000" pitchFamily="65" charset="-122"/>
              </a:rPr>
              <a:t>女王节</a:t>
            </a:r>
            <a:r>
              <a:rPr lang="en-US" altLang="zh-CN" sz="3600" dirty="0">
                <a:solidFill>
                  <a:schemeClr val="bg1"/>
                </a:solidFill>
                <a:latin typeface="方正超粗黑_GBK" panose="03000509000000000000" pitchFamily="65" charset="-122"/>
                <a:ea typeface="方正超粗黑_GBK" panose="03000509000000000000" pitchFamily="65" charset="-122"/>
              </a:rPr>
              <a:t>PPT</a:t>
            </a:r>
            <a:r>
              <a:rPr lang="zh-CN" altLang="en-US" sz="3600" dirty="0">
                <a:solidFill>
                  <a:schemeClr val="bg1"/>
                </a:solidFill>
                <a:latin typeface="方正超粗黑_GBK" panose="03000509000000000000" pitchFamily="65" charset="-122"/>
                <a:ea typeface="方正超粗黑_GBK" panose="03000509000000000000" pitchFamily="65" charset="-122"/>
              </a:rPr>
              <a:t>模板</a:t>
            </a:r>
            <a:r>
              <a:rPr lang="en-US" altLang="zh-CN" sz="3600" dirty="0">
                <a:solidFill>
                  <a:schemeClr val="bg1"/>
                </a:solidFill>
                <a:latin typeface="方正超粗黑_GBK" panose="03000509000000000000" pitchFamily="65" charset="-122"/>
                <a:ea typeface="方正超粗黑_GBK" panose="03000509000000000000" pitchFamily="65" charset="-122"/>
              </a:rPr>
              <a:t>@51PPT</a:t>
            </a:r>
            <a:r>
              <a:rPr lang="zh-CN" altLang="en-US" sz="3600" dirty="0">
                <a:solidFill>
                  <a:schemeClr val="bg1"/>
                </a:solidFill>
                <a:latin typeface="方正超粗黑_GBK" panose="03000509000000000000" pitchFamily="65" charset="-122"/>
                <a:ea typeface="方正超粗黑_GBK" panose="03000509000000000000" pitchFamily="65" charset="-122"/>
              </a:rPr>
              <a:t>模板网</a:t>
            </a: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90372" y="889672"/>
            <a:ext cx="1203639" cy="756540"/>
          </a:xfrm>
          <a:prstGeom prst="rect">
            <a:avLst/>
          </a:prstGeom>
        </p:spPr>
      </p:pic>
      <p:pic>
        <p:nvPicPr>
          <p:cNvPr id="20" name="图片 1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0800000">
            <a:off x="3591353" y="3606800"/>
            <a:ext cx="5060092" cy="23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2400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/>
        </p:nvSpPr>
        <p:spPr>
          <a:xfrm>
            <a:off x="876300" y="1060932"/>
            <a:ext cx="9343227" cy="4984268"/>
          </a:xfrm>
          <a:prstGeom prst="rect">
            <a:avLst/>
          </a:prstGeom>
          <a:noFill/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文本框 11"/>
          <p:cNvSpPr txBox="1"/>
          <p:nvPr/>
        </p:nvSpPr>
        <p:spPr>
          <a:xfrm>
            <a:off x="1927997" y="405992"/>
            <a:ext cx="461216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>
                <a:solidFill>
                  <a:schemeClr val="bg1"/>
                </a:solidFill>
                <a:latin typeface="方正超粗黑_GBK" panose="03000509000000000000" pitchFamily="65" charset="-122"/>
                <a:ea typeface="方正超粗黑_GBK" panose="03000509000000000000" pitchFamily="65" charset="-122"/>
              </a:rPr>
              <a:t>女王节</a:t>
            </a:r>
            <a:r>
              <a:rPr lang="en-US" altLang="zh-CN" sz="2400" dirty="0">
                <a:solidFill>
                  <a:schemeClr val="bg1"/>
                </a:solidFill>
                <a:latin typeface="方正超粗黑_GBK" panose="03000509000000000000" pitchFamily="65" charset="-122"/>
                <a:ea typeface="方正超粗黑_GBK" panose="03000509000000000000" pitchFamily="65" charset="-122"/>
              </a:rPr>
              <a:t>PPT</a:t>
            </a:r>
            <a:r>
              <a:rPr lang="zh-CN" altLang="en-US" sz="2400" dirty="0">
                <a:solidFill>
                  <a:schemeClr val="bg1"/>
                </a:solidFill>
                <a:latin typeface="方正超粗黑_GBK" panose="03000509000000000000" pitchFamily="65" charset="-122"/>
                <a:ea typeface="方正超粗黑_GBK" panose="03000509000000000000" pitchFamily="65" charset="-122"/>
              </a:rPr>
              <a:t>模板</a:t>
            </a:r>
            <a:r>
              <a:rPr lang="en-US" altLang="zh-CN" sz="2400" dirty="0">
                <a:solidFill>
                  <a:schemeClr val="bg1"/>
                </a:solidFill>
                <a:latin typeface="方正超粗黑_GBK" panose="03000509000000000000" pitchFamily="65" charset="-122"/>
                <a:ea typeface="方正超粗黑_GBK" panose="03000509000000000000" pitchFamily="65" charset="-122"/>
              </a:rPr>
              <a:t>@51PPT</a:t>
            </a:r>
            <a:r>
              <a:rPr lang="zh-CN" altLang="en-US" sz="2400" dirty="0">
                <a:solidFill>
                  <a:schemeClr val="bg1"/>
                </a:solidFill>
                <a:latin typeface="方正超粗黑_GBK" panose="03000509000000000000" pitchFamily="65" charset="-122"/>
                <a:ea typeface="方正超粗黑_GBK" panose="03000509000000000000" pitchFamily="65" charset="-122"/>
              </a:rPr>
              <a:t>模板网</a:t>
            </a: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7072" y="405992"/>
            <a:ext cx="1203639" cy="756540"/>
          </a:xfrm>
          <a:prstGeom prst="rect">
            <a:avLst/>
          </a:prstGeom>
        </p:spPr>
      </p:pic>
      <p:pic>
        <p:nvPicPr>
          <p:cNvPr id="20" name="图片 1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0800000">
            <a:off x="7591853" y="-49820"/>
            <a:ext cx="5060092" cy="2355800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3502316" y="1429407"/>
            <a:ext cx="5129712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2000" dirty="0">
                <a:solidFill>
                  <a:schemeClr val="bg1"/>
                </a:solidFill>
                <a:latin typeface="方正超粗黑_GBK" panose="03000509000000000000" pitchFamily="65" charset="-122"/>
                <a:ea typeface="方正超粗黑_GBK" panose="03000509000000000000" pitchFamily="65" charset="-122"/>
                <a:cs typeface="Microsoft JhengHei UI Light" panose="020B0304030504040204" pitchFamily="34" charset="-122"/>
              </a:rPr>
              <a:t>@51PPT</a:t>
            </a:r>
            <a:r>
              <a:rPr lang="zh-CN" altLang="en-US" sz="2000" dirty="0">
                <a:solidFill>
                  <a:schemeClr val="bg1"/>
                </a:solidFill>
                <a:latin typeface="方正超粗黑_GBK" panose="03000509000000000000" pitchFamily="65" charset="-122"/>
                <a:ea typeface="方正超粗黑_GBK" panose="03000509000000000000" pitchFamily="65" charset="-122"/>
                <a:cs typeface="Microsoft JhengHei UI Light" panose="020B0304030504040204" pitchFamily="34" charset="-122"/>
              </a:rPr>
              <a:t>模板网所涉及提供的</a:t>
            </a:r>
            <a:r>
              <a:rPr lang="en-US" altLang="zh-CN" sz="2000" dirty="0">
                <a:solidFill>
                  <a:schemeClr val="bg1"/>
                </a:solidFill>
                <a:latin typeface="方正超粗黑_GBK" panose="03000509000000000000" pitchFamily="65" charset="-122"/>
                <a:ea typeface="方正超粗黑_GBK" panose="03000509000000000000" pitchFamily="65" charset="-122"/>
                <a:cs typeface="Microsoft JhengHei UI Light" panose="020B0304030504040204" pitchFamily="34" charset="-122"/>
              </a:rPr>
              <a:t>PPT</a:t>
            </a:r>
            <a:r>
              <a:rPr lang="zh-CN" altLang="en-US" sz="2000" dirty="0">
                <a:solidFill>
                  <a:schemeClr val="bg1"/>
                </a:solidFill>
                <a:latin typeface="方正超粗黑_GBK" panose="03000509000000000000" pitchFamily="65" charset="-122"/>
                <a:ea typeface="方正超粗黑_GBK" panose="03000509000000000000" pitchFamily="65" charset="-122"/>
                <a:cs typeface="Microsoft JhengHei UI Light" panose="020B0304030504040204" pitchFamily="34" charset="-122"/>
              </a:rPr>
              <a:t>模板、</a:t>
            </a:r>
            <a:r>
              <a:rPr lang="en-US" altLang="zh-CN" sz="2000" dirty="0">
                <a:solidFill>
                  <a:schemeClr val="bg1"/>
                </a:solidFill>
                <a:latin typeface="方正超粗黑_GBK" panose="03000509000000000000" pitchFamily="65" charset="-122"/>
                <a:ea typeface="方正超粗黑_GBK" panose="03000509000000000000" pitchFamily="65" charset="-122"/>
                <a:cs typeface="Microsoft JhengHei UI Light" panose="020B0304030504040204" pitchFamily="34" charset="-122"/>
              </a:rPr>
              <a:t>PPT</a:t>
            </a:r>
            <a:r>
              <a:rPr lang="zh-CN" altLang="en-US" sz="2000" dirty="0">
                <a:solidFill>
                  <a:schemeClr val="bg1"/>
                </a:solidFill>
                <a:latin typeface="方正超粗黑_GBK" panose="03000509000000000000" pitchFamily="65" charset="-122"/>
                <a:ea typeface="方正超粗黑_GBK" panose="03000509000000000000" pitchFamily="65" charset="-122"/>
                <a:cs typeface="Microsoft JhengHei UI Light" panose="020B0304030504040204" pitchFamily="34" charset="-122"/>
              </a:rPr>
              <a:t>图片、</a:t>
            </a:r>
            <a:r>
              <a:rPr lang="en-US" altLang="zh-CN" sz="2000" dirty="0">
                <a:solidFill>
                  <a:schemeClr val="bg1"/>
                </a:solidFill>
                <a:latin typeface="方正超粗黑_GBK" panose="03000509000000000000" pitchFamily="65" charset="-122"/>
                <a:ea typeface="方正超粗黑_GBK" panose="03000509000000000000" pitchFamily="65" charset="-122"/>
                <a:cs typeface="Microsoft JhengHei UI Light" panose="020B0304030504040204" pitchFamily="34" charset="-122"/>
              </a:rPr>
              <a:t>PPT</a:t>
            </a:r>
            <a:r>
              <a:rPr lang="zh-CN" altLang="en-US" sz="2000" dirty="0">
                <a:solidFill>
                  <a:schemeClr val="bg1"/>
                </a:solidFill>
                <a:latin typeface="方正超粗黑_GBK" panose="03000509000000000000" pitchFamily="65" charset="-122"/>
                <a:ea typeface="方正超粗黑_GBK" panose="03000509000000000000" pitchFamily="65" charset="-122"/>
                <a:cs typeface="Microsoft JhengHei UI Light" panose="020B0304030504040204" pitchFamily="34" charset="-122"/>
              </a:rPr>
              <a:t>图表等</a:t>
            </a:r>
            <a:r>
              <a:rPr lang="en-US" altLang="zh-CN" sz="2000" dirty="0">
                <a:solidFill>
                  <a:schemeClr val="bg1"/>
                </a:solidFill>
                <a:latin typeface="方正超粗黑_GBK" panose="03000509000000000000" pitchFamily="65" charset="-122"/>
                <a:ea typeface="方正超粗黑_GBK" panose="03000509000000000000" pitchFamily="65" charset="-122"/>
                <a:cs typeface="Microsoft JhengHei UI Light" panose="020B0304030504040204" pitchFamily="34" charset="-122"/>
              </a:rPr>
              <a:t>PPT</a:t>
            </a:r>
            <a:r>
              <a:rPr lang="zh-CN" altLang="en-US" sz="2000" dirty="0">
                <a:solidFill>
                  <a:schemeClr val="bg1"/>
                </a:solidFill>
                <a:latin typeface="方正超粗黑_GBK" panose="03000509000000000000" pitchFamily="65" charset="-122"/>
                <a:ea typeface="方正超粗黑_GBK" panose="03000509000000000000" pitchFamily="65" charset="-122"/>
                <a:cs typeface="Microsoft JhengHei UI Light" panose="020B0304030504040204" pitchFamily="34" charset="-122"/>
              </a:rPr>
              <a:t>素材大多来自</a:t>
            </a:r>
            <a:r>
              <a:rPr lang="en-US" altLang="zh-CN" sz="2000" dirty="0">
                <a:solidFill>
                  <a:schemeClr val="bg1"/>
                </a:solidFill>
                <a:latin typeface="方正超粗黑_GBK" panose="03000509000000000000" pitchFamily="65" charset="-122"/>
                <a:ea typeface="方正超粗黑_GBK" panose="03000509000000000000" pitchFamily="65" charset="-122"/>
                <a:cs typeface="Microsoft JhengHei UI Light" panose="020B0304030504040204" pitchFamily="34" charset="-122"/>
              </a:rPr>
              <a:t>PPT</a:t>
            </a:r>
            <a:r>
              <a:rPr lang="zh-CN" altLang="en-US" sz="2000" dirty="0">
                <a:solidFill>
                  <a:schemeClr val="bg1"/>
                </a:solidFill>
                <a:latin typeface="方正超粗黑_GBK" panose="03000509000000000000" pitchFamily="65" charset="-122"/>
                <a:ea typeface="方正超粗黑_GBK" panose="03000509000000000000" pitchFamily="65" charset="-122"/>
                <a:cs typeface="Microsoft JhengHei UI Light" panose="020B0304030504040204" pitchFamily="34" charset="-122"/>
              </a:rPr>
              <a:t>设计大 师（</a:t>
            </a:r>
            <a:r>
              <a:rPr lang="en-US" altLang="zh-CN" sz="2000" dirty="0">
                <a:solidFill>
                  <a:schemeClr val="bg1"/>
                </a:solidFill>
                <a:latin typeface="方正超粗黑_GBK" panose="03000509000000000000" pitchFamily="65" charset="-122"/>
                <a:ea typeface="方正超粗黑_GBK" panose="03000509000000000000" pitchFamily="65" charset="-122"/>
                <a:cs typeface="Microsoft JhengHei UI Light" panose="020B0304030504040204" pitchFamily="34" charset="-122"/>
              </a:rPr>
              <a:t>PPT</a:t>
            </a:r>
            <a:r>
              <a:rPr lang="zh-CN" altLang="en-US" sz="2000" dirty="0">
                <a:solidFill>
                  <a:schemeClr val="bg1"/>
                </a:solidFill>
                <a:latin typeface="方正超粗黑_GBK" panose="03000509000000000000" pitchFamily="65" charset="-122"/>
                <a:ea typeface="方正超粗黑_GBK" panose="03000509000000000000" pitchFamily="65" charset="-122"/>
                <a:cs typeface="Microsoft JhengHei UI Light" panose="020B0304030504040204" pitchFamily="34" charset="-122"/>
              </a:rPr>
              <a:t>原创作者个人）授权发布作品、</a:t>
            </a:r>
            <a:r>
              <a:rPr lang="en-US" altLang="zh-CN" sz="2000" dirty="0">
                <a:solidFill>
                  <a:schemeClr val="bg1"/>
                </a:solidFill>
                <a:latin typeface="方正超粗黑_GBK" panose="03000509000000000000" pitchFamily="65" charset="-122"/>
                <a:ea typeface="方正超粗黑_GBK" panose="03000509000000000000" pitchFamily="65" charset="-122"/>
                <a:cs typeface="Microsoft JhengHei UI Light" panose="020B0304030504040204" pitchFamily="34" charset="-122"/>
              </a:rPr>
              <a:t>PPT</a:t>
            </a:r>
            <a:r>
              <a:rPr lang="zh-CN" altLang="en-US" sz="2000" dirty="0">
                <a:solidFill>
                  <a:schemeClr val="bg1"/>
                </a:solidFill>
                <a:latin typeface="方正超粗黑_GBK" panose="03000509000000000000" pitchFamily="65" charset="-122"/>
                <a:ea typeface="方正超粗黑_GBK" panose="03000509000000000000" pitchFamily="65" charset="-122"/>
                <a:cs typeface="Microsoft JhengHei UI Light" panose="020B0304030504040204" pitchFamily="34" charset="-122"/>
              </a:rPr>
              <a:t>设计公司免费作品、互联网免费共享资源精选以及部分原创作品，分享给</a:t>
            </a:r>
            <a:r>
              <a:rPr lang="en-US" altLang="zh-CN" sz="2000" dirty="0">
                <a:solidFill>
                  <a:schemeClr val="bg1"/>
                </a:solidFill>
                <a:latin typeface="方正超粗黑_GBK" panose="03000509000000000000" pitchFamily="65" charset="-122"/>
                <a:ea typeface="方正超粗黑_GBK" panose="03000509000000000000" pitchFamily="65" charset="-122"/>
                <a:cs typeface="Microsoft JhengHei UI Light" panose="020B0304030504040204" pitchFamily="34" charset="-122"/>
              </a:rPr>
              <a:t>PPT</a:t>
            </a:r>
            <a:r>
              <a:rPr lang="zh-CN" altLang="en-US" sz="2000" dirty="0">
                <a:solidFill>
                  <a:schemeClr val="bg1"/>
                </a:solidFill>
                <a:latin typeface="方正超粗黑_GBK" panose="03000509000000000000" pitchFamily="65" charset="-122"/>
                <a:ea typeface="方正超粗黑_GBK" panose="03000509000000000000" pitchFamily="65" charset="-122"/>
                <a:cs typeface="Microsoft JhengHei UI Light" panose="020B0304030504040204" pitchFamily="34" charset="-122"/>
              </a:rPr>
              <a:t>爱好者交流学习之用，我们并未授 权您将这些</a:t>
            </a:r>
            <a:r>
              <a:rPr lang="en-US" altLang="zh-CN" sz="2000" dirty="0">
                <a:solidFill>
                  <a:schemeClr val="bg1"/>
                </a:solidFill>
                <a:latin typeface="方正超粗黑_GBK" panose="03000509000000000000" pitchFamily="65" charset="-122"/>
                <a:ea typeface="方正超粗黑_GBK" panose="03000509000000000000" pitchFamily="65" charset="-122"/>
                <a:cs typeface="Microsoft JhengHei UI Light" panose="020B0304030504040204" pitchFamily="34" charset="-122"/>
              </a:rPr>
              <a:t>PPT</a:t>
            </a:r>
            <a:r>
              <a:rPr lang="zh-CN" altLang="en-US" sz="2000" dirty="0">
                <a:solidFill>
                  <a:schemeClr val="bg1"/>
                </a:solidFill>
                <a:latin typeface="方正超粗黑_GBK" panose="03000509000000000000" pitchFamily="65" charset="-122"/>
                <a:ea typeface="方正超粗黑_GBK" panose="03000509000000000000" pitchFamily="65" charset="-122"/>
                <a:cs typeface="Microsoft JhengHei UI Light" panose="020B0304030504040204" pitchFamily="34" charset="-122"/>
              </a:rPr>
              <a:t>模板、素材、图片用于任何商业及其他用途，如果要使用请联系原作者并征求作者同意。</a:t>
            </a: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02241" y="3773695"/>
            <a:ext cx="2400847" cy="29978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3199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4484529" y="1380982"/>
            <a:ext cx="2959100" cy="18620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34034" y="4502200"/>
            <a:ext cx="5060092" cy="2355800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62261" y="372408"/>
            <a:ext cx="1203639" cy="756540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4892311" y="1380982"/>
            <a:ext cx="2143536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500" dirty="0">
                <a:solidFill>
                  <a:srgbClr val="FD8DB0"/>
                </a:solidFill>
                <a:latin typeface="方正超粗黑_GBK" panose="03000509000000000000" pitchFamily="65" charset="-122"/>
                <a:ea typeface="方正超粗黑_GBK" panose="03000509000000000000" pitchFamily="65" charset="-122"/>
              </a:rPr>
              <a:t>38</a:t>
            </a:r>
            <a:endParaRPr lang="zh-CN" altLang="en-US" sz="11500" dirty="0">
              <a:solidFill>
                <a:srgbClr val="FD8DB0"/>
              </a:solidFill>
              <a:latin typeface="方正超粗黑_GBK" panose="03000509000000000000" pitchFamily="65" charset="-122"/>
              <a:ea typeface="方正超粗黑_GBK" panose="03000509000000000000" pitchFamily="65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2390457" y="1583296"/>
            <a:ext cx="7147244" cy="2722004"/>
          </a:xfrm>
          <a:prstGeom prst="rect">
            <a:avLst/>
          </a:prstGeom>
          <a:noFill/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文本框 11"/>
          <p:cNvSpPr txBox="1"/>
          <p:nvPr/>
        </p:nvSpPr>
        <p:spPr>
          <a:xfrm>
            <a:off x="3612074" y="3301706"/>
            <a:ext cx="502392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6000" dirty="0">
                <a:solidFill>
                  <a:schemeClr val="bg1"/>
                </a:solidFill>
                <a:latin typeface="方正超粗黑_GBK" panose="03000509000000000000" pitchFamily="65" charset="-122"/>
                <a:ea typeface="方正超粗黑_GBK" panose="03000509000000000000" pitchFamily="65" charset="-122"/>
              </a:rPr>
              <a:t>THANKS</a:t>
            </a:r>
            <a:endParaRPr lang="zh-CN" altLang="en-US" sz="6000" dirty="0">
              <a:solidFill>
                <a:schemeClr val="bg1"/>
              </a:solidFill>
              <a:latin typeface="方正超粗黑_GBK" panose="03000509000000000000" pitchFamily="65" charset="-122"/>
              <a:ea typeface="方正超粗黑_GBK" panose="03000509000000000000" pitchFamily="65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6931344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</TotalTime>
  <Words>141</Words>
  <Application>Microsoft Office PowerPoint</Application>
  <PresentationFormat>宽屏</PresentationFormat>
  <Paragraphs>11</Paragraphs>
  <Slides>5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5</vt:i4>
      </vt:variant>
    </vt:vector>
  </HeadingPairs>
  <TitlesOfParts>
    <vt:vector size="10" baseType="lpstr">
      <vt:lpstr>方正超粗黑_GBK</vt:lpstr>
      <vt:lpstr>Arial</vt:lpstr>
      <vt:lpstr>Calibri</vt:lpstr>
      <vt:lpstr>Calibri Light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51PPT模板网 原创</dc:creator>
  <cp:keywords>www.51pptmoban.com</cp:keywords>
  <cp:lastModifiedBy>wuhan</cp:lastModifiedBy>
  <cp:revision>26</cp:revision>
  <dcterms:created xsi:type="dcterms:W3CDTF">2017-03-05T09:03:52Z</dcterms:created>
  <dcterms:modified xsi:type="dcterms:W3CDTF">2019-02-19T06:29:17Z</dcterms:modified>
</cp:coreProperties>
</file>