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32"/>
  </p:notesMasterIdLst>
  <p:sldIdLst>
    <p:sldId id="2813" r:id="rId2"/>
    <p:sldId id="2776" r:id="rId3"/>
    <p:sldId id="2809" r:id="rId4"/>
    <p:sldId id="2805" r:id="rId5"/>
    <p:sldId id="2806" r:id="rId6"/>
    <p:sldId id="2807" r:id="rId7"/>
    <p:sldId id="2808" r:id="rId8"/>
    <p:sldId id="2798" r:id="rId9"/>
    <p:sldId id="2769" r:id="rId10"/>
    <p:sldId id="2768" r:id="rId11"/>
    <p:sldId id="2775" r:id="rId12"/>
    <p:sldId id="2793" r:id="rId13"/>
    <p:sldId id="2770" r:id="rId14"/>
    <p:sldId id="2810" r:id="rId15"/>
    <p:sldId id="2799" r:id="rId16"/>
    <p:sldId id="2786" r:id="rId17"/>
    <p:sldId id="2700" r:id="rId18"/>
    <p:sldId id="2802" r:id="rId19"/>
    <p:sldId id="2804" r:id="rId20"/>
    <p:sldId id="2811" r:id="rId21"/>
    <p:sldId id="2803" r:id="rId22"/>
    <p:sldId id="2800" r:id="rId23"/>
    <p:sldId id="2736" r:id="rId24"/>
    <p:sldId id="2781" r:id="rId25"/>
    <p:sldId id="2812" r:id="rId26"/>
    <p:sldId id="2782" r:id="rId27"/>
    <p:sldId id="2772" r:id="rId28"/>
    <p:sldId id="2773" r:id="rId29"/>
    <p:sldId id="2783" r:id="rId30"/>
    <p:sldId id="2814" r:id="rId31"/>
  </p:sldIdLst>
  <p:sldSz cx="12858750" cy="723265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74B"/>
    <a:srgbClr val="015835"/>
    <a:srgbClr val="198FCD"/>
    <a:srgbClr val="0069B7"/>
    <a:srgbClr val="FFC000"/>
    <a:srgbClr val="9D9DA8"/>
    <a:srgbClr val="232641"/>
    <a:srgbClr val="339CA0"/>
    <a:srgbClr val="39A097"/>
    <a:srgbClr val="70C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1" autoAdjust="0"/>
    <p:restoredTop sz="92986" autoAdjust="0"/>
  </p:normalViewPr>
  <p:slideViewPr>
    <p:cSldViewPr>
      <p:cViewPr varScale="1">
        <p:scale>
          <a:sx n="63" d="100"/>
          <a:sy n="63" d="100"/>
        </p:scale>
        <p:origin x="78" y="168"/>
      </p:cViewPr>
      <p:guideLst>
        <p:guide orient="horz" pos="373"/>
        <p:guide pos="4050"/>
        <p:guide pos="512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335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758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23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79413" y="684213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41813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46D230FF-CF30-47C2-BA4C-59A7874B97B3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027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318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398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529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839458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4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716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40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686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192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1594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301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1075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7652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3001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2053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420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825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955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8088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453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978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33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606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722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584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692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2019-02-18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36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18/02/2019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427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PPT</a:t>
            </a:r>
            <a:r>
              <a:rPr lang="zh-CN" altLang="en-US" sz="100" dirty="0">
                <a:solidFill>
                  <a:schemeClr val="bg1"/>
                </a:solidFill>
              </a:rPr>
              <a:t>论坛：</a:t>
            </a:r>
            <a:r>
              <a:rPr lang="en-US" altLang="zh-CN" sz="100" dirty="0">
                <a:solidFill>
                  <a:schemeClr val="bg1"/>
                </a:solidFill>
              </a:rPr>
              <a:t>www.1ppt.cn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7"/>
          <p:cNvSpPr>
            <a:spLocks/>
          </p:cNvSpPr>
          <p:nvPr/>
        </p:nvSpPr>
        <p:spPr bwMode="auto">
          <a:xfrm>
            <a:off x="-4731865" y="-21740"/>
            <a:ext cx="6984776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51498" y="2320181"/>
            <a:ext cx="36902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400" b="1" cap="all" spc="300" dirty="0">
                <a:cs typeface="Arial" panose="020B0604020202020204" pitchFamily="34" charset="0"/>
              </a:rPr>
              <a:t>半年工作</a:t>
            </a:r>
            <a:endParaRPr lang="en-US" altLang="zh-CN" sz="6400" b="1" cap="all" spc="300" dirty="0"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000" b="1" cap="all" spc="300" dirty="0">
                <a:cs typeface="Arial" panose="020B0604020202020204" pitchFamily="34" charset="0"/>
              </a:rPr>
              <a:t>报告数据分析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592299" y="4232533"/>
            <a:ext cx="681831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45076" y="4216444"/>
            <a:ext cx="586553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500" cap="all" dirty="0">
                <a:latin typeface="Franklin Gothic Book" panose="020B0503020102020204" pitchFamily="34" charset="0"/>
                <a:cs typeface="Arial" panose="020B0604020202020204" pitchFamily="34" charset="0"/>
              </a:rPr>
              <a:t>201X Entrepreneurial business plan</a:t>
            </a:r>
            <a:endParaRPr lang="zh-CN" altLang="en-US" sz="2500" cap="all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540098" y="2216451"/>
            <a:ext cx="36991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spc="300" dirty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800" cap="all" spc="300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691999" y="355201"/>
            <a:ext cx="18270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cap="all" spc="3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5400" cap="all" spc="3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661623" y="-21740"/>
            <a:ext cx="3098258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46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/>
      <p:bldP spid="11" grpId="1"/>
      <p:bldP spid="14" grpId="0"/>
      <p:bldP spid="14" grpId="1"/>
      <p:bldP spid="19" grpId="0"/>
      <p:bldP spid="19" grpId="1"/>
      <p:bldP spid="20" grpId="0"/>
      <p:bldP spid="20" grpId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985620" y="2055469"/>
            <a:ext cx="370905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88294" y="350809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88294" y="489181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027330" y="3169282"/>
            <a:ext cx="466734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7026472" y="4688117"/>
            <a:ext cx="466820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3" name="组合 2"/>
          <p:cNvGrpSpPr/>
          <p:nvPr/>
        </p:nvGrpSpPr>
        <p:grpSpPr>
          <a:xfrm>
            <a:off x="6968536" y="2108822"/>
            <a:ext cx="842927" cy="842927"/>
            <a:chOff x="4955424" y="1457564"/>
            <a:chExt cx="599448" cy="599448"/>
          </a:xfrm>
        </p:grpSpPr>
        <p:sp>
          <p:nvSpPr>
            <p:cNvPr id="33" name="椭圆 32"/>
            <p:cNvSpPr/>
            <p:nvPr/>
          </p:nvSpPr>
          <p:spPr>
            <a:xfrm>
              <a:off x="4955424" y="1457564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5110341" y="1644432"/>
              <a:ext cx="289613" cy="227488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90233" y="3508099"/>
            <a:ext cx="842927" cy="842927"/>
            <a:chOff x="4970854" y="2513407"/>
            <a:chExt cx="599448" cy="599448"/>
          </a:xfrm>
        </p:grpSpPr>
        <p:sp>
          <p:nvSpPr>
            <p:cNvPr id="35" name="椭圆 34"/>
            <p:cNvSpPr/>
            <p:nvPr/>
          </p:nvSpPr>
          <p:spPr>
            <a:xfrm>
              <a:off x="4970854" y="2513407"/>
              <a:ext cx="599448" cy="599448"/>
            </a:xfrm>
            <a:prstGeom prst="ellipse">
              <a:avLst/>
            </a:prstGeom>
            <a:solidFill>
              <a:srgbClr val="90C74B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5110341" y="2641777"/>
              <a:ext cx="289614" cy="309707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15200" y="4862369"/>
            <a:ext cx="842927" cy="842927"/>
            <a:chOff x="4988609" y="3551062"/>
            <a:chExt cx="599448" cy="599448"/>
          </a:xfrm>
        </p:grpSpPr>
        <p:sp>
          <p:nvSpPr>
            <p:cNvPr id="37" name="椭圆 36"/>
            <p:cNvSpPr/>
            <p:nvPr/>
          </p:nvSpPr>
          <p:spPr>
            <a:xfrm>
              <a:off x="4988609" y="3551062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5140570" y="3710860"/>
              <a:ext cx="295526" cy="279852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2726" y="1919271"/>
            <a:ext cx="5738360" cy="4656940"/>
            <a:chOff x="1158837" y="1841485"/>
            <a:chExt cx="5303420" cy="4812511"/>
          </a:xfrm>
        </p:grpSpPr>
        <p:grpSp>
          <p:nvGrpSpPr>
            <p:cNvPr id="29" name="组合 28"/>
            <p:cNvGrpSpPr/>
            <p:nvPr/>
          </p:nvGrpSpPr>
          <p:grpSpPr>
            <a:xfrm>
              <a:off x="1158837" y="1841485"/>
              <a:ext cx="5303420" cy="4812511"/>
              <a:chOff x="512440" y="949532"/>
              <a:chExt cx="3771528" cy="3422418"/>
            </a:xfrm>
          </p:grpSpPr>
          <p:pic>
            <p:nvPicPr>
              <p:cNvPr id="30" name="Picture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12440" y="949532"/>
                <a:ext cx="3771528" cy="3422418"/>
              </a:xfrm>
              <a:prstGeom prst="rect">
                <a:avLst/>
              </a:prstGeom>
            </p:spPr>
          </p:pic>
          <p:sp>
            <p:nvSpPr>
              <p:cNvPr id="32" name="透明"/>
              <p:cNvSpPr/>
              <p:nvPr/>
            </p:nvSpPr>
            <p:spPr bwMode="auto">
              <a:xfrm>
                <a:off x="2343885" y="1156746"/>
                <a:ext cx="1738915" cy="2176456"/>
              </a:xfrm>
              <a:custGeom>
                <a:avLst/>
                <a:gdLst>
                  <a:gd name="T0" fmla="*/ 1682 w 1682"/>
                  <a:gd name="T1" fmla="*/ 0 h 2069"/>
                  <a:gd name="T2" fmla="*/ 789 w 1682"/>
                  <a:gd name="T3" fmla="*/ 0 h 2069"/>
                  <a:gd name="T4" fmla="*/ 0 w 1682"/>
                  <a:gd name="T5" fmla="*/ 2069 h 2069"/>
                  <a:gd name="T6" fmla="*/ 1682 w 1682"/>
                  <a:gd name="T7" fmla="*/ 2069 h 2069"/>
                  <a:gd name="T8" fmla="*/ 1682 w 1682"/>
                  <a:gd name="T9" fmla="*/ 0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2" h="2069">
                    <a:moveTo>
                      <a:pt x="1682" y="0"/>
                    </a:moveTo>
                    <a:lnTo>
                      <a:pt x="789" y="0"/>
                    </a:lnTo>
                    <a:lnTo>
                      <a:pt x="0" y="2069"/>
                    </a:lnTo>
                    <a:lnTo>
                      <a:pt x="1682" y="2069"/>
                    </a:lnTo>
                    <a:lnTo>
                      <a:pt x="16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23000">
                    <a:schemeClr val="bg1">
                      <a:alpha val="2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60822" y="2108822"/>
              <a:ext cx="4718557" cy="3091679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49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1 0.15031 L -2.77778E-6 -1.35802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75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45 -0.00123 L 1.11111E-6 1.2345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36 -0.1605 L 1.38889E-6 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80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517607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4017291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44010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44010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37295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0158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36863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97517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1131404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92058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TextBox 23"/>
          <p:cNvSpPr txBox="1"/>
          <p:nvPr/>
        </p:nvSpPr>
        <p:spPr>
          <a:xfrm>
            <a:off x="9216294" y="3986831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216294" y="366608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7000973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7000973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44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1445" y="1974654"/>
            <a:ext cx="4446740" cy="3482386"/>
            <a:chOff x="1591445" y="2300385"/>
            <a:chExt cx="4446740" cy="3482386"/>
          </a:xfrm>
        </p:grpSpPr>
        <p:sp>
          <p:nvSpPr>
            <p:cNvPr id="28674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5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6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7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8678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8684" name="MH_Other_6"/>
          <p:cNvSpPr>
            <a:spLocks noChangeArrowheads="1"/>
          </p:cNvSpPr>
          <p:nvPr/>
        </p:nvSpPr>
        <p:spPr bwMode="auto">
          <a:xfrm>
            <a:off x="4722245" y="1596279"/>
            <a:ext cx="704849" cy="704849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5" name="MH_Other_7"/>
          <p:cNvSpPr>
            <a:spLocks noChangeArrowheads="1"/>
          </p:cNvSpPr>
          <p:nvPr/>
        </p:nvSpPr>
        <p:spPr bwMode="auto">
          <a:xfrm>
            <a:off x="5701667" y="2445112"/>
            <a:ext cx="704848" cy="704848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531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6" name="MH_Other_8"/>
          <p:cNvSpPr>
            <a:spLocks noChangeArrowheads="1"/>
          </p:cNvSpPr>
          <p:nvPr/>
        </p:nvSpPr>
        <p:spPr bwMode="auto">
          <a:xfrm>
            <a:off x="5201073" y="3360912"/>
            <a:ext cx="704849" cy="706523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7" name="MH_Other_9"/>
          <p:cNvSpPr>
            <a:spLocks noChangeArrowheads="1"/>
          </p:cNvSpPr>
          <p:nvPr/>
        </p:nvSpPr>
        <p:spPr bwMode="auto">
          <a:xfrm>
            <a:off x="5698319" y="4142775"/>
            <a:ext cx="704848" cy="706523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8" name="MH_Other_10"/>
          <p:cNvSpPr>
            <a:spLocks noChangeArrowheads="1"/>
          </p:cNvSpPr>
          <p:nvPr/>
        </p:nvSpPr>
        <p:spPr bwMode="auto">
          <a:xfrm>
            <a:off x="4688760" y="5127219"/>
            <a:ext cx="704849" cy="704848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531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531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28689" name="MH_Title_1"/>
          <p:cNvSpPr>
            <a:spLocks noChangeArrowheads="1"/>
          </p:cNvSpPr>
          <p:nvPr/>
        </p:nvSpPr>
        <p:spPr bwMode="auto">
          <a:xfrm>
            <a:off x="-24691" y="2608213"/>
            <a:ext cx="1656318" cy="2393718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015835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2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6067851" y="1617380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6067851" y="133786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553626" y="2622970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6553626" y="23434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6248826" y="3592282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248826" y="331276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6563151" y="4487632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563151" y="42081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5782101" y="5567184"/>
            <a:ext cx="37646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5782101" y="528766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237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777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" name="矩形 2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7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 dir="u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4708028" y="1084933"/>
            <a:ext cx="8150370" cy="6147717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027" y="2485156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611" y="2494782"/>
            <a:ext cx="3925222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027" y="3424324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611" y="3433949"/>
            <a:ext cx="346953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027" y="4350173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613" y="4359797"/>
            <a:ext cx="330484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027" y="5318885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612" y="5328511"/>
            <a:ext cx="3014515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5718529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6288848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4487459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5107833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5" name="矩形 34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/>
        </p:nvSpPr>
        <p:spPr>
          <a:xfrm>
            <a:off x="1901943" y="2284160"/>
            <a:ext cx="5256309" cy="3547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3" h="21600" extrusionOk="0">
                <a:moveTo>
                  <a:pt x="9369" y="0"/>
                </a:moveTo>
                <a:lnTo>
                  <a:pt x="10036" y="156"/>
                </a:lnTo>
                <a:cubicBezTo>
                  <a:pt x="8512" y="720"/>
                  <a:pt x="7105" y="1526"/>
                  <a:pt x="5778" y="2528"/>
                </a:cubicBezTo>
                <a:cubicBezTo>
                  <a:pt x="4648" y="3381"/>
                  <a:pt x="3452" y="4497"/>
                  <a:pt x="3177" y="6529"/>
                </a:cubicBezTo>
                <a:cubicBezTo>
                  <a:pt x="2646" y="10459"/>
                  <a:pt x="5528" y="12655"/>
                  <a:pt x="8284" y="13443"/>
                </a:cubicBezTo>
                <a:cubicBezTo>
                  <a:pt x="9431" y="13770"/>
                  <a:pt x="10586" y="14059"/>
                  <a:pt x="11769" y="14231"/>
                </a:cubicBezTo>
                <a:cubicBezTo>
                  <a:pt x="12950" y="14403"/>
                  <a:pt x="14157" y="14458"/>
                  <a:pt x="15399" y="14385"/>
                </a:cubicBezTo>
                <a:lnTo>
                  <a:pt x="14226" y="11702"/>
                </a:lnTo>
                <a:lnTo>
                  <a:pt x="21283" y="14724"/>
                </a:lnTo>
                <a:lnTo>
                  <a:pt x="19227" y="21600"/>
                </a:lnTo>
                <a:lnTo>
                  <a:pt x="18015" y="19299"/>
                </a:lnTo>
                <a:cubicBezTo>
                  <a:pt x="15468" y="19869"/>
                  <a:pt x="12988" y="19986"/>
                  <a:pt x="10574" y="19678"/>
                </a:cubicBezTo>
                <a:cubicBezTo>
                  <a:pt x="8347" y="19394"/>
                  <a:pt x="6117" y="18741"/>
                  <a:pt x="4103" y="17178"/>
                </a:cubicBezTo>
                <a:cubicBezTo>
                  <a:pt x="2836" y="16196"/>
                  <a:pt x="1679" y="14850"/>
                  <a:pt x="883" y="13103"/>
                </a:cubicBezTo>
                <a:cubicBezTo>
                  <a:pt x="110" y="11406"/>
                  <a:pt x="-317" y="9274"/>
                  <a:pt x="282" y="7298"/>
                </a:cubicBezTo>
                <a:cubicBezTo>
                  <a:pt x="661" y="6044"/>
                  <a:pt x="1354" y="5236"/>
                  <a:pt x="2046" y="4457"/>
                </a:cubicBezTo>
                <a:cubicBezTo>
                  <a:pt x="2640" y="3790"/>
                  <a:pt x="3255" y="3110"/>
                  <a:pt x="3896" y="2573"/>
                </a:cubicBezTo>
                <a:cubicBezTo>
                  <a:pt x="4743" y="1864"/>
                  <a:pt x="5665" y="1369"/>
                  <a:pt x="6608" y="956"/>
                </a:cubicBezTo>
                <a:cubicBezTo>
                  <a:pt x="7503" y="565"/>
                  <a:pt x="8423" y="244"/>
                  <a:pt x="9369" y="0"/>
                </a:cubicBezTo>
                <a:close/>
              </a:path>
            </a:pathLst>
          </a:custGeom>
          <a:solidFill>
            <a:srgbClr val="015835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600">
                <a:solidFill>
                  <a:srgbClr val="FFFFFF"/>
                </a:solidFill>
              </a:defRPr>
            </a:pPr>
            <a:endParaRPr sz="321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" name="Group 273"/>
          <p:cNvGrpSpPr/>
          <p:nvPr/>
        </p:nvGrpSpPr>
        <p:grpSpPr>
          <a:xfrm>
            <a:off x="7658592" y="2420155"/>
            <a:ext cx="3279242" cy="614508"/>
            <a:chOff x="0" y="-9995"/>
            <a:chExt cx="7344692" cy="1376345"/>
          </a:xfrm>
        </p:grpSpPr>
        <p:sp>
          <p:nvSpPr>
            <p:cNvPr id="269" name="Shape 26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" name="Shape 270"/>
            <p:cNvSpPr/>
            <p:nvPr/>
          </p:nvSpPr>
          <p:spPr>
            <a:xfrm>
              <a:off x="1693650" y="-9995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D6D5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" name="Shape 271"/>
            <p:cNvSpPr/>
            <p:nvPr/>
          </p:nvSpPr>
          <p:spPr>
            <a:xfrm>
              <a:off x="1721983" y="588946"/>
              <a:ext cx="5622709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" name="Shape 272"/>
            <p:cNvSpPr/>
            <p:nvPr/>
          </p:nvSpPr>
          <p:spPr>
            <a:xfrm>
              <a:off x="409219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8" name="Group 278"/>
          <p:cNvGrpSpPr/>
          <p:nvPr/>
        </p:nvGrpSpPr>
        <p:grpSpPr>
          <a:xfrm>
            <a:off x="7652922" y="3228905"/>
            <a:ext cx="3291237" cy="615008"/>
            <a:chOff x="0" y="0"/>
            <a:chExt cx="7371557" cy="1377464"/>
          </a:xfrm>
        </p:grpSpPr>
        <p:sp>
          <p:nvSpPr>
            <p:cNvPr id="274" name="Shape 27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5" name="Shape 275"/>
            <p:cNvSpPr/>
            <p:nvPr/>
          </p:nvSpPr>
          <p:spPr>
            <a:xfrm>
              <a:off x="1720515" y="66207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" name="Shape 276"/>
            <p:cNvSpPr/>
            <p:nvPr/>
          </p:nvSpPr>
          <p:spPr>
            <a:xfrm>
              <a:off x="1748850" y="665143"/>
              <a:ext cx="5622707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7" name="Shape 277"/>
            <p:cNvSpPr/>
            <p:nvPr/>
          </p:nvSpPr>
          <p:spPr>
            <a:xfrm>
              <a:off x="461833" y="393652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3" name="Group 283"/>
          <p:cNvGrpSpPr/>
          <p:nvPr/>
        </p:nvGrpSpPr>
        <p:grpSpPr>
          <a:xfrm>
            <a:off x="7638060" y="4028731"/>
            <a:ext cx="3312424" cy="614508"/>
            <a:chOff x="0" y="-9995"/>
            <a:chExt cx="7419012" cy="1376345"/>
          </a:xfrm>
        </p:grpSpPr>
        <p:sp>
          <p:nvSpPr>
            <p:cNvPr id="279" name="Shape 27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1767967" y="-9995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1" name="Shape 281"/>
            <p:cNvSpPr/>
            <p:nvPr/>
          </p:nvSpPr>
          <p:spPr>
            <a:xfrm>
              <a:off x="1796302" y="588946"/>
              <a:ext cx="5622710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2" name="Shape 282"/>
            <p:cNvSpPr/>
            <p:nvPr/>
          </p:nvSpPr>
          <p:spPr>
            <a:xfrm>
              <a:off x="462740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8" name="Group 288"/>
          <p:cNvGrpSpPr/>
          <p:nvPr/>
        </p:nvGrpSpPr>
        <p:grpSpPr>
          <a:xfrm>
            <a:off x="7658593" y="4837480"/>
            <a:ext cx="3298217" cy="615008"/>
            <a:chOff x="0" y="0"/>
            <a:chExt cx="7387192" cy="1377464"/>
          </a:xfrm>
        </p:grpSpPr>
        <p:sp>
          <p:nvSpPr>
            <p:cNvPr id="284" name="Shape 28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5" name="Shape 285"/>
            <p:cNvSpPr/>
            <p:nvPr/>
          </p:nvSpPr>
          <p:spPr>
            <a:xfrm>
              <a:off x="1736149" y="66207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764482" y="665143"/>
              <a:ext cx="5622710" cy="712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>
              <a:off x="392938" y="393654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1" name="Group 291"/>
          <p:cNvGrpSpPr/>
          <p:nvPr/>
        </p:nvGrpSpPr>
        <p:grpSpPr>
          <a:xfrm>
            <a:off x="3792492" y="2005346"/>
            <a:ext cx="610047" cy="610046"/>
            <a:chOff x="0" y="0"/>
            <a:chExt cx="1366350" cy="1366350"/>
          </a:xfrm>
          <a:effectLst/>
        </p:grpSpPr>
        <p:sp>
          <p:nvSpPr>
            <p:cNvPr id="289" name="Shape 28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0" name="Shape 290"/>
            <p:cNvSpPr/>
            <p:nvPr/>
          </p:nvSpPr>
          <p:spPr>
            <a:xfrm>
              <a:off x="205322" y="208247"/>
              <a:ext cx="883118" cy="9498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8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4"/>
          <p:cNvGrpSpPr/>
          <p:nvPr/>
        </p:nvGrpSpPr>
        <p:grpSpPr>
          <a:xfrm>
            <a:off x="2497966" y="2234111"/>
            <a:ext cx="888386" cy="888386"/>
            <a:chOff x="0" y="0"/>
            <a:chExt cx="1989765" cy="1989765"/>
          </a:xfrm>
          <a:effectLst/>
        </p:grpSpPr>
        <p:sp>
          <p:nvSpPr>
            <p:cNvPr id="292" name="Shape 292"/>
            <p:cNvSpPr/>
            <p:nvPr/>
          </p:nvSpPr>
          <p:spPr>
            <a:xfrm>
              <a:off x="0" y="0"/>
              <a:ext cx="1989765" cy="198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3" name="Shape 293"/>
            <p:cNvSpPr/>
            <p:nvPr/>
          </p:nvSpPr>
          <p:spPr>
            <a:xfrm>
              <a:off x="542938" y="487151"/>
              <a:ext cx="903888" cy="9498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297" name="Group 297"/>
          <p:cNvGrpSpPr/>
          <p:nvPr/>
        </p:nvGrpSpPr>
        <p:grpSpPr>
          <a:xfrm>
            <a:off x="2064316" y="3544575"/>
            <a:ext cx="1206357" cy="1206357"/>
            <a:chOff x="0" y="0"/>
            <a:chExt cx="2701940" cy="2701940"/>
          </a:xfrm>
          <a:effectLst/>
        </p:grpSpPr>
        <p:sp>
          <p:nvSpPr>
            <p:cNvPr id="295" name="Shape 295"/>
            <p:cNvSpPr/>
            <p:nvPr/>
          </p:nvSpPr>
          <p:spPr>
            <a:xfrm>
              <a:off x="0" y="0"/>
              <a:ext cx="2701940" cy="270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6" name="Shape 296"/>
            <p:cNvSpPr/>
            <p:nvPr/>
          </p:nvSpPr>
          <p:spPr>
            <a:xfrm>
              <a:off x="864280" y="806734"/>
              <a:ext cx="924283" cy="949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32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300" name="Group 300"/>
          <p:cNvGrpSpPr/>
          <p:nvPr/>
        </p:nvGrpSpPr>
        <p:grpSpPr>
          <a:xfrm>
            <a:off x="3687807" y="3846290"/>
            <a:ext cx="1529680" cy="1529680"/>
            <a:chOff x="0" y="0"/>
            <a:chExt cx="3426104" cy="3426104"/>
          </a:xfrm>
          <a:effectLst/>
        </p:grpSpPr>
        <p:sp>
          <p:nvSpPr>
            <p:cNvPr id="298" name="Shape 298"/>
            <p:cNvSpPr/>
            <p:nvPr/>
          </p:nvSpPr>
          <p:spPr>
            <a:xfrm>
              <a:off x="0" y="0"/>
              <a:ext cx="3426104" cy="342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1272970" y="1216725"/>
              <a:ext cx="880164" cy="949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4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029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8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8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8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8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 animBg="1" advAuto="0"/>
      <p:bldP spid="273" grpId="0" advAuto="0"/>
      <p:bldP spid="278" grpId="0" advAuto="0"/>
      <p:bldP spid="283" grpId="0" advAuto="0"/>
      <p:bldP spid="288" grpId="0" advAuto="0"/>
      <p:bldP spid="291" grpId="0" advAuto="0"/>
      <p:bldP spid="294" grpId="0" advAuto="0"/>
      <p:bldP spid="297" grpId="0" advAuto="0"/>
      <p:bldP spid="300" grpId="0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5" y="2573632"/>
            <a:ext cx="2366899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13676"/>
            <a:ext cx="1646819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2972991" y="3546089"/>
            <a:ext cx="2545460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3837088" y="3147005"/>
            <a:ext cx="1681364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5" y="4431461"/>
            <a:ext cx="2366899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071505"/>
            <a:ext cx="1646819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2972991" y="5403918"/>
            <a:ext cx="2545460" cy="3180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3837088" y="5004834"/>
            <a:ext cx="1681364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68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直接连接符 85"/>
          <p:cNvCxnSpPr/>
          <p:nvPr/>
        </p:nvCxnSpPr>
        <p:spPr>
          <a:xfrm flipV="1">
            <a:off x="1816086" y="-163788"/>
            <a:ext cx="2046579" cy="429152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4929" y="-1047236"/>
            <a:ext cx="2619723" cy="549336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89672" y="2938218"/>
            <a:ext cx="1061060" cy="31389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5" dirty="0">
                <a:solidFill>
                  <a:schemeClr val="bg1">
                    <a:lumMod val="65000"/>
                  </a:schemeClr>
                </a:solidFill>
              </a:rPr>
              <a:t>Contents</a:t>
            </a:r>
            <a:endParaRPr lang="zh-CN" altLang="en-US" sz="5695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2209" y="1307818"/>
            <a:ext cx="1573484" cy="1573484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529" y="1138268"/>
            <a:ext cx="6064362" cy="1252947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1</a:t>
                </a:r>
                <a:endParaRPr lang="zh-CN" altLang="en-US" sz="3200" dirty="0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96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464" y="2348646"/>
            <a:ext cx="6064362" cy="1252947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2</a:t>
                </a:r>
                <a:endParaRPr lang="zh-CN" altLang="en-US" sz="3200" dirty="0"/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399" y="3708865"/>
            <a:ext cx="6064362" cy="1252947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3</a:t>
                </a:r>
                <a:endParaRPr lang="zh-CN" altLang="en-US" sz="3200" dirty="0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334" y="5012971"/>
            <a:ext cx="6064362" cy="1252947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/>
                  <a:t>4</a:t>
                </a:r>
                <a:endParaRPr lang="zh-CN" altLang="en-US" sz="3200" dirty="0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2597" y="2622220"/>
            <a:ext cx="889057" cy="922371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2753" y="3484961"/>
            <a:ext cx="4007795" cy="8404052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141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2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Group 394"/>
          <p:cNvGrpSpPr/>
          <p:nvPr/>
        </p:nvGrpSpPr>
        <p:grpSpPr>
          <a:xfrm>
            <a:off x="2527576" y="2456525"/>
            <a:ext cx="2131467" cy="836069"/>
            <a:chOff x="0" y="-52969"/>
            <a:chExt cx="4660516" cy="1585520"/>
          </a:xfrm>
        </p:grpSpPr>
        <p:sp>
          <p:nvSpPr>
            <p:cNvPr id="392" name="Shape 392"/>
            <p:cNvSpPr/>
            <p:nvPr/>
          </p:nvSpPr>
          <p:spPr>
            <a:xfrm>
              <a:off x="1470791" y="-52969"/>
              <a:ext cx="3140493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3" name="Shape 393"/>
            <p:cNvSpPr/>
            <p:nvPr/>
          </p:nvSpPr>
          <p:spPr>
            <a:xfrm>
              <a:off x="0" y="587011"/>
              <a:ext cx="4660516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7" name="Group 397"/>
          <p:cNvGrpSpPr/>
          <p:nvPr/>
        </p:nvGrpSpPr>
        <p:grpSpPr>
          <a:xfrm>
            <a:off x="2252910" y="4731646"/>
            <a:ext cx="2131467" cy="821660"/>
            <a:chOff x="0" y="-25647"/>
            <a:chExt cx="4660516" cy="1558196"/>
          </a:xfrm>
        </p:grpSpPr>
        <p:sp>
          <p:nvSpPr>
            <p:cNvPr id="395" name="Shape 395"/>
            <p:cNvSpPr/>
            <p:nvPr/>
          </p:nvSpPr>
          <p:spPr>
            <a:xfrm>
              <a:off x="1470791" y="-25647"/>
              <a:ext cx="3140493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3A9A87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6" name="Shape 396"/>
            <p:cNvSpPr/>
            <p:nvPr/>
          </p:nvSpPr>
          <p:spPr>
            <a:xfrm>
              <a:off x="0" y="587008"/>
              <a:ext cx="4660516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0" name="Group 400"/>
          <p:cNvGrpSpPr/>
          <p:nvPr/>
        </p:nvGrpSpPr>
        <p:grpSpPr>
          <a:xfrm>
            <a:off x="8487329" y="2372295"/>
            <a:ext cx="2095960" cy="901722"/>
            <a:chOff x="1016843" y="-161906"/>
            <a:chExt cx="4728482" cy="1710026"/>
          </a:xfrm>
        </p:grpSpPr>
        <p:sp>
          <p:nvSpPr>
            <p:cNvPr id="398" name="Shape 398"/>
            <p:cNvSpPr/>
            <p:nvPr/>
          </p:nvSpPr>
          <p:spPr>
            <a:xfrm>
              <a:off x="1016843" y="-161906"/>
              <a:ext cx="3240270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9" name="Shape 399"/>
            <p:cNvSpPr/>
            <p:nvPr/>
          </p:nvSpPr>
          <p:spPr>
            <a:xfrm>
              <a:off x="1084807" y="602579"/>
              <a:ext cx="4660518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3" name="Group 403"/>
          <p:cNvGrpSpPr/>
          <p:nvPr/>
        </p:nvGrpSpPr>
        <p:grpSpPr>
          <a:xfrm>
            <a:off x="8221846" y="4634168"/>
            <a:ext cx="2095961" cy="845030"/>
            <a:chOff x="943048" y="-54393"/>
            <a:chExt cx="4728482" cy="1602513"/>
          </a:xfrm>
        </p:grpSpPr>
        <p:sp>
          <p:nvSpPr>
            <p:cNvPr id="401" name="Shape 401"/>
            <p:cNvSpPr/>
            <p:nvPr/>
          </p:nvSpPr>
          <p:spPr>
            <a:xfrm>
              <a:off x="943048" y="-54393"/>
              <a:ext cx="3240268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2" name="Shape 402"/>
            <p:cNvSpPr/>
            <p:nvPr/>
          </p:nvSpPr>
          <p:spPr>
            <a:xfrm>
              <a:off x="1011012" y="602580"/>
              <a:ext cx="4660518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2" name="Group 412"/>
          <p:cNvGrpSpPr/>
          <p:nvPr/>
        </p:nvGrpSpPr>
        <p:grpSpPr>
          <a:xfrm>
            <a:off x="4569619" y="2335791"/>
            <a:ext cx="3642514" cy="3646820"/>
            <a:chOff x="-33" y="-31"/>
            <a:chExt cx="6907663" cy="6915829"/>
          </a:xfrm>
        </p:grpSpPr>
        <p:sp>
          <p:nvSpPr>
            <p:cNvPr id="404" name="Shape 404"/>
            <p:cNvSpPr/>
            <p:nvPr/>
          </p:nvSpPr>
          <p:spPr>
            <a:xfrm>
              <a:off x="702556" y="-31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5" name="Shape 405"/>
            <p:cNvSpPr/>
            <p:nvPr/>
          </p:nvSpPr>
          <p:spPr>
            <a:xfrm rot="5515915">
              <a:off x="3443873" y="839935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6" name="Shape 406"/>
            <p:cNvSpPr/>
            <p:nvPr/>
          </p:nvSpPr>
          <p:spPr>
            <a:xfrm rot="10800000">
              <a:off x="2612075" y="3596848"/>
              <a:ext cx="3608564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7" name="Shape 407"/>
            <p:cNvSpPr/>
            <p:nvPr/>
          </p:nvSpPr>
          <p:spPr>
            <a:xfrm rot="16200000">
              <a:off x="-144839" y="2717519"/>
              <a:ext cx="3608564" cy="3318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8" name="Shape 408"/>
            <p:cNvSpPr/>
            <p:nvPr/>
          </p:nvSpPr>
          <p:spPr>
            <a:xfrm>
              <a:off x="1760090" y="629517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9" name="Shape 409"/>
            <p:cNvSpPr/>
            <p:nvPr/>
          </p:nvSpPr>
          <p:spPr>
            <a:xfrm>
              <a:off x="4662327" y="170318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0" name="Shape 410"/>
            <p:cNvSpPr/>
            <p:nvPr/>
          </p:nvSpPr>
          <p:spPr>
            <a:xfrm>
              <a:off x="972873" y="342161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" name="Shape 411"/>
            <p:cNvSpPr/>
            <p:nvPr/>
          </p:nvSpPr>
          <p:spPr>
            <a:xfrm>
              <a:off x="3601126" y="4533264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734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 advAuto="0"/>
      <p:bldP spid="397" grpId="0" advAuto="0"/>
      <p:bldP spid="400" grpId="0" advAuto="0"/>
      <p:bldP spid="403" grpId="0" advAuto="0"/>
      <p:bldP spid="412" grpId="0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1182264"/>
            <a:ext cx="595063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318725"/>
            <a:ext cx="5950633" cy="1299201"/>
          </a:xfrm>
          <a:prstGeom prst="rect">
            <a:avLst/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1182264"/>
            <a:ext cx="5950633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318722"/>
            <a:ext cx="5956828" cy="1303829"/>
          </a:xfrm>
          <a:prstGeom prst="rect">
            <a:avLst/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8775" y="5804796"/>
            <a:ext cx="10801200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9165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7043242" y="449165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矩形 14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3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27741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554837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942374"/>
            <a:ext cx="1762321" cy="446701"/>
            <a:chOff x="1793077" y="1463668"/>
            <a:chExt cx="1371600" cy="347664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23411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511535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903163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271762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559972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411615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335609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27227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549700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941329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2825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559973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951601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29282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570245"/>
            <a:ext cx="1444124" cy="1444124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961873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97412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57024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832247" y="4321505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917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832247" y="226501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86113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9643632" y="325597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85209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643632" y="53228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9190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矩形 55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矩形 56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91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0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383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308526" y="1541236"/>
            <a:ext cx="3914324" cy="4078060"/>
            <a:chOff x="2825749" y="2120770"/>
            <a:chExt cx="3465283" cy="3610236"/>
          </a:xfrm>
        </p:grpSpPr>
        <p:sp>
          <p:nvSpPr>
            <p:cNvPr id="3" name="Freeform 18"/>
            <p:cNvSpPr>
              <a:spLocks/>
            </p:cNvSpPr>
            <p:nvPr/>
          </p:nvSpPr>
          <p:spPr bwMode="auto">
            <a:xfrm>
              <a:off x="2825749" y="5015300"/>
              <a:ext cx="3465283" cy="71570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2825749" y="4779752"/>
              <a:ext cx="3465283" cy="462038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3065827" y="4544203"/>
              <a:ext cx="2987392" cy="604727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3065827" y="4342629"/>
              <a:ext cx="2987392" cy="400886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3290052" y="4143318"/>
              <a:ext cx="2536678" cy="520925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290052" y="3966657"/>
              <a:ext cx="2536678" cy="34652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3496157" y="3805849"/>
              <a:ext cx="2124468" cy="434859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31"/>
            <p:cNvSpPr>
              <a:spLocks/>
            </p:cNvSpPr>
            <p:nvPr/>
          </p:nvSpPr>
          <p:spPr bwMode="auto">
            <a:xfrm>
              <a:off x="3496157" y="3658632"/>
              <a:ext cx="2124468" cy="289906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3690937" y="3445732"/>
              <a:ext cx="1737172" cy="430329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3690937" y="3316632"/>
              <a:ext cx="1737172" cy="253668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4035201" y="2120770"/>
              <a:ext cx="1046380" cy="1302313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34437" y="2526214"/>
            <a:ext cx="1862502" cy="3093082"/>
            <a:chOff x="2846333" y="3123382"/>
            <a:chExt cx="1648841" cy="2738252"/>
          </a:xfrm>
        </p:grpSpPr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846333" y="5345239"/>
              <a:ext cx="1648841" cy="516395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2846333" y="5216141"/>
              <a:ext cx="1648841" cy="156278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961843" y="4851493"/>
              <a:ext cx="1424617" cy="441654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961843" y="4735984"/>
              <a:ext cx="1424617" cy="138159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066028" y="4425693"/>
              <a:ext cx="1209452" cy="382767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3066028" y="4323774"/>
              <a:ext cx="1209452" cy="120040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3167948" y="4061046"/>
              <a:ext cx="1010141" cy="323880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3167948" y="3977245"/>
              <a:ext cx="1010141" cy="101921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3260809" y="3123382"/>
              <a:ext cx="826686" cy="577546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3260809" y="3687339"/>
              <a:ext cx="826686" cy="328410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2427338" y="3154601"/>
            <a:ext cx="3924558" cy="667738"/>
            <a:chOff x="5898258" y="3477440"/>
            <a:chExt cx="3474343" cy="591137"/>
          </a:xfrm>
          <a:solidFill>
            <a:srgbClr val="9D9DA8"/>
          </a:solidFill>
        </p:grpSpPr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26638" y="2582392"/>
            <a:ext cx="4072943" cy="667738"/>
            <a:chOff x="5766895" y="3085613"/>
            <a:chExt cx="3605706" cy="591137"/>
          </a:xfrm>
          <a:solidFill>
            <a:srgbClr val="9D9DA8"/>
          </a:solidFill>
        </p:grpSpPr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22306" y="3726810"/>
            <a:ext cx="3778730" cy="667738"/>
            <a:chOff x="6027357" y="3912299"/>
            <a:chExt cx="3345244" cy="591137"/>
          </a:xfrm>
          <a:solidFill>
            <a:srgbClr val="9D9DA8"/>
          </a:solidFill>
        </p:grpSpPr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2699415" y="4299019"/>
            <a:ext cx="3663603" cy="667738"/>
            <a:chOff x="6129277" y="4392456"/>
            <a:chExt cx="3243324" cy="591137"/>
          </a:xfrm>
          <a:solidFill>
            <a:srgbClr val="9D9DA8"/>
          </a:solidFill>
        </p:grpSpPr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6033" y="4956751"/>
            <a:ext cx="3507542" cy="667738"/>
            <a:chOff x="6267435" y="4913381"/>
            <a:chExt cx="3105166" cy="591137"/>
          </a:xfrm>
          <a:solidFill>
            <a:srgbClr val="9D9DA8"/>
          </a:solidFill>
        </p:grpSpPr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Box 23"/>
          <p:cNvSpPr txBox="1"/>
          <p:nvPr/>
        </p:nvSpPr>
        <p:spPr>
          <a:xfrm>
            <a:off x="1595202" y="3228418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407007" y="28245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1595202" y="4424004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2407007" y="402012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8643939" y="265205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8643939" y="224817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8643939" y="3836145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8643939" y="34322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8643939" y="506362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643939" y="465974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矩形 5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矩形 5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1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364837" y="2353399"/>
            <a:ext cx="1604767" cy="1604767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4191736" y="2353402"/>
            <a:ext cx="1604767" cy="1604767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4008660" y="2170326"/>
            <a:ext cx="1969750" cy="1969750"/>
            <a:chOff x="3800237" y="2257147"/>
            <a:chExt cx="1868076" cy="1868076"/>
          </a:xfrm>
          <a:solidFill>
            <a:srgbClr val="90C74B"/>
          </a:solidFill>
        </p:grpSpPr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087378" y="2353402"/>
            <a:ext cx="1604767" cy="1604767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904303" y="2170326"/>
            <a:ext cx="1969750" cy="1969750"/>
            <a:chOff x="6546413" y="2257147"/>
            <a:chExt cx="1868076" cy="1868076"/>
          </a:xfrm>
          <a:solidFill>
            <a:srgbClr val="015835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924613" y="2353402"/>
            <a:ext cx="1604767" cy="1604767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741537" y="2170326"/>
            <a:ext cx="1969750" cy="1969750"/>
            <a:chOff x="9237196" y="2257147"/>
            <a:chExt cx="1868076" cy="1868076"/>
          </a:xfrm>
          <a:solidFill>
            <a:srgbClr val="90C74B"/>
          </a:solidFill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81763" y="2170326"/>
            <a:ext cx="1969750" cy="1969750"/>
            <a:chOff x="1119258" y="2257147"/>
            <a:chExt cx="1868076" cy="1868076"/>
          </a:xfrm>
          <a:solidFill>
            <a:srgbClr val="015835"/>
          </a:solidFill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918342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918342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48785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748785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640211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640211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550527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550527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578352" y="2862931"/>
            <a:ext cx="627228" cy="58685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511431" y="2811685"/>
            <a:ext cx="431129" cy="625787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910848" y="2849895"/>
            <a:ext cx="547924" cy="627229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711560" y="2849894"/>
            <a:ext cx="628671" cy="627229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矩形 88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29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117" y="3632064"/>
            <a:ext cx="5281500" cy="2200648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350" y="4096130"/>
            <a:ext cx="2940853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548" y="4451617"/>
            <a:ext cx="2942752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73" y="3288203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833" y="3280600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117" y="4635602"/>
            <a:ext cx="261721" cy="278796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07" y="4609985"/>
            <a:ext cx="337315" cy="33767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73" y="4624522"/>
            <a:ext cx="293878" cy="2948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760" y="4636954"/>
            <a:ext cx="280256" cy="29065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05112" y="32502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342" y="36351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81637" y="24501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867" y="28350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7224912" y="270735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142" y="309220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8487" y="437423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717" y="47590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7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267202" y="1450497"/>
            <a:ext cx="1567674" cy="3454106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585650" y="1450497"/>
            <a:ext cx="1567673" cy="3454106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9286715" y="1450497"/>
            <a:ext cx="1348198" cy="3454106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966525" y="1450497"/>
            <a:ext cx="1569415" cy="3454106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86715" y="1680422"/>
            <a:ext cx="654939" cy="1949140"/>
            <a:chOff x="9286715" y="1680422"/>
            <a:chExt cx="654939" cy="1949140"/>
          </a:xfrm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267202" y="1680422"/>
            <a:ext cx="658423" cy="1949140"/>
            <a:chOff x="2267202" y="1680422"/>
            <a:chExt cx="658423" cy="1949140"/>
          </a:xfrm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585650" y="1680422"/>
            <a:ext cx="656681" cy="1949140"/>
            <a:chOff x="4585650" y="1680422"/>
            <a:chExt cx="656681" cy="1949140"/>
          </a:xfrm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92946" y="4096380"/>
            <a:ext cx="7539950" cy="656681"/>
            <a:chOff x="2692946" y="4096380"/>
            <a:chExt cx="7539950" cy="656681"/>
          </a:xfrm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966525" y="1680422"/>
            <a:ext cx="658423" cy="1949140"/>
            <a:chOff x="6966525" y="1680422"/>
            <a:chExt cx="658423" cy="1949140"/>
          </a:xfrm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31889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31889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9001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9001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909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909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07224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07224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6" name="矩形 65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5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665735" y="4136109"/>
            <a:ext cx="3184408" cy="676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665734" y="4785910"/>
            <a:ext cx="541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1378078" y="2429360"/>
            <a:ext cx="4014307" cy="40143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421263" y="788981"/>
            <a:ext cx="1640378" cy="1628827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60000"/>
              </a:solidFill>
              <a:cs typeface="+mn-ea"/>
              <a:sym typeface="+mn-lt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7084745" y="2452464"/>
            <a:ext cx="698895" cy="698896"/>
          </a:xfrm>
          <a:prstGeom prst="rect">
            <a:avLst/>
          </a:prstGeom>
          <a:solidFill>
            <a:srgbClr val="90C74B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0968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7" grpId="0" animBg="1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7"/>
          <p:cNvSpPr>
            <a:spLocks/>
          </p:cNvSpPr>
          <p:nvPr/>
        </p:nvSpPr>
        <p:spPr bwMode="auto">
          <a:xfrm>
            <a:off x="-4731865" y="-21740"/>
            <a:ext cx="6984776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051498" y="2320181"/>
            <a:ext cx="369024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400" b="1" cap="all" spc="300" dirty="0">
                <a:cs typeface="Arial" panose="020B0604020202020204" pitchFamily="34" charset="0"/>
              </a:rPr>
              <a:t>半年工作</a:t>
            </a:r>
            <a:endParaRPr lang="en-US" altLang="zh-CN" sz="6400" b="1" cap="all" spc="300" dirty="0">
              <a:cs typeface="Arial" panose="020B0604020202020204" pitchFamily="34" charset="0"/>
            </a:endParaRPr>
          </a:p>
          <a:p>
            <a:pPr>
              <a:buNone/>
            </a:pPr>
            <a:r>
              <a:rPr lang="zh-CN" altLang="en-US" sz="4000" b="1" cap="all" spc="300" dirty="0">
                <a:cs typeface="Arial" panose="020B0604020202020204" pitchFamily="34" charset="0"/>
              </a:rPr>
              <a:t>报告数据分析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592299" y="4232533"/>
            <a:ext cx="681831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45076" y="4216444"/>
            <a:ext cx="586553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500" cap="all" dirty="0">
                <a:latin typeface="Franklin Gothic Book" panose="020B0503020102020204" pitchFamily="34" charset="0"/>
                <a:cs typeface="Arial" panose="020B0604020202020204" pitchFamily="34" charset="0"/>
              </a:rPr>
              <a:t>201X Entrepreneurial business plan</a:t>
            </a:r>
            <a:endParaRPr lang="zh-CN" altLang="en-US" sz="2500" cap="all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540098" y="2216451"/>
            <a:ext cx="369916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spc="300" dirty="0"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13800" cap="all" spc="300" dirty="0"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0691999" y="355201"/>
            <a:ext cx="182702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cap="all" spc="3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logo</a:t>
            </a:r>
            <a:endParaRPr lang="zh-CN" altLang="en-US" sz="5400" cap="all" spc="3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661623" y="-21740"/>
            <a:ext cx="3098258" cy="7240824"/>
          </a:xfrm>
          <a:custGeom>
            <a:avLst/>
            <a:gdLst>
              <a:gd name="T0" fmla="*/ 0 w 1940"/>
              <a:gd name="T1" fmla="*/ 0 h 3040"/>
              <a:gd name="T2" fmla="*/ 774 w 1940"/>
              <a:gd name="T3" fmla="*/ 0 h 3040"/>
              <a:gd name="T4" fmla="*/ 1938 w 1940"/>
              <a:gd name="T5" fmla="*/ 1537 h 3040"/>
              <a:gd name="T6" fmla="*/ 1940 w 1940"/>
              <a:gd name="T7" fmla="*/ 1537 h 3040"/>
              <a:gd name="T8" fmla="*/ 774 w 1940"/>
              <a:gd name="T9" fmla="*/ 3040 h 3040"/>
              <a:gd name="T10" fmla="*/ 0 w 1940"/>
              <a:gd name="T11" fmla="*/ 3040 h 3040"/>
              <a:gd name="T12" fmla="*/ 1167 w 1940"/>
              <a:gd name="T13" fmla="*/ 1537 h 3040"/>
              <a:gd name="T14" fmla="*/ 0 w 1940"/>
              <a:gd name="T15" fmla="*/ 0 h 3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40" h="3040">
                <a:moveTo>
                  <a:pt x="0" y="0"/>
                </a:moveTo>
                <a:lnTo>
                  <a:pt x="774" y="0"/>
                </a:lnTo>
                <a:lnTo>
                  <a:pt x="1938" y="1537"/>
                </a:lnTo>
                <a:lnTo>
                  <a:pt x="1940" y="1537"/>
                </a:lnTo>
                <a:lnTo>
                  <a:pt x="774" y="3040"/>
                </a:lnTo>
                <a:lnTo>
                  <a:pt x="0" y="3040"/>
                </a:lnTo>
                <a:lnTo>
                  <a:pt x="1167" y="1537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56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1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1" grpId="0"/>
      <p:bldP spid="11" grpId="1"/>
      <p:bldP spid="14" grpId="0"/>
      <p:bldP spid="14" grpId="1"/>
      <p:bldP spid="19" grpId="0"/>
      <p:bldP spid="19" grpId="1"/>
      <p:bldP spid="20" grpId="0"/>
      <p:bldP spid="20" grpId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/>
          <p:nvPr/>
        </p:nvSpPr>
        <p:spPr>
          <a:xfrm rot="293950">
            <a:off x="5373682" y="5237495"/>
            <a:ext cx="3198481" cy="330968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1"/>
          <p:cNvSpPr/>
          <p:nvPr/>
        </p:nvSpPr>
        <p:spPr>
          <a:xfrm rot="19913209">
            <a:off x="5054652" y="4547147"/>
            <a:ext cx="1936622" cy="322989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"/>
          <p:cNvSpPr/>
          <p:nvPr/>
        </p:nvSpPr>
        <p:spPr>
          <a:xfrm rot="708470">
            <a:off x="4675926" y="3765074"/>
            <a:ext cx="2400695" cy="322989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1"/>
          <p:cNvSpPr/>
          <p:nvPr/>
        </p:nvSpPr>
        <p:spPr>
          <a:xfrm rot="293950">
            <a:off x="4753172" y="2102445"/>
            <a:ext cx="3198481" cy="330968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1"/>
          <p:cNvSpPr/>
          <p:nvPr/>
        </p:nvSpPr>
        <p:spPr>
          <a:xfrm rot="20453418">
            <a:off x="4074257" y="2936558"/>
            <a:ext cx="3837817" cy="422336"/>
          </a:xfrm>
          <a:custGeom>
            <a:avLst/>
            <a:gdLst>
              <a:gd name="connsiteX0" fmla="*/ 0 w 4180787"/>
              <a:gd name="connsiteY0" fmla="*/ 0 h 432613"/>
              <a:gd name="connsiteX1" fmla="*/ 4180787 w 4180787"/>
              <a:gd name="connsiteY1" fmla="*/ 0 h 432613"/>
              <a:gd name="connsiteX2" fmla="*/ 4180787 w 4180787"/>
              <a:gd name="connsiteY2" fmla="*/ 432613 h 432613"/>
              <a:gd name="connsiteX3" fmla="*/ 0 w 4180787"/>
              <a:gd name="connsiteY3" fmla="*/ 432613 h 432613"/>
              <a:gd name="connsiteX4" fmla="*/ 0 w 4180787"/>
              <a:gd name="connsiteY4" fmla="*/ 0 h 432613"/>
              <a:gd name="connsiteX0" fmla="*/ 0 w 4180787"/>
              <a:gd name="connsiteY0" fmla="*/ 0 h 446239"/>
              <a:gd name="connsiteX1" fmla="*/ 4180787 w 4180787"/>
              <a:gd name="connsiteY1" fmla="*/ 0 h 446239"/>
              <a:gd name="connsiteX2" fmla="*/ 4180787 w 4180787"/>
              <a:gd name="connsiteY2" fmla="*/ 432613 h 446239"/>
              <a:gd name="connsiteX3" fmla="*/ 1797892 w 4180787"/>
              <a:gd name="connsiteY3" fmla="*/ 446239 h 446239"/>
              <a:gd name="connsiteX4" fmla="*/ 0 w 4180787"/>
              <a:gd name="connsiteY4" fmla="*/ 432613 h 446239"/>
              <a:gd name="connsiteX5" fmla="*/ 0 w 4180787"/>
              <a:gd name="connsiteY5" fmla="*/ 0 h 446239"/>
              <a:gd name="connsiteX0" fmla="*/ 0 w 4180787"/>
              <a:gd name="connsiteY0" fmla="*/ 3102 h 449341"/>
              <a:gd name="connsiteX1" fmla="*/ 1774422 w 4180787"/>
              <a:gd name="connsiteY1" fmla="*/ 0 h 449341"/>
              <a:gd name="connsiteX2" fmla="*/ 4180787 w 4180787"/>
              <a:gd name="connsiteY2" fmla="*/ 3102 h 449341"/>
              <a:gd name="connsiteX3" fmla="*/ 4180787 w 4180787"/>
              <a:gd name="connsiteY3" fmla="*/ 435715 h 449341"/>
              <a:gd name="connsiteX4" fmla="*/ 1797892 w 4180787"/>
              <a:gd name="connsiteY4" fmla="*/ 449341 h 449341"/>
              <a:gd name="connsiteX5" fmla="*/ 0 w 4180787"/>
              <a:gd name="connsiteY5" fmla="*/ 435715 h 449341"/>
              <a:gd name="connsiteX6" fmla="*/ 0 w 4180787"/>
              <a:gd name="connsiteY6" fmla="*/ 3102 h 449341"/>
              <a:gd name="connsiteX0" fmla="*/ 0 w 4180787"/>
              <a:gd name="connsiteY0" fmla="*/ 0 h 446239"/>
              <a:gd name="connsiteX1" fmla="*/ 1791064 w 4180787"/>
              <a:gd name="connsiteY1" fmla="*/ 191058 h 446239"/>
              <a:gd name="connsiteX2" fmla="*/ 4180787 w 4180787"/>
              <a:gd name="connsiteY2" fmla="*/ 0 h 446239"/>
              <a:gd name="connsiteX3" fmla="*/ 4180787 w 4180787"/>
              <a:gd name="connsiteY3" fmla="*/ 432613 h 446239"/>
              <a:gd name="connsiteX4" fmla="*/ 1797892 w 4180787"/>
              <a:gd name="connsiteY4" fmla="*/ 446239 h 446239"/>
              <a:gd name="connsiteX5" fmla="*/ 0 w 4180787"/>
              <a:gd name="connsiteY5" fmla="*/ 432613 h 446239"/>
              <a:gd name="connsiteX6" fmla="*/ 0 w 4180787"/>
              <a:gd name="connsiteY6" fmla="*/ 0 h 446239"/>
              <a:gd name="connsiteX0" fmla="*/ 0 w 4180787"/>
              <a:gd name="connsiteY0" fmla="*/ 0 h 432613"/>
              <a:gd name="connsiteX1" fmla="*/ 1791064 w 4180787"/>
              <a:gd name="connsiteY1" fmla="*/ 19105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0 h 432613"/>
              <a:gd name="connsiteX1" fmla="*/ 1835870 w 4180787"/>
              <a:gd name="connsiteY1" fmla="*/ 187218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  <a:gd name="connsiteX0" fmla="*/ 0 w 4180787"/>
              <a:gd name="connsiteY0" fmla="*/ 4908 h 437521"/>
              <a:gd name="connsiteX1" fmla="*/ 1835870 w 4180787"/>
              <a:gd name="connsiteY1" fmla="*/ 192126 h 437521"/>
              <a:gd name="connsiteX2" fmla="*/ 4180787 w 4180787"/>
              <a:gd name="connsiteY2" fmla="*/ 4908 h 437521"/>
              <a:gd name="connsiteX3" fmla="*/ 4180787 w 4180787"/>
              <a:gd name="connsiteY3" fmla="*/ 437521 h 437521"/>
              <a:gd name="connsiteX4" fmla="*/ 1740284 w 4180787"/>
              <a:gd name="connsiteY4" fmla="*/ 305633 h 437521"/>
              <a:gd name="connsiteX5" fmla="*/ 0 w 4180787"/>
              <a:gd name="connsiteY5" fmla="*/ 437521 h 437521"/>
              <a:gd name="connsiteX6" fmla="*/ 0 w 4180787"/>
              <a:gd name="connsiteY6" fmla="*/ 4908 h 437521"/>
              <a:gd name="connsiteX0" fmla="*/ 0 w 4180787"/>
              <a:gd name="connsiteY0" fmla="*/ 4908 h 446252"/>
              <a:gd name="connsiteX1" fmla="*/ 1835870 w 4180787"/>
              <a:gd name="connsiteY1" fmla="*/ 192126 h 446252"/>
              <a:gd name="connsiteX2" fmla="*/ 4180787 w 4180787"/>
              <a:gd name="connsiteY2" fmla="*/ 4908 h 446252"/>
              <a:gd name="connsiteX3" fmla="*/ 4180787 w 4180787"/>
              <a:gd name="connsiteY3" fmla="*/ 437521 h 446252"/>
              <a:gd name="connsiteX4" fmla="*/ 1740284 w 4180787"/>
              <a:gd name="connsiteY4" fmla="*/ 305633 h 446252"/>
              <a:gd name="connsiteX5" fmla="*/ 0 w 4180787"/>
              <a:gd name="connsiteY5" fmla="*/ 437521 h 446252"/>
              <a:gd name="connsiteX6" fmla="*/ 0 w 4180787"/>
              <a:gd name="connsiteY6" fmla="*/ 4908 h 446252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45451"/>
              <a:gd name="connsiteX1" fmla="*/ 1779968 w 4180787"/>
              <a:gd name="connsiteY1" fmla="*/ 241252 h 445451"/>
              <a:gd name="connsiteX2" fmla="*/ 4180787 w 4180787"/>
              <a:gd name="connsiteY2" fmla="*/ 4107 h 445451"/>
              <a:gd name="connsiteX3" fmla="*/ 4180787 w 4180787"/>
              <a:gd name="connsiteY3" fmla="*/ 436720 h 445451"/>
              <a:gd name="connsiteX4" fmla="*/ 1740284 w 4180787"/>
              <a:gd name="connsiteY4" fmla="*/ 304832 h 445451"/>
              <a:gd name="connsiteX5" fmla="*/ 0 w 4180787"/>
              <a:gd name="connsiteY5" fmla="*/ 436720 h 445451"/>
              <a:gd name="connsiteX6" fmla="*/ 0 w 4180787"/>
              <a:gd name="connsiteY6" fmla="*/ 4107 h 445451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4107 h 436720"/>
              <a:gd name="connsiteX1" fmla="*/ 1779968 w 4180787"/>
              <a:gd name="connsiteY1" fmla="*/ 241252 h 436720"/>
              <a:gd name="connsiteX2" fmla="*/ 4180787 w 4180787"/>
              <a:gd name="connsiteY2" fmla="*/ 4107 h 436720"/>
              <a:gd name="connsiteX3" fmla="*/ 4180787 w 4180787"/>
              <a:gd name="connsiteY3" fmla="*/ 436720 h 436720"/>
              <a:gd name="connsiteX4" fmla="*/ 1740284 w 4180787"/>
              <a:gd name="connsiteY4" fmla="*/ 304832 h 436720"/>
              <a:gd name="connsiteX5" fmla="*/ 0 w 4180787"/>
              <a:gd name="connsiteY5" fmla="*/ 436720 h 436720"/>
              <a:gd name="connsiteX6" fmla="*/ 0 w 4180787"/>
              <a:gd name="connsiteY6" fmla="*/ 4107 h 436720"/>
              <a:gd name="connsiteX0" fmla="*/ 0 w 4180787"/>
              <a:gd name="connsiteY0" fmla="*/ 0 h 432613"/>
              <a:gd name="connsiteX1" fmla="*/ 1779968 w 4180787"/>
              <a:gd name="connsiteY1" fmla="*/ 237145 h 432613"/>
              <a:gd name="connsiteX2" fmla="*/ 4180787 w 4180787"/>
              <a:gd name="connsiteY2" fmla="*/ 0 h 432613"/>
              <a:gd name="connsiteX3" fmla="*/ 4180787 w 4180787"/>
              <a:gd name="connsiteY3" fmla="*/ 432613 h 432613"/>
              <a:gd name="connsiteX4" fmla="*/ 1740284 w 4180787"/>
              <a:gd name="connsiteY4" fmla="*/ 300725 h 432613"/>
              <a:gd name="connsiteX5" fmla="*/ 0 w 4180787"/>
              <a:gd name="connsiteY5" fmla="*/ 432613 h 432613"/>
              <a:gd name="connsiteX6" fmla="*/ 0 w 4180787"/>
              <a:gd name="connsiteY6" fmla="*/ 0 h 432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80787" h="432613">
                <a:moveTo>
                  <a:pt x="0" y="0"/>
                </a:moveTo>
                <a:cubicBezTo>
                  <a:pt x="455759" y="126804"/>
                  <a:pt x="1083170" y="237145"/>
                  <a:pt x="1779968" y="237145"/>
                </a:cubicBezTo>
                <a:cubicBezTo>
                  <a:pt x="2476766" y="237145"/>
                  <a:pt x="3713158" y="116136"/>
                  <a:pt x="4180787" y="0"/>
                </a:cubicBezTo>
                <a:lnTo>
                  <a:pt x="4180787" y="432613"/>
                </a:lnTo>
                <a:cubicBezTo>
                  <a:pt x="3758675" y="303509"/>
                  <a:pt x="2437082" y="300725"/>
                  <a:pt x="1740284" y="300725"/>
                </a:cubicBezTo>
                <a:cubicBezTo>
                  <a:pt x="1043486" y="300725"/>
                  <a:pt x="357043" y="386721"/>
                  <a:pt x="0" y="43261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25400" cap="flat" cmpd="sng" algn="ctr">
            <a:noFill/>
            <a:prstDash val="solid"/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6423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953" ker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044518" y="1627122"/>
            <a:ext cx="790560" cy="803909"/>
            <a:chOff x="1101935" y="1054869"/>
            <a:chExt cx="1369556" cy="1392682"/>
          </a:xfrm>
        </p:grpSpPr>
        <p:sp>
          <p:nvSpPr>
            <p:cNvPr id="54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245348" y="1778938"/>
            <a:ext cx="1260224" cy="1281504"/>
            <a:chOff x="1101935" y="1054869"/>
            <a:chExt cx="1369556" cy="1392682"/>
          </a:xfrm>
        </p:grpSpPr>
        <p:sp>
          <p:nvSpPr>
            <p:cNvPr id="69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416458" y="3070786"/>
            <a:ext cx="1304827" cy="1326858"/>
            <a:chOff x="1101935" y="1054869"/>
            <a:chExt cx="1369556" cy="1392682"/>
          </a:xfrm>
        </p:grpSpPr>
        <p:sp>
          <p:nvSpPr>
            <p:cNvPr id="7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753902" y="3779635"/>
            <a:ext cx="746258" cy="758858"/>
            <a:chOff x="1101935" y="1054869"/>
            <a:chExt cx="1369556" cy="1392682"/>
          </a:xfrm>
        </p:grpSpPr>
        <p:sp>
          <p:nvSpPr>
            <p:cNvPr id="7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725328" y="4808208"/>
            <a:ext cx="746258" cy="758858"/>
            <a:chOff x="1101935" y="1054869"/>
            <a:chExt cx="1369556" cy="1392682"/>
          </a:xfrm>
        </p:grpSpPr>
        <p:sp>
          <p:nvSpPr>
            <p:cNvPr id="7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230433" y="4986112"/>
            <a:ext cx="973842" cy="990286"/>
            <a:chOff x="1101935" y="1054869"/>
            <a:chExt cx="1369556" cy="1392682"/>
          </a:xfrm>
        </p:grpSpPr>
        <p:sp>
          <p:nvSpPr>
            <p:cNvPr id="81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170"/>
          <p:cNvSpPr txBox="1"/>
          <p:nvPr/>
        </p:nvSpPr>
        <p:spPr>
          <a:xfrm>
            <a:off x="9415622" y="4890294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9415622" y="5433840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65845" y="4803209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302627" y="5346755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7630854" y="3438866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7630854" y="3982412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53045" y="3090523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489827" y="3634069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88797" y="1769723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88797" y="2313269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1375558" y="1435895"/>
            <a:ext cx="2430227" cy="4667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1012340" y="1979441"/>
            <a:ext cx="2793445" cy="728122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0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895894" y="4282359"/>
            <a:ext cx="1267020" cy="1288413"/>
            <a:chOff x="1101935" y="1054869"/>
            <a:chExt cx="1369556" cy="1392682"/>
          </a:xfrm>
        </p:grpSpPr>
        <p:sp>
          <p:nvSpPr>
            <p:cNvPr id="32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1" name="Freeform 6"/>
          <p:cNvSpPr>
            <a:spLocks/>
          </p:cNvSpPr>
          <p:nvPr/>
        </p:nvSpPr>
        <p:spPr bwMode="auto">
          <a:xfrm>
            <a:off x="9047576" y="1827230"/>
            <a:ext cx="1177284" cy="1177291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2" name="Freeform 7"/>
          <p:cNvSpPr>
            <a:spLocks/>
          </p:cNvSpPr>
          <p:nvPr/>
        </p:nvSpPr>
        <p:spPr bwMode="auto">
          <a:xfrm>
            <a:off x="8325950" y="3004521"/>
            <a:ext cx="1179345" cy="1179351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3" name="Freeform 8"/>
          <p:cNvSpPr>
            <a:spLocks/>
          </p:cNvSpPr>
          <p:nvPr/>
        </p:nvSpPr>
        <p:spPr bwMode="auto">
          <a:xfrm>
            <a:off x="7152787" y="3004521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4" name="Freeform 9"/>
          <p:cNvSpPr>
            <a:spLocks/>
          </p:cNvSpPr>
          <p:nvPr/>
        </p:nvSpPr>
        <p:spPr bwMode="auto">
          <a:xfrm>
            <a:off x="6427037" y="1827230"/>
            <a:ext cx="1177284" cy="1177291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5" name="Freeform 10"/>
          <p:cNvSpPr>
            <a:spLocks/>
          </p:cNvSpPr>
          <p:nvPr/>
        </p:nvSpPr>
        <p:spPr bwMode="auto">
          <a:xfrm>
            <a:off x="5253875" y="1827230"/>
            <a:ext cx="1173161" cy="1177291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6" name="Freeform 11"/>
          <p:cNvSpPr>
            <a:spLocks/>
          </p:cNvSpPr>
          <p:nvPr/>
        </p:nvSpPr>
        <p:spPr bwMode="auto">
          <a:xfrm>
            <a:off x="5253875" y="3004521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7" name="Freeform 12"/>
          <p:cNvSpPr>
            <a:spLocks/>
          </p:cNvSpPr>
          <p:nvPr/>
        </p:nvSpPr>
        <p:spPr bwMode="auto">
          <a:xfrm>
            <a:off x="6427037" y="3726151"/>
            <a:ext cx="1177284" cy="1177291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8" name="Freeform 13"/>
          <p:cNvSpPr>
            <a:spLocks/>
          </p:cNvSpPr>
          <p:nvPr/>
        </p:nvSpPr>
        <p:spPr bwMode="auto">
          <a:xfrm>
            <a:off x="6427037" y="4903442"/>
            <a:ext cx="1177284" cy="1179351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9" name="Freeform 14"/>
          <p:cNvSpPr>
            <a:spLocks/>
          </p:cNvSpPr>
          <p:nvPr/>
        </p:nvSpPr>
        <p:spPr bwMode="auto">
          <a:xfrm>
            <a:off x="5253875" y="4903442"/>
            <a:ext cx="1173161" cy="1179351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0" name="Freeform 15"/>
          <p:cNvSpPr>
            <a:spLocks/>
          </p:cNvSpPr>
          <p:nvPr/>
        </p:nvSpPr>
        <p:spPr bwMode="auto">
          <a:xfrm>
            <a:off x="4532247" y="3726151"/>
            <a:ext cx="1173161" cy="1177291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1" name="Freeform 16"/>
          <p:cNvSpPr>
            <a:spLocks/>
          </p:cNvSpPr>
          <p:nvPr/>
        </p:nvSpPr>
        <p:spPr bwMode="auto">
          <a:xfrm>
            <a:off x="3352905" y="3726151"/>
            <a:ext cx="1179345" cy="1177291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2" name="Freeform 17"/>
          <p:cNvSpPr>
            <a:spLocks/>
          </p:cNvSpPr>
          <p:nvPr/>
        </p:nvSpPr>
        <p:spPr bwMode="auto">
          <a:xfrm>
            <a:off x="2633336" y="4903442"/>
            <a:ext cx="1173161" cy="1179351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rgbClr val="8CC94C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10224860" y="1827230"/>
            <a:ext cx="2630761" cy="458941"/>
          </a:xfrm>
          <a:prstGeom prst="rect">
            <a:avLst/>
          </a:pr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899" y="5623851"/>
            <a:ext cx="2646067" cy="458941"/>
          </a:xfrm>
          <a:prstGeom prst="rect">
            <a:avLst/>
          </a:prstGeom>
          <a:solidFill>
            <a:srgbClr val="108036"/>
          </a:solidFill>
          <a:ln>
            <a:noFill/>
          </a:ln>
        </p:spPr>
        <p:txBody>
          <a:bodyPr vert="horz" wrap="square" lIns="96419" tIns="48209" rIns="96419" bIns="48209" numCol="1" anchor="t" anchorCtr="0" compatLnSpc="1">
            <a:prstTxWarp prst="textNoShape">
              <a:avLst/>
            </a:prstTxWarp>
          </a:bodyPr>
          <a:lstStyle/>
          <a:p>
            <a:pPr defTabSz="128524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9408462" y="2556388"/>
            <a:ext cx="2492350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9617405" y="3099871"/>
            <a:ext cx="2520020" cy="937486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2646965" y="2117758"/>
            <a:ext cx="2429926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108895" y="2661239"/>
            <a:ext cx="2967998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7589390" y="4465197"/>
            <a:ext cx="2450148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774711" y="5008678"/>
            <a:ext cx="2975144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809188" y="4007041"/>
            <a:ext cx="2429926" cy="466691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</a:rPr>
              <a:t> 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25449" y="4550522"/>
            <a:ext cx="2713666" cy="727454"/>
          </a:xfrm>
          <a:prstGeom prst="rect">
            <a:avLst/>
          </a:prstGeom>
          <a:noFill/>
        </p:spPr>
        <p:txBody>
          <a:bodyPr wrap="square" lIns="96419" tIns="48209" rIns="96419" bIns="4820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785420" y="4267121"/>
            <a:ext cx="1267020" cy="1288413"/>
            <a:chOff x="1101935" y="1054869"/>
            <a:chExt cx="1369556" cy="1392682"/>
          </a:xfrm>
        </p:grpSpPr>
        <p:sp>
          <p:nvSpPr>
            <p:cNvPr id="35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85420" y="2377594"/>
            <a:ext cx="1267020" cy="1288413"/>
            <a:chOff x="1101935" y="1054869"/>
            <a:chExt cx="1369556" cy="1392682"/>
          </a:xfrm>
        </p:grpSpPr>
        <p:sp>
          <p:nvSpPr>
            <p:cNvPr id="38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8CC94C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8CC94C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674947" y="2316641"/>
            <a:ext cx="1267020" cy="1288413"/>
            <a:chOff x="1101935" y="1054869"/>
            <a:chExt cx="1369556" cy="1392682"/>
          </a:xfrm>
        </p:grpSpPr>
        <p:sp>
          <p:nvSpPr>
            <p:cNvPr id="41" name="椭圆 28"/>
            <p:cNvSpPr/>
            <p:nvPr/>
          </p:nvSpPr>
          <p:spPr>
            <a:xfrm>
              <a:off x="1101935" y="1054869"/>
              <a:ext cx="1369556" cy="139268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76200" cap="flat" cmpd="sng" algn="ctr">
              <a:solidFill>
                <a:srgbClr val="108036"/>
              </a:solidFill>
              <a:prstDash val="solid"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椭圆 29"/>
            <p:cNvSpPr/>
            <p:nvPr/>
          </p:nvSpPr>
          <p:spPr>
            <a:xfrm>
              <a:off x="1250079" y="1205514"/>
              <a:ext cx="1073269" cy="1091392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shade val="67500"/>
                    <a:satMod val="115000"/>
                  </a:schemeClr>
                </a:gs>
                <a:gs pos="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25400" cap="flat" cmpd="sng" algn="ctr">
              <a:solidFill>
                <a:srgbClr val="108036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64230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8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88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2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3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300"/>
                            </p:stCondLst>
                            <p:childTnLst>
                              <p:par>
                                <p:cTn id="8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800"/>
                            </p:stCondLst>
                            <p:childTnLst>
                              <p:par>
                                <p:cTn id="10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7" grpId="0" animBg="1"/>
      <p:bldP spid="168" grpId="0" animBg="1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椭圆 261"/>
          <p:cNvSpPr/>
          <p:nvPr/>
        </p:nvSpPr>
        <p:spPr bwMode="auto">
          <a:xfrm>
            <a:off x="1515511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3" name="饼形 262"/>
          <p:cNvSpPr/>
          <p:nvPr/>
        </p:nvSpPr>
        <p:spPr>
          <a:xfrm>
            <a:off x="1518543" y="2383805"/>
            <a:ext cx="1973148" cy="1973148"/>
          </a:xfrm>
          <a:prstGeom prst="pie">
            <a:avLst>
              <a:gd name="adj1" fmla="val 8605866"/>
              <a:gd name="adj2" fmla="val 16200000"/>
            </a:avLst>
          </a:prstGeom>
          <a:solidFill>
            <a:srgbClr val="1081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9" name="椭圆 258"/>
          <p:cNvSpPr/>
          <p:nvPr/>
        </p:nvSpPr>
        <p:spPr bwMode="auto">
          <a:xfrm>
            <a:off x="1796648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0" name="椭圆 259"/>
          <p:cNvSpPr/>
          <p:nvPr/>
        </p:nvSpPr>
        <p:spPr bwMode="auto">
          <a:xfrm>
            <a:off x="1777761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1" name="矩形 260"/>
          <p:cNvSpPr/>
          <p:nvPr/>
        </p:nvSpPr>
        <p:spPr bwMode="auto">
          <a:xfrm>
            <a:off x="1942066" y="3000435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38%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65" name="椭圆 264"/>
          <p:cNvSpPr/>
          <p:nvPr/>
        </p:nvSpPr>
        <p:spPr bwMode="auto">
          <a:xfrm>
            <a:off x="4152696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6" name="饼形 265"/>
          <p:cNvSpPr/>
          <p:nvPr/>
        </p:nvSpPr>
        <p:spPr>
          <a:xfrm>
            <a:off x="4155729" y="2383805"/>
            <a:ext cx="1973148" cy="1973148"/>
          </a:xfrm>
          <a:prstGeom prst="pie">
            <a:avLst>
              <a:gd name="adj1" fmla="val 5814593"/>
              <a:gd name="adj2" fmla="val 16200000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7" name="椭圆 266"/>
          <p:cNvSpPr/>
          <p:nvPr/>
        </p:nvSpPr>
        <p:spPr bwMode="auto">
          <a:xfrm>
            <a:off x="4433833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8" name="椭圆 267"/>
          <p:cNvSpPr/>
          <p:nvPr/>
        </p:nvSpPr>
        <p:spPr bwMode="auto">
          <a:xfrm>
            <a:off x="4414946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69" name="矩形 268"/>
          <p:cNvSpPr/>
          <p:nvPr/>
        </p:nvSpPr>
        <p:spPr bwMode="auto">
          <a:xfrm>
            <a:off x="4579252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47%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71" name="椭圆 270"/>
          <p:cNvSpPr/>
          <p:nvPr/>
        </p:nvSpPr>
        <p:spPr bwMode="auto">
          <a:xfrm>
            <a:off x="6715733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2" name="饼形 271"/>
          <p:cNvSpPr/>
          <p:nvPr/>
        </p:nvSpPr>
        <p:spPr>
          <a:xfrm>
            <a:off x="6718766" y="2383805"/>
            <a:ext cx="1973148" cy="1973148"/>
          </a:xfrm>
          <a:prstGeom prst="pie">
            <a:avLst>
              <a:gd name="adj1" fmla="val 1738076"/>
              <a:gd name="adj2" fmla="val 16200000"/>
            </a:avLst>
          </a:prstGeom>
          <a:solidFill>
            <a:srgbClr val="1081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3" name="椭圆 272"/>
          <p:cNvSpPr/>
          <p:nvPr/>
        </p:nvSpPr>
        <p:spPr bwMode="auto">
          <a:xfrm>
            <a:off x="6996870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4" name="椭圆 273"/>
          <p:cNvSpPr/>
          <p:nvPr/>
        </p:nvSpPr>
        <p:spPr bwMode="auto">
          <a:xfrm>
            <a:off x="6977983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5" name="矩形 274"/>
          <p:cNvSpPr/>
          <p:nvPr/>
        </p:nvSpPr>
        <p:spPr bwMode="auto">
          <a:xfrm>
            <a:off x="7142289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65%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77" name="椭圆 276"/>
          <p:cNvSpPr/>
          <p:nvPr/>
        </p:nvSpPr>
        <p:spPr bwMode="auto">
          <a:xfrm>
            <a:off x="9389071" y="2383805"/>
            <a:ext cx="1971462" cy="197146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218" dirty="0">
                <a:noFill/>
                <a:latin typeface="+mj-lt"/>
                <a:ea typeface="方正超粗黑简体" panose="03000509000000000000" pitchFamily="65" charset="-122"/>
              </a:rPr>
              <a:t>100</a:t>
            </a:r>
            <a:r>
              <a:rPr lang="en-US" altLang="zh-CN" sz="2531" dirty="0">
                <a:noFill/>
                <a:latin typeface="+mj-lt"/>
                <a:ea typeface="方正超粗黑简体" panose="03000509000000000000" pitchFamily="65" charset="-122"/>
              </a:rPr>
              <a:t>%</a:t>
            </a:r>
            <a:endParaRPr lang="zh-CN" altLang="en-US" sz="4218" dirty="0">
              <a:noFill/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78" name="饼形 277"/>
          <p:cNvSpPr/>
          <p:nvPr/>
        </p:nvSpPr>
        <p:spPr>
          <a:xfrm>
            <a:off x="9392103" y="2383805"/>
            <a:ext cx="1973148" cy="1973148"/>
          </a:xfrm>
          <a:prstGeom prst="pie">
            <a:avLst>
              <a:gd name="adj1" fmla="val 18168774"/>
              <a:gd name="adj2" fmla="val 16200000"/>
            </a:avLst>
          </a:prstGeom>
          <a:solidFill>
            <a:srgbClr val="8CC9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9" name="椭圆 278"/>
          <p:cNvSpPr/>
          <p:nvPr/>
        </p:nvSpPr>
        <p:spPr bwMode="auto">
          <a:xfrm>
            <a:off x="9670208" y="2664939"/>
            <a:ext cx="1409190" cy="1409190"/>
          </a:xfrm>
          <a:prstGeom prst="ellipse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28575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0" name="椭圆 279"/>
          <p:cNvSpPr/>
          <p:nvPr/>
        </p:nvSpPr>
        <p:spPr bwMode="auto">
          <a:xfrm>
            <a:off x="9651321" y="2646053"/>
            <a:ext cx="1446962" cy="1446962"/>
          </a:xfrm>
          <a:prstGeom prst="ellipse">
            <a:avLst/>
          </a:prstGeom>
          <a:noFill/>
          <a:ln>
            <a:noFill/>
          </a:ln>
          <a:effectLst>
            <a:innerShdw blurRad="889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218" dirty="0">
              <a:solidFill>
                <a:srgbClr val="0087CF"/>
              </a:solidFill>
              <a:latin typeface="+mj-lt"/>
              <a:ea typeface="方正超粗黑简体" panose="03000509000000000000" pitchFamily="65" charset="-122"/>
            </a:endParaRPr>
          </a:p>
        </p:txBody>
      </p:sp>
      <p:sp>
        <p:nvSpPr>
          <p:cNvPr id="281" name="矩形 280"/>
          <p:cNvSpPr/>
          <p:nvPr/>
        </p:nvSpPr>
        <p:spPr bwMode="auto">
          <a:xfrm>
            <a:off x="9815626" y="2991297"/>
            <a:ext cx="1188147" cy="676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97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n-ea"/>
              </a:rPr>
              <a:t>90%</a:t>
            </a:r>
            <a:endParaRPr lang="zh-CN" altLang="en-US" sz="3797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n-ea"/>
            </a:endParaRPr>
          </a:p>
        </p:txBody>
      </p:sp>
      <p:sp>
        <p:nvSpPr>
          <p:cNvPr id="282" name="文本框 49"/>
          <p:cNvSpPr txBox="1"/>
          <p:nvPr/>
        </p:nvSpPr>
        <p:spPr>
          <a:xfrm>
            <a:off x="1397182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1417562" y="5420066"/>
            <a:ext cx="2108824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45372" y="5268192"/>
            <a:ext cx="1607476" cy="0"/>
          </a:xfrm>
          <a:prstGeom prst="line">
            <a:avLst/>
          </a:prstGeom>
          <a:ln w="6350">
            <a:solidFill>
              <a:srgbClr val="1080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文本框 49"/>
          <p:cNvSpPr txBox="1"/>
          <p:nvPr/>
        </p:nvSpPr>
        <p:spPr>
          <a:xfrm>
            <a:off x="3983475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5" name="矩形 284"/>
          <p:cNvSpPr/>
          <p:nvPr/>
        </p:nvSpPr>
        <p:spPr>
          <a:xfrm>
            <a:off x="3999405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6" name="直接连接符 285"/>
          <p:cNvCxnSpPr/>
          <p:nvPr/>
        </p:nvCxnSpPr>
        <p:spPr>
          <a:xfrm>
            <a:off x="4231665" y="5268192"/>
            <a:ext cx="1607476" cy="0"/>
          </a:xfrm>
          <a:prstGeom prst="line">
            <a:avLst/>
          </a:prstGeom>
          <a:ln w="6350">
            <a:solidFill>
              <a:srgbClr val="8CC94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文本框 49"/>
          <p:cNvSpPr txBox="1"/>
          <p:nvPr/>
        </p:nvSpPr>
        <p:spPr>
          <a:xfrm>
            <a:off x="6598836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8" name="矩形 287"/>
          <p:cNvSpPr/>
          <p:nvPr/>
        </p:nvSpPr>
        <p:spPr>
          <a:xfrm>
            <a:off x="6614766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89" name="直接连接符 288"/>
          <p:cNvCxnSpPr/>
          <p:nvPr/>
        </p:nvCxnSpPr>
        <p:spPr>
          <a:xfrm>
            <a:off x="6847026" y="5268192"/>
            <a:ext cx="1607476" cy="0"/>
          </a:xfrm>
          <a:prstGeom prst="line">
            <a:avLst/>
          </a:prstGeom>
          <a:ln w="6350">
            <a:solidFill>
              <a:srgbClr val="10803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文本框 49"/>
          <p:cNvSpPr txBox="1"/>
          <p:nvPr/>
        </p:nvSpPr>
        <p:spPr>
          <a:xfrm>
            <a:off x="9326749" y="4824738"/>
            <a:ext cx="199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1" name="矩形 290"/>
          <p:cNvSpPr/>
          <p:nvPr/>
        </p:nvSpPr>
        <p:spPr>
          <a:xfrm>
            <a:off x="9342679" y="5420066"/>
            <a:ext cx="2125022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2" name="直接连接符 291"/>
          <p:cNvCxnSpPr/>
          <p:nvPr/>
        </p:nvCxnSpPr>
        <p:spPr>
          <a:xfrm>
            <a:off x="9574939" y="5268192"/>
            <a:ext cx="1607476" cy="0"/>
          </a:xfrm>
          <a:prstGeom prst="line">
            <a:avLst/>
          </a:prstGeom>
          <a:ln w="6350">
            <a:solidFill>
              <a:srgbClr val="8CC94C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5386462" y="559508"/>
            <a:ext cx="2085827" cy="25391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en-US" altLang="zh-CN" sz="1050" b="1" dirty="0">
                <a:solidFill>
                  <a:srgbClr val="8CC94C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050" b="1" dirty="0">
              <a:solidFill>
                <a:srgbClr val="8CC94C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29129" y="238969"/>
            <a:ext cx="1800493" cy="36933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dirty="0">
                <a:solidFill>
                  <a:srgbClr val="108136"/>
                </a:solidFill>
                <a:latin typeface="+mj-lt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等腰三角形 42"/>
          <p:cNvSpPr/>
          <p:nvPr/>
        </p:nvSpPr>
        <p:spPr>
          <a:xfrm rot="10800000">
            <a:off x="5961323" y="-15762"/>
            <a:ext cx="936104" cy="238969"/>
          </a:xfrm>
          <a:prstGeom prst="triangle">
            <a:avLst/>
          </a:prstGeom>
          <a:solidFill>
            <a:srgbClr val="108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78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8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2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0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63" grpId="0" animBg="1"/>
      <p:bldP spid="259" grpId="0" animBg="1"/>
      <p:bldP spid="261" grpId="0"/>
      <p:bldP spid="265" grpId="0" animBg="1"/>
      <p:bldP spid="266" grpId="0" animBg="1"/>
      <p:bldP spid="267" grpId="0" animBg="1"/>
      <p:bldP spid="269" grpId="0"/>
      <p:bldP spid="271" grpId="0" animBg="1"/>
      <p:bldP spid="272" grpId="0" animBg="1"/>
      <p:bldP spid="273" grpId="0" animBg="1"/>
      <p:bldP spid="275" grpId="0"/>
      <p:bldP spid="277" grpId="0" animBg="1"/>
      <p:bldP spid="278" grpId="0" animBg="1"/>
      <p:bldP spid="279" grpId="0" animBg="1"/>
      <p:bldP spid="281" grpId="0"/>
      <p:bldP spid="282" grpId="0"/>
      <p:bldP spid="283" grpId="0"/>
      <p:bldP spid="284" grpId="0"/>
      <p:bldP spid="285" grpId="0"/>
      <p:bldP spid="287" grpId="0"/>
      <p:bldP spid="288" grpId="0"/>
      <p:bldP spid="290" grpId="0"/>
      <p:bldP spid="291" grpId="0"/>
      <p:bldP spid="41" grpId="0"/>
      <p:bldP spid="42" grpId="0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任意多边形 97"/>
          <p:cNvSpPr/>
          <p:nvPr/>
        </p:nvSpPr>
        <p:spPr>
          <a:xfrm>
            <a:off x="5826200" y="2135867"/>
            <a:ext cx="1932671" cy="198168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  <a:gd name="connsiteX28" fmla="*/ 0 w 1768701"/>
              <a:gd name="connsiteY28" fmla="*/ 0 h 1819275"/>
              <a:gd name="connsiteX0" fmla="*/ 0 w 1774058"/>
              <a:gd name="connsiteY0" fmla="*/ 0 h 1819275"/>
              <a:gd name="connsiteX1" fmla="*/ 1239837 w 1774058"/>
              <a:gd name="connsiteY1" fmla="*/ 0 h 1819275"/>
              <a:gd name="connsiteX2" fmla="*/ 1425575 w 1774058"/>
              <a:gd name="connsiteY2" fmla="*/ 1819275 h 1819275"/>
              <a:gd name="connsiteX3" fmla="*/ 1217011 w 1774058"/>
              <a:gd name="connsiteY3" fmla="*/ 1151279 h 1819275"/>
              <a:gd name="connsiteX4" fmla="*/ 1120532 w 1774058"/>
              <a:gd name="connsiteY4" fmla="*/ 960656 h 1819275"/>
              <a:gd name="connsiteX5" fmla="*/ 1125218 w 1774058"/>
              <a:gd name="connsiteY5" fmla="*/ 962449 h 1819275"/>
              <a:gd name="connsiteX6" fmla="*/ 1087312 w 1774058"/>
              <a:gd name="connsiteY6" fmla="*/ 895020 h 1819275"/>
              <a:gd name="connsiteX7" fmla="*/ 1067594 w 1774058"/>
              <a:gd name="connsiteY7" fmla="*/ 856060 h 1819275"/>
              <a:gd name="connsiteX8" fmla="*/ 1044723 w 1774058"/>
              <a:gd name="connsiteY8" fmla="*/ 819259 h 1819275"/>
              <a:gd name="connsiteX9" fmla="*/ 1032247 w 1774058"/>
              <a:gd name="connsiteY9" fmla="*/ 797066 h 1819275"/>
              <a:gd name="connsiteX10" fmla="*/ 1011074 w 1774058"/>
              <a:gd name="connsiteY10" fmla="*/ 765115 h 1819275"/>
              <a:gd name="connsiteX11" fmla="*/ 976419 w 1774058"/>
              <a:gd name="connsiteY11" fmla="*/ 709350 h 1819275"/>
              <a:gd name="connsiteX12" fmla="*/ 949071 w 1774058"/>
              <a:gd name="connsiteY12" fmla="*/ 671548 h 1819275"/>
              <a:gd name="connsiteX13" fmla="*/ 932625 w 1774058"/>
              <a:gd name="connsiteY13" fmla="*/ 646730 h 1819275"/>
              <a:gd name="connsiteX14" fmla="*/ 911183 w 1774058"/>
              <a:gd name="connsiteY14" fmla="*/ 619176 h 1819275"/>
              <a:gd name="connsiteX15" fmla="*/ 873826 w 1774058"/>
              <a:gd name="connsiteY15" fmla="*/ 567538 h 1819275"/>
              <a:gd name="connsiteX16" fmla="*/ 842456 w 1774058"/>
              <a:gd name="connsiteY16" fmla="*/ 530859 h 1819275"/>
              <a:gd name="connsiteX17" fmla="*/ 827460 w 1774058"/>
              <a:gd name="connsiteY17" fmla="*/ 511589 h 1819275"/>
              <a:gd name="connsiteX18" fmla="*/ 804660 w 1774058"/>
              <a:gd name="connsiteY18" fmla="*/ 486667 h 1819275"/>
              <a:gd name="connsiteX19" fmla="*/ 759485 w 1774058"/>
              <a:gd name="connsiteY19" fmla="*/ 433846 h 1819275"/>
              <a:gd name="connsiteX20" fmla="*/ 732019 w 1774058"/>
              <a:gd name="connsiteY20" fmla="*/ 407265 h 1819275"/>
              <a:gd name="connsiteX21" fmla="*/ 717863 w 1774058"/>
              <a:gd name="connsiteY21" fmla="*/ 391791 h 1819275"/>
              <a:gd name="connsiteX22" fmla="*/ 677622 w 1774058"/>
              <a:gd name="connsiteY22" fmla="*/ 354620 h 1819275"/>
              <a:gd name="connsiteX23" fmla="*/ 633065 w 1774058"/>
              <a:gd name="connsiteY23" fmla="*/ 311498 h 1819275"/>
              <a:gd name="connsiteX24" fmla="*/ 619739 w 1774058"/>
              <a:gd name="connsiteY24" fmla="*/ 301151 h 1819275"/>
              <a:gd name="connsiteX25" fmla="*/ 604942 w 1774058"/>
              <a:gd name="connsiteY25" fmla="*/ 287483 h 1819275"/>
              <a:gd name="connsiteX26" fmla="*/ 29334 w 1774058"/>
              <a:gd name="connsiteY26" fmla="*/ 3471 h 1819275"/>
              <a:gd name="connsiteX27" fmla="*/ 7152 w 1774058"/>
              <a:gd name="connsiteY27" fmla="*/ 1798 h 1819275"/>
              <a:gd name="connsiteX28" fmla="*/ 0 w 1774058"/>
              <a:gd name="connsiteY28" fmla="*/ 0 h 1819275"/>
              <a:gd name="connsiteX0" fmla="*/ 0 w 1775399"/>
              <a:gd name="connsiteY0" fmla="*/ 0 h 1819275"/>
              <a:gd name="connsiteX1" fmla="*/ 1239837 w 1775399"/>
              <a:gd name="connsiteY1" fmla="*/ 0 h 1819275"/>
              <a:gd name="connsiteX2" fmla="*/ 1425575 w 1775399"/>
              <a:gd name="connsiteY2" fmla="*/ 1819275 h 1819275"/>
              <a:gd name="connsiteX3" fmla="*/ 1217011 w 1775399"/>
              <a:gd name="connsiteY3" fmla="*/ 1151279 h 1819275"/>
              <a:gd name="connsiteX4" fmla="*/ 1120532 w 1775399"/>
              <a:gd name="connsiteY4" fmla="*/ 960656 h 1819275"/>
              <a:gd name="connsiteX5" fmla="*/ 1125218 w 1775399"/>
              <a:gd name="connsiteY5" fmla="*/ 962449 h 1819275"/>
              <a:gd name="connsiteX6" fmla="*/ 1087312 w 1775399"/>
              <a:gd name="connsiteY6" fmla="*/ 895020 h 1819275"/>
              <a:gd name="connsiteX7" fmla="*/ 1067594 w 1775399"/>
              <a:gd name="connsiteY7" fmla="*/ 856060 h 1819275"/>
              <a:gd name="connsiteX8" fmla="*/ 1044723 w 1775399"/>
              <a:gd name="connsiteY8" fmla="*/ 819259 h 1819275"/>
              <a:gd name="connsiteX9" fmla="*/ 1032247 w 1775399"/>
              <a:gd name="connsiteY9" fmla="*/ 797066 h 1819275"/>
              <a:gd name="connsiteX10" fmla="*/ 1011074 w 1775399"/>
              <a:gd name="connsiteY10" fmla="*/ 765115 h 1819275"/>
              <a:gd name="connsiteX11" fmla="*/ 976419 w 1775399"/>
              <a:gd name="connsiteY11" fmla="*/ 709350 h 1819275"/>
              <a:gd name="connsiteX12" fmla="*/ 949071 w 1775399"/>
              <a:gd name="connsiteY12" fmla="*/ 671548 h 1819275"/>
              <a:gd name="connsiteX13" fmla="*/ 932625 w 1775399"/>
              <a:gd name="connsiteY13" fmla="*/ 646730 h 1819275"/>
              <a:gd name="connsiteX14" fmla="*/ 911183 w 1775399"/>
              <a:gd name="connsiteY14" fmla="*/ 619176 h 1819275"/>
              <a:gd name="connsiteX15" fmla="*/ 873826 w 1775399"/>
              <a:gd name="connsiteY15" fmla="*/ 567538 h 1819275"/>
              <a:gd name="connsiteX16" fmla="*/ 842456 w 1775399"/>
              <a:gd name="connsiteY16" fmla="*/ 530859 h 1819275"/>
              <a:gd name="connsiteX17" fmla="*/ 827460 w 1775399"/>
              <a:gd name="connsiteY17" fmla="*/ 511589 h 1819275"/>
              <a:gd name="connsiteX18" fmla="*/ 804660 w 1775399"/>
              <a:gd name="connsiteY18" fmla="*/ 486667 h 1819275"/>
              <a:gd name="connsiteX19" fmla="*/ 759485 w 1775399"/>
              <a:gd name="connsiteY19" fmla="*/ 433846 h 1819275"/>
              <a:gd name="connsiteX20" fmla="*/ 732019 w 1775399"/>
              <a:gd name="connsiteY20" fmla="*/ 407265 h 1819275"/>
              <a:gd name="connsiteX21" fmla="*/ 717863 w 1775399"/>
              <a:gd name="connsiteY21" fmla="*/ 391791 h 1819275"/>
              <a:gd name="connsiteX22" fmla="*/ 677622 w 1775399"/>
              <a:gd name="connsiteY22" fmla="*/ 354620 h 1819275"/>
              <a:gd name="connsiteX23" fmla="*/ 633065 w 1775399"/>
              <a:gd name="connsiteY23" fmla="*/ 311498 h 1819275"/>
              <a:gd name="connsiteX24" fmla="*/ 619739 w 1775399"/>
              <a:gd name="connsiteY24" fmla="*/ 301151 h 1819275"/>
              <a:gd name="connsiteX25" fmla="*/ 604942 w 1775399"/>
              <a:gd name="connsiteY25" fmla="*/ 287483 h 1819275"/>
              <a:gd name="connsiteX26" fmla="*/ 29334 w 1775399"/>
              <a:gd name="connsiteY26" fmla="*/ 3471 h 1819275"/>
              <a:gd name="connsiteX27" fmla="*/ 7152 w 1775399"/>
              <a:gd name="connsiteY27" fmla="*/ 1798 h 1819275"/>
              <a:gd name="connsiteX28" fmla="*/ 0 w 1775399"/>
              <a:gd name="connsiteY28" fmla="*/ 0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5399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97075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lnTo>
                  <a:pt x="0" y="0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>
          <a:xfrm rot="18018922">
            <a:off x="4939769" y="2206187"/>
            <a:ext cx="1924148" cy="197955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任意多边形 140"/>
          <p:cNvSpPr/>
          <p:nvPr/>
        </p:nvSpPr>
        <p:spPr>
          <a:xfrm rot="14427225">
            <a:off x="4546631" y="3002056"/>
            <a:ext cx="1924148" cy="198168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任意多边形 141"/>
          <p:cNvSpPr/>
          <p:nvPr/>
        </p:nvSpPr>
        <p:spPr>
          <a:xfrm rot="10859581">
            <a:off x="5039919" y="3748913"/>
            <a:ext cx="1926279" cy="1981682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任意多边形 142"/>
          <p:cNvSpPr/>
          <p:nvPr/>
        </p:nvSpPr>
        <p:spPr>
          <a:xfrm rot="7267884">
            <a:off x="5923151" y="3692447"/>
            <a:ext cx="1926280" cy="197955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108136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任意多边形 143"/>
          <p:cNvSpPr/>
          <p:nvPr/>
        </p:nvSpPr>
        <p:spPr>
          <a:xfrm rot="3662163">
            <a:off x="6319490" y="2899775"/>
            <a:ext cx="1924148" cy="198168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solidFill>
            <a:srgbClr val="8CC94C"/>
          </a:solidFill>
          <a:ln w="3175"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87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任意多边形 144"/>
          <p:cNvSpPr/>
          <p:nvPr/>
        </p:nvSpPr>
        <p:spPr>
          <a:xfrm flipH="1">
            <a:off x="3539341" y="2039979"/>
            <a:ext cx="1544859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6" name="任意多边形 145"/>
          <p:cNvSpPr/>
          <p:nvPr/>
        </p:nvSpPr>
        <p:spPr>
          <a:xfrm>
            <a:off x="7695283" y="2039979"/>
            <a:ext cx="1544860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任意多边形 146"/>
          <p:cNvSpPr/>
          <p:nvPr/>
        </p:nvSpPr>
        <p:spPr>
          <a:xfrm flipH="1" flipV="1">
            <a:off x="3539341" y="5325734"/>
            <a:ext cx="1544859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8" name="任意多边形 147"/>
          <p:cNvSpPr/>
          <p:nvPr/>
        </p:nvSpPr>
        <p:spPr>
          <a:xfrm flipV="1">
            <a:off x="7695283" y="5325734"/>
            <a:ext cx="1544860" cy="554018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687" ker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9" name="直接箭头连接符 148"/>
          <p:cNvCxnSpPr/>
          <p:nvPr/>
        </p:nvCxnSpPr>
        <p:spPr>
          <a:xfrm flipH="1">
            <a:off x="8370760" y="3993959"/>
            <a:ext cx="869383" cy="14916"/>
          </a:xfrm>
          <a:prstGeom prst="straightConnector1">
            <a:avLst/>
          </a:pr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cxnSp>
        <p:nvCxnSpPr>
          <p:cNvPr id="150" name="直接箭头连接符 149"/>
          <p:cNvCxnSpPr/>
          <p:nvPr/>
        </p:nvCxnSpPr>
        <p:spPr>
          <a:xfrm flipH="1">
            <a:off x="3539339" y="4017401"/>
            <a:ext cx="652653" cy="1"/>
          </a:xfrm>
          <a:prstGeom prst="straightConnector1">
            <a:avLst/>
          </a:prstGeom>
          <a:noFill/>
          <a:ln w="19050" cap="flat" cmpd="sng" algn="ctr">
            <a:noFill/>
            <a:prstDash val="sysDot"/>
            <a:miter lim="800000"/>
            <a:headEnd type="oval" w="sm" len="sm"/>
            <a:tailEnd type="oval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  <p:sp>
        <p:nvSpPr>
          <p:cNvPr id="151" name="文本框 75"/>
          <p:cNvSpPr txBox="1"/>
          <p:nvPr/>
        </p:nvSpPr>
        <p:spPr>
          <a:xfrm>
            <a:off x="9380439" y="1675533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文本框 76"/>
          <p:cNvSpPr txBox="1"/>
          <p:nvPr/>
        </p:nvSpPr>
        <p:spPr>
          <a:xfrm>
            <a:off x="9380439" y="3642301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文本框 77"/>
          <p:cNvSpPr txBox="1"/>
          <p:nvPr/>
        </p:nvSpPr>
        <p:spPr>
          <a:xfrm>
            <a:off x="9380439" y="5515306"/>
            <a:ext cx="2365915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78"/>
          <p:cNvSpPr txBox="1"/>
          <p:nvPr/>
        </p:nvSpPr>
        <p:spPr>
          <a:xfrm>
            <a:off x="1009818" y="1675533"/>
            <a:ext cx="2378508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r"/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文本框 79"/>
          <p:cNvSpPr txBox="1"/>
          <p:nvPr/>
        </p:nvSpPr>
        <p:spPr>
          <a:xfrm>
            <a:off x="990004" y="3642301"/>
            <a:ext cx="2398322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文本框 80"/>
          <p:cNvSpPr txBox="1"/>
          <p:nvPr/>
        </p:nvSpPr>
        <p:spPr>
          <a:xfrm>
            <a:off x="990006" y="5515306"/>
            <a:ext cx="2398321" cy="72250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文本框 3"/>
          <p:cNvSpPr txBox="1"/>
          <p:nvPr/>
        </p:nvSpPr>
        <p:spPr>
          <a:xfrm>
            <a:off x="5785069" y="3457569"/>
            <a:ext cx="120654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Emoji" panose="020B0502040204020203" pitchFamily="34" charset="0"/>
              </a:rPr>
              <a:t>YOUR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Segoe UI Emoji" panose="020B0502040204020203" pitchFamily="34" charset="0"/>
              </a:rPr>
              <a:t>TITLE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cxnSp>
        <p:nvCxnSpPr>
          <p:cNvPr id="158" name="直接箭头连接符 157"/>
          <p:cNvCxnSpPr/>
          <p:nvPr/>
        </p:nvCxnSpPr>
        <p:spPr>
          <a:xfrm flipH="1">
            <a:off x="3541883" y="3993959"/>
            <a:ext cx="869383" cy="14916"/>
          </a:xfrm>
          <a:prstGeom prst="straightConnector1">
            <a:avLst/>
          </a:prstGeom>
          <a:noFill/>
          <a:ln w="6350" cap="flat" cmpd="sng" algn="ctr">
            <a:solidFill>
              <a:srgbClr val="108036"/>
            </a:solidFill>
            <a:prstDash val="sysDot"/>
            <a:miter lim="800000"/>
            <a:headEnd type="oval" w="sm" len="sm"/>
            <a:tailEnd type="oval" w="sm" len="sm"/>
          </a:ln>
          <a:effectLst/>
        </p:spPr>
      </p:cxn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1009818" y="1222866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TextBox 19"/>
          <p:cNvSpPr txBox="1">
            <a:spLocks noChangeArrowheads="1"/>
          </p:cNvSpPr>
          <p:nvPr/>
        </p:nvSpPr>
        <p:spPr bwMode="auto">
          <a:xfrm>
            <a:off x="1009818" y="3197581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1009818" y="5084747"/>
            <a:ext cx="2378509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" name="TextBox 19"/>
          <p:cNvSpPr txBox="1">
            <a:spLocks noChangeArrowheads="1"/>
          </p:cNvSpPr>
          <p:nvPr/>
        </p:nvSpPr>
        <p:spPr bwMode="auto">
          <a:xfrm>
            <a:off x="9380439" y="1222866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/>
        </p:nvSpPr>
        <p:spPr bwMode="auto">
          <a:xfrm>
            <a:off x="9380439" y="3197581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9380439" y="5084747"/>
            <a:ext cx="2010401" cy="50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1181" tIns="65591" rIns="131181" bIns="65591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88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4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29"/>
          <p:cNvGrpSpPr/>
          <p:nvPr/>
        </p:nvGrpSpPr>
        <p:grpSpPr>
          <a:xfrm>
            <a:off x="1783314" y="3460994"/>
            <a:ext cx="964353" cy="964353"/>
            <a:chOff x="1253782" y="3281715"/>
            <a:chExt cx="914400" cy="914400"/>
          </a:xfrm>
        </p:grpSpPr>
        <p:sp>
          <p:nvSpPr>
            <p:cNvPr id="120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21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2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31" name="Group 32"/>
          <p:cNvGrpSpPr/>
          <p:nvPr/>
        </p:nvGrpSpPr>
        <p:grpSpPr>
          <a:xfrm>
            <a:off x="6991316" y="3460994"/>
            <a:ext cx="964353" cy="964353"/>
            <a:chOff x="6528170" y="3281715"/>
            <a:chExt cx="914400" cy="914400"/>
          </a:xfrm>
        </p:grpSpPr>
        <p:sp>
          <p:nvSpPr>
            <p:cNvPr id="132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33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134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5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6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7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8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9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40" name="Group 33"/>
          <p:cNvGrpSpPr/>
          <p:nvPr/>
        </p:nvGrpSpPr>
        <p:grpSpPr>
          <a:xfrm>
            <a:off x="6991316" y="4940119"/>
            <a:ext cx="964353" cy="964353"/>
            <a:chOff x="6528170" y="4684221"/>
            <a:chExt cx="914400" cy="914400"/>
          </a:xfrm>
        </p:grpSpPr>
        <p:sp>
          <p:nvSpPr>
            <p:cNvPr id="141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2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143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4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5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46" name="Group 28"/>
          <p:cNvGrpSpPr/>
          <p:nvPr/>
        </p:nvGrpSpPr>
        <p:grpSpPr>
          <a:xfrm>
            <a:off x="1783314" y="1988052"/>
            <a:ext cx="964353" cy="964353"/>
            <a:chOff x="1253782" y="1885071"/>
            <a:chExt cx="914400" cy="914400"/>
          </a:xfrm>
          <a:solidFill>
            <a:srgbClr val="9D9DA8"/>
          </a:solidFill>
        </p:grpSpPr>
        <p:sp>
          <p:nvSpPr>
            <p:cNvPr id="147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8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49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50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51" name="Group 31"/>
          <p:cNvGrpSpPr/>
          <p:nvPr/>
        </p:nvGrpSpPr>
        <p:grpSpPr>
          <a:xfrm>
            <a:off x="6991316" y="1988052"/>
            <a:ext cx="964353" cy="964353"/>
            <a:chOff x="6528170" y="1885071"/>
            <a:chExt cx="914400" cy="914400"/>
          </a:xfrm>
        </p:grpSpPr>
        <p:sp>
          <p:nvSpPr>
            <p:cNvPr id="152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3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154" name="AutoShape 128"/>
              <p:cNvSpPr/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5" name="AutoShape 129"/>
              <p:cNvSpPr/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6" name="Group 30"/>
          <p:cNvGrpSpPr/>
          <p:nvPr/>
        </p:nvGrpSpPr>
        <p:grpSpPr>
          <a:xfrm>
            <a:off x="1783314" y="4940119"/>
            <a:ext cx="964353" cy="964353"/>
            <a:chOff x="1253782" y="4684221"/>
            <a:chExt cx="914400" cy="914400"/>
          </a:xfrm>
        </p:grpSpPr>
        <p:sp>
          <p:nvSpPr>
            <p:cNvPr id="157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8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59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0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sp>
        <p:nvSpPr>
          <p:cNvPr id="59" name="Text Placeholder 7"/>
          <p:cNvSpPr txBox="1">
            <a:spLocks/>
          </p:cNvSpPr>
          <p:nvPr/>
        </p:nvSpPr>
        <p:spPr>
          <a:xfrm>
            <a:off x="3054050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3054050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3054050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3054050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3054050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6" name="Text Placeholder 2"/>
          <p:cNvSpPr txBox="1">
            <a:spLocks/>
          </p:cNvSpPr>
          <p:nvPr/>
        </p:nvSpPr>
        <p:spPr>
          <a:xfrm>
            <a:off x="3054050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 Placeholder 7"/>
          <p:cNvSpPr txBox="1">
            <a:spLocks/>
          </p:cNvSpPr>
          <p:nvPr/>
        </p:nvSpPr>
        <p:spPr>
          <a:xfrm>
            <a:off x="8467714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8" name="Text Placeholder 2"/>
          <p:cNvSpPr txBox="1">
            <a:spLocks/>
          </p:cNvSpPr>
          <p:nvPr/>
        </p:nvSpPr>
        <p:spPr>
          <a:xfrm>
            <a:off x="8467714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467714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8467714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8467714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2" name="Text Placeholder 2"/>
          <p:cNvSpPr txBox="1">
            <a:spLocks/>
          </p:cNvSpPr>
          <p:nvPr/>
        </p:nvSpPr>
        <p:spPr>
          <a:xfrm>
            <a:off x="8467714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439360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矩形 69"/>
          <p:cNvSpPr/>
          <p:nvPr/>
        </p:nvSpPr>
        <p:spPr>
          <a:xfrm>
            <a:off x="5181276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77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13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00B0F0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B0F0"/>
      </a:hlink>
      <a:folHlink>
        <a:srgbClr val="00B0F0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rgbClr val="015835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3795</Words>
  <Application>Microsoft Office PowerPoint</Application>
  <PresentationFormat>自定义</PresentationFormat>
  <Paragraphs>339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9" baseType="lpstr">
      <vt:lpstr>Gill Sans</vt:lpstr>
      <vt:lpstr>Lato Regular</vt:lpstr>
      <vt:lpstr>冬青黑体简体中文 W3</vt:lpstr>
      <vt:lpstr>微软雅黑</vt:lpstr>
      <vt:lpstr>Arial</vt:lpstr>
      <vt:lpstr>Calibri</vt:lpstr>
      <vt:lpstr>Franklin Gothic Book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简洁绿色</dc:title>
  <dc:creator/>
  <cp:keywords>第一PPT模板网：www.1ppt.com</cp:keywords>
  <cp:lastModifiedBy/>
  <cp:revision>1</cp:revision>
  <dcterms:created xsi:type="dcterms:W3CDTF">2016-09-17T13:35:55Z</dcterms:created>
  <dcterms:modified xsi:type="dcterms:W3CDTF">2019-02-18T01:18:54Z</dcterms:modified>
</cp:coreProperties>
</file>