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64" r:id="rId5"/>
    <p:sldId id="274" r:id="rId6"/>
    <p:sldId id="263" r:id="rId7"/>
    <p:sldId id="259" r:id="rId8"/>
    <p:sldId id="265" r:id="rId9"/>
    <p:sldId id="266" r:id="rId10"/>
    <p:sldId id="267" r:id="rId11"/>
    <p:sldId id="260" r:id="rId12"/>
    <p:sldId id="272" r:id="rId13"/>
    <p:sldId id="262" r:id="rId14"/>
    <p:sldId id="270" r:id="rId15"/>
    <p:sldId id="261" r:id="rId16"/>
    <p:sldId id="269" r:id="rId17"/>
    <p:sldId id="273" r:id="rId18"/>
    <p:sldId id="271" r:id="rId19"/>
    <p:sldId id="275" r:id="rId20"/>
  </p:sldIdLst>
  <p:sldSz cx="12192000" cy="6858000"/>
  <p:notesSz cx="6858000" cy="9144000"/>
  <p:embeddedFontLst>
    <p:embeddedFont>
      <p:font typeface="DengXian Light" panose="02010600030101010101" pitchFamily="2" charset="-122"/>
      <p:regular r:id="rId22"/>
    </p:embeddedFont>
    <p:embeddedFont>
      <p:font typeface="微软雅黑" panose="020B0503020204020204" pitchFamily="34" charset="-122"/>
      <p:regular r:id="rId23"/>
      <p:bold r:id="rId24"/>
    </p:embeddedFont>
    <p:embeddedFont>
      <p:font typeface="FZKaTong-M19S" panose="03000509000000000000" pitchFamily="65" charset="-122"/>
      <p:regular r:id="rId25"/>
    </p:embeddedFont>
    <p:embeddedFont>
      <p:font typeface="DengXian" panose="02010600030101010101" pitchFamily="2" charset="-122"/>
      <p:regular r:id="rId26"/>
      <p:bold r:id="rId27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1B2A"/>
    <a:srgbClr val="D2131F"/>
    <a:srgbClr val="F18718"/>
    <a:srgbClr val="8FE7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3"/>
    <p:restoredTop sz="94677"/>
  </p:normalViewPr>
  <p:slideViewPr>
    <p:cSldViewPr snapToGrid="0" snapToObjects="1" showGuides="1">
      <p:cViewPr varScale="1">
        <p:scale>
          <a:sx n="80" d="100"/>
          <a:sy n="80" d="100"/>
        </p:scale>
        <p:origin x="366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9CE038-D1E9-094F-8D0E-49F9AD495C9F}" type="datetimeFigureOut">
              <a:rPr kumimoji="1" lang="zh-CN" altLang="en-US" smtClean="0"/>
              <a:t>2017/12/5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B61665-6E36-884E-9138-C0AB5491745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279922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1994" y="0"/>
            <a:ext cx="12279488" cy="6855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745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4A23B-6724-694C-9530-6FA55C48DBB4}" type="datetimeFigureOut">
              <a:rPr kumimoji="1" lang="zh-CN" altLang="en-US" smtClean="0"/>
              <a:t>2017/12/5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A456B-EE06-274A-8303-A4FDCBC58A2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3286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4A23B-6724-694C-9530-6FA55C48DBB4}" type="datetimeFigureOut">
              <a:rPr kumimoji="1" lang="zh-CN" altLang="en-US" smtClean="0"/>
              <a:t>2017/12/5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A456B-EE06-274A-8303-A4FDCBC58A2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13235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4A23B-6724-694C-9530-6FA55C48DBB4}" type="datetimeFigureOut">
              <a:rPr kumimoji="1" lang="zh-CN" altLang="en-US" smtClean="0"/>
              <a:t>2017/12/5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A456B-EE06-274A-8303-A4FDCBC58A2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92252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1994" y="0"/>
            <a:ext cx="12279488" cy="685579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42" t="56909" r="28854" b="11636"/>
          <a:stretch/>
        </p:blipFill>
        <p:spPr>
          <a:xfrm flipH="1">
            <a:off x="43542" y="0"/>
            <a:ext cx="740229" cy="877121"/>
          </a:xfrm>
          <a:prstGeom prst="rect">
            <a:avLst/>
          </a:prstGeom>
        </p:spPr>
      </p:pic>
      <p:sp>
        <p:nvSpPr>
          <p:cNvPr id="9" name="文本框 8"/>
          <p:cNvSpPr txBox="1"/>
          <p:nvPr userDrawn="1"/>
        </p:nvSpPr>
        <p:spPr>
          <a:xfrm>
            <a:off x="696687" y="239380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000" dirty="0">
                <a:solidFill>
                  <a:schemeClr val="accent5"/>
                </a:solidFill>
                <a:latin typeface="FZKaTong-M19S" charset="-122"/>
                <a:ea typeface="FZKaTong-M19S" charset="-122"/>
                <a:cs typeface="FZKaTong-M19S" charset="-122"/>
              </a:rPr>
              <a:t>单击这里输入文本</a:t>
            </a:r>
          </a:p>
        </p:txBody>
      </p:sp>
      <p:sp>
        <p:nvSpPr>
          <p:cNvPr id="10" name="文本框 9"/>
          <p:cNvSpPr txBox="1"/>
          <p:nvPr userDrawn="1"/>
        </p:nvSpPr>
        <p:spPr>
          <a:xfrm>
            <a:off x="725715" y="493274"/>
            <a:ext cx="2198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Please add your title here </a:t>
            </a:r>
            <a:endParaRPr kumimoji="1" lang="zh-CN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4A23B-6724-694C-9530-6FA55C48DBB4}" type="datetimeFigureOut">
              <a:rPr kumimoji="1" lang="zh-CN" altLang="en-US" smtClean="0"/>
              <a:t>2017/12/5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A456B-EE06-274A-8303-A4FDCBC58A2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20343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4A23B-6724-694C-9530-6FA55C48DBB4}" type="datetimeFigureOut">
              <a:rPr kumimoji="1" lang="zh-CN" altLang="en-US" smtClean="0"/>
              <a:t>2017/12/5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A456B-EE06-274A-8303-A4FDCBC58A2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47629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4A23B-6724-694C-9530-6FA55C48DBB4}" type="datetimeFigureOut">
              <a:rPr kumimoji="1" lang="zh-CN" altLang="en-US" smtClean="0"/>
              <a:t>2017/12/5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A456B-EE06-274A-8303-A4FDCBC58A2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55736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4A23B-6724-694C-9530-6FA55C48DBB4}" type="datetimeFigureOut">
              <a:rPr kumimoji="1" lang="zh-CN" altLang="en-US" smtClean="0"/>
              <a:t>2017/12/5</a:t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A456B-EE06-274A-8303-A4FDCBC58A2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38812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4A23B-6724-694C-9530-6FA55C48DBB4}" type="datetimeFigureOut">
              <a:rPr kumimoji="1" lang="zh-CN" altLang="en-US" smtClean="0"/>
              <a:t>2017/12/5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A456B-EE06-274A-8303-A4FDCBC58A2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067338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4A23B-6724-694C-9530-6FA55C48DBB4}" type="datetimeFigureOut">
              <a:rPr kumimoji="1" lang="zh-CN" altLang="en-US" smtClean="0"/>
              <a:t>2017/12/5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A456B-EE06-274A-8303-A4FDCBC58A2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28442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4A23B-6724-694C-9530-6FA55C48DBB4}" type="datetimeFigureOut">
              <a:rPr kumimoji="1" lang="zh-CN" altLang="en-US" smtClean="0"/>
              <a:t>2017/12/5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A456B-EE06-274A-8303-A4FDCBC58A2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98277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E4A23B-6724-694C-9530-6FA55C48DBB4}" type="datetimeFigureOut">
              <a:rPr kumimoji="1" lang="zh-CN" altLang="en-US" smtClean="0"/>
              <a:t>2017/12/5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EA456B-EE06-274A-8303-A4FDCBC58A2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88179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00" b="32141"/>
          <a:stretch/>
        </p:blipFill>
        <p:spPr>
          <a:xfrm rot="204850">
            <a:off x="1354618" y="1963436"/>
            <a:ext cx="8657264" cy="2124793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17" t="20000" b="11636"/>
          <a:stretch/>
        </p:blipFill>
        <p:spPr>
          <a:xfrm>
            <a:off x="9296400" y="3685652"/>
            <a:ext cx="2387600" cy="2387600"/>
          </a:xfrm>
          <a:custGeom>
            <a:avLst/>
            <a:gdLst>
              <a:gd name="connsiteX0" fmla="*/ 0 w 2387600"/>
              <a:gd name="connsiteY0" fmla="*/ 0 h 2387600"/>
              <a:gd name="connsiteX1" fmla="*/ 1492250 w 2387600"/>
              <a:gd name="connsiteY1" fmla="*/ 0 h 2387600"/>
              <a:gd name="connsiteX2" fmla="*/ 1612900 w 2387600"/>
              <a:gd name="connsiteY2" fmla="*/ 279400 h 2387600"/>
              <a:gd name="connsiteX3" fmla="*/ 2387600 w 2387600"/>
              <a:gd name="connsiteY3" fmla="*/ 397076 h 2387600"/>
              <a:gd name="connsiteX4" fmla="*/ 2387600 w 2387600"/>
              <a:gd name="connsiteY4" fmla="*/ 2387600 h 2387600"/>
              <a:gd name="connsiteX5" fmla="*/ 0 w 2387600"/>
              <a:gd name="connsiteY5" fmla="*/ 2387600 h 238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87600" h="2387600">
                <a:moveTo>
                  <a:pt x="0" y="0"/>
                </a:moveTo>
                <a:lnTo>
                  <a:pt x="1492250" y="0"/>
                </a:lnTo>
                <a:lnTo>
                  <a:pt x="1612900" y="279400"/>
                </a:lnTo>
                <a:lnTo>
                  <a:pt x="2387600" y="397076"/>
                </a:lnTo>
                <a:lnTo>
                  <a:pt x="2387600" y="2387600"/>
                </a:lnTo>
                <a:lnTo>
                  <a:pt x="0" y="2387600"/>
                </a:lnTo>
                <a:close/>
              </a:path>
            </a:pathLst>
          </a:cu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9" t="50546" r="81875" b="11636"/>
          <a:stretch/>
        </p:blipFill>
        <p:spPr>
          <a:xfrm>
            <a:off x="368300" y="4653770"/>
            <a:ext cx="2641600" cy="177242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375" b="51272"/>
          <a:stretch/>
        </p:blipFill>
        <p:spPr>
          <a:xfrm>
            <a:off x="368300" y="406400"/>
            <a:ext cx="2514600" cy="17018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75" r="14791" b="52909"/>
          <a:stretch/>
        </p:blipFill>
        <p:spPr>
          <a:xfrm>
            <a:off x="5740400" y="965684"/>
            <a:ext cx="4368800" cy="164465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42" t="56909" r="28854" b="11636"/>
          <a:stretch/>
        </p:blipFill>
        <p:spPr>
          <a:xfrm>
            <a:off x="8557378" y="5539984"/>
            <a:ext cx="624722" cy="740253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084" r="-730" b="72727"/>
          <a:stretch/>
        </p:blipFill>
        <p:spPr>
          <a:xfrm>
            <a:off x="10217150" y="209549"/>
            <a:ext cx="1466850" cy="1325467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2903677" y="2610334"/>
            <a:ext cx="63401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4800" dirty="0">
                <a:solidFill>
                  <a:schemeClr val="bg1"/>
                </a:solidFill>
                <a:latin typeface="FZKaTong-M19S" charset="-122"/>
                <a:ea typeface="FZKaTong-M19S" charset="-122"/>
                <a:cs typeface="FZKaTong-M19S" charset="-122"/>
              </a:rPr>
              <a:t>儿童卡通教学通用模板</a:t>
            </a:r>
          </a:p>
        </p:txBody>
      </p:sp>
    </p:spTree>
    <p:extLst>
      <p:ext uri="{BB962C8B-B14F-4D97-AF65-F5344CB8AC3E}">
        <p14:creationId xmlns:p14="http://schemas.microsoft.com/office/powerpoint/2010/main" val="1769070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551"/>
          <p:cNvGrpSpPr/>
          <p:nvPr/>
        </p:nvGrpSpPr>
        <p:grpSpPr>
          <a:xfrm>
            <a:off x="1608820" y="4215663"/>
            <a:ext cx="291629" cy="291629"/>
            <a:chOff x="0" y="0"/>
            <a:chExt cx="624331" cy="624331"/>
          </a:xfrm>
        </p:grpSpPr>
        <p:sp>
          <p:nvSpPr>
            <p:cNvPr id="3" name="Shape 4549"/>
            <p:cNvSpPr/>
            <p:nvPr/>
          </p:nvSpPr>
          <p:spPr>
            <a:xfrm>
              <a:off x="0" y="0"/>
              <a:ext cx="624332" cy="6243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kumimoji="0" b="1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FZKaTong-M19S" charset="-122"/>
                <a:ea typeface="FZKaTong-M19S" charset="-122"/>
                <a:cs typeface="FZKaTong-M19S" charset="-122"/>
                <a:sym typeface="Arial" panose="020B0604020202020204" pitchFamily="34" charset="0"/>
              </a:endParaRPr>
            </a:p>
          </p:txBody>
        </p:sp>
        <p:sp>
          <p:nvSpPr>
            <p:cNvPr id="4" name="Shape 4550"/>
            <p:cNvSpPr/>
            <p:nvPr/>
          </p:nvSpPr>
          <p:spPr>
            <a:xfrm>
              <a:off x="166531" y="159396"/>
              <a:ext cx="291270" cy="3055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5" h="21302" extrusionOk="0">
                  <a:moveTo>
                    <a:pt x="7820" y="21302"/>
                  </a:moveTo>
                  <a:cubicBezTo>
                    <a:pt x="7134" y="21302"/>
                    <a:pt x="6486" y="20992"/>
                    <a:pt x="6071" y="20461"/>
                  </a:cubicBezTo>
                  <a:lnTo>
                    <a:pt x="446" y="13281"/>
                  </a:lnTo>
                  <a:cubicBezTo>
                    <a:pt x="-286" y="12346"/>
                    <a:pt x="-96" y="11016"/>
                    <a:pt x="870" y="10309"/>
                  </a:cubicBezTo>
                  <a:cubicBezTo>
                    <a:pt x="1839" y="9601"/>
                    <a:pt x="3213" y="9787"/>
                    <a:pt x="3944" y="10719"/>
                  </a:cubicBezTo>
                  <a:lnTo>
                    <a:pt x="7644" y="15443"/>
                  </a:lnTo>
                  <a:lnTo>
                    <a:pt x="16947" y="999"/>
                  </a:lnTo>
                  <a:cubicBezTo>
                    <a:pt x="17588" y="6"/>
                    <a:pt x="18941" y="-298"/>
                    <a:pt x="19970" y="321"/>
                  </a:cubicBezTo>
                  <a:cubicBezTo>
                    <a:pt x="20999" y="939"/>
                    <a:pt x="21314" y="2249"/>
                    <a:pt x="20673" y="3242"/>
                  </a:cubicBezTo>
                  <a:lnTo>
                    <a:pt x="9683" y="20302"/>
                  </a:lnTo>
                  <a:cubicBezTo>
                    <a:pt x="9300" y="20895"/>
                    <a:pt x="8641" y="21269"/>
                    <a:pt x="7920" y="21300"/>
                  </a:cubicBezTo>
                  <a:cubicBezTo>
                    <a:pt x="7886" y="21302"/>
                    <a:pt x="7852" y="21302"/>
                    <a:pt x="7820" y="21302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b="0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FZKaTong-M19S" charset="-122"/>
                <a:ea typeface="FZKaTong-M19S" charset="-122"/>
                <a:cs typeface="FZKaTong-M19S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551"/>
          <p:cNvGrpSpPr/>
          <p:nvPr/>
        </p:nvGrpSpPr>
        <p:grpSpPr>
          <a:xfrm>
            <a:off x="1608820" y="3719107"/>
            <a:ext cx="291629" cy="291629"/>
            <a:chOff x="0" y="0"/>
            <a:chExt cx="624331" cy="624331"/>
          </a:xfrm>
        </p:grpSpPr>
        <p:sp>
          <p:nvSpPr>
            <p:cNvPr id="6" name="Shape 4549"/>
            <p:cNvSpPr/>
            <p:nvPr/>
          </p:nvSpPr>
          <p:spPr>
            <a:xfrm>
              <a:off x="0" y="0"/>
              <a:ext cx="624332" cy="6243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kumimoji="0" b="1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FZKaTong-M19S" charset="-122"/>
                <a:ea typeface="FZKaTong-M19S" charset="-122"/>
                <a:cs typeface="FZKaTong-M19S" charset="-122"/>
                <a:sym typeface="Arial" panose="020B0604020202020204" pitchFamily="34" charset="0"/>
              </a:endParaRPr>
            </a:p>
          </p:txBody>
        </p:sp>
        <p:sp>
          <p:nvSpPr>
            <p:cNvPr id="7" name="Shape 4550"/>
            <p:cNvSpPr/>
            <p:nvPr/>
          </p:nvSpPr>
          <p:spPr>
            <a:xfrm>
              <a:off x="166531" y="159396"/>
              <a:ext cx="291270" cy="3055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5" h="21302" extrusionOk="0">
                  <a:moveTo>
                    <a:pt x="7820" y="21302"/>
                  </a:moveTo>
                  <a:cubicBezTo>
                    <a:pt x="7134" y="21302"/>
                    <a:pt x="6486" y="20992"/>
                    <a:pt x="6071" y="20461"/>
                  </a:cubicBezTo>
                  <a:lnTo>
                    <a:pt x="446" y="13281"/>
                  </a:lnTo>
                  <a:cubicBezTo>
                    <a:pt x="-286" y="12346"/>
                    <a:pt x="-96" y="11016"/>
                    <a:pt x="870" y="10309"/>
                  </a:cubicBezTo>
                  <a:cubicBezTo>
                    <a:pt x="1839" y="9601"/>
                    <a:pt x="3213" y="9787"/>
                    <a:pt x="3944" y="10719"/>
                  </a:cubicBezTo>
                  <a:lnTo>
                    <a:pt x="7644" y="15443"/>
                  </a:lnTo>
                  <a:lnTo>
                    <a:pt x="16947" y="999"/>
                  </a:lnTo>
                  <a:cubicBezTo>
                    <a:pt x="17588" y="6"/>
                    <a:pt x="18941" y="-298"/>
                    <a:pt x="19970" y="321"/>
                  </a:cubicBezTo>
                  <a:cubicBezTo>
                    <a:pt x="20999" y="939"/>
                    <a:pt x="21314" y="2249"/>
                    <a:pt x="20673" y="3242"/>
                  </a:cubicBezTo>
                  <a:lnTo>
                    <a:pt x="9683" y="20302"/>
                  </a:lnTo>
                  <a:cubicBezTo>
                    <a:pt x="9300" y="20895"/>
                    <a:pt x="8641" y="21269"/>
                    <a:pt x="7920" y="21300"/>
                  </a:cubicBezTo>
                  <a:cubicBezTo>
                    <a:pt x="7886" y="21302"/>
                    <a:pt x="7852" y="21302"/>
                    <a:pt x="7820" y="21302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b="0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FZKaTong-M19S" charset="-122"/>
                <a:ea typeface="FZKaTong-M19S" charset="-122"/>
                <a:cs typeface="FZKaTong-M19S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4551"/>
          <p:cNvGrpSpPr/>
          <p:nvPr/>
        </p:nvGrpSpPr>
        <p:grpSpPr>
          <a:xfrm>
            <a:off x="1608820" y="3222551"/>
            <a:ext cx="291629" cy="291629"/>
            <a:chOff x="0" y="0"/>
            <a:chExt cx="624331" cy="624331"/>
          </a:xfrm>
        </p:grpSpPr>
        <p:sp>
          <p:nvSpPr>
            <p:cNvPr id="9" name="Shape 4549"/>
            <p:cNvSpPr/>
            <p:nvPr/>
          </p:nvSpPr>
          <p:spPr>
            <a:xfrm>
              <a:off x="0" y="0"/>
              <a:ext cx="624332" cy="6243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kumimoji="0" b="1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FZKaTong-M19S" charset="-122"/>
                <a:ea typeface="FZKaTong-M19S" charset="-122"/>
                <a:cs typeface="FZKaTong-M19S" charset="-122"/>
                <a:sym typeface="Arial" panose="020B0604020202020204" pitchFamily="34" charset="0"/>
              </a:endParaRPr>
            </a:p>
          </p:txBody>
        </p:sp>
        <p:sp>
          <p:nvSpPr>
            <p:cNvPr id="10" name="Shape 4550"/>
            <p:cNvSpPr/>
            <p:nvPr/>
          </p:nvSpPr>
          <p:spPr>
            <a:xfrm>
              <a:off x="166531" y="159396"/>
              <a:ext cx="291270" cy="3055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5" h="21302" extrusionOk="0">
                  <a:moveTo>
                    <a:pt x="7820" y="21302"/>
                  </a:moveTo>
                  <a:cubicBezTo>
                    <a:pt x="7134" y="21302"/>
                    <a:pt x="6486" y="20992"/>
                    <a:pt x="6071" y="20461"/>
                  </a:cubicBezTo>
                  <a:lnTo>
                    <a:pt x="446" y="13281"/>
                  </a:lnTo>
                  <a:cubicBezTo>
                    <a:pt x="-286" y="12346"/>
                    <a:pt x="-96" y="11016"/>
                    <a:pt x="870" y="10309"/>
                  </a:cubicBezTo>
                  <a:cubicBezTo>
                    <a:pt x="1839" y="9601"/>
                    <a:pt x="3213" y="9787"/>
                    <a:pt x="3944" y="10719"/>
                  </a:cubicBezTo>
                  <a:lnTo>
                    <a:pt x="7644" y="15443"/>
                  </a:lnTo>
                  <a:lnTo>
                    <a:pt x="16947" y="999"/>
                  </a:lnTo>
                  <a:cubicBezTo>
                    <a:pt x="17588" y="6"/>
                    <a:pt x="18941" y="-298"/>
                    <a:pt x="19970" y="321"/>
                  </a:cubicBezTo>
                  <a:cubicBezTo>
                    <a:pt x="20999" y="939"/>
                    <a:pt x="21314" y="2249"/>
                    <a:pt x="20673" y="3242"/>
                  </a:cubicBezTo>
                  <a:lnTo>
                    <a:pt x="9683" y="20302"/>
                  </a:lnTo>
                  <a:cubicBezTo>
                    <a:pt x="9300" y="20895"/>
                    <a:pt x="8641" y="21269"/>
                    <a:pt x="7920" y="21300"/>
                  </a:cubicBezTo>
                  <a:cubicBezTo>
                    <a:pt x="7886" y="21302"/>
                    <a:pt x="7852" y="21302"/>
                    <a:pt x="7820" y="21302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b="0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FZKaTong-M19S" charset="-122"/>
                <a:ea typeface="FZKaTong-M19S" charset="-122"/>
                <a:cs typeface="FZKaTong-M19S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1" name="TextBox 12"/>
          <p:cNvSpPr txBox="1"/>
          <p:nvPr/>
        </p:nvSpPr>
        <p:spPr>
          <a:xfrm>
            <a:off x="2078365" y="3227723"/>
            <a:ext cx="306718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600" dirty="0">
                <a:solidFill>
                  <a:schemeClr val="accent4"/>
                </a:solidFill>
                <a:latin typeface="FZKaTong-M19S" charset="-122"/>
                <a:ea typeface="FZKaTong-M19S" charset="-122"/>
                <a:cs typeface="FZKaTong-M19S" charset="-122"/>
                <a:sym typeface="Arial" panose="020B0604020202020204" pitchFamily="34" charset="0"/>
              </a:rPr>
              <a:t>在此输入文本内容</a:t>
            </a:r>
          </a:p>
        </p:txBody>
      </p:sp>
      <p:sp>
        <p:nvSpPr>
          <p:cNvPr id="12" name="TextBox 13"/>
          <p:cNvSpPr txBox="1"/>
          <p:nvPr/>
        </p:nvSpPr>
        <p:spPr>
          <a:xfrm>
            <a:off x="2078365" y="3736428"/>
            <a:ext cx="306719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600" dirty="0">
                <a:solidFill>
                  <a:schemeClr val="accent5"/>
                </a:solidFill>
                <a:latin typeface="FZKaTong-M19S" charset="-122"/>
                <a:ea typeface="FZKaTong-M19S" charset="-122"/>
                <a:cs typeface="FZKaTong-M19S" charset="-122"/>
                <a:sym typeface="Arial" panose="020B0604020202020204" pitchFamily="34" charset="0"/>
              </a:rPr>
              <a:t>在此输入文本内容</a:t>
            </a:r>
          </a:p>
        </p:txBody>
      </p:sp>
      <p:sp>
        <p:nvSpPr>
          <p:cNvPr id="13" name="TextBox 14"/>
          <p:cNvSpPr txBox="1"/>
          <p:nvPr/>
        </p:nvSpPr>
        <p:spPr>
          <a:xfrm>
            <a:off x="2078365" y="4215834"/>
            <a:ext cx="306718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600" dirty="0">
                <a:solidFill>
                  <a:schemeClr val="accent3"/>
                </a:solidFill>
                <a:latin typeface="FZKaTong-M19S" charset="-122"/>
                <a:ea typeface="FZKaTong-M19S" charset="-122"/>
                <a:cs typeface="FZKaTong-M19S" charset="-122"/>
                <a:sym typeface="Arial" panose="020B0604020202020204" pitchFamily="34" charset="0"/>
              </a:rPr>
              <a:t>在此输入文本内容</a:t>
            </a:r>
          </a:p>
        </p:txBody>
      </p:sp>
      <p:sp>
        <p:nvSpPr>
          <p:cNvPr id="14" name="TextBox 15"/>
          <p:cNvSpPr txBox="1"/>
          <p:nvPr/>
        </p:nvSpPr>
        <p:spPr>
          <a:xfrm>
            <a:off x="1507220" y="2159431"/>
            <a:ext cx="3979291" cy="6133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CN Normal" charset="-122"/>
                <a:ea typeface="Source Han Sans CN Normal" charset="-122"/>
                <a:cs typeface="Source Han Sans CN Normal" charset="-122"/>
                <a:sym typeface="Arial" panose="020B0604020202020204" pitchFamily="34" charset="0"/>
              </a:rPr>
              <a:t>此处添加详细文本描述，建议与标题相关并符合整体语言风格，语言描述尽量简洁生动。</a:t>
            </a:r>
          </a:p>
        </p:txBody>
      </p:sp>
      <p:sp>
        <p:nvSpPr>
          <p:cNvPr id="15" name="TextBox 16"/>
          <p:cNvSpPr txBox="1"/>
          <p:nvPr/>
        </p:nvSpPr>
        <p:spPr>
          <a:xfrm>
            <a:off x="1507220" y="1729536"/>
            <a:ext cx="130556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b="1" dirty="0">
                <a:solidFill>
                  <a:srgbClr val="F18718"/>
                </a:solidFill>
                <a:latin typeface="FZKaTong-M19S" charset="-122"/>
                <a:ea typeface="FZKaTong-M19S" charset="-122"/>
                <a:cs typeface="FZKaTong-M19S" charset="-122"/>
                <a:sym typeface="Arial" panose="020B0604020202020204" pitchFamily="34" charset="0"/>
              </a:rPr>
              <a:t>添加标题</a:t>
            </a:r>
          </a:p>
        </p:txBody>
      </p:sp>
      <p:grpSp>
        <p:nvGrpSpPr>
          <p:cNvPr id="16" name="Group 4551"/>
          <p:cNvGrpSpPr/>
          <p:nvPr/>
        </p:nvGrpSpPr>
        <p:grpSpPr>
          <a:xfrm>
            <a:off x="1608820" y="5218318"/>
            <a:ext cx="291629" cy="291629"/>
            <a:chOff x="0" y="0"/>
            <a:chExt cx="624331" cy="624331"/>
          </a:xfrm>
        </p:grpSpPr>
        <p:sp>
          <p:nvSpPr>
            <p:cNvPr id="17" name="Shape 4549"/>
            <p:cNvSpPr/>
            <p:nvPr/>
          </p:nvSpPr>
          <p:spPr>
            <a:xfrm>
              <a:off x="0" y="0"/>
              <a:ext cx="624332" cy="6243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kumimoji="0" b="1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FZKaTong-M19S" charset="-122"/>
                <a:ea typeface="FZKaTong-M19S" charset="-122"/>
                <a:cs typeface="FZKaTong-M19S" charset="-122"/>
                <a:sym typeface="Arial" panose="020B0604020202020204" pitchFamily="34" charset="0"/>
              </a:endParaRPr>
            </a:p>
          </p:txBody>
        </p:sp>
        <p:sp>
          <p:nvSpPr>
            <p:cNvPr id="18" name="Shape 4550"/>
            <p:cNvSpPr/>
            <p:nvPr/>
          </p:nvSpPr>
          <p:spPr>
            <a:xfrm>
              <a:off x="166531" y="159396"/>
              <a:ext cx="291270" cy="3055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5" h="21302" extrusionOk="0">
                  <a:moveTo>
                    <a:pt x="7820" y="21302"/>
                  </a:moveTo>
                  <a:cubicBezTo>
                    <a:pt x="7134" y="21302"/>
                    <a:pt x="6486" y="20992"/>
                    <a:pt x="6071" y="20461"/>
                  </a:cubicBezTo>
                  <a:lnTo>
                    <a:pt x="446" y="13281"/>
                  </a:lnTo>
                  <a:cubicBezTo>
                    <a:pt x="-286" y="12346"/>
                    <a:pt x="-96" y="11016"/>
                    <a:pt x="870" y="10309"/>
                  </a:cubicBezTo>
                  <a:cubicBezTo>
                    <a:pt x="1839" y="9601"/>
                    <a:pt x="3213" y="9787"/>
                    <a:pt x="3944" y="10719"/>
                  </a:cubicBezTo>
                  <a:lnTo>
                    <a:pt x="7644" y="15443"/>
                  </a:lnTo>
                  <a:lnTo>
                    <a:pt x="16947" y="999"/>
                  </a:lnTo>
                  <a:cubicBezTo>
                    <a:pt x="17588" y="6"/>
                    <a:pt x="18941" y="-298"/>
                    <a:pt x="19970" y="321"/>
                  </a:cubicBezTo>
                  <a:cubicBezTo>
                    <a:pt x="20999" y="939"/>
                    <a:pt x="21314" y="2249"/>
                    <a:pt x="20673" y="3242"/>
                  </a:cubicBezTo>
                  <a:lnTo>
                    <a:pt x="9683" y="20302"/>
                  </a:lnTo>
                  <a:cubicBezTo>
                    <a:pt x="9300" y="20895"/>
                    <a:pt x="8641" y="21269"/>
                    <a:pt x="7920" y="21300"/>
                  </a:cubicBezTo>
                  <a:cubicBezTo>
                    <a:pt x="7886" y="21302"/>
                    <a:pt x="7852" y="21302"/>
                    <a:pt x="7820" y="21302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b="0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FZKaTong-M19S" charset="-122"/>
                <a:ea typeface="FZKaTong-M19S" charset="-122"/>
                <a:cs typeface="FZKaTong-M19S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4551"/>
          <p:cNvGrpSpPr/>
          <p:nvPr/>
        </p:nvGrpSpPr>
        <p:grpSpPr>
          <a:xfrm>
            <a:off x="1608820" y="4721762"/>
            <a:ext cx="291629" cy="291629"/>
            <a:chOff x="0" y="0"/>
            <a:chExt cx="624331" cy="624331"/>
          </a:xfrm>
        </p:grpSpPr>
        <p:sp>
          <p:nvSpPr>
            <p:cNvPr id="20" name="Shape 4549"/>
            <p:cNvSpPr/>
            <p:nvPr/>
          </p:nvSpPr>
          <p:spPr>
            <a:xfrm>
              <a:off x="0" y="0"/>
              <a:ext cx="624332" cy="6243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kumimoji="0" b="1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FZKaTong-M19S" charset="-122"/>
                <a:ea typeface="FZKaTong-M19S" charset="-122"/>
                <a:cs typeface="FZKaTong-M19S" charset="-122"/>
                <a:sym typeface="Arial" panose="020B0604020202020204" pitchFamily="34" charset="0"/>
              </a:endParaRPr>
            </a:p>
          </p:txBody>
        </p:sp>
        <p:sp>
          <p:nvSpPr>
            <p:cNvPr id="21" name="Shape 4550"/>
            <p:cNvSpPr/>
            <p:nvPr/>
          </p:nvSpPr>
          <p:spPr>
            <a:xfrm>
              <a:off x="166531" y="159396"/>
              <a:ext cx="291270" cy="3055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5" h="21302" extrusionOk="0">
                  <a:moveTo>
                    <a:pt x="7820" y="21302"/>
                  </a:moveTo>
                  <a:cubicBezTo>
                    <a:pt x="7134" y="21302"/>
                    <a:pt x="6486" y="20992"/>
                    <a:pt x="6071" y="20461"/>
                  </a:cubicBezTo>
                  <a:lnTo>
                    <a:pt x="446" y="13281"/>
                  </a:lnTo>
                  <a:cubicBezTo>
                    <a:pt x="-286" y="12346"/>
                    <a:pt x="-96" y="11016"/>
                    <a:pt x="870" y="10309"/>
                  </a:cubicBezTo>
                  <a:cubicBezTo>
                    <a:pt x="1839" y="9601"/>
                    <a:pt x="3213" y="9787"/>
                    <a:pt x="3944" y="10719"/>
                  </a:cubicBezTo>
                  <a:lnTo>
                    <a:pt x="7644" y="15443"/>
                  </a:lnTo>
                  <a:lnTo>
                    <a:pt x="16947" y="999"/>
                  </a:lnTo>
                  <a:cubicBezTo>
                    <a:pt x="17588" y="6"/>
                    <a:pt x="18941" y="-298"/>
                    <a:pt x="19970" y="321"/>
                  </a:cubicBezTo>
                  <a:cubicBezTo>
                    <a:pt x="20999" y="939"/>
                    <a:pt x="21314" y="2249"/>
                    <a:pt x="20673" y="3242"/>
                  </a:cubicBezTo>
                  <a:lnTo>
                    <a:pt x="9683" y="20302"/>
                  </a:lnTo>
                  <a:cubicBezTo>
                    <a:pt x="9300" y="20895"/>
                    <a:pt x="8641" y="21269"/>
                    <a:pt x="7920" y="21300"/>
                  </a:cubicBezTo>
                  <a:cubicBezTo>
                    <a:pt x="7886" y="21302"/>
                    <a:pt x="7852" y="21302"/>
                    <a:pt x="7820" y="21302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b="0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FZKaTong-M19S" charset="-122"/>
                <a:ea typeface="FZKaTong-M19S" charset="-122"/>
                <a:cs typeface="FZKaTong-M19S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2" name="TextBox 23"/>
          <p:cNvSpPr txBox="1"/>
          <p:nvPr/>
        </p:nvSpPr>
        <p:spPr>
          <a:xfrm>
            <a:off x="2078365" y="4739082"/>
            <a:ext cx="306719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600" dirty="0">
                <a:solidFill>
                  <a:schemeClr val="accent2"/>
                </a:solidFill>
                <a:latin typeface="FZKaTong-M19S" charset="-122"/>
                <a:ea typeface="FZKaTong-M19S" charset="-122"/>
                <a:cs typeface="FZKaTong-M19S" charset="-122"/>
                <a:sym typeface="Arial" panose="020B0604020202020204" pitchFamily="34" charset="0"/>
              </a:rPr>
              <a:t>在此输入文本内容</a:t>
            </a:r>
          </a:p>
        </p:txBody>
      </p:sp>
      <p:sp>
        <p:nvSpPr>
          <p:cNvPr id="23" name="TextBox 24"/>
          <p:cNvSpPr txBox="1"/>
          <p:nvPr/>
        </p:nvSpPr>
        <p:spPr>
          <a:xfrm>
            <a:off x="2078365" y="5218487"/>
            <a:ext cx="306718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600" dirty="0">
                <a:solidFill>
                  <a:schemeClr val="accent1"/>
                </a:solidFill>
                <a:latin typeface="FZKaTong-M19S" charset="-122"/>
                <a:ea typeface="FZKaTong-M19S" charset="-122"/>
                <a:cs typeface="FZKaTong-M19S" charset="-122"/>
                <a:sym typeface="Arial" panose="020B0604020202020204" pitchFamily="34" charset="0"/>
              </a:rPr>
              <a:t>在此输入文本内容</a:t>
            </a:r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0327" y="1603427"/>
            <a:ext cx="3863159" cy="3648539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21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482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3" t="16802" r="4955" b="13929"/>
          <a:stretch/>
        </p:blipFill>
        <p:spPr>
          <a:xfrm>
            <a:off x="4011504" y="1474506"/>
            <a:ext cx="2084496" cy="163204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17" t="20000" b="11636"/>
          <a:stretch/>
        </p:blipFill>
        <p:spPr>
          <a:xfrm>
            <a:off x="9296400" y="3685652"/>
            <a:ext cx="2387600" cy="2387600"/>
          </a:xfrm>
          <a:custGeom>
            <a:avLst/>
            <a:gdLst>
              <a:gd name="connsiteX0" fmla="*/ 0 w 2387600"/>
              <a:gd name="connsiteY0" fmla="*/ 0 h 2387600"/>
              <a:gd name="connsiteX1" fmla="*/ 1492250 w 2387600"/>
              <a:gd name="connsiteY1" fmla="*/ 0 h 2387600"/>
              <a:gd name="connsiteX2" fmla="*/ 1612900 w 2387600"/>
              <a:gd name="connsiteY2" fmla="*/ 279400 h 2387600"/>
              <a:gd name="connsiteX3" fmla="*/ 2387600 w 2387600"/>
              <a:gd name="connsiteY3" fmla="*/ 397076 h 2387600"/>
              <a:gd name="connsiteX4" fmla="*/ 2387600 w 2387600"/>
              <a:gd name="connsiteY4" fmla="*/ 2387600 h 2387600"/>
              <a:gd name="connsiteX5" fmla="*/ 0 w 2387600"/>
              <a:gd name="connsiteY5" fmla="*/ 2387600 h 238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87600" h="2387600">
                <a:moveTo>
                  <a:pt x="0" y="0"/>
                </a:moveTo>
                <a:lnTo>
                  <a:pt x="1492250" y="0"/>
                </a:lnTo>
                <a:lnTo>
                  <a:pt x="1612900" y="279400"/>
                </a:lnTo>
                <a:lnTo>
                  <a:pt x="2387600" y="397076"/>
                </a:lnTo>
                <a:lnTo>
                  <a:pt x="2387600" y="2387600"/>
                </a:lnTo>
                <a:lnTo>
                  <a:pt x="0" y="2387600"/>
                </a:lnTo>
                <a:close/>
              </a:path>
            </a:pathLst>
          </a:cu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9" t="50546" r="81875" b="11636"/>
          <a:stretch/>
        </p:blipFill>
        <p:spPr>
          <a:xfrm>
            <a:off x="368300" y="4653770"/>
            <a:ext cx="2641600" cy="177242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375" b="51272"/>
          <a:stretch/>
        </p:blipFill>
        <p:spPr>
          <a:xfrm>
            <a:off x="368300" y="406400"/>
            <a:ext cx="2514600" cy="17018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75" r="14791" b="52909"/>
          <a:stretch/>
        </p:blipFill>
        <p:spPr>
          <a:xfrm>
            <a:off x="5848350" y="712691"/>
            <a:ext cx="4368800" cy="164465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42" t="56909" r="28854" b="11636"/>
          <a:stretch/>
        </p:blipFill>
        <p:spPr>
          <a:xfrm>
            <a:off x="8557378" y="5539984"/>
            <a:ext cx="624722" cy="74025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084" r="-730" b="72727"/>
          <a:stretch/>
        </p:blipFill>
        <p:spPr>
          <a:xfrm>
            <a:off x="10217150" y="209549"/>
            <a:ext cx="1466850" cy="1325467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172741" y="1958336"/>
            <a:ext cx="17620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200" dirty="0">
                <a:solidFill>
                  <a:schemeClr val="bg1"/>
                </a:solidFill>
                <a:latin typeface="FZKaTong-M19S" charset="-122"/>
                <a:ea typeface="FZKaTong-M19S" charset="-122"/>
                <a:cs typeface="FZKaTong-M19S" charset="-122"/>
              </a:rPr>
              <a:t>Part</a:t>
            </a:r>
            <a:r>
              <a:rPr kumimoji="1" lang="zh-CN" altLang="en-US" sz="3200" dirty="0">
                <a:solidFill>
                  <a:schemeClr val="bg1"/>
                </a:solidFill>
                <a:latin typeface="FZKaTong-M19S" charset="-122"/>
                <a:ea typeface="FZKaTong-M19S" charset="-122"/>
                <a:cs typeface="FZKaTong-M19S" charset="-122"/>
              </a:rPr>
              <a:t> </a:t>
            </a:r>
            <a:r>
              <a:rPr kumimoji="1" lang="en-US" altLang="zh-CN" sz="3200" dirty="0">
                <a:solidFill>
                  <a:schemeClr val="bg1"/>
                </a:solidFill>
                <a:latin typeface="FZKaTong-M19S" charset="-122"/>
                <a:ea typeface="FZKaTong-M19S" charset="-122"/>
                <a:cs typeface="FZKaTong-M19S" charset="-122"/>
              </a:rPr>
              <a:t>03</a:t>
            </a:r>
            <a:endParaRPr kumimoji="1" lang="zh-CN" altLang="en-US" sz="3200" dirty="0">
              <a:solidFill>
                <a:schemeClr val="bg1"/>
              </a:solidFill>
              <a:latin typeface="FZKaTong-M19S" charset="-122"/>
              <a:ea typeface="FZKaTong-M19S" charset="-122"/>
              <a:cs typeface="FZKaTong-M19S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210092" y="2948729"/>
            <a:ext cx="57246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5400" dirty="0">
                <a:solidFill>
                  <a:srgbClr val="F18718"/>
                </a:solidFill>
                <a:latin typeface="FZKaTong-M19S" charset="-122"/>
                <a:ea typeface="FZKaTong-M19S" charset="-122"/>
                <a:cs typeface="FZKaTong-M19S" charset="-122"/>
              </a:rPr>
              <a:t>单击输入您的标题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231451" y="3773572"/>
            <a:ext cx="3729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Chalkduster" charset="0"/>
                <a:ea typeface="Chalkduster" charset="0"/>
                <a:cs typeface="Chalkduster" charset="0"/>
              </a:rPr>
              <a:t>Please Add Your Title Here</a:t>
            </a:r>
            <a:endParaRPr kumimoji="1"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Chalkduster" charset="0"/>
              <a:ea typeface="Chalkduster" charset="0"/>
              <a:cs typeface="Chalkduste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3142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1"/>
          <p:cNvGrpSpPr/>
          <p:nvPr/>
        </p:nvGrpSpPr>
        <p:grpSpPr>
          <a:xfrm>
            <a:off x="3843996" y="1685127"/>
            <a:ext cx="3596153" cy="3554456"/>
            <a:chOff x="2882997" y="1263845"/>
            <a:chExt cx="2697115" cy="2665842"/>
          </a:xfrm>
        </p:grpSpPr>
        <p:sp>
          <p:nvSpPr>
            <p:cNvPr id="3" name="椭圆 2"/>
            <p:cNvSpPr/>
            <p:nvPr/>
          </p:nvSpPr>
          <p:spPr>
            <a:xfrm>
              <a:off x="2915816" y="1263845"/>
              <a:ext cx="2664296" cy="2664296"/>
            </a:xfrm>
            <a:prstGeom prst="ellipse">
              <a:avLst/>
            </a:prstGeom>
            <a:noFill/>
            <a:ln w="28575">
              <a:solidFill>
                <a:schemeClr val="accent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5378912" y="2974108"/>
              <a:ext cx="201200" cy="2012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4644008" y="1284212"/>
              <a:ext cx="175334" cy="17533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3709886" y="3754353"/>
              <a:ext cx="175334" cy="17533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2882997" y="2131209"/>
              <a:ext cx="175334" cy="17533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" name="六边形 7"/>
          <p:cNvSpPr/>
          <p:nvPr/>
        </p:nvSpPr>
        <p:spPr>
          <a:xfrm rot="20402482">
            <a:off x="6101496" y="4595349"/>
            <a:ext cx="876779" cy="790131"/>
          </a:xfrm>
          <a:prstGeom prst="hexagon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六边形 8"/>
          <p:cNvSpPr/>
          <p:nvPr/>
        </p:nvSpPr>
        <p:spPr>
          <a:xfrm rot="20402482">
            <a:off x="4430848" y="1550996"/>
            <a:ext cx="876779" cy="790131"/>
          </a:xfrm>
          <a:prstGeom prst="hexag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六边形 9"/>
          <p:cNvSpPr/>
          <p:nvPr/>
        </p:nvSpPr>
        <p:spPr>
          <a:xfrm rot="20305270">
            <a:off x="6867625" y="2332017"/>
            <a:ext cx="876779" cy="790131"/>
          </a:xfrm>
          <a:prstGeom prst="hexag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六边形 10"/>
          <p:cNvSpPr/>
          <p:nvPr/>
        </p:nvSpPr>
        <p:spPr>
          <a:xfrm rot="19463434">
            <a:off x="3683144" y="3838679"/>
            <a:ext cx="876779" cy="790131"/>
          </a:xfrm>
          <a:prstGeom prst="hexag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任意多边形 12"/>
          <p:cNvSpPr/>
          <p:nvPr/>
        </p:nvSpPr>
        <p:spPr>
          <a:xfrm>
            <a:off x="818605" y="4477853"/>
            <a:ext cx="2891247" cy="2337768"/>
          </a:xfrm>
          <a:custGeom>
            <a:avLst/>
            <a:gdLst>
              <a:gd name="connsiteX0" fmla="*/ 2782389 w 2782389"/>
              <a:gd name="connsiteY0" fmla="*/ 0 h 3696789"/>
              <a:gd name="connsiteX1" fmla="*/ 2782389 w 2782389"/>
              <a:gd name="connsiteY1" fmla="*/ 0 h 3696789"/>
              <a:gd name="connsiteX2" fmla="*/ 613954 w 2782389"/>
              <a:gd name="connsiteY2" fmla="*/ 13063 h 3696789"/>
              <a:gd name="connsiteX3" fmla="*/ 0 w 2782389"/>
              <a:gd name="connsiteY3" fmla="*/ 3696789 h 3696789"/>
              <a:gd name="connsiteX0-1" fmla="*/ 2207623 w 2207623"/>
              <a:gd name="connsiteY0-2" fmla="*/ 0 h 2129246"/>
              <a:gd name="connsiteX1-3" fmla="*/ 2207623 w 2207623"/>
              <a:gd name="connsiteY1-4" fmla="*/ 0 h 2129246"/>
              <a:gd name="connsiteX2-5" fmla="*/ 39188 w 2207623"/>
              <a:gd name="connsiteY2-6" fmla="*/ 13063 h 2129246"/>
              <a:gd name="connsiteX3-7" fmla="*/ 0 w 2207623"/>
              <a:gd name="connsiteY3-8" fmla="*/ 2129246 h 2129246"/>
              <a:gd name="connsiteX0-9" fmla="*/ 2168435 w 2168435"/>
              <a:gd name="connsiteY0-10" fmla="*/ 0 h 2129246"/>
              <a:gd name="connsiteX1-11" fmla="*/ 2168435 w 2168435"/>
              <a:gd name="connsiteY1-12" fmla="*/ 0 h 2129246"/>
              <a:gd name="connsiteX2-13" fmla="*/ 0 w 2168435"/>
              <a:gd name="connsiteY2-14" fmla="*/ 13063 h 2129246"/>
              <a:gd name="connsiteX3-15" fmla="*/ 0 w 2168435"/>
              <a:gd name="connsiteY3-16" fmla="*/ 2129246 h 2129246"/>
              <a:gd name="connsiteX0-17" fmla="*/ 2168435 w 2168435"/>
              <a:gd name="connsiteY0-18" fmla="*/ 0 h 2283736"/>
              <a:gd name="connsiteX1-19" fmla="*/ 2168435 w 2168435"/>
              <a:gd name="connsiteY1-20" fmla="*/ 0 h 2283736"/>
              <a:gd name="connsiteX2-21" fmla="*/ 0 w 2168435"/>
              <a:gd name="connsiteY2-22" fmla="*/ 13063 h 2283736"/>
              <a:gd name="connsiteX3-23" fmla="*/ 0 w 2168435"/>
              <a:gd name="connsiteY3-24" fmla="*/ 2129246 h 2283736"/>
              <a:gd name="connsiteX4" fmla="*/ 13063 w 2168435"/>
              <a:gd name="connsiteY4" fmla="*/ 2121294 h 2283736"/>
              <a:gd name="connsiteX0-25" fmla="*/ 2169282 w 2169282"/>
              <a:gd name="connsiteY0-26" fmla="*/ 0 h 2378433"/>
              <a:gd name="connsiteX1-27" fmla="*/ 2169282 w 2169282"/>
              <a:gd name="connsiteY1-28" fmla="*/ 0 h 2378433"/>
              <a:gd name="connsiteX2-29" fmla="*/ 847 w 2169282"/>
              <a:gd name="connsiteY2-30" fmla="*/ 13063 h 2378433"/>
              <a:gd name="connsiteX3-31" fmla="*/ 847 w 2169282"/>
              <a:gd name="connsiteY3-32" fmla="*/ 2129246 h 2378433"/>
              <a:gd name="connsiteX4-33" fmla="*/ 847 w 2169282"/>
              <a:gd name="connsiteY4-34" fmla="*/ 2356426 h 2378433"/>
              <a:gd name="connsiteX0-35" fmla="*/ 2168435 w 2730137"/>
              <a:gd name="connsiteY0-36" fmla="*/ 0 h 2298205"/>
              <a:gd name="connsiteX1-37" fmla="*/ 2168435 w 2730137"/>
              <a:gd name="connsiteY1-38" fmla="*/ 0 h 2298205"/>
              <a:gd name="connsiteX2-39" fmla="*/ 0 w 2730137"/>
              <a:gd name="connsiteY2-40" fmla="*/ 13063 h 2298205"/>
              <a:gd name="connsiteX3-41" fmla="*/ 0 w 2730137"/>
              <a:gd name="connsiteY3-42" fmla="*/ 2129246 h 2298205"/>
              <a:gd name="connsiteX4-43" fmla="*/ 2730137 w 2730137"/>
              <a:gd name="connsiteY4-44" fmla="*/ 2173546 h 2298205"/>
              <a:gd name="connsiteX0-45" fmla="*/ 2168467 w 2730169"/>
              <a:gd name="connsiteY0-46" fmla="*/ 0 h 2173604"/>
              <a:gd name="connsiteX1-47" fmla="*/ 2168467 w 2730169"/>
              <a:gd name="connsiteY1-48" fmla="*/ 0 h 2173604"/>
              <a:gd name="connsiteX2-49" fmla="*/ 32 w 2730169"/>
              <a:gd name="connsiteY2-50" fmla="*/ 13063 h 2173604"/>
              <a:gd name="connsiteX3-51" fmla="*/ 32 w 2730169"/>
              <a:gd name="connsiteY3-52" fmla="*/ 2129246 h 2173604"/>
              <a:gd name="connsiteX4-53" fmla="*/ 2730169 w 2730169"/>
              <a:gd name="connsiteY4-54" fmla="*/ 2173546 h 2173604"/>
              <a:gd name="connsiteX0-55" fmla="*/ 2168468 w 2664856"/>
              <a:gd name="connsiteY0-56" fmla="*/ 0 h 2131886"/>
              <a:gd name="connsiteX1-57" fmla="*/ 2168468 w 2664856"/>
              <a:gd name="connsiteY1-58" fmla="*/ 0 h 2131886"/>
              <a:gd name="connsiteX2-59" fmla="*/ 33 w 2664856"/>
              <a:gd name="connsiteY2-60" fmla="*/ 13063 h 2131886"/>
              <a:gd name="connsiteX3-61" fmla="*/ 33 w 2664856"/>
              <a:gd name="connsiteY3-62" fmla="*/ 2129246 h 2131886"/>
              <a:gd name="connsiteX4-63" fmla="*/ 2664856 w 2664856"/>
              <a:gd name="connsiteY4-64" fmla="*/ 2108231 h 2131886"/>
              <a:gd name="connsiteX0-65" fmla="*/ 2168461 w 3461683"/>
              <a:gd name="connsiteY0-66" fmla="*/ 0 h 2147635"/>
              <a:gd name="connsiteX1-67" fmla="*/ 2168461 w 3461683"/>
              <a:gd name="connsiteY1-68" fmla="*/ 0 h 2147635"/>
              <a:gd name="connsiteX2-69" fmla="*/ 26 w 3461683"/>
              <a:gd name="connsiteY2-70" fmla="*/ 13063 h 2147635"/>
              <a:gd name="connsiteX3-71" fmla="*/ 26 w 3461683"/>
              <a:gd name="connsiteY3-72" fmla="*/ 2129246 h 2147635"/>
              <a:gd name="connsiteX4-73" fmla="*/ 3461683 w 3461683"/>
              <a:gd name="connsiteY4-74" fmla="*/ 2147420 h 2147635"/>
              <a:gd name="connsiteX0-75" fmla="*/ 2168461 w 3718102"/>
              <a:gd name="connsiteY0-76" fmla="*/ 0 h 2147635"/>
              <a:gd name="connsiteX1-77" fmla="*/ 2168461 w 3718102"/>
              <a:gd name="connsiteY1-78" fmla="*/ 0 h 2147635"/>
              <a:gd name="connsiteX2-79" fmla="*/ 26 w 3718102"/>
              <a:gd name="connsiteY2-80" fmla="*/ 13063 h 2147635"/>
              <a:gd name="connsiteX3-81" fmla="*/ 26 w 3718102"/>
              <a:gd name="connsiteY3-82" fmla="*/ 2129246 h 2147635"/>
              <a:gd name="connsiteX4-83" fmla="*/ 3461683 w 3718102"/>
              <a:gd name="connsiteY4-84" fmla="*/ 2147420 h 2147635"/>
              <a:gd name="connsiteX5" fmla="*/ 3461683 w 3718102"/>
              <a:gd name="connsiteY5" fmla="*/ 2134357 h 2147635"/>
              <a:gd name="connsiteX0-85" fmla="*/ 2168461 w 3781024"/>
              <a:gd name="connsiteY0-86" fmla="*/ 0 h 3597400"/>
              <a:gd name="connsiteX1-87" fmla="*/ 2168461 w 3781024"/>
              <a:gd name="connsiteY1-88" fmla="*/ 0 h 3597400"/>
              <a:gd name="connsiteX2-89" fmla="*/ 26 w 3781024"/>
              <a:gd name="connsiteY2-90" fmla="*/ 13063 h 3597400"/>
              <a:gd name="connsiteX3-91" fmla="*/ 26 w 3781024"/>
              <a:gd name="connsiteY3-92" fmla="*/ 2129246 h 3597400"/>
              <a:gd name="connsiteX4-93" fmla="*/ 3461683 w 3781024"/>
              <a:gd name="connsiteY4-94" fmla="*/ 2147420 h 3597400"/>
              <a:gd name="connsiteX5-95" fmla="*/ 3657626 w 3781024"/>
              <a:gd name="connsiteY5-96" fmla="*/ 3597397 h 3597400"/>
              <a:gd name="connsiteX0-97" fmla="*/ 2168461 w 3657626"/>
              <a:gd name="connsiteY0-98" fmla="*/ 0 h 3597400"/>
              <a:gd name="connsiteX1-99" fmla="*/ 2168461 w 3657626"/>
              <a:gd name="connsiteY1-100" fmla="*/ 0 h 3597400"/>
              <a:gd name="connsiteX2-101" fmla="*/ 26 w 3657626"/>
              <a:gd name="connsiteY2-102" fmla="*/ 13063 h 3597400"/>
              <a:gd name="connsiteX3-103" fmla="*/ 26 w 3657626"/>
              <a:gd name="connsiteY3-104" fmla="*/ 2129246 h 3597400"/>
              <a:gd name="connsiteX4-105" fmla="*/ 3461683 w 3657626"/>
              <a:gd name="connsiteY4-106" fmla="*/ 2147420 h 3597400"/>
              <a:gd name="connsiteX5-107" fmla="*/ 3657626 w 3657626"/>
              <a:gd name="connsiteY5-108" fmla="*/ 3597397 h 3597400"/>
              <a:gd name="connsiteX0-109" fmla="*/ 2168461 w 3500872"/>
              <a:gd name="connsiteY0-110" fmla="*/ 0 h 3610463"/>
              <a:gd name="connsiteX1-111" fmla="*/ 2168461 w 3500872"/>
              <a:gd name="connsiteY1-112" fmla="*/ 0 h 3610463"/>
              <a:gd name="connsiteX2-113" fmla="*/ 26 w 3500872"/>
              <a:gd name="connsiteY2-114" fmla="*/ 13063 h 3610463"/>
              <a:gd name="connsiteX3-115" fmla="*/ 26 w 3500872"/>
              <a:gd name="connsiteY3-116" fmla="*/ 2129246 h 3610463"/>
              <a:gd name="connsiteX4-117" fmla="*/ 3461683 w 3500872"/>
              <a:gd name="connsiteY4-118" fmla="*/ 2147420 h 3610463"/>
              <a:gd name="connsiteX5-119" fmla="*/ 3500872 w 3500872"/>
              <a:gd name="connsiteY5-120" fmla="*/ 3610460 h 3610463"/>
              <a:gd name="connsiteX0-121" fmla="*/ 2168461 w 3461683"/>
              <a:gd name="connsiteY0-122" fmla="*/ 0 h 3597400"/>
              <a:gd name="connsiteX1-123" fmla="*/ 2168461 w 3461683"/>
              <a:gd name="connsiteY1-124" fmla="*/ 0 h 3597400"/>
              <a:gd name="connsiteX2-125" fmla="*/ 26 w 3461683"/>
              <a:gd name="connsiteY2-126" fmla="*/ 13063 h 3597400"/>
              <a:gd name="connsiteX3-127" fmla="*/ 26 w 3461683"/>
              <a:gd name="connsiteY3-128" fmla="*/ 2129246 h 3597400"/>
              <a:gd name="connsiteX4-129" fmla="*/ 3461683 w 3461683"/>
              <a:gd name="connsiteY4-130" fmla="*/ 2147420 h 3597400"/>
              <a:gd name="connsiteX5-131" fmla="*/ 3461683 w 3461683"/>
              <a:gd name="connsiteY5-132" fmla="*/ 3597397 h 3597400"/>
              <a:gd name="connsiteX0-133" fmla="*/ 2168461 w 3474746"/>
              <a:gd name="connsiteY0-134" fmla="*/ 0 h 3584337"/>
              <a:gd name="connsiteX1-135" fmla="*/ 2168461 w 3474746"/>
              <a:gd name="connsiteY1-136" fmla="*/ 0 h 3584337"/>
              <a:gd name="connsiteX2-137" fmla="*/ 26 w 3474746"/>
              <a:gd name="connsiteY2-138" fmla="*/ 13063 h 3584337"/>
              <a:gd name="connsiteX3-139" fmla="*/ 26 w 3474746"/>
              <a:gd name="connsiteY3-140" fmla="*/ 2129246 h 3584337"/>
              <a:gd name="connsiteX4-141" fmla="*/ 3461683 w 3474746"/>
              <a:gd name="connsiteY4-142" fmla="*/ 2147420 h 3584337"/>
              <a:gd name="connsiteX5-143" fmla="*/ 3474746 w 3474746"/>
              <a:gd name="connsiteY5-144" fmla="*/ 3584334 h 3584337"/>
              <a:gd name="connsiteX0-145" fmla="*/ 2168461 w 3461683"/>
              <a:gd name="connsiteY0-146" fmla="*/ 0 h 2147635"/>
              <a:gd name="connsiteX1-147" fmla="*/ 2168461 w 3461683"/>
              <a:gd name="connsiteY1-148" fmla="*/ 0 h 2147635"/>
              <a:gd name="connsiteX2-149" fmla="*/ 26 w 3461683"/>
              <a:gd name="connsiteY2-150" fmla="*/ 13063 h 2147635"/>
              <a:gd name="connsiteX3-151" fmla="*/ 26 w 3461683"/>
              <a:gd name="connsiteY3-152" fmla="*/ 2129246 h 2147635"/>
              <a:gd name="connsiteX4-153" fmla="*/ 3461683 w 3461683"/>
              <a:gd name="connsiteY4-154" fmla="*/ 2147420 h 2147635"/>
              <a:gd name="connsiteX0-155" fmla="*/ 2168461 w 3461683"/>
              <a:gd name="connsiteY0-156" fmla="*/ 0 h 2147635"/>
              <a:gd name="connsiteX1-157" fmla="*/ 2168461 w 3461683"/>
              <a:gd name="connsiteY1-158" fmla="*/ 0 h 2147635"/>
              <a:gd name="connsiteX2-159" fmla="*/ 26 w 3461683"/>
              <a:gd name="connsiteY2-160" fmla="*/ 13063 h 2147635"/>
              <a:gd name="connsiteX3-161" fmla="*/ 26 w 3461683"/>
              <a:gd name="connsiteY3-162" fmla="*/ 2129246 h 2147635"/>
              <a:gd name="connsiteX4-163" fmla="*/ 3461683 w 3461683"/>
              <a:gd name="connsiteY4-164" fmla="*/ 2147420 h 2147635"/>
              <a:gd name="connsiteX0-165" fmla="*/ 2168461 w 3461683"/>
              <a:gd name="connsiteY0-166" fmla="*/ 0 h 2147635"/>
              <a:gd name="connsiteX1-167" fmla="*/ 2168461 w 3461683"/>
              <a:gd name="connsiteY1-168" fmla="*/ 0 h 2147635"/>
              <a:gd name="connsiteX2-169" fmla="*/ 26 w 3461683"/>
              <a:gd name="connsiteY2-170" fmla="*/ 13063 h 2147635"/>
              <a:gd name="connsiteX3-171" fmla="*/ 26 w 3461683"/>
              <a:gd name="connsiteY3-172" fmla="*/ 2129246 h 2147635"/>
              <a:gd name="connsiteX4-173" fmla="*/ 3461683 w 3461683"/>
              <a:gd name="connsiteY4-174" fmla="*/ 2147420 h 2147635"/>
              <a:gd name="connsiteX0-175" fmla="*/ 2168435 w 2168435"/>
              <a:gd name="connsiteY0-176" fmla="*/ 0 h 2129246"/>
              <a:gd name="connsiteX1-177" fmla="*/ 2168435 w 2168435"/>
              <a:gd name="connsiteY1-178" fmla="*/ 0 h 2129246"/>
              <a:gd name="connsiteX2-179" fmla="*/ 0 w 2168435"/>
              <a:gd name="connsiteY2-180" fmla="*/ 13063 h 2129246"/>
              <a:gd name="connsiteX3-181" fmla="*/ 0 w 2168435"/>
              <a:gd name="connsiteY3-182" fmla="*/ 2129246 h 2129246"/>
              <a:gd name="connsiteX0-183" fmla="*/ 2168435 w 2168435"/>
              <a:gd name="connsiteY0-184" fmla="*/ 0 h 1753326"/>
              <a:gd name="connsiteX1-185" fmla="*/ 2168435 w 2168435"/>
              <a:gd name="connsiteY1-186" fmla="*/ 0 h 1753326"/>
              <a:gd name="connsiteX2-187" fmla="*/ 0 w 2168435"/>
              <a:gd name="connsiteY2-188" fmla="*/ 13063 h 1753326"/>
              <a:gd name="connsiteX3-189" fmla="*/ 0 w 2168435"/>
              <a:gd name="connsiteY3-190" fmla="*/ 1753326 h 175332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168435" h="1753326">
                <a:moveTo>
                  <a:pt x="2168435" y="0"/>
                </a:moveTo>
                <a:lnTo>
                  <a:pt x="2168435" y="0"/>
                </a:lnTo>
                <a:cubicBezTo>
                  <a:pt x="1097451" y="26775"/>
                  <a:pt x="1820146" y="13063"/>
                  <a:pt x="0" y="13063"/>
                </a:cubicBezTo>
                <a:lnTo>
                  <a:pt x="0" y="1753326"/>
                </a:lnTo>
              </a:path>
            </a:pathLst>
          </a:custGeom>
          <a:noFill/>
          <a:ln>
            <a:solidFill>
              <a:schemeClr val="bg1">
                <a:lumMod val="6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953267" y="4818139"/>
            <a:ext cx="3083279" cy="708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1335" dirty="0">
                <a:solidFill>
                  <a:schemeClr val="tx1">
                    <a:lumMod val="65000"/>
                    <a:lumOff val="35000"/>
                  </a:schemeClr>
                </a:solidFill>
                <a:latin typeface="FZKaTong-M19S" charset="-122"/>
                <a:ea typeface="FZKaTong-M19S" charset="-122"/>
                <a:cs typeface="FZKaTong-M19S" charset="-122"/>
                <a:sym typeface="Arial" panose="020B0604020202020204" pitchFamily="34" charset="0"/>
              </a:rPr>
              <a:t>单击此处添加文字阐述，添加简短问题说明文字，具体说明文字在此处添加此处。</a:t>
            </a:r>
            <a:endParaRPr lang="en-US" altLang="zh-CN" sz="1335" dirty="0">
              <a:solidFill>
                <a:schemeClr val="tx1">
                  <a:lumMod val="65000"/>
                  <a:lumOff val="35000"/>
                </a:schemeClr>
              </a:solidFill>
              <a:latin typeface="FZKaTong-M19S" charset="-122"/>
              <a:ea typeface="FZKaTong-M19S" charset="-122"/>
              <a:cs typeface="FZKaTong-M19S" charset="-122"/>
              <a:sym typeface="Arial" panose="020B0604020202020204" pitchFamily="34" charset="0"/>
            </a:endParaRPr>
          </a:p>
        </p:txBody>
      </p:sp>
      <p:sp>
        <p:nvSpPr>
          <p:cNvPr id="14" name="任意多边形 15"/>
          <p:cNvSpPr/>
          <p:nvPr/>
        </p:nvSpPr>
        <p:spPr>
          <a:xfrm>
            <a:off x="-17417" y="1645675"/>
            <a:ext cx="4493623" cy="2682240"/>
          </a:xfrm>
          <a:custGeom>
            <a:avLst/>
            <a:gdLst>
              <a:gd name="connsiteX0" fmla="*/ 3370217 w 3370217"/>
              <a:gd name="connsiteY0" fmla="*/ 0 h 2011680"/>
              <a:gd name="connsiteX1" fmla="*/ 666206 w 3370217"/>
              <a:gd name="connsiteY1" fmla="*/ 0 h 2011680"/>
              <a:gd name="connsiteX2" fmla="*/ 0 w 3370217"/>
              <a:gd name="connsiteY2" fmla="*/ 2011680 h 201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70217" h="2011680">
                <a:moveTo>
                  <a:pt x="3370217" y="0"/>
                </a:moveTo>
                <a:lnTo>
                  <a:pt x="666206" y="0"/>
                </a:lnTo>
                <a:lnTo>
                  <a:pt x="0" y="2011680"/>
                </a:lnTo>
              </a:path>
            </a:pathLst>
          </a:custGeom>
          <a:noFill/>
          <a:ln>
            <a:solidFill>
              <a:schemeClr val="bg1">
                <a:lumMod val="6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7"/>
          <p:cNvSpPr txBox="1"/>
          <p:nvPr/>
        </p:nvSpPr>
        <p:spPr>
          <a:xfrm>
            <a:off x="911424" y="1870863"/>
            <a:ext cx="2812509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1335" dirty="0">
                <a:solidFill>
                  <a:schemeClr val="tx1">
                    <a:lumMod val="65000"/>
                    <a:lumOff val="35000"/>
                  </a:schemeClr>
                </a:solidFill>
                <a:latin typeface="FZKaTong-M19S" charset="-122"/>
                <a:ea typeface="FZKaTong-M19S" charset="-122"/>
                <a:cs typeface="FZKaTong-M19S" charset="-122"/>
                <a:sym typeface="Arial" panose="020B0604020202020204" pitchFamily="34" charset="0"/>
              </a:rPr>
              <a:t>单击此处添加文字阐述，添加简短问题说明文字，具体说明文字在此处添加此处。添加简短问题说明文字。</a:t>
            </a:r>
            <a:endParaRPr lang="en-US" altLang="zh-CN" sz="1335" dirty="0">
              <a:solidFill>
                <a:schemeClr val="tx1">
                  <a:lumMod val="65000"/>
                  <a:lumOff val="35000"/>
                </a:schemeClr>
              </a:solidFill>
              <a:latin typeface="FZKaTong-M19S" charset="-122"/>
              <a:ea typeface="FZKaTong-M19S" charset="-122"/>
              <a:cs typeface="FZKaTong-M19S" charset="-122"/>
              <a:sym typeface="Arial" panose="020B0604020202020204" pitchFamily="34" charset="0"/>
            </a:endParaRPr>
          </a:p>
        </p:txBody>
      </p:sp>
      <p:sp>
        <p:nvSpPr>
          <p:cNvPr id="16" name="任意多边形 18"/>
          <p:cNvSpPr/>
          <p:nvPr/>
        </p:nvSpPr>
        <p:spPr>
          <a:xfrm>
            <a:off x="7680960" y="2551365"/>
            <a:ext cx="4511040" cy="2490652"/>
          </a:xfrm>
          <a:custGeom>
            <a:avLst/>
            <a:gdLst>
              <a:gd name="connsiteX0" fmla="*/ 0 w 3383280"/>
              <a:gd name="connsiteY0" fmla="*/ 0 h 1867989"/>
              <a:gd name="connsiteX1" fmla="*/ 2286000 w 3383280"/>
              <a:gd name="connsiteY1" fmla="*/ 0 h 1867989"/>
              <a:gd name="connsiteX2" fmla="*/ 3383280 w 3383280"/>
              <a:gd name="connsiteY2" fmla="*/ 1867989 h 1867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83280" h="1867989">
                <a:moveTo>
                  <a:pt x="0" y="0"/>
                </a:moveTo>
                <a:lnTo>
                  <a:pt x="2286000" y="0"/>
                </a:lnTo>
                <a:lnTo>
                  <a:pt x="3383280" y="1867989"/>
                </a:lnTo>
              </a:path>
            </a:pathLst>
          </a:custGeom>
          <a:noFill/>
          <a:ln>
            <a:solidFill>
              <a:schemeClr val="bg1">
                <a:lumMod val="6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任意多边形 19"/>
          <p:cNvSpPr/>
          <p:nvPr/>
        </p:nvSpPr>
        <p:spPr>
          <a:xfrm>
            <a:off x="6914605" y="5285855"/>
            <a:ext cx="3452465" cy="1588831"/>
          </a:xfrm>
          <a:custGeom>
            <a:avLst/>
            <a:gdLst>
              <a:gd name="connsiteX0" fmla="*/ 0 w 3984172"/>
              <a:gd name="connsiteY0" fmla="*/ 13063 h 2926080"/>
              <a:gd name="connsiteX1" fmla="*/ 2586446 w 3984172"/>
              <a:gd name="connsiteY1" fmla="*/ 0 h 2926080"/>
              <a:gd name="connsiteX2" fmla="*/ 3984172 w 3984172"/>
              <a:gd name="connsiteY2" fmla="*/ 2926080 h 2926080"/>
              <a:gd name="connsiteX0-1" fmla="*/ 0 w 2599509"/>
              <a:gd name="connsiteY0-2" fmla="*/ 13063 h 1476103"/>
              <a:gd name="connsiteX1-3" fmla="*/ 2586446 w 2599509"/>
              <a:gd name="connsiteY1-4" fmla="*/ 0 h 1476103"/>
              <a:gd name="connsiteX2-5" fmla="*/ 2599509 w 2599509"/>
              <a:gd name="connsiteY2-6" fmla="*/ 1476103 h 1476103"/>
              <a:gd name="connsiteX0-7" fmla="*/ 0 w 2600476"/>
              <a:gd name="connsiteY0-8" fmla="*/ 13063 h 1585444"/>
              <a:gd name="connsiteX1-9" fmla="*/ 2586446 w 2600476"/>
              <a:gd name="connsiteY1-10" fmla="*/ 0 h 1585444"/>
              <a:gd name="connsiteX2-11" fmla="*/ 2599509 w 2600476"/>
              <a:gd name="connsiteY2-12" fmla="*/ 1476103 h 1585444"/>
              <a:gd name="connsiteX3" fmla="*/ 2599510 w 2600476"/>
              <a:gd name="connsiteY3" fmla="*/ 1476104 h 1585444"/>
              <a:gd name="connsiteX0-13" fmla="*/ 0 w 2600476"/>
              <a:gd name="connsiteY0-14" fmla="*/ 13063 h 1687088"/>
              <a:gd name="connsiteX1-15" fmla="*/ 2586446 w 2600476"/>
              <a:gd name="connsiteY1-16" fmla="*/ 0 h 1687088"/>
              <a:gd name="connsiteX2-17" fmla="*/ 2599509 w 2600476"/>
              <a:gd name="connsiteY2-18" fmla="*/ 1476103 h 1687088"/>
              <a:gd name="connsiteX3-19" fmla="*/ 2599510 w 2600476"/>
              <a:gd name="connsiteY3-20" fmla="*/ 1685109 h 1687088"/>
              <a:gd name="connsiteX0-21" fmla="*/ 0 w 3958047"/>
              <a:gd name="connsiteY0-22" fmla="*/ 13063 h 1666247"/>
              <a:gd name="connsiteX1-23" fmla="*/ 2586446 w 3958047"/>
              <a:gd name="connsiteY1-24" fmla="*/ 0 h 1666247"/>
              <a:gd name="connsiteX2-25" fmla="*/ 2599509 w 3958047"/>
              <a:gd name="connsiteY2-26" fmla="*/ 1476103 h 1666247"/>
              <a:gd name="connsiteX3-27" fmla="*/ 3958047 w 3958047"/>
              <a:gd name="connsiteY3-28" fmla="*/ 1658984 h 1666247"/>
              <a:gd name="connsiteX0-29" fmla="*/ 0 w 3958047"/>
              <a:gd name="connsiteY0-30" fmla="*/ 13063 h 1658984"/>
              <a:gd name="connsiteX1-31" fmla="*/ 2586446 w 3958047"/>
              <a:gd name="connsiteY1-32" fmla="*/ 0 h 1658984"/>
              <a:gd name="connsiteX2-33" fmla="*/ 2599509 w 3958047"/>
              <a:gd name="connsiteY2-34" fmla="*/ 1476103 h 1658984"/>
              <a:gd name="connsiteX3-35" fmla="*/ 3958047 w 3958047"/>
              <a:gd name="connsiteY3-36" fmla="*/ 1658984 h 1658984"/>
              <a:gd name="connsiteX0-37" fmla="*/ 0 w 3958047"/>
              <a:gd name="connsiteY0-38" fmla="*/ 13063 h 1515292"/>
              <a:gd name="connsiteX1-39" fmla="*/ 2586446 w 3958047"/>
              <a:gd name="connsiteY1-40" fmla="*/ 0 h 1515292"/>
              <a:gd name="connsiteX2-41" fmla="*/ 2599509 w 3958047"/>
              <a:gd name="connsiteY2-42" fmla="*/ 1476103 h 1515292"/>
              <a:gd name="connsiteX3-43" fmla="*/ 3958047 w 3958047"/>
              <a:gd name="connsiteY3-44" fmla="*/ 1515292 h 1515292"/>
              <a:gd name="connsiteX0-45" fmla="*/ 0 w 2599509"/>
              <a:gd name="connsiteY0-46" fmla="*/ 13063 h 1476103"/>
              <a:gd name="connsiteX1-47" fmla="*/ 2586446 w 2599509"/>
              <a:gd name="connsiteY1-48" fmla="*/ 0 h 1476103"/>
              <a:gd name="connsiteX2-49" fmla="*/ 2599509 w 2599509"/>
              <a:gd name="connsiteY2-50" fmla="*/ 1476103 h 1476103"/>
              <a:gd name="connsiteX0-51" fmla="*/ 0 w 2589349"/>
              <a:gd name="connsiteY0-52" fmla="*/ 13063 h 1191623"/>
              <a:gd name="connsiteX1-53" fmla="*/ 2586446 w 2589349"/>
              <a:gd name="connsiteY1-54" fmla="*/ 0 h 1191623"/>
              <a:gd name="connsiteX2-55" fmla="*/ 2589349 w 2589349"/>
              <a:gd name="connsiteY2-56" fmla="*/ 1191623 h 119162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2589349" h="1191623">
                <a:moveTo>
                  <a:pt x="0" y="13063"/>
                </a:moveTo>
                <a:lnTo>
                  <a:pt x="2586446" y="0"/>
                </a:lnTo>
                <a:cubicBezTo>
                  <a:pt x="2587414" y="397208"/>
                  <a:pt x="2588381" y="794415"/>
                  <a:pt x="2589349" y="1191623"/>
                </a:cubicBezTo>
              </a:path>
            </a:pathLst>
          </a:custGeom>
          <a:noFill/>
          <a:ln>
            <a:solidFill>
              <a:schemeClr val="bg1">
                <a:lumMod val="6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22"/>
          <p:cNvSpPr txBox="1"/>
          <p:nvPr/>
        </p:nvSpPr>
        <p:spPr>
          <a:xfrm>
            <a:off x="7920203" y="2799529"/>
            <a:ext cx="2812509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1335" dirty="0">
                <a:solidFill>
                  <a:schemeClr val="tx1">
                    <a:lumMod val="65000"/>
                    <a:lumOff val="35000"/>
                  </a:schemeClr>
                </a:solidFill>
                <a:latin typeface="FZKaTong-M19S" charset="-122"/>
                <a:ea typeface="FZKaTong-M19S" charset="-122"/>
                <a:cs typeface="FZKaTong-M19S" charset="-122"/>
                <a:sym typeface="Arial" panose="020B0604020202020204" pitchFamily="34" charset="0"/>
              </a:rPr>
              <a:t>单击此处添加文字阐述，添加简短问题说明文字，具体说明文字在此处添加此处。添加简短问题说明文字。</a:t>
            </a:r>
            <a:endParaRPr lang="en-US" altLang="zh-CN" sz="1335" dirty="0">
              <a:solidFill>
                <a:schemeClr val="tx1">
                  <a:lumMod val="65000"/>
                  <a:lumOff val="35000"/>
                </a:schemeClr>
              </a:solidFill>
              <a:latin typeface="FZKaTong-M19S" charset="-122"/>
              <a:ea typeface="FZKaTong-M19S" charset="-122"/>
              <a:cs typeface="FZKaTong-M19S" charset="-122"/>
              <a:sym typeface="Arial" panose="020B0604020202020204" pitchFamily="34" charset="0"/>
            </a:endParaRPr>
          </a:p>
        </p:txBody>
      </p:sp>
      <p:sp>
        <p:nvSpPr>
          <p:cNvPr id="19" name="TextBox 23"/>
          <p:cNvSpPr txBox="1"/>
          <p:nvPr/>
        </p:nvSpPr>
        <p:spPr>
          <a:xfrm>
            <a:off x="6914605" y="5521500"/>
            <a:ext cx="3338053" cy="502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1335" dirty="0">
                <a:solidFill>
                  <a:schemeClr val="tx1">
                    <a:lumMod val="65000"/>
                    <a:lumOff val="35000"/>
                  </a:schemeClr>
                </a:solidFill>
                <a:latin typeface="FZKaTong-M19S" charset="-122"/>
                <a:ea typeface="FZKaTong-M19S" charset="-122"/>
                <a:cs typeface="FZKaTong-M19S" charset="-122"/>
                <a:sym typeface="Arial" panose="020B0604020202020204" pitchFamily="34" charset="0"/>
              </a:rPr>
              <a:t>单击此处添加文字阐述，添加简短问题说明文字，具体说明文字在此处添加此处。</a:t>
            </a:r>
            <a:endParaRPr lang="en-US" altLang="zh-CN" sz="1335" dirty="0">
              <a:solidFill>
                <a:schemeClr val="tx1">
                  <a:lumMod val="65000"/>
                  <a:lumOff val="35000"/>
                </a:schemeClr>
              </a:solidFill>
              <a:latin typeface="FZKaTong-M19S" charset="-122"/>
              <a:ea typeface="FZKaTong-M19S" charset="-122"/>
              <a:cs typeface="FZKaTong-M19S" charset="-122"/>
              <a:sym typeface="Arial" panose="020B0604020202020204" pitchFamily="34" charset="0"/>
            </a:endParaRPr>
          </a:p>
        </p:txBody>
      </p:sp>
      <p:sp>
        <p:nvSpPr>
          <p:cNvPr id="20" name="TextBox 24"/>
          <p:cNvSpPr txBox="1"/>
          <p:nvPr/>
        </p:nvSpPr>
        <p:spPr>
          <a:xfrm>
            <a:off x="1166453" y="1095015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 algn="ctr">
              <a:defRPr/>
            </a:pPr>
            <a:r>
              <a:rPr lang="zh-CN" altLang="en-US" sz="1800" b="0" kern="0" dirty="0">
                <a:solidFill>
                  <a:schemeClr val="accent1"/>
                </a:solidFill>
                <a:latin typeface="FZKaTong-M19S" charset="-122"/>
                <a:ea typeface="FZKaTong-M19S" charset="-122"/>
                <a:cs typeface="FZKaTong-M19S" charset="-122"/>
                <a:sym typeface="Arial" panose="020B0604020202020204" pitchFamily="34" charset="0"/>
              </a:rPr>
              <a:t>单击添加标题</a:t>
            </a:r>
          </a:p>
        </p:txBody>
      </p:sp>
      <p:sp>
        <p:nvSpPr>
          <p:cNvPr id="21" name="TextBox 25"/>
          <p:cNvSpPr txBox="1"/>
          <p:nvPr/>
        </p:nvSpPr>
        <p:spPr>
          <a:xfrm>
            <a:off x="8865774" y="1996177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 algn="ctr">
              <a:defRPr/>
            </a:pPr>
            <a:r>
              <a:rPr lang="zh-CN" altLang="en-US" sz="1800" b="0" kern="0" dirty="0">
                <a:solidFill>
                  <a:schemeClr val="accent3"/>
                </a:solidFill>
                <a:latin typeface="FZKaTong-M19S" charset="-122"/>
                <a:ea typeface="FZKaTong-M19S" charset="-122"/>
                <a:cs typeface="FZKaTong-M19S" charset="-122"/>
                <a:sym typeface="Arial" panose="020B0604020202020204" pitchFamily="34" charset="0"/>
              </a:rPr>
              <a:t>单击添加标题</a:t>
            </a:r>
          </a:p>
        </p:txBody>
      </p:sp>
      <p:sp>
        <p:nvSpPr>
          <p:cNvPr id="22" name="TextBox 26"/>
          <p:cNvSpPr txBox="1"/>
          <p:nvPr/>
        </p:nvSpPr>
        <p:spPr>
          <a:xfrm>
            <a:off x="8520502" y="4671288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 algn="ctr">
              <a:defRPr/>
            </a:pPr>
            <a:r>
              <a:rPr lang="zh-CN" altLang="en-US" sz="1800" b="0" kern="0" dirty="0">
                <a:solidFill>
                  <a:schemeClr val="accent2"/>
                </a:solidFill>
                <a:latin typeface="FZKaTong-M19S" charset="-122"/>
                <a:ea typeface="FZKaTong-M19S" charset="-122"/>
                <a:cs typeface="FZKaTong-M19S" charset="-122"/>
                <a:sym typeface="Arial" panose="020B0604020202020204" pitchFamily="34" charset="0"/>
              </a:rPr>
              <a:t>单击添加标题</a:t>
            </a:r>
          </a:p>
        </p:txBody>
      </p:sp>
      <p:sp>
        <p:nvSpPr>
          <p:cNvPr id="23" name="TextBox 27"/>
          <p:cNvSpPr txBox="1"/>
          <p:nvPr/>
        </p:nvSpPr>
        <p:spPr>
          <a:xfrm>
            <a:off x="1166453" y="3920227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 algn="ctr">
              <a:defRPr/>
            </a:pPr>
            <a:r>
              <a:rPr lang="zh-CN" altLang="en-US" sz="1800" b="0" kern="0" dirty="0">
                <a:solidFill>
                  <a:schemeClr val="accent4"/>
                </a:solidFill>
                <a:latin typeface="FZKaTong-M19S" charset="-122"/>
                <a:ea typeface="FZKaTong-M19S" charset="-122"/>
                <a:cs typeface="FZKaTong-M19S" charset="-122"/>
                <a:sym typeface="Arial" panose="020B0604020202020204" pitchFamily="34" charset="0"/>
              </a:rPr>
              <a:t>单击添加标题</a:t>
            </a:r>
          </a:p>
        </p:txBody>
      </p:sp>
      <p:grpSp>
        <p:nvGrpSpPr>
          <p:cNvPr id="24" name="组合 14"/>
          <p:cNvGrpSpPr/>
          <p:nvPr/>
        </p:nvGrpSpPr>
        <p:grpSpPr>
          <a:xfrm>
            <a:off x="4655840" y="2431251"/>
            <a:ext cx="1983100" cy="1983100"/>
            <a:chOff x="3491880" y="1823438"/>
            <a:chExt cx="1487325" cy="1487325"/>
          </a:xfrm>
        </p:grpSpPr>
        <p:sp>
          <p:nvSpPr>
            <p:cNvPr id="25" name="椭圆 24"/>
            <p:cNvSpPr/>
            <p:nvPr/>
          </p:nvSpPr>
          <p:spPr>
            <a:xfrm>
              <a:off x="3491880" y="1823438"/>
              <a:ext cx="1487325" cy="1487325"/>
            </a:xfrm>
            <a:prstGeom prst="ellipse">
              <a:avLst/>
            </a:prstGeom>
            <a:noFill/>
            <a:ln>
              <a:solidFill>
                <a:schemeClr val="bg1">
                  <a:lumMod val="6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TextBox 28"/>
            <p:cNvSpPr txBox="1"/>
            <p:nvPr/>
          </p:nvSpPr>
          <p:spPr>
            <a:xfrm>
              <a:off x="3773233" y="2395938"/>
              <a:ext cx="952500" cy="3152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>
                <a:defRPr/>
              </a:pPr>
              <a:r>
                <a:rPr lang="zh-CN" altLang="en-US" sz="2135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ZKaTong-M19S" charset="-122"/>
                  <a:ea typeface="FZKaTong-M19S" charset="-122"/>
                  <a:cs typeface="FZKaTong-M19S" charset="-122"/>
                  <a:sym typeface="Arial" panose="020B0604020202020204" pitchFamily="34" charset="0"/>
                </a:rPr>
                <a:t>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59032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5857" y="1462314"/>
            <a:ext cx="4256943" cy="3933371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6492950" y="2478908"/>
            <a:ext cx="4537907" cy="2529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ZKaTong-M19S" charset="-122"/>
                <a:ea typeface="FZKaTong-M19S" charset="-122"/>
                <a:cs typeface="FZKaTong-M19S" charset="-122"/>
              </a:rPr>
              <a:t>您可以在这里输入详细文本，行距建议控制在</a:t>
            </a:r>
            <a:r>
              <a:rPr kumimoji="1"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FZKaTong-M19S" charset="-122"/>
                <a:ea typeface="FZKaTong-M19S" charset="-122"/>
                <a:cs typeface="FZKaTong-M19S" charset="-122"/>
              </a:rPr>
              <a:t>1.2-1.3</a:t>
            </a:r>
            <a:r>
              <a:rPr kumimoji="1"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ZKaTong-M19S" charset="-122"/>
                <a:ea typeface="FZKaTong-M19S" charset="-122"/>
                <a:cs typeface="FZKaTong-M19S" charset="-122"/>
              </a:rPr>
              <a:t>之间，您可以在这里输入详细文本，行距建议控制在</a:t>
            </a:r>
            <a:r>
              <a:rPr kumimoji="1"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FZKaTong-M19S" charset="-122"/>
                <a:ea typeface="FZKaTong-M19S" charset="-122"/>
                <a:cs typeface="FZKaTong-M19S" charset="-122"/>
              </a:rPr>
              <a:t>1.2-1.3</a:t>
            </a:r>
            <a:r>
              <a:rPr kumimoji="1"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ZKaTong-M19S" charset="-122"/>
                <a:ea typeface="FZKaTong-M19S" charset="-122"/>
                <a:cs typeface="FZKaTong-M19S" charset="-122"/>
              </a:rPr>
              <a:t>之间，您可以在这里输入详细文本，行距建议控制在</a:t>
            </a:r>
            <a:r>
              <a:rPr kumimoji="1"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FZKaTong-M19S" charset="-122"/>
                <a:ea typeface="FZKaTong-M19S" charset="-122"/>
                <a:cs typeface="FZKaTong-M19S" charset="-122"/>
              </a:rPr>
              <a:t>1.2-1.3</a:t>
            </a:r>
            <a:r>
              <a:rPr kumimoji="1"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ZKaTong-M19S" charset="-122"/>
                <a:ea typeface="FZKaTong-M19S" charset="-122"/>
                <a:cs typeface="FZKaTong-M19S" charset="-122"/>
              </a:rPr>
              <a:t>之间，您可以在这里输入详细文本，行距建议控制在</a:t>
            </a:r>
            <a:r>
              <a:rPr kumimoji="1"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FZKaTong-M19S" charset="-122"/>
                <a:ea typeface="FZKaTong-M19S" charset="-122"/>
                <a:cs typeface="FZKaTong-M19S" charset="-122"/>
              </a:rPr>
              <a:t>1.2-1.3</a:t>
            </a:r>
            <a:r>
              <a:rPr kumimoji="1"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ZKaTong-M19S" charset="-122"/>
                <a:ea typeface="FZKaTong-M19S" charset="-122"/>
                <a:cs typeface="FZKaTong-M19S" charset="-122"/>
              </a:rPr>
              <a:t>之间</a:t>
            </a:r>
          </a:p>
          <a:p>
            <a:endParaRPr kumimoji="1"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FZKaTong-M19S" charset="-122"/>
              <a:ea typeface="FZKaTong-M19S" charset="-122"/>
              <a:cs typeface="FZKaTong-M19S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17409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/>
          <p:nvPr/>
        </p:nvGrpSpPr>
        <p:grpSpPr>
          <a:xfrm>
            <a:off x="3318006" y="1566047"/>
            <a:ext cx="4404882" cy="1959402"/>
            <a:chOff x="3237996" y="1785939"/>
            <a:chExt cx="4404882" cy="1959402"/>
          </a:xfrm>
        </p:grpSpPr>
        <p:sp>
          <p:nvSpPr>
            <p:cNvPr id="3" name="Rectangle 34"/>
            <p:cNvSpPr>
              <a:spLocks noChangeArrowheads="1"/>
            </p:cNvSpPr>
            <p:nvPr/>
          </p:nvSpPr>
          <p:spPr bwMode="auto">
            <a:xfrm flipH="1">
              <a:off x="3767775" y="1785939"/>
              <a:ext cx="1639995" cy="103529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Rectangle 38"/>
            <p:cNvSpPr>
              <a:spLocks noChangeArrowheads="1"/>
            </p:cNvSpPr>
            <p:nvPr/>
          </p:nvSpPr>
          <p:spPr bwMode="auto">
            <a:xfrm flipH="1">
              <a:off x="6398591" y="3589676"/>
              <a:ext cx="1244287" cy="15566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42"/>
            <p:cNvSpPr>
              <a:spLocks/>
            </p:cNvSpPr>
            <p:nvPr/>
          </p:nvSpPr>
          <p:spPr bwMode="auto">
            <a:xfrm flipH="1">
              <a:off x="5407769" y="1785939"/>
              <a:ext cx="990821" cy="1959402"/>
            </a:xfrm>
            <a:custGeom>
              <a:avLst/>
              <a:gdLst>
                <a:gd name="T0" fmla="*/ 0 w 401"/>
                <a:gd name="T1" fmla="*/ 730 h 793"/>
                <a:gd name="T2" fmla="*/ 401 w 401"/>
                <a:gd name="T3" fmla="*/ 0 h 793"/>
                <a:gd name="T4" fmla="*/ 401 w 401"/>
                <a:gd name="T5" fmla="*/ 419 h 793"/>
                <a:gd name="T6" fmla="*/ 0 w 401"/>
                <a:gd name="T7" fmla="*/ 793 h 793"/>
                <a:gd name="T8" fmla="*/ 0 w 401"/>
                <a:gd name="T9" fmla="*/ 73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1" h="793">
                  <a:moveTo>
                    <a:pt x="0" y="730"/>
                  </a:moveTo>
                  <a:lnTo>
                    <a:pt x="401" y="0"/>
                  </a:lnTo>
                  <a:lnTo>
                    <a:pt x="401" y="419"/>
                  </a:lnTo>
                  <a:lnTo>
                    <a:pt x="0" y="793"/>
                  </a:lnTo>
                  <a:lnTo>
                    <a:pt x="0" y="73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Oval 61"/>
            <p:cNvSpPr/>
            <p:nvPr/>
          </p:nvSpPr>
          <p:spPr>
            <a:xfrm>
              <a:off x="3237996" y="1785939"/>
              <a:ext cx="1035295" cy="103529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3318006" y="2645818"/>
            <a:ext cx="4404882" cy="1047652"/>
            <a:chOff x="3237996" y="2865710"/>
            <a:chExt cx="4404882" cy="1047652"/>
          </a:xfrm>
        </p:grpSpPr>
        <p:sp>
          <p:nvSpPr>
            <p:cNvPr id="8" name="Rectangle 35"/>
            <p:cNvSpPr>
              <a:spLocks noChangeArrowheads="1"/>
            </p:cNvSpPr>
            <p:nvPr/>
          </p:nvSpPr>
          <p:spPr bwMode="auto">
            <a:xfrm flipH="1">
              <a:off x="3767775" y="2865710"/>
              <a:ext cx="1639995" cy="103282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Rectangle 39"/>
            <p:cNvSpPr>
              <a:spLocks noChangeArrowheads="1"/>
            </p:cNvSpPr>
            <p:nvPr/>
          </p:nvSpPr>
          <p:spPr bwMode="auto">
            <a:xfrm flipH="1">
              <a:off x="6398591" y="3757697"/>
              <a:ext cx="1244287" cy="15566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43"/>
            <p:cNvSpPr>
              <a:spLocks/>
            </p:cNvSpPr>
            <p:nvPr/>
          </p:nvSpPr>
          <p:spPr bwMode="auto">
            <a:xfrm flipH="1">
              <a:off x="5407769" y="2865710"/>
              <a:ext cx="990821" cy="1047650"/>
            </a:xfrm>
            <a:custGeom>
              <a:avLst/>
              <a:gdLst>
                <a:gd name="T0" fmla="*/ 0 w 401"/>
                <a:gd name="T1" fmla="*/ 361 h 424"/>
                <a:gd name="T2" fmla="*/ 401 w 401"/>
                <a:gd name="T3" fmla="*/ 0 h 424"/>
                <a:gd name="T4" fmla="*/ 401 w 401"/>
                <a:gd name="T5" fmla="*/ 418 h 424"/>
                <a:gd name="T6" fmla="*/ 0 w 401"/>
                <a:gd name="T7" fmla="*/ 424 h 424"/>
                <a:gd name="T8" fmla="*/ 0 w 401"/>
                <a:gd name="T9" fmla="*/ 361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1" h="424">
                  <a:moveTo>
                    <a:pt x="0" y="361"/>
                  </a:moveTo>
                  <a:lnTo>
                    <a:pt x="401" y="0"/>
                  </a:lnTo>
                  <a:lnTo>
                    <a:pt x="401" y="418"/>
                  </a:lnTo>
                  <a:lnTo>
                    <a:pt x="0" y="424"/>
                  </a:lnTo>
                  <a:lnTo>
                    <a:pt x="0" y="361"/>
                  </a:lnTo>
                  <a:close/>
                </a:path>
              </a:pathLst>
            </a:custGeom>
            <a:solidFill>
              <a:srgbClr val="E2AC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Oval 88"/>
            <p:cNvSpPr/>
            <p:nvPr/>
          </p:nvSpPr>
          <p:spPr>
            <a:xfrm>
              <a:off x="3237996" y="2866143"/>
              <a:ext cx="1035295" cy="1035295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8"/>
          <p:cNvGrpSpPr/>
          <p:nvPr/>
        </p:nvGrpSpPr>
        <p:grpSpPr>
          <a:xfrm>
            <a:off x="3318006" y="3705824"/>
            <a:ext cx="4404882" cy="1053023"/>
            <a:chOff x="3237996" y="3925716"/>
            <a:chExt cx="4404882" cy="1053023"/>
          </a:xfrm>
        </p:grpSpPr>
        <p:sp>
          <p:nvSpPr>
            <p:cNvPr id="13" name="Rectangle 36"/>
            <p:cNvSpPr>
              <a:spLocks noChangeArrowheads="1"/>
            </p:cNvSpPr>
            <p:nvPr/>
          </p:nvSpPr>
          <p:spPr bwMode="auto">
            <a:xfrm flipH="1">
              <a:off x="3767775" y="3943011"/>
              <a:ext cx="1639995" cy="1035295"/>
            </a:xfrm>
            <a:prstGeom prst="rect">
              <a:avLst/>
            </a:prstGeom>
            <a:solidFill>
              <a:srgbClr val="00BBD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Rectangle 40"/>
            <p:cNvSpPr>
              <a:spLocks noChangeArrowheads="1"/>
            </p:cNvSpPr>
            <p:nvPr/>
          </p:nvSpPr>
          <p:spPr bwMode="auto">
            <a:xfrm flipH="1">
              <a:off x="6398591" y="3925716"/>
              <a:ext cx="1244287" cy="160606"/>
            </a:xfrm>
            <a:prstGeom prst="rect">
              <a:avLst/>
            </a:prstGeom>
            <a:solidFill>
              <a:srgbClr val="00BBD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5"/>
            <p:cNvSpPr>
              <a:spLocks/>
            </p:cNvSpPr>
            <p:nvPr/>
          </p:nvSpPr>
          <p:spPr bwMode="auto">
            <a:xfrm flipH="1">
              <a:off x="5407769" y="3925716"/>
              <a:ext cx="990821" cy="1052592"/>
            </a:xfrm>
            <a:custGeom>
              <a:avLst/>
              <a:gdLst>
                <a:gd name="T0" fmla="*/ 401 w 401"/>
                <a:gd name="T1" fmla="*/ 426 h 426"/>
                <a:gd name="T2" fmla="*/ 0 w 401"/>
                <a:gd name="T3" fmla="*/ 65 h 426"/>
                <a:gd name="T4" fmla="*/ 0 w 401"/>
                <a:gd name="T5" fmla="*/ 0 h 426"/>
                <a:gd name="T6" fmla="*/ 401 w 401"/>
                <a:gd name="T7" fmla="*/ 7 h 426"/>
                <a:gd name="T8" fmla="*/ 401 w 401"/>
                <a:gd name="T9" fmla="*/ 426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1" h="426">
                  <a:moveTo>
                    <a:pt x="401" y="426"/>
                  </a:moveTo>
                  <a:lnTo>
                    <a:pt x="0" y="65"/>
                  </a:lnTo>
                  <a:lnTo>
                    <a:pt x="0" y="0"/>
                  </a:lnTo>
                  <a:lnTo>
                    <a:pt x="401" y="7"/>
                  </a:lnTo>
                  <a:lnTo>
                    <a:pt x="401" y="426"/>
                  </a:lnTo>
                  <a:close/>
                </a:path>
              </a:pathLst>
            </a:custGeom>
            <a:solidFill>
              <a:srgbClr val="00A2B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Oval 89"/>
            <p:cNvSpPr/>
            <p:nvPr/>
          </p:nvSpPr>
          <p:spPr>
            <a:xfrm>
              <a:off x="3237996" y="3943444"/>
              <a:ext cx="1035295" cy="1035295"/>
            </a:xfrm>
            <a:prstGeom prst="ellipse">
              <a:avLst/>
            </a:prstGeom>
            <a:solidFill>
              <a:srgbClr val="00BB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9"/>
          <p:cNvGrpSpPr/>
          <p:nvPr/>
        </p:nvGrpSpPr>
        <p:grpSpPr>
          <a:xfrm>
            <a:off x="3318006" y="3878784"/>
            <a:ext cx="4404882" cy="1954461"/>
            <a:chOff x="3237996" y="4098676"/>
            <a:chExt cx="4404882" cy="1954461"/>
          </a:xfrm>
        </p:grpSpPr>
        <p:sp>
          <p:nvSpPr>
            <p:cNvPr id="18" name="Rectangle 37"/>
            <p:cNvSpPr>
              <a:spLocks noChangeArrowheads="1"/>
            </p:cNvSpPr>
            <p:nvPr/>
          </p:nvSpPr>
          <p:spPr bwMode="auto">
            <a:xfrm flipH="1">
              <a:off x="3767775" y="5017842"/>
              <a:ext cx="1639995" cy="103529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Rectangle 41"/>
            <p:cNvSpPr>
              <a:spLocks noChangeArrowheads="1"/>
            </p:cNvSpPr>
            <p:nvPr/>
          </p:nvSpPr>
          <p:spPr bwMode="auto">
            <a:xfrm flipH="1">
              <a:off x="6398591" y="4098676"/>
              <a:ext cx="1244287" cy="15566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44"/>
            <p:cNvSpPr>
              <a:spLocks/>
            </p:cNvSpPr>
            <p:nvPr/>
          </p:nvSpPr>
          <p:spPr bwMode="auto">
            <a:xfrm flipH="1">
              <a:off x="5407769" y="4098676"/>
              <a:ext cx="990821" cy="1954461"/>
            </a:xfrm>
            <a:custGeom>
              <a:avLst/>
              <a:gdLst>
                <a:gd name="T0" fmla="*/ 401 w 401"/>
                <a:gd name="T1" fmla="*/ 791 h 791"/>
                <a:gd name="T2" fmla="*/ 0 w 401"/>
                <a:gd name="T3" fmla="*/ 63 h 791"/>
                <a:gd name="T4" fmla="*/ 0 w 401"/>
                <a:gd name="T5" fmla="*/ 0 h 791"/>
                <a:gd name="T6" fmla="*/ 401 w 401"/>
                <a:gd name="T7" fmla="*/ 372 h 791"/>
                <a:gd name="T8" fmla="*/ 401 w 401"/>
                <a:gd name="T9" fmla="*/ 791 h 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1" h="791">
                  <a:moveTo>
                    <a:pt x="401" y="791"/>
                  </a:moveTo>
                  <a:lnTo>
                    <a:pt x="0" y="63"/>
                  </a:lnTo>
                  <a:lnTo>
                    <a:pt x="0" y="0"/>
                  </a:lnTo>
                  <a:lnTo>
                    <a:pt x="401" y="372"/>
                  </a:lnTo>
                  <a:lnTo>
                    <a:pt x="401" y="791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Oval 90"/>
            <p:cNvSpPr/>
            <p:nvPr/>
          </p:nvSpPr>
          <p:spPr>
            <a:xfrm>
              <a:off x="3237996" y="5017841"/>
              <a:ext cx="1035295" cy="1035295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Oval 91"/>
          <p:cNvSpPr/>
          <p:nvPr/>
        </p:nvSpPr>
        <p:spPr>
          <a:xfrm>
            <a:off x="3430967" y="1676107"/>
            <a:ext cx="809372" cy="80937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400" dirty="0">
                <a:solidFill>
                  <a:schemeClr val="accent4"/>
                </a:solidFill>
                <a:latin typeface="FontAwesome" pitchFamily="2" charset="0"/>
              </a:rPr>
              <a:t></a:t>
            </a:r>
            <a:endParaRPr lang="en-US" sz="2400" dirty="0">
              <a:solidFill>
                <a:schemeClr val="accent4"/>
              </a:solidFill>
            </a:endParaRPr>
          </a:p>
        </p:txBody>
      </p:sp>
      <p:sp>
        <p:nvSpPr>
          <p:cNvPr id="23" name="Oval 92"/>
          <p:cNvSpPr/>
          <p:nvPr/>
        </p:nvSpPr>
        <p:spPr>
          <a:xfrm>
            <a:off x="3430967" y="2755591"/>
            <a:ext cx="809372" cy="80937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400" dirty="0">
                <a:solidFill>
                  <a:schemeClr val="accent1"/>
                </a:solidFill>
                <a:latin typeface="FontAwesome" pitchFamily="2" charset="0"/>
              </a:rPr>
              <a:t></a:t>
            </a:r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24" name="Oval 93"/>
          <p:cNvSpPr/>
          <p:nvPr/>
        </p:nvSpPr>
        <p:spPr>
          <a:xfrm>
            <a:off x="3430967" y="3833538"/>
            <a:ext cx="809372" cy="80937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400" dirty="0">
                <a:solidFill>
                  <a:schemeClr val="accent3"/>
                </a:solidFill>
                <a:latin typeface="FontAwesome" pitchFamily="2" charset="0"/>
              </a:rPr>
              <a:t></a:t>
            </a:r>
            <a:endParaRPr lang="en-US" sz="2400" dirty="0">
              <a:solidFill>
                <a:schemeClr val="accent3"/>
              </a:solidFill>
            </a:endParaRPr>
          </a:p>
        </p:txBody>
      </p:sp>
      <p:sp>
        <p:nvSpPr>
          <p:cNvPr id="25" name="Oval 94"/>
          <p:cNvSpPr/>
          <p:nvPr/>
        </p:nvSpPr>
        <p:spPr>
          <a:xfrm>
            <a:off x="3430967" y="4913022"/>
            <a:ext cx="809372" cy="80937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400" dirty="0">
                <a:solidFill>
                  <a:schemeClr val="accent2"/>
                </a:solidFill>
                <a:latin typeface="FontAwesome" pitchFamily="2" charset="0"/>
              </a:rPr>
              <a:t></a:t>
            </a:r>
            <a:endParaRPr lang="en-US" sz="2400" dirty="0">
              <a:solidFill>
                <a:schemeClr val="accent2"/>
              </a:solidFill>
            </a:endParaRPr>
          </a:p>
        </p:txBody>
      </p:sp>
      <p:sp>
        <p:nvSpPr>
          <p:cNvPr id="26" name="Text Placeholder 33"/>
          <p:cNvSpPr txBox="1">
            <a:spLocks/>
          </p:cNvSpPr>
          <p:nvPr/>
        </p:nvSpPr>
        <p:spPr>
          <a:xfrm>
            <a:off x="4413791" y="1865635"/>
            <a:ext cx="821799" cy="503130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AU" sz="1400" b="1" dirty="0">
                <a:solidFill>
                  <a:schemeClr val="bg1"/>
                </a:solidFill>
                <a:latin typeface="Lato" panose="020F0502020204030203" pitchFamily="34" charset="0"/>
              </a:rPr>
              <a:t>Business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AU" sz="1400" b="1" dirty="0">
                <a:solidFill>
                  <a:schemeClr val="bg1"/>
                </a:solidFill>
                <a:latin typeface="Lato" panose="020F0502020204030203" pitchFamily="34" charset="0"/>
              </a:rPr>
              <a:t>Strategy</a:t>
            </a:r>
          </a:p>
        </p:txBody>
      </p:sp>
      <p:sp>
        <p:nvSpPr>
          <p:cNvPr id="27" name="Text Placeholder 33"/>
          <p:cNvSpPr txBox="1">
            <a:spLocks/>
          </p:cNvSpPr>
          <p:nvPr/>
        </p:nvSpPr>
        <p:spPr>
          <a:xfrm>
            <a:off x="4413791" y="2928868"/>
            <a:ext cx="821799" cy="503130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AU" sz="1400" b="1" dirty="0">
                <a:solidFill>
                  <a:schemeClr val="bg1"/>
                </a:solidFill>
                <a:latin typeface="Lato" panose="020F0502020204030203" pitchFamily="34" charset="0"/>
              </a:rPr>
              <a:t>Creative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AU" sz="1400" b="1" dirty="0">
                <a:solidFill>
                  <a:schemeClr val="bg1"/>
                </a:solidFill>
                <a:latin typeface="Lato" panose="020F0502020204030203" pitchFamily="34" charset="0"/>
              </a:rPr>
              <a:t>Solutions</a:t>
            </a: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4413791" y="4002441"/>
            <a:ext cx="821799" cy="503130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AU" sz="1400" b="1" dirty="0">
                <a:solidFill>
                  <a:schemeClr val="bg1"/>
                </a:solidFill>
                <a:latin typeface="Lato" panose="020F0502020204030203" pitchFamily="34" charset="0"/>
              </a:rPr>
              <a:t>Photo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AU" sz="1400" b="1" dirty="0">
                <a:solidFill>
                  <a:schemeClr val="bg1"/>
                </a:solidFill>
                <a:latin typeface="Lato" panose="020F0502020204030203" pitchFamily="34" charset="0"/>
              </a:rPr>
              <a:t>Album</a:t>
            </a:r>
          </a:p>
        </p:txBody>
      </p:sp>
      <p:sp>
        <p:nvSpPr>
          <p:cNvPr id="29" name="Text Placeholder 33"/>
          <p:cNvSpPr txBox="1">
            <a:spLocks/>
          </p:cNvSpPr>
          <p:nvPr/>
        </p:nvSpPr>
        <p:spPr>
          <a:xfrm>
            <a:off x="4413791" y="5065674"/>
            <a:ext cx="821799" cy="503130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AU" sz="1400" b="1" dirty="0">
                <a:solidFill>
                  <a:schemeClr val="bg1"/>
                </a:solidFill>
                <a:latin typeface="Lato" panose="020F0502020204030203" pitchFamily="34" charset="0"/>
              </a:rPr>
              <a:t>Customer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AU" sz="1400" b="1" dirty="0">
                <a:solidFill>
                  <a:schemeClr val="bg1"/>
                </a:solidFill>
                <a:latin typeface="Lato" panose="020F0502020204030203" pitchFamily="34" charset="0"/>
              </a:rPr>
              <a:t>Feedback</a:t>
            </a:r>
          </a:p>
        </p:txBody>
      </p:sp>
      <p:grpSp>
        <p:nvGrpSpPr>
          <p:cNvPr id="30" name="Group 10"/>
          <p:cNvGrpSpPr/>
          <p:nvPr/>
        </p:nvGrpSpPr>
        <p:grpSpPr>
          <a:xfrm>
            <a:off x="6913214" y="2755592"/>
            <a:ext cx="4028258" cy="1888108"/>
            <a:chOff x="6833204" y="2975484"/>
            <a:chExt cx="4028258" cy="1888108"/>
          </a:xfrm>
        </p:grpSpPr>
        <p:grpSp>
          <p:nvGrpSpPr>
            <p:cNvPr id="31" name="Group 6"/>
            <p:cNvGrpSpPr/>
            <p:nvPr/>
          </p:nvGrpSpPr>
          <p:grpSpPr>
            <a:xfrm>
              <a:off x="6833204" y="2975484"/>
              <a:ext cx="2352670" cy="1888108"/>
              <a:chOff x="6833204" y="2975484"/>
              <a:chExt cx="2352670" cy="1888108"/>
            </a:xfrm>
          </p:grpSpPr>
          <p:sp>
            <p:nvSpPr>
              <p:cNvPr id="40" name="Freeform 28"/>
              <p:cNvSpPr>
                <a:spLocks/>
              </p:cNvSpPr>
              <p:nvPr/>
            </p:nvSpPr>
            <p:spPr bwMode="auto">
              <a:xfrm flipH="1">
                <a:off x="6833204" y="3417381"/>
                <a:ext cx="1172215" cy="470739"/>
              </a:xfrm>
              <a:custGeom>
                <a:avLst/>
                <a:gdLst>
                  <a:gd name="T0" fmla="*/ 505 w 635"/>
                  <a:gd name="T1" fmla="*/ 31 h 254"/>
                  <a:gd name="T2" fmla="*/ 218 w 635"/>
                  <a:gd name="T3" fmla="*/ 67 h 254"/>
                  <a:gd name="T4" fmla="*/ 0 w 635"/>
                  <a:gd name="T5" fmla="*/ 254 h 254"/>
                  <a:gd name="T6" fmla="*/ 487 w 635"/>
                  <a:gd name="T7" fmla="*/ 254 h 254"/>
                  <a:gd name="T8" fmla="*/ 575 w 635"/>
                  <a:gd name="T9" fmla="*/ 178 h 254"/>
                  <a:gd name="T10" fmla="*/ 505 w 635"/>
                  <a:gd name="T11" fmla="*/ 31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5" h="254">
                    <a:moveTo>
                      <a:pt x="505" y="31"/>
                    </a:moveTo>
                    <a:cubicBezTo>
                      <a:pt x="406" y="0"/>
                      <a:pt x="278" y="17"/>
                      <a:pt x="218" y="67"/>
                    </a:cubicBezTo>
                    <a:cubicBezTo>
                      <a:pt x="0" y="254"/>
                      <a:pt x="0" y="254"/>
                      <a:pt x="0" y="254"/>
                    </a:cubicBezTo>
                    <a:cubicBezTo>
                      <a:pt x="487" y="254"/>
                      <a:pt x="487" y="254"/>
                      <a:pt x="487" y="254"/>
                    </a:cubicBezTo>
                    <a:cubicBezTo>
                      <a:pt x="575" y="178"/>
                      <a:pt x="575" y="178"/>
                      <a:pt x="575" y="178"/>
                    </a:cubicBezTo>
                    <a:cubicBezTo>
                      <a:pt x="635" y="127"/>
                      <a:pt x="603" y="62"/>
                      <a:pt x="505" y="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23"/>
              <p:cNvSpPr>
                <a:spLocks/>
              </p:cNvSpPr>
              <p:nvPr/>
            </p:nvSpPr>
            <p:spPr bwMode="auto">
              <a:xfrm flipH="1">
                <a:off x="6958872" y="3828378"/>
                <a:ext cx="2227002" cy="182321"/>
              </a:xfrm>
              <a:custGeom>
                <a:avLst/>
                <a:gdLst>
                  <a:gd name="T0" fmla="*/ 1206 w 1206"/>
                  <a:gd name="T1" fmla="*/ 49 h 98"/>
                  <a:gd name="T2" fmla="*/ 1157 w 1206"/>
                  <a:gd name="T3" fmla="*/ 98 h 98"/>
                  <a:gd name="T4" fmla="*/ 49 w 1206"/>
                  <a:gd name="T5" fmla="*/ 98 h 98"/>
                  <a:gd name="T6" fmla="*/ 0 w 1206"/>
                  <a:gd name="T7" fmla="*/ 49 h 98"/>
                  <a:gd name="T8" fmla="*/ 0 w 1206"/>
                  <a:gd name="T9" fmla="*/ 49 h 98"/>
                  <a:gd name="T10" fmla="*/ 49 w 1206"/>
                  <a:gd name="T11" fmla="*/ 0 h 98"/>
                  <a:gd name="T12" fmla="*/ 1157 w 1206"/>
                  <a:gd name="T13" fmla="*/ 0 h 98"/>
                  <a:gd name="T14" fmla="*/ 1206 w 1206"/>
                  <a:gd name="T15" fmla="*/ 49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06" h="98">
                    <a:moveTo>
                      <a:pt x="1206" y="49"/>
                    </a:moveTo>
                    <a:cubicBezTo>
                      <a:pt x="1206" y="76"/>
                      <a:pt x="1184" y="98"/>
                      <a:pt x="1157" y="98"/>
                    </a:cubicBezTo>
                    <a:cubicBezTo>
                      <a:pt x="49" y="98"/>
                      <a:pt x="49" y="98"/>
                      <a:pt x="49" y="98"/>
                    </a:cubicBezTo>
                    <a:cubicBezTo>
                      <a:pt x="22" y="98"/>
                      <a:pt x="0" y="76"/>
                      <a:pt x="0" y="49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22"/>
                      <a:pt x="22" y="0"/>
                      <a:pt x="49" y="0"/>
                    </a:cubicBezTo>
                    <a:cubicBezTo>
                      <a:pt x="1157" y="0"/>
                      <a:pt x="1157" y="0"/>
                      <a:pt x="1157" y="0"/>
                    </a:cubicBezTo>
                    <a:cubicBezTo>
                      <a:pt x="1184" y="0"/>
                      <a:pt x="1206" y="22"/>
                      <a:pt x="1206" y="49"/>
                    </a:cubicBez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22"/>
              <p:cNvSpPr>
                <a:spLocks/>
              </p:cNvSpPr>
              <p:nvPr/>
            </p:nvSpPr>
            <p:spPr bwMode="auto">
              <a:xfrm flipH="1">
                <a:off x="6833204" y="3950954"/>
                <a:ext cx="1172215" cy="912638"/>
              </a:xfrm>
              <a:custGeom>
                <a:avLst/>
                <a:gdLst>
                  <a:gd name="T0" fmla="*/ 505 w 635"/>
                  <a:gd name="T1" fmla="*/ 433 h 493"/>
                  <a:gd name="T2" fmla="*/ 218 w 635"/>
                  <a:gd name="T3" fmla="*/ 362 h 493"/>
                  <a:gd name="T4" fmla="*/ 0 w 635"/>
                  <a:gd name="T5" fmla="*/ 0 h 493"/>
                  <a:gd name="T6" fmla="*/ 487 w 635"/>
                  <a:gd name="T7" fmla="*/ 0 h 493"/>
                  <a:gd name="T8" fmla="*/ 575 w 635"/>
                  <a:gd name="T9" fmla="*/ 147 h 493"/>
                  <a:gd name="T10" fmla="*/ 505 w 635"/>
                  <a:gd name="T11" fmla="*/ 433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5" h="493">
                    <a:moveTo>
                      <a:pt x="505" y="433"/>
                    </a:moveTo>
                    <a:cubicBezTo>
                      <a:pt x="406" y="493"/>
                      <a:pt x="278" y="461"/>
                      <a:pt x="218" y="36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87" y="0"/>
                      <a:pt x="487" y="0"/>
                      <a:pt x="487" y="0"/>
                    </a:cubicBezTo>
                    <a:cubicBezTo>
                      <a:pt x="575" y="147"/>
                      <a:pt x="575" y="147"/>
                      <a:pt x="575" y="147"/>
                    </a:cubicBezTo>
                    <a:cubicBezTo>
                      <a:pt x="635" y="246"/>
                      <a:pt x="603" y="374"/>
                      <a:pt x="505" y="433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24"/>
              <p:cNvSpPr>
                <a:spLocks/>
              </p:cNvSpPr>
              <p:nvPr/>
            </p:nvSpPr>
            <p:spPr bwMode="auto">
              <a:xfrm flipH="1">
                <a:off x="6856895" y="3950954"/>
                <a:ext cx="1148524" cy="213223"/>
              </a:xfrm>
              <a:custGeom>
                <a:avLst/>
                <a:gdLst>
                  <a:gd name="T0" fmla="*/ 218 w 622"/>
                  <a:gd name="T1" fmla="*/ 58 h 115"/>
                  <a:gd name="T2" fmla="*/ 0 w 622"/>
                  <a:gd name="T3" fmla="*/ 0 h 115"/>
                  <a:gd name="T4" fmla="*/ 487 w 622"/>
                  <a:gd name="T5" fmla="*/ 0 h 115"/>
                  <a:gd name="T6" fmla="*/ 622 w 622"/>
                  <a:gd name="T7" fmla="*/ 62 h 115"/>
                  <a:gd name="T8" fmla="*/ 218 w 622"/>
                  <a:gd name="T9" fmla="*/ 58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2" h="115">
                    <a:moveTo>
                      <a:pt x="218" y="58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487" y="0"/>
                      <a:pt x="487" y="0"/>
                      <a:pt x="487" y="0"/>
                    </a:cubicBezTo>
                    <a:cubicBezTo>
                      <a:pt x="487" y="0"/>
                      <a:pt x="622" y="9"/>
                      <a:pt x="622" y="62"/>
                    </a:cubicBezTo>
                    <a:cubicBezTo>
                      <a:pt x="622" y="115"/>
                      <a:pt x="278" y="73"/>
                      <a:pt x="218" y="58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29"/>
              <p:cNvSpPr>
                <a:spLocks/>
              </p:cNvSpPr>
              <p:nvPr/>
            </p:nvSpPr>
            <p:spPr bwMode="auto">
              <a:xfrm flipH="1">
                <a:off x="6833204" y="2975484"/>
                <a:ext cx="1172215" cy="912638"/>
              </a:xfrm>
              <a:custGeom>
                <a:avLst/>
                <a:gdLst>
                  <a:gd name="T0" fmla="*/ 505 w 635"/>
                  <a:gd name="T1" fmla="*/ 59 h 493"/>
                  <a:gd name="T2" fmla="*/ 218 w 635"/>
                  <a:gd name="T3" fmla="*/ 130 h 493"/>
                  <a:gd name="T4" fmla="*/ 0 w 635"/>
                  <a:gd name="T5" fmla="*/ 493 h 493"/>
                  <a:gd name="T6" fmla="*/ 487 w 635"/>
                  <a:gd name="T7" fmla="*/ 493 h 493"/>
                  <a:gd name="T8" fmla="*/ 575 w 635"/>
                  <a:gd name="T9" fmla="*/ 346 h 493"/>
                  <a:gd name="T10" fmla="*/ 505 w 635"/>
                  <a:gd name="T11" fmla="*/ 59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5" h="493">
                    <a:moveTo>
                      <a:pt x="505" y="59"/>
                    </a:moveTo>
                    <a:cubicBezTo>
                      <a:pt x="406" y="0"/>
                      <a:pt x="278" y="32"/>
                      <a:pt x="218" y="130"/>
                    </a:cubicBezTo>
                    <a:cubicBezTo>
                      <a:pt x="0" y="493"/>
                      <a:pt x="0" y="493"/>
                      <a:pt x="0" y="493"/>
                    </a:cubicBezTo>
                    <a:cubicBezTo>
                      <a:pt x="487" y="493"/>
                      <a:pt x="487" y="493"/>
                      <a:pt x="487" y="493"/>
                    </a:cubicBezTo>
                    <a:cubicBezTo>
                      <a:pt x="575" y="346"/>
                      <a:pt x="575" y="346"/>
                      <a:pt x="575" y="346"/>
                    </a:cubicBezTo>
                    <a:cubicBezTo>
                      <a:pt x="635" y="247"/>
                      <a:pt x="603" y="119"/>
                      <a:pt x="505" y="5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30"/>
              <p:cNvSpPr>
                <a:spLocks/>
              </p:cNvSpPr>
              <p:nvPr/>
            </p:nvSpPr>
            <p:spPr bwMode="auto">
              <a:xfrm flipH="1">
                <a:off x="6919730" y="3417381"/>
                <a:ext cx="1085690" cy="470739"/>
              </a:xfrm>
              <a:custGeom>
                <a:avLst/>
                <a:gdLst>
                  <a:gd name="T0" fmla="*/ 588 w 588"/>
                  <a:gd name="T1" fmla="*/ 81 h 254"/>
                  <a:gd name="T2" fmla="*/ 505 w 588"/>
                  <a:gd name="T3" fmla="*/ 31 h 254"/>
                  <a:gd name="T4" fmla="*/ 218 w 588"/>
                  <a:gd name="T5" fmla="*/ 67 h 254"/>
                  <a:gd name="T6" fmla="*/ 0 w 588"/>
                  <a:gd name="T7" fmla="*/ 254 h 254"/>
                  <a:gd name="T8" fmla="*/ 487 w 588"/>
                  <a:gd name="T9" fmla="*/ 254 h 254"/>
                  <a:gd name="T10" fmla="*/ 575 w 588"/>
                  <a:gd name="T11" fmla="*/ 107 h 254"/>
                  <a:gd name="T12" fmla="*/ 588 w 588"/>
                  <a:gd name="T13" fmla="*/ 81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8" h="254">
                    <a:moveTo>
                      <a:pt x="588" y="81"/>
                    </a:moveTo>
                    <a:cubicBezTo>
                      <a:pt x="572" y="61"/>
                      <a:pt x="543" y="43"/>
                      <a:pt x="505" y="31"/>
                    </a:cubicBezTo>
                    <a:cubicBezTo>
                      <a:pt x="406" y="0"/>
                      <a:pt x="278" y="17"/>
                      <a:pt x="218" y="67"/>
                    </a:cubicBezTo>
                    <a:cubicBezTo>
                      <a:pt x="0" y="254"/>
                      <a:pt x="0" y="254"/>
                      <a:pt x="0" y="254"/>
                    </a:cubicBezTo>
                    <a:cubicBezTo>
                      <a:pt x="487" y="254"/>
                      <a:pt x="487" y="254"/>
                      <a:pt x="487" y="254"/>
                    </a:cubicBezTo>
                    <a:cubicBezTo>
                      <a:pt x="575" y="107"/>
                      <a:pt x="575" y="107"/>
                      <a:pt x="575" y="107"/>
                    </a:cubicBezTo>
                    <a:cubicBezTo>
                      <a:pt x="580" y="98"/>
                      <a:pt x="585" y="90"/>
                      <a:pt x="588" y="81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2" name="Group 5"/>
            <p:cNvGrpSpPr/>
            <p:nvPr/>
          </p:nvGrpSpPr>
          <p:grpSpPr>
            <a:xfrm>
              <a:off x="8958328" y="3706830"/>
              <a:ext cx="1903134" cy="425416"/>
              <a:chOff x="8744013" y="3706830"/>
              <a:chExt cx="1903134" cy="425416"/>
            </a:xfrm>
          </p:grpSpPr>
          <p:sp>
            <p:nvSpPr>
              <p:cNvPr id="33" name="Freeform 21"/>
              <p:cNvSpPr>
                <a:spLocks/>
              </p:cNvSpPr>
              <p:nvPr/>
            </p:nvSpPr>
            <p:spPr bwMode="auto">
              <a:xfrm flipH="1">
                <a:off x="9694336" y="3886061"/>
                <a:ext cx="952811" cy="66954"/>
              </a:xfrm>
              <a:custGeom>
                <a:avLst/>
                <a:gdLst>
                  <a:gd name="T0" fmla="*/ 104 w 516"/>
                  <a:gd name="T1" fmla="*/ 0 h 36"/>
                  <a:gd name="T2" fmla="*/ 0 w 516"/>
                  <a:gd name="T3" fmla="*/ 18 h 36"/>
                  <a:gd name="T4" fmla="*/ 104 w 516"/>
                  <a:gd name="T5" fmla="*/ 36 h 36"/>
                  <a:gd name="T6" fmla="*/ 516 w 516"/>
                  <a:gd name="T7" fmla="*/ 36 h 36"/>
                  <a:gd name="T8" fmla="*/ 516 w 516"/>
                  <a:gd name="T9" fmla="*/ 0 h 36"/>
                  <a:gd name="T10" fmla="*/ 104 w 516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6" h="36">
                    <a:moveTo>
                      <a:pt x="104" y="0"/>
                    </a:moveTo>
                    <a:cubicBezTo>
                      <a:pt x="104" y="0"/>
                      <a:pt x="0" y="12"/>
                      <a:pt x="0" y="18"/>
                    </a:cubicBezTo>
                    <a:cubicBezTo>
                      <a:pt x="0" y="24"/>
                      <a:pt x="104" y="36"/>
                      <a:pt x="104" y="36"/>
                    </a:cubicBezTo>
                    <a:cubicBezTo>
                      <a:pt x="516" y="36"/>
                      <a:pt x="516" y="36"/>
                      <a:pt x="516" y="36"/>
                    </a:cubicBezTo>
                    <a:cubicBezTo>
                      <a:pt x="516" y="0"/>
                      <a:pt x="516" y="0"/>
                      <a:pt x="516" y="0"/>
                    </a:cubicBezTo>
                    <a:lnTo>
                      <a:pt x="104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auto">
              <a:xfrm flipH="1">
                <a:off x="9590727" y="3723311"/>
                <a:ext cx="413056" cy="392454"/>
              </a:xfrm>
              <a:custGeom>
                <a:avLst/>
                <a:gdLst>
                  <a:gd name="T0" fmla="*/ 181 w 401"/>
                  <a:gd name="T1" fmla="*/ 0 h 381"/>
                  <a:gd name="T2" fmla="*/ 0 w 401"/>
                  <a:gd name="T3" fmla="*/ 138 h 381"/>
                  <a:gd name="T4" fmla="*/ 0 w 401"/>
                  <a:gd name="T5" fmla="*/ 243 h 381"/>
                  <a:gd name="T6" fmla="*/ 181 w 401"/>
                  <a:gd name="T7" fmla="*/ 381 h 381"/>
                  <a:gd name="T8" fmla="*/ 401 w 401"/>
                  <a:gd name="T9" fmla="*/ 381 h 381"/>
                  <a:gd name="T10" fmla="*/ 401 w 401"/>
                  <a:gd name="T11" fmla="*/ 0 h 381"/>
                  <a:gd name="T12" fmla="*/ 181 w 401"/>
                  <a:gd name="T13" fmla="*/ 0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1" h="381">
                    <a:moveTo>
                      <a:pt x="181" y="0"/>
                    </a:moveTo>
                    <a:lnTo>
                      <a:pt x="0" y="138"/>
                    </a:lnTo>
                    <a:lnTo>
                      <a:pt x="0" y="243"/>
                    </a:lnTo>
                    <a:lnTo>
                      <a:pt x="181" y="381"/>
                    </a:lnTo>
                    <a:lnTo>
                      <a:pt x="401" y="381"/>
                    </a:lnTo>
                    <a:lnTo>
                      <a:pt x="401" y="0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rgbClr val="EFB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26"/>
              <p:cNvSpPr>
                <a:spLocks/>
              </p:cNvSpPr>
              <p:nvPr/>
            </p:nvSpPr>
            <p:spPr bwMode="auto">
              <a:xfrm flipH="1">
                <a:off x="8744013" y="3723311"/>
                <a:ext cx="414087" cy="392454"/>
              </a:xfrm>
              <a:custGeom>
                <a:avLst/>
                <a:gdLst>
                  <a:gd name="T0" fmla="*/ 221 w 402"/>
                  <a:gd name="T1" fmla="*/ 0 h 381"/>
                  <a:gd name="T2" fmla="*/ 402 w 402"/>
                  <a:gd name="T3" fmla="*/ 72 h 381"/>
                  <a:gd name="T4" fmla="*/ 402 w 402"/>
                  <a:gd name="T5" fmla="*/ 307 h 381"/>
                  <a:gd name="T6" fmla="*/ 221 w 402"/>
                  <a:gd name="T7" fmla="*/ 381 h 381"/>
                  <a:gd name="T8" fmla="*/ 0 w 402"/>
                  <a:gd name="T9" fmla="*/ 381 h 381"/>
                  <a:gd name="T10" fmla="*/ 0 w 402"/>
                  <a:gd name="T11" fmla="*/ 0 h 381"/>
                  <a:gd name="T12" fmla="*/ 221 w 402"/>
                  <a:gd name="T13" fmla="*/ 0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2" h="381">
                    <a:moveTo>
                      <a:pt x="221" y="0"/>
                    </a:moveTo>
                    <a:lnTo>
                      <a:pt x="402" y="72"/>
                    </a:lnTo>
                    <a:lnTo>
                      <a:pt x="402" y="307"/>
                    </a:lnTo>
                    <a:lnTo>
                      <a:pt x="221" y="381"/>
                    </a:lnTo>
                    <a:lnTo>
                      <a:pt x="0" y="381"/>
                    </a:lnTo>
                    <a:lnTo>
                      <a:pt x="0" y="0"/>
                    </a:lnTo>
                    <a:lnTo>
                      <a:pt x="221" y="0"/>
                    </a:lnTo>
                    <a:close/>
                  </a:path>
                </a:pathLst>
              </a:custGeom>
              <a:solidFill>
                <a:srgbClr val="EFB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Rectangle 27"/>
              <p:cNvSpPr>
                <a:spLocks noChangeArrowheads="1"/>
              </p:cNvSpPr>
              <p:nvPr/>
            </p:nvSpPr>
            <p:spPr bwMode="auto">
              <a:xfrm flipH="1">
                <a:off x="9006679" y="3706830"/>
                <a:ext cx="771520" cy="425416"/>
              </a:xfrm>
              <a:prstGeom prst="rect">
                <a:avLst/>
              </a:prstGeom>
              <a:solidFill>
                <a:srgbClr val="FAC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Rectangle 31"/>
              <p:cNvSpPr>
                <a:spLocks noChangeArrowheads="1"/>
              </p:cNvSpPr>
              <p:nvPr/>
            </p:nvSpPr>
            <p:spPr bwMode="auto">
              <a:xfrm flipH="1">
                <a:off x="9688583" y="3706830"/>
                <a:ext cx="32962" cy="425416"/>
              </a:xfrm>
              <a:prstGeom prst="rect">
                <a:avLst/>
              </a:prstGeom>
              <a:solidFill>
                <a:srgbClr val="EFB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Rectangle 32"/>
              <p:cNvSpPr>
                <a:spLocks noChangeArrowheads="1"/>
              </p:cNvSpPr>
              <p:nvPr/>
            </p:nvSpPr>
            <p:spPr bwMode="auto">
              <a:xfrm flipH="1">
                <a:off x="9544374" y="3706830"/>
                <a:ext cx="65924" cy="425416"/>
              </a:xfrm>
              <a:prstGeom prst="rect">
                <a:avLst/>
              </a:prstGeom>
              <a:solidFill>
                <a:srgbClr val="EFB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Rectangle 33"/>
              <p:cNvSpPr>
                <a:spLocks noChangeArrowheads="1"/>
              </p:cNvSpPr>
              <p:nvPr/>
            </p:nvSpPr>
            <p:spPr bwMode="auto">
              <a:xfrm flipH="1">
                <a:off x="9111746" y="3706830"/>
                <a:ext cx="66955" cy="425416"/>
              </a:xfrm>
              <a:prstGeom prst="rect">
                <a:avLst/>
              </a:prstGeom>
              <a:solidFill>
                <a:srgbClr val="EFB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46" name="Text Placeholder 32"/>
          <p:cNvSpPr txBox="1">
            <a:spLocks/>
          </p:cNvSpPr>
          <p:nvPr/>
        </p:nvSpPr>
        <p:spPr>
          <a:xfrm>
            <a:off x="1624864" y="1985034"/>
            <a:ext cx="1371489" cy="34868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Lato Light" panose="020F0302020204030203" pitchFamily="34" charset="0"/>
              </a:rPr>
              <a:t>Lemon drops oat cake oat cake sugar plum oreo</a:t>
            </a:r>
          </a:p>
        </p:txBody>
      </p:sp>
      <p:sp>
        <p:nvSpPr>
          <p:cNvPr id="47" name="Text Placeholder 33"/>
          <p:cNvSpPr txBox="1">
            <a:spLocks/>
          </p:cNvSpPr>
          <p:nvPr/>
        </p:nvSpPr>
        <p:spPr>
          <a:xfrm>
            <a:off x="1624864" y="1723214"/>
            <a:ext cx="1371489" cy="261820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zh-CN" altLang="en-US" sz="1300" b="1" dirty="0">
                <a:solidFill>
                  <a:srgbClr val="F23B48"/>
                </a:solidFill>
                <a:latin typeface="FZKaTong-M19S" charset="-122"/>
                <a:ea typeface="FZKaTong-M19S" charset="-122"/>
                <a:cs typeface="FZKaTong-M19S" charset="-122"/>
              </a:rPr>
              <a:t>输入文本</a:t>
            </a:r>
            <a:endParaRPr lang="en-AU" sz="1300" b="1" dirty="0">
              <a:solidFill>
                <a:srgbClr val="F23B48"/>
              </a:solidFill>
              <a:latin typeface="FZKaTong-M19S" charset="-122"/>
              <a:ea typeface="FZKaTong-M19S" charset="-122"/>
              <a:cs typeface="FZKaTong-M19S" charset="-122"/>
            </a:endParaRPr>
          </a:p>
        </p:txBody>
      </p:sp>
      <p:sp>
        <p:nvSpPr>
          <p:cNvPr id="48" name="Text Placeholder 32"/>
          <p:cNvSpPr txBox="1">
            <a:spLocks/>
          </p:cNvSpPr>
          <p:nvPr/>
        </p:nvSpPr>
        <p:spPr>
          <a:xfrm>
            <a:off x="1624864" y="3123732"/>
            <a:ext cx="1371489" cy="34868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Lato Light" panose="020F0302020204030203" pitchFamily="34" charset="0"/>
              </a:rPr>
              <a:t>Lemon drops oat cake oat cake sugar plum oreo</a:t>
            </a:r>
          </a:p>
        </p:txBody>
      </p:sp>
      <p:sp>
        <p:nvSpPr>
          <p:cNvPr id="49" name="Text Placeholder 33"/>
          <p:cNvSpPr txBox="1">
            <a:spLocks/>
          </p:cNvSpPr>
          <p:nvPr/>
        </p:nvSpPr>
        <p:spPr>
          <a:xfrm>
            <a:off x="1624864" y="2861912"/>
            <a:ext cx="1371489" cy="261820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zh-CN" altLang="en-US" sz="1300" b="1" dirty="0">
                <a:solidFill>
                  <a:srgbClr val="FFC000"/>
                </a:solidFill>
                <a:latin typeface="FZKaTong-M19S" charset="-122"/>
                <a:ea typeface="FZKaTong-M19S" charset="-122"/>
                <a:cs typeface="FZKaTong-M19S" charset="-122"/>
              </a:rPr>
              <a:t>输入文本</a:t>
            </a:r>
            <a:endParaRPr lang="en-AU" altLang="zh-CN" sz="1300" b="1" dirty="0">
              <a:solidFill>
                <a:srgbClr val="FFC000"/>
              </a:solidFill>
              <a:latin typeface="FZKaTong-M19S" charset="-122"/>
              <a:ea typeface="FZKaTong-M19S" charset="-122"/>
              <a:cs typeface="FZKaTong-M19S" charset="-122"/>
            </a:endParaRPr>
          </a:p>
        </p:txBody>
      </p:sp>
      <p:sp>
        <p:nvSpPr>
          <p:cNvPr id="50" name="Text Placeholder 32"/>
          <p:cNvSpPr txBox="1">
            <a:spLocks/>
          </p:cNvSpPr>
          <p:nvPr/>
        </p:nvSpPr>
        <p:spPr>
          <a:xfrm>
            <a:off x="1624864" y="4202251"/>
            <a:ext cx="1371489" cy="34868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Lato Light" panose="020F0302020204030203" pitchFamily="34" charset="0"/>
              </a:rPr>
              <a:t>Lemon drops oat cake oat cake sugar plum oreo</a:t>
            </a:r>
          </a:p>
        </p:txBody>
      </p:sp>
      <p:sp>
        <p:nvSpPr>
          <p:cNvPr id="51" name="Text Placeholder 33"/>
          <p:cNvSpPr txBox="1">
            <a:spLocks/>
          </p:cNvSpPr>
          <p:nvPr/>
        </p:nvSpPr>
        <p:spPr>
          <a:xfrm>
            <a:off x="1624864" y="3940431"/>
            <a:ext cx="1371489" cy="261820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zh-CN" altLang="en-US" sz="1300" b="1" dirty="0">
                <a:solidFill>
                  <a:schemeClr val="accent3"/>
                </a:solidFill>
                <a:latin typeface="FZKaTong-M19S" charset="-122"/>
                <a:ea typeface="FZKaTong-M19S" charset="-122"/>
                <a:cs typeface="FZKaTong-M19S" charset="-122"/>
              </a:rPr>
              <a:t>输入文本</a:t>
            </a:r>
            <a:endParaRPr lang="en-AU" altLang="zh-CN" sz="1300" b="1" dirty="0">
              <a:solidFill>
                <a:schemeClr val="accent3"/>
              </a:solidFill>
              <a:latin typeface="FZKaTong-M19S" charset="-122"/>
              <a:ea typeface="FZKaTong-M19S" charset="-122"/>
              <a:cs typeface="FZKaTong-M19S" charset="-122"/>
            </a:endParaRPr>
          </a:p>
        </p:txBody>
      </p:sp>
      <p:sp>
        <p:nvSpPr>
          <p:cNvPr id="52" name="Text Placeholder 32"/>
          <p:cNvSpPr txBox="1">
            <a:spLocks/>
          </p:cNvSpPr>
          <p:nvPr/>
        </p:nvSpPr>
        <p:spPr>
          <a:xfrm>
            <a:off x="1624864" y="5340949"/>
            <a:ext cx="1371489" cy="34868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Lato Light" panose="020F0302020204030203" pitchFamily="34" charset="0"/>
              </a:rPr>
              <a:t>Lemon drops oat cake oat cake sugar plum oreo</a:t>
            </a:r>
          </a:p>
        </p:txBody>
      </p:sp>
      <p:sp>
        <p:nvSpPr>
          <p:cNvPr id="53" name="Text Placeholder 33"/>
          <p:cNvSpPr txBox="1">
            <a:spLocks/>
          </p:cNvSpPr>
          <p:nvPr/>
        </p:nvSpPr>
        <p:spPr>
          <a:xfrm>
            <a:off x="1624864" y="5079129"/>
            <a:ext cx="1371489" cy="261820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zh-CN" altLang="en-US" sz="1300" b="1" dirty="0">
                <a:solidFill>
                  <a:schemeClr val="accent2"/>
                </a:solidFill>
                <a:latin typeface="FZKaTong-M19S" charset="-122"/>
                <a:ea typeface="FZKaTong-M19S" charset="-122"/>
                <a:cs typeface="FZKaTong-M19S" charset="-122"/>
              </a:rPr>
              <a:t>输入文本</a:t>
            </a:r>
            <a:endParaRPr lang="en-AU" altLang="zh-CN" sz="1300" b="1" dirty="0">
              <a:solidFill>
                <a:schemeClr val="accent2"/>
              </a:solidFill>
              <a:latin typeface="FZKaTong-M19S" charset="-122"/>
              <a:ea typeface="FZKaTong-M19S" charset="-122"/>
              <a:cs typeface="FZKaTong-M19S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01864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3" t="16802" r="4955" b="13929"/>
          <a:stretch/>
        </p:blipFill>
        <p:spPr>
          <a:xfrm>
            <a:off x="4011504" y="1474506"/>
            <a:ext cx="2084496" cy="163204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17" t="20000" b="11636"/>
          <a:stretch/>
        </p:blipFill>
        <p:spPr>
          <a:xfrm>
            <a:off x="9296400" y="3685652"/>
            <a:ext cx="2387600" cy="2387600"/>
          </a:xfrm>
          <a:custGeom>
            <a:avLst/>
            <a:gdLst>
              <a:gd name="connsiteX0" fmla="*/ 0 w 2387600"/>
              <a:gd name="connsiteY0" fmla="*/ 0 h 2387600"/>
              <a:gd name="connsiteX1" fmla="*/ 1492250 w 2387600"/>
              <a:gd name="connsiteY1" fmla="*/ 0 h 2387600"/>
              <a:gd name="connsiteX2" fmla="*/ 1612900 w 2387600"/>
              <a:gd name="connsiteY2" fmla="*/ 279400 h 2387600"/>
              <a:gd name="connsiteX3" fmla="*/ 2387600 w 2387600"/>
              <a:gd name="connsiteY3" fmla="*/ 397076 h 2387600"/>
              <a:gd name="connsiteX4" fmla="*/ 2387600 w 2387600"/>
              <a:gd name="connsiteY4" fmla="*/ 2387600 h 2387600"/>
              <a:gd name="connsiteX5" fmla="*/ 0 w 2387600"/>
              <a:gd name="connsiteY5" fmla="*/ 2387600 h 238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87600" h="2387600">
                <a:moveTo>
                  <a:pt x="0" y="0"/>
                </a:moveTo>
                <a:lnTo>
                  <a:pt x="1492250" y="0"/>
                </a:lnTo>
                <a:lnTo>
                  <a:pt x="1612900" y="279400"/>
                </a:lnTo>
                <a:lnTo>
                  <a:pt x="2387600" y="397076"/>
                </a:lnTo>
                <a:lnTo>
                  <a:pt x="2387600" y="2387600"/>
                </a:lnTo>
                <a:lnTo>
                  <a:pt x="0" y="2387600"/>
                </a:lnTo>
                <a:close/>
              </a:path>
            </a:pathLst>
          </a:cu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9" t="50546" r="81875" b="11636"/>
          <a:stretch/>
        </p:blipFill>
        <p:spPr>
          <a:xfrm>
            <a:off x="368300" y="4653770"/>
            <a:ext cx="2641600" cy="177242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375" b="51272"/>
          <a:stretch/>
        </p:blipFill>
        <p:spPr>
          <a:xfrm>
            <a:off x="368300" y="406400"/>
            <a:ext cx="2514600" cy="17018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75" r="14791" b="52909"/>
          <a:stretch/>
        </p:blipFill>
        <p:spPr>
          <a:xfrm>
            <a:off x="5848350" y="712691"/>
            <a:ext cx="4368800" cy="164465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42" t="56909" r="28854" b="11636"/>
          <a:stretch/>
        </p:blipFill>
        <p:spPr>
          <a:xfrm>
            <a:off x="8557378" y="5539984"/>
            <a:ext cx="624722" cy="74025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084" r="-730" b="72727"/>
          <a:stretch/>
        </p:blipFill>
        <p:spPr>
          <a:xfrm>
            <a:off x="10217150" y="209549"/>
            <a:ext cx="1466850" cy="1325467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172741" y="1958336"/>
            <a:ext cx="17620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200" dirty="0">
                <a:solidFill>
                  <a:schemeClr val="bg1"/>
                </a:solidFill>
                <a:latin typeface="FZKaTong-M19S" charset="-122"/>
                <a:ea typeface="FZKaTong-M19S" charset="-122"/>
                <a:cs typeface="FZKaTong-M19S" charset="-122"/>
              </a:rPr>
              <a:t>Part</a:t>
            </a:r>
            <a:r>
              <a:rPr kumimoji="1" lang="zh-CN" altLang="en-US" sz="3200" dirty="0">
                <a:solidFill>
                  <a:schemeClr val="bg1"/>
                </a:solidFill>
                <a:latin typeface="FZKaTong-M19S" charset="-122"/>
                <a:ea typeface="FZKaTong-M19S" charset="-122"/>
                <a:cs typeface="FZKaTong-M19S" charset="-122"/>
              </a:rPr>
              <a:t> </a:t>
            </a:r>
            <a:r>
              <a:rPr kumimoji="1" lang="en-US" altLang="zh-CN" sz="3200" dirty="0">
                <a:solidFill>
                  <a:schemeClr val="bg1"/>
                </a:solidFill>
                <a:latin typeface="FZKaTong-M19S" charset="-122"/>
                <a:ea typeface="FZKaTong-M19S" charset="-122"/>
                <a:cs typeface="FZKaTong-M19S" charset="-122"/>
              </a:rPr>
              <a:t>04</a:t>
            </a:r>
            <a:endParaRPr kumimoji="1" lang="zh-CN" altLang="en-US" sz="3200" dirty="0">
              <a:solidFill>
                <a:schemeClr val="bg1"/>
              </a:solidFill>
              <a:latin typeface="FZKaTong-M19S" charset="-122"/>
              <a:ea typeface="FZKaTong-M19S" charset="-122"/>
              <a:cs typeface="FZKaTong-M19S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210092" y="2948729"/>
            <a:ext cx="57246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5400" dirty="0">
                <a:solidFill>
                  <a:srgbClr val="F18718"/>
                </a:solidFill>
                <a:latin typeface="FZKaTong-M19S" charset="-122"/>
                <a:ea typeface="FZKaTong-M19S" charset="-122"/>
                <a:cs typeface="FZKaTong-M19S" charset="-122"/>
              </a:rPr>
              <a:t>单击输入您的标题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231451" y="3773572"/>
            <a:ext cx="3729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Chalkduster" charset="0"/>
                <a:ea typeface="Chalkduster" charset="0"/>
                <a:cs typeface="Chalkduster" charset="0"/>
              </a:rPr>
              <a:t>Please Add Your Title Here</a:t>
            </a:r>
            <a:endParaRPr kumimoji="1"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Chalkduster" charset="0"/>
              <a:ea typeface="Chalkduster" charset="0"/>
              <a:cs typeface="Chalkduste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47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组 112"/>
          <p:cNvGrpSpPr/>
          <p:nvPr/>
        </p:nvGrpSpPr>
        <p:grpSpPr>
          <a:xfrm>
            <a:off x="-152400" y="515482"/>
            <a:ext cx="12496800" cy="5601403"/>
            <a:chOff x="0" y="2238374"/>
            <a:chExt cx="9144000" cy="4098588"/>
          </a:xfrm>
        </p:grpSpPr>
        <p:sp>
          <p:nvSpPr>
            <p:cNvPr id="2" name="Rectangle 194"/>
            <p:cNvSpPr/>
            <p:nvPr/>
          </p:nvSpPr>
          <p:spPr bwMode="auto">
            <a:xfrm>
              <a:off x="0" y="5222876"/>
              <a:ext cx="9144000" cy="198437"/>
            </a:xfrm>
            <a:prstGeom prst="rect">
              <a:avLst/>
            </a:prstGeom>
            <a:solidFill>
              <a:srgbClr val="F187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" name="Freeform 97"/>
            <p:cNvSpPr>
              <a:spLocks/>
            </p:cNvSpPr>
            <p:nvPr/>
          </p:nvSpPr>
          <p:spPr bwMode="auto">
            <a:xfrm>
              <a:off x="2219324" y="5016501"/>
              <a:ext cx="625475" cy="206375"/>
            </a:xfrm>
            <a:custGeom>
              <a:avLst/>
              <a:gdLst/>
              <a:ahLst/>
              <a:cxnLst>
                <a:cxn ang="0">
                  <a:pos x="82" y="9"/>
                </a:cxn>
                <a:cxn ang="0">
                  <a:pos x="127" y="27"/>
                </a:cxn>
                <a:cxn ang="0">
                  <a:pos x="151" y="50"/>
                </a:cxn>
                <a:cxn ang="0">
                  <a:pos x="0" y="50"/>
                </a:cxn>
                <a:cxn ang="0">
                  <a:pos x="35" y="18"/>
                </a:cxn>
                <a:cxn ang="0">
                  <a:pos x="82" y="9"/>
                </a:cxn>
              </a:cxnLst>
              <a:rect l="0" t="0" r="r" b="b"/>
              <a:pathLst>
                <a:path w="151" h="50">
                  <a:moveTo>
                    <a:pt x="82" y="9"/>
                  </a:moveTo>
                  <a:cubicBezTo>
                    <a:pt x="98" y="4"/>
                    <a:pt x="113" y="9"/>
                    <a:pt x="127" y="27"/>
                  </a:cubicBezTo>
                  <a:cubicBezTo>
                    <a:pt x="139" y="26"/>
                    <a:pt x="147" y="33"/>
                    <a:pt x="151" y="5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3" y="33"/>
                    <a:pt x="15" y="22"/>
                    <a:pt x="35" y="18"/>
                  </a:cubicBezTo>
                  <a:cubicBezTo>
                    <a:pt x="49" y="3"/>
                    <a:pt x="65" y="0"/>
                    <a:pt x="82" y="9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5" name="Group 193"/>
            <p:cNvGrpSpPr/>
            <p:nvPr/>
          </p:nvGrpSpPr>
          <p:grpSpPr>
            <a:xfrm>
              <a:off x="2101849" y="4514850"/>
              <a:ext cx="793751" cy="555625"/>
              <a:chOff x="1720849" y="3103563"/>
              <a:chExt cx="793751" cy="555625"/>
            </a:xfrm>
          </p:grpSpPr>
          <p:sp>
            <p:nvSpPr>
              <p:cNvPr id="6" name="Freeform 105"/>
              <p:cNvSpPr>
                <a:spLocks/>
              </p:cNvSpPr>
              <p:nvPr/>
            </p:nvSpPr>
            <p:spPr bwMode="auto">
              <a:xfrm>
                <a:off x="1720849" y="3211513"/>
                <a:ext cx="430213" cy="306388"/>
              </a:xfrm>
              <a:custGeom>
                <a:avLst/>
                <a:gdLst/>
                <a:ahLst/>
                <a:cxnLst>
                  <a:cxn ang="0">
                    <a:pos x="104" y="64"/>
                  </a:cxn>
                  <a:cxn ang="0">
                    <a:pos x="18" y="15"/>
                  </a:cxn>
                  <a:cxn ang="0">
                    <a:pos x="78" y="63"/>
                  </a:cxn>
                  <a:cxn ang="0">
                    <a:pos x="0" y="7"/>
                  </a:cxn>
                  <a:cxn ang="0">
                    <a:pos x="91" y="43"/>
                  </a:cxn>
                  <a:cxn ang="0">
                    <a:pos x="104" y="64"/>
                  </a:cxn>
                </a:cxnLst>
                <a:rect l="0" t="0" r="r" b="b"/>
                <a:pathLst>
                  <a:path w="104" h="74">
                    <a:moveTo>
                      <a:pt x="104" y="64"/>
                    </a:moveTo>
                    <a:cubicBezTo>
                      <a:pt x="84" y="37"/>
                      <a:pt x="55" y="21"/>
                      <a:pt x="18" y="15"/>
                    </a:cubicBezTo>
                    <a:cubicBezTo>
                      <a:pt x="76" y="36"/>
                      <a:pt x="96" y="51"/>
                      <a:pt x="78" y="63"/>
                    </a:cubicBezTo>
                    <a:cubicBezTo>
                      <a:pt x="60" y="74"/>
                      <a:pt x="34" y="55"/>
                      <a:pt x="0" y="7"/>
                    </a:cubicBezTo>
                    <a:cubicBezTo>
                      <a:pt x="60" y="0"/>
                      <a:pt x="90" y="12"/>
                      <a:pt x="91" y="43"/>
                    </a:cubicBezTo>
                    <a:cubicBezTo>
                      <a:pt x="98" y="51"/>
                      <a:pt x="102" y="58"/>
                      <a:pt x="104" y="6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7" name="Freeform 106"/>
              <p:cNvSpPr>
                <a:spLocks/>
              </p:cNvSpPr>
              <p:nvPr/>
            </p:nvSpPr>
            <p:spPr bwMode="auto">
              <a:xfrm>
                <a:off x="2163762" y="3160713"/>
                <a:ext cx="350838" cy="249238"/>
              </a:xfrm>
              <a:custGeom>
                <a:avLst/>
                <a:gdLst/>
                <a:ahLst/>
                <a:cxnLst>
                  <a:cxn ang="0">
                    <a:pos x="0" y="52"/>
                  </a:cxn>
                  <a:cxn ang="0">
                    <a:pos x="70" y="12"/>
                  </a:cxn>
                  <a:cxn ang="0">
                    <a:pos x="22" y="51"/>
                  </a:cxn>
                  <a:cxn ang="0">
                    <a:pos x="85" y="6"/>
                  </a:cxn>
                  <a:cxn ang="0">
                    <a:pos x="11" y="35"/>
                  </a:cxn>
                  <a:cxn ang="0">
                    <a:pos x="0" y="52"/>
                  </a:cxn>
                </a:cxnLst>
                <a:rect l="0" t="0" r="r" b="b"/>
                <a:pathLst>
                  <a:path w="85" h="60">
                    <a:moveTo>
                      <a:pt x="0" y="52"/>
                    </a:moveTo>
                    <a:cubicBezTo>
                      <a:pt x="17" y="31"/>
                      <a:pt x="40" y="17"/>
                      <a:pt x="70" y="12"/>
                    </a:cubicBezTo>
                    <a:cubicBezTo>
                      <a:pt x="23" y="29"/>
                      <a:pt x="7" y="42"/>
                      <a:pt x="22" y="51"/>
                    </a:cubicBezTo>
                    <a:cubicBezTo>
                      <a:pt x="36" y="60"/>
                      <a:pt x="57" y="45"/>
                      <a:pt x="85" y="6"/>
                    </a:cubicBezTo>
                    <a:cubicBezTo>
                      <a:pt x="36" y="0"/>
                      <a:pt x="12" y="10"/>
                      <a:pt x="11" y="35"/>
                    </a:cubicBezTo>
                    <a:cubicBezTo>
                      <a:pt x="5" y="42"/>
                      <a:pt x="2" y="48"/>
                      <a:pt x="0" y="5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8" name="Freeform 107"/>
              <p:cNvSpPr>
                <a:spLocks/>
              </p:cNvSpPr>
              <p:nvPr/>
            </p:nvSpPr>
            <p:spPr bwMode="auto">
              <a:xfrm>
                <a:off x="2051049" y="3103563"/>
                <a:ext cx="174625" cy="555625"/>
              </a:xfrm>
              <a:custGeom>
                <a:avLst/>
                <a:gdLst/>
                <a:ahLst/>
                <a:cxnLst>
                  <a:cxn ang="0">
                    <a:pos x="29" y="134"/>
                  </a:cxn>
                  <a:cxn ang="0">
                    <a:pos x="18" y="134"/>
                  </a:cxn>
                  <a:cxn ang="0">
                    <a:pos x="0" y="0"/>
                  </a:cxn>
                  <a:cxn ang="0">
                    <a:pos x="29" y="134"/>
                  </a:cxn>
                </a:cxnLst>
                <a:rect l="0" t="0" r="r" b="b"/>
                <a:pathLst>
                  <a:path w="42" h="134">
                    <a:moveTo>
                      <a:pt x="29" y="134"/>
                    </a:moveTo>
                    <a:cubicBezTo>
                      <a:pt x="18" y="134"/>
                      <a:pt x="18" y="134"/>
                      <a:pt x="18" y="134"/>
                    </a:cubicBezTo>
                    <a:cubicBezTo>
                      <a:pt x="32" y="88"/>
                      <a:pt x="26" y="43"/>
                      <a:pt x="0" y="0"/>
                    </a:cubicBezTo>
                    <a:cubicBezTo>
                      <a:pt x="33" y="43"/>
                      <a:pt x="42" y="88"/>
                      <a:pt x="29" y="134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grpSp>
          <p:nvGrpSpPr>
            <p:cNvPr id="9" name="Group 192"/>
            <p:cNvGrpSpPr/>
            <p:nvPr/>
          </p:nvGrpSpPr>
          <p:grpSpPr>
            <a:xfrm>
              <a:off x="3352800" y="4083119"/>
              <a:ext cx="1110022" cy="1147763"/>
              <a:chOff x="2636838" y="2879725"/>
              <a:chExt cx="793750" cy="820738"/>
            </a:xfrm>
          </p:grpSpPr>
          <p:sp>
            <p:nvSpPr>
              <p:cNvPr id="10" name="Freeform 99"/>
              <p:cNvSpPr>
                <a:spLocks/>
              </p:cNvSpPr>
              <p:nvPr/>
            </p:nvSpPr>
            <p:spPr bwMode="auto">
              <a:xfrm>
                <a:off x="2843213" y="2928938"/>
                <a:ext cx="298450" cy="771525"/>
              </a:xfrm>
              <a:custGeom>
                <a:avLst/>
                <a:gdLst/>
                <a:ahLst/>
                <a:cxnLst>
                  <a:cxn ang="0">
                    <a:pos x="59" y="185"/>
                  </a:cxn>
                  <a:cxn ang="0">
                    <a:pos x="48" y="186"/>
                  </a:cxn>
                  <a:cxn ang="0">
                    <a:pos x="0" y="0"/>
                  </a:cxn>
                  <a:cxn ang="0">
                    <a:pos x="59" y="185"/>
                  </a:cxn>
                </a:cxnLst>
                <a:rect l="0" t="0" r="r" b="b"/>
                <a:pathLst>
                  <a:path w="72" h="186">
                    <a:moveTo>
                      <a:pt x="59" y="185"/>
                    </a:moveTo>
                    <a:cubicBezTo>
                      <a:pt x="48" y="186"/>
                      <a:pt x="48" y="186"/>
                      <a:pt x="48" y="186"/>
                    </a:cubicBezTo>
                    <a:cubicBezTo>
                      <a:pt x="61" y="140"/>
                      <a:pt x="46" y="78"/>
                      <a:pt x="0" y="0"/>
                    </a:cubicBezTo>
                    <a:cubicBezTo>
                      <a:pt x="53" y="78"/>
                      <a:pt x="72" y="139"/>
                      <a:pt x="59" y="185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1" name="Freeform 108"/>
              <p:cNvSpPr>
                <a:spLocks/>
              </p:cNvSpPr>
              <p:nvPr/>
            </p:nvSpPr>
            <p:spPr bwMode="auto">
              <a:xfrm>
                <a:off x="2636838" y="3252788"/>
                <a:ext cx="430213" cy="306388"/>
              </a:xfrm>
              <a:custGeom>
                <a:avLst/>
                <a:gdLst/>
                <a:ahLst/>
                <a:cxnLst>
                  <a:cxn ang="0">
                    <a:pos x="104" y="64"/>
                  </a:cxn>
                  <a:cxn ang="0">
                    <a:pos x="18" y="15"/>
                  </a:cxn>
                  <a:cxn ang="0">
                    <a:pos x="78" y="62"/>
                  </a:cxn>
                  <a:cxn ang="0">
                    <a:pos x="0" y="6"/>
                  </a:cxn>
                  <a:cxn ang="0">
                    <a:pos x="91" y="42"/>
                  </a:cxn>
                  <a:cxn ang="0">
                    <a:pos x="104" y="64"/>
                  </a:cxn>
                </a:cxnLst>
                <a:rect l="0" t="0" r="r" b="b"/>
                <a:pathLst>
                  <a:path w="104" h="74">
                    <a:moveTo>
                      <a:pt x="104" y="64"/>
                    </a:moveTo>
                    <a:cubicBezTo>
                      <a:pt x="84" y="37"/>
                      <a:pt x="55" y="21"/>
                      <a:pt x="18" y="15"/>
                    </a:cubicBezTo>
                    <a:cubicBezTo>
                      <a:pt x="76" y="35"/>
                      <a:pt x="95" y="51"/>
                      <a:pt x="78" y="62"/>
                    </a:cubicBezTo>
                    <a:cubicBezTo>
                      <a:pt x="60" y="74"/>
                      <a:pt x="34" y="55"/>
                      <a:pt x="0" y="6"/>
                    </a:cubicBezTo>
                    <a:cubicBezTo>
                      <a:pt x="59" y="0"/>
                      <a:pt x="90" y="12"/>
                      <a:pt x="91" y="42"/>
                    </a:cubicBezTo>
                    <a:cubicBezTo>
                      <a:pt x="98" y="51"/>
                      <a:pt x="102" y="58"/>
                      <a:pt x="104" y="64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2" name="Freeform 109"/>
              <p:cNvSpPr>
                <a:spLocks/>
              </p:cNvSpPr>
              <p:nvPr/>
            </p:nvSpPr>
            <p:spPr bwMode="auto">
              <a:xfrm>
                <a:off x="3079750" y="3203575"/>
                <a:ext cx="350838" cy="247650"/>
              </a:xfrm>
              <a:custGeom>
                <a:avLst/>
                <a:gdLst/>
                <a:ahLst/>
                <a:cxnLst>
                  <a:cxn ang="0">
                    <a:pos x="70" y="12"/>
                  </a:cxn>
                  <a:cxn ang="0">
                    <a:pos x="0" y="52"/>
                  </a:cxn>
                  <a:cxn ang="0">
                    <a:pos x="10" y="34"/>
                  </a:cxn>
                  <a:cxn ang="0">
                    <a:pos x="85" y="5"/>
                  </a:cxn>
                  <a:cxn ang="0">
                    <a:pos x="21" y="51"/>
                  </a:cxn>
                  <a:cxn ang="0">
                    <a:pos x="70" y="12"/>
                  </a:cxn>
                </a:cxnLst>
                <a:rect l="0" t="0" r="r" b="b"/>
                <a:pathLst>
                  <a:path w="85" h="60">
                    <a:moveTo>
                      <a:pt x="70" y="12"/>
                    </a:moveTo>
                    <a:cubicBezTo>
                      <a:pt x="40" y="17"/>
                      <a:pt x="16" y="30"/>
                      <a:pt x="0" y="52"/>
                    </a:cubicBezTo>
                    <a:cubicBezTo>
                      <a:pt x="1" y="47"/>
                      <a:pt x="5" y="41"/>
                      <a:pt x="10" y="34"/>
                    </a:cubicBezTo>
                    <a:cubicBezTo>
                      <a:pt x="11" y="10"/>
                      <a:pt x="36" y="0"/>
                      <a:pt x="85" y="5"/>
                    </a:cubicBezTo>
                    <a:cubicBezTo>
                      <a:pt x="57" y="45"/>
                      <a:pt x="36" y="60"/>
                      <a:pt x="21" y="51"/>
                    </a:cubicBezTo>
                    <a:cubicBezTo>
                      <a:pt x="7" y="42"/>
                      <a:pt x="23" y="29"/>
                      <a:pt x="70" y="12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3" name="Freeform 110"/>
              <p:cNvSpPr>
                <a:spLocks/>
              </p:cNvSpPr>
              <p:nvPr/>
            </p:nvSpPr>
            <p:spPr bwMode="auto">
              <a:xfrm>
                <a:off x="3033713" y="3041650"/>
                <a:ext cx="223838" cy="293688"/>
              </a:xfrm>
              <a:custGeom>
                <a:avLst/>
                <a:gdLst/>
                <a:ahLst/>
                <a:cxnLst>
                  <a:cxn ang="0">
                    <a:pos x="0" y="59"/>
                  </a:cxn>
                  <a:cxn ang="0">
                    <a:pos x="54" y="0"/>
                  </a:cxn>
                  <a:cxn ang="0">
                    <a:pos x="5" y="71"/>
                  </a:cxn>
                  <a:cxn ang="0">
                    <a:pos x="0" y="59"/>
                  </a:cxn>
                </a:cxnLst>
                <a:rect l="0" t="0" r="r" b="b"/>
                <a:pathLst>
                  <a:path w="54" h="71">
                    <a:moveTo>
                      <a:pt x="0" y="59"/>
                    </a:moveTo>
                    <a:cubicBezTo>
                      <a:pt x="7" y="32"/>
                      <a:pt x="25" y="12"/>
                      <a:pt x="54" y="0"/>
                    </a:cubicBezTo>
                    <a:cubicBezTo>
                      <a:pt x="28" y="14"/>
                      <a:pt x="12" y="38"/>
                      <a:pt x="5" y="71"/>
                    </a:cubicBezTo>
                    <a:lnTo>
                      <a:pt x="0" y="59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4" name="Freeform 111"/>
              <p:cNvSpPr>
                <a:spLocks/>
              </p:cNvSpPr>
              <p:nvPr/>
            </p:nvSpPr>
            <p:spPr bwMode="auto">
              <a:xfrm>
                <a:off x="2693988" y="3044825"/>
                <a:ext cx="273050" cy="166688"/>
              </a:xfrm>
              <a:custGeom>
                <a:avLst/>
                <a:gdLst/>
                <a:ahLst/>
                <a:cxnLst>
                  <a:cxn ang="0">
                    <a:pos x="12" y="14"/>
                  </a:cxn>
                  <a:cxn ang="0">
                    <a:pos x="66" y="29"/>
                  </a:cxn>
                  <a:cxn ang="0">
                    <a:pos x="56" y="19"/>
                  </a:cxn>
                  <a:cxn ang="0">
                    <a:pos x="0" y="12"/>
                  </a:cxn>
                  <a:cxn ang="0">
                    <a:pos x="51" y="32"/>
                  </a:cxn>
                  <a:cxn ang="0">
                    <a:pos x="12" y="14"/>
                  </a:cxn>
                </a:cxnLst>
                <a:rect l="0" t="0" r="r" b="b"/>
                <a:pathLst>
                  <a:path w="66" h="40">
                    <a:moveTo>
                      <a:pt x="12" y="14"/>
                    </a:moveTo>
                    <a:cubicBezTo>
                      <a:pt x="33" y="12"/>
                      <a:pt x="51" y="17"/>
                      <a:pt x="66" y="29"/>
                    </a:cubicBezTo>
                    <a:cubicBezTo>
                      <a:pt x="64" y="25"/>
                      <a:pt x="61" y="22"/>
                      <a:pt x="56" y="19"/>
                    </a:cubicBezTo>
                    <a:cubicBezTo>
                      <a:pt x="51" y="2"/>
                      <a:pt x="32" y="0"/>
                      <a:pt x="0" y="12"/>
                    </a:cubicBezTo>
                    <a:cubicBezTo>
                      <a:pt x="26" y="34"/>
                      <a:pt x="43" y="40"/>
                      <a:pt x="51" y="32"/>
                    </a:cubicBezTo>
                    <a:cubicBezTo>
                      <a:pt x="59" y="23"/>
                      <a:pt x="46" y="17"/>
                      <a:pt x="12" y="14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5" name="Freeform 112"/>
              <p:cNvSpPr>
                <a:spLocks/>
              </p:cNvSpPr>
              <p:nvPr/>
            </p:nvSpPr>
            <p:spPr bwMode="auto">
              <a:xfrm>
                <a:off x="2930525" y="2879725"/>
                <a:ext cx="177800" cy="239713"/>
              </a:xfrm>
              <a:custGeom>
                <a:avLst/>
                <a:gdLst/>
                <a:ahLst/>
                <a:cxnLst>
                  <a:cxn ang="0">
                    <a:pos x="43" y="0"/>
                  </a:cxn>
                  <a:cxn ang="0">
                    <a:pos x="21" y="50"/>
                  </a:cxn>
                  <a:cxn ang="0">
                    <a:pos x="37" y="10"/>
                  </a:cxn>
                  <a:cxn ang="0">
                    <a:pos x="8" y="58"/>
                  </a:cxn>
                  <a:cxn ang="0">
                    <a:pos x="8" y="44"/>
                  </a:cxn>
                  <a:cxn ang="0">
                    <a:pos x="43" y="0"/>
                  </a:cxn>
                </a:cxnLst>
                <a:rect l="0" t="0" r="r" b="b"/>
                <a:pathLst>
                  <a:path w="43" h="58">
                    <a:moveTo>
                      <a:pt x="43" y="0"/>
                    </a:moveTo>
                    <a:cubicBezTo>
                      <a:pt x="40" y="34"/>
                      <a:pt x="33" y="51"/>
                      <a:pt x="21" y="50"/>
                    </a:cubicBezTo>
                    <a:cubicBezTo>
                      <a:pt x="9" y="50"/>
                      <a:pt x="14" y="36"/>
                      <a:pt x="37" y="10"/>
                    </a:cubicBezTo>
                    <a:cubicBezTo>
                      <a:pt x="20" y="23"/>
                      <a:pt x="11" y="39"/>
                      <a:pt x="8" y="58"/>
                    </a:cubicBezTo>
                    <a:cubicBezTo>
                      <a:pt x="7" y="55"/>
                      <a:pt x="8" y="50"/>
                      <a:pt x="8" y="44"/>
                    </a:cubicBezTo>
                    <a:cubicBezTo>
                      <a:pt x="0" y="29"/>
                      <a:pt x="12" y="14"/>
                      <a:pt x="43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grpSp>
          <p:nvGrpSpPr>
            <p:cNvPr id="16" name="Group 191"/>
            <p:cNvGrpSpPr/>
            <p:nvPr/>
          </p:nvGrpSpPr>
          <p:grpSpPr>
            <a:xfrm>
              <a:off x="4724400" y="3173412"/>
              <a:ext cx="1431926" cy="2179638"/>
              <a:chOff x="3752850" y="1544638"/>
              <a:chExt cx="1431926" cy="2179638"/>
            </a:xfrm>
          </p:grpSpPr>
          <p:sp>
            <p:nvSpPr>
              <p:cNvPr id="17" name="Freeform 100"/>
              <p:cNvSpPr>
                <a:spLocks/>
              </p:cNvSpPr>
              <p:nvPr/>
            </p:nvSpPr>
            <p:spPr bwMode="auto">
              <a:xfrm>
                <a:off x="4129088" y="2344738"/>
                <a:ext cx="533400" cy="1379538"/>
              </a:xfrm>
              <a:custGeom>
                <a:avLst/>
                <a:gdLst/>
                <a:ahLst/>
                <a:cxnLst>
                  <a:cxn ang="0">
                    <a:pos x="105" y="333"/>
                  </a:cxn>
                  <a:cxn ang="0">
                    <a:pos x="85" y="333"/>
                  </a:cxn>
                  <a:cxn ang="0">
                    <a:pos x="0" y="0"/>
                  </a:cxn>
                  <a:cxn ang="0">
                    <a:pos x="105" y="333"/>
                  </a:cxn>
                </a:cxnLst>
                <a:rect l="0" t="0" r="r" b="b"/>
                <a:pathLst>
                  <a:path w="129" h="333">
                    <a:moveTo>
                      <a:pt x="105" y="333"/>
                    </a:moveTo>
                    <a:cubicBezTo>
                      <a:pt x="85" y="333"/>
                      <a:pt x="85" y="333"/>
                      <a:pt x="85" y="333"/>
                    </a:cubicBezTo>
                    <a:cubicBezTo>
                      <a:pt x="110" y="251"/>
                      <a:pt x="82" y="140"/>
                      <a:pt x="0" y="0"/>
                    </a:cubicBezTo>
                    <a:cubicBezTo>
                      <a:pt x="94" y="139"/>
                      <a:pt x="129" y="251"/>
                      <a:pt x="105" y="333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8" name="Freeform 113"/>
              <p:cNvSpPr>
                <a:spLocks/>
              </p:cNvSpPr>
              <p:nvPr/>
            </p:nvSpPr>
            <p:spPr bwMode="auto">
              <a:xfrm>
                <a:off x="3752850" y="2925763"/>
                <a:ext cx="773113" cy="550863"/>
              </a:xfrm>
              <a:custGeom>
                <a:avLst/>
                <a:gdLst/>
                <a:ahLst/>
                <a:cxnLst>
                  <a:cxn ang="0">
                    <a:pos x="187" y="115"/>
                  </a:cxn>
                  <a:cxn ang="0">
                    <a:pos x="33" y="27"/>
                  </a:cxn>
                  <a:cxn ang="0">
                    <a:pos x="140" y="112"/>
                  </a:cxn>
                  <a:cxn ang="0">
                    <a:pos x="0" y="11"/>
                  </a:cxn>
                  <a:cxn ang="0">
                    <a:pos x="164" y="76"/>
                  </a:cxn>
                  <a:cxn ang="0">
                    <a:pos x="187" y="115"/>
                  </a:cxn>
                </a:cxnLst>
                <a:rect l="0" t="0" r="r" b="b"/>
                <a:pathLst>
                  <a:path w="187" h="133">
                    <a:moveTo>
                      <a:pt x="187" y="115"/>
                    </a:moveTo>
                    <a:cubicBezTo>
                      <a:pt x="151" y="67"/>
                      <a:pt x="100" y="37"/>
                      <a:pt x="33" y="27"/>
                    </a:cubicBezTo>
                    <a:cubicBezTo>
                      <a:pt x="137" y="63"/>
                      <a:pt x="172" y="92"/>
                      <a:pt x="140" y="112"/>
                    </a:cubicBezTo>
                    <a:cubicBezTo>
                      <a:pt x="108" y="133"/>
                      <a:pt x="62" y="99"/>
                      <a:pt x="0" y="11"/>
                    </a:cubicBezTo>
                    <a:cubicBezTo>
                      <a:pt x="108" y="0"/>
                      <a:pt x="162" y="22"/>
                      <a:pt x="164" y="76"/>
                    </a:cubicBezTo>
                    <a:cubicBezTo>
                      <a:pt x="177" y="91"/>
                      <a:pt x="184" y="104"/>
                      <a:pt x="187" y="11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9" name="Freeform 114"/>
              <p:cNvSpPr>
                <a:spLocks/>
              </p:cNvSpPr>
              <p:nvPr/>
            </p:nvSpPr>
            <p:spPr bwMode="auto">
              <a:xfrm>
                <a:off x="4551363" y="2833688"/>
                <a:ext cx="633413" cy="447675"/>
              </a:xfrm>
              <a:custGeom>
                <a:avLst/>
                <a:gdLst/>
                <a:ahLst/>
                <a:cxnLst>
                  <a:cxn ang="0">
                    <a:pos x="153" y="10"/>
                  </a:cxn>
                  <a:cxn ang="0">
                    <a:pos x="39" y="92"/>
                  </a:cxn>
                  <a:cxn ang="0">
                    <a:pos x="126" y="22"/>
                  </a:cxn>
                  <a:cxn ang="0">
                    <a:pos x="0" y="94"/>
                  </a:cxn>
                  <a:cxn ang="0">
                    <a:pos x="19" y="62"/>
                  </a:cxn>
                  <a:cxn ang="0">
                    <a:pos x="153" y="10"/>
                  </a:cxn>
                </a:cxnLst>
                <a:rect l="0" t="0" r="r" b="b"/>
                <a:pathLst>
                  <a:path w="153" h="108">
                    <a:moveTo>
                      <a:pt x="153" y="10"/>
                    </a:moveTo>
                    <a:cubicBezTo>
                      <a:pt x="103" y="81"/>
                      <a:pt x="65" y="108"/>
                      <a:pt x="39" y="92"/>
                    </a:cubicBezTo>
                    <a:cubicBezTo>
                      <a:pt x="13" y="75"/>
                      <a:pt x="42" y="52"/>
                      <a:pt x="126" y="22"/>
                    </a:cubicBezTo>
                    <a:cubicBezTo>
                      <a:pt x="72" y="31"/>
                      <a:pt x="30" y="55"/>
                      <a:pt x="0" y="94"/>
                    </a:cubicBezTo>
                    <a:cubicBezTo>
                      <a:pt x="3" y="85"/>
                      <a:pt x="9" y="74"/>
                      <a:pt x="19" y="62"/>
                    </a:cubicBezTo>
                    <a:cubicBezTo>
                      <a:pt x="21" y="18"/>
                      <a:pt x="65" y="0"/>
                      <a:pt x="153" y="1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20" name="Freeform 115"/>
              <p:cNvSpPr>
                <a:spLocks/>
              </p:cNvSpPr>
              <p:nvPr/>
            </p:nvSpPr>
            <p:spPr bwMode="auto">
              <a:xfrm>
                <a:off x="3976688" y="1914525"/>
                <a:ext cx="600075" cy="790575"/>
              </a:xfrm>
              <a:custGeom>
                <a:avLst/>
                <a:gdLst/>
                <a:ahLst/>
                <a:cxnLst>
                  <a:cxn ang="0">
                    <a:pos x="131" y="191"/>
                  </a:cxn>
                  <a:cxn ang="0">
                    <a:pos x="145" y="160"/>
                  </a:cxn>
                  <a:cxn ang="0">
                    <a:pos x="0" y="0"/>
                  </a:cxn>
                  <a:cxn ang="0">
                    <a:pos x="131" y="191"/>
                  </a:cxn>
                </a:cxnLst>
                <a:rect l="0" t="0" r="r" b="b"/>
                <a:pathLst>
                  <a:path w="145" h="191">
                    <a:moveTo>
                      <a:pt x="131" y="191"/>
                    </a:moveTo>
                    <a:cubicBezTo>
                      <a:pt x="145" y="160"/>
                      <a:pt x="145" y="160"/>
                      <a:pt x="145" y="160"/>
                    </a:cubicBezTo>
                    <a:cubicBezTo>
                      <a:pt x="127" y="88"/>
                      <a:pt x="79" y="34"/>
                      <a:pt x="0" y="0"/>
                    </a:cubicBezTo>
                    <a:cubicBezTo>
                      <a:pt x="70" y="39"/>
                      <a:pt x="113" y="103"/>
                      <a:pt x="131" y="191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21" name="Freeform 116"/>
              <p:cNvSpPr>
                <a:spLocks/>
              </p:cNvSpPr>
              <p:nvPr/>
            </p:nvSpPr>
            <p:spPr bwMode="auto">
              <a:xfrm>
                <a:off x="4430713" y="2208213"/>
                <a:ext cx="612775" cy="808038"/>
              </a:xfrm>
              <a:custGeom>
                <a:avLst/>
                <a:gdLst/>
                <a:ahLst/>
                <a:cxnLst>
                  <a:cxn ang="0">
                    <a:pos x="148" y="0"/>
                  </a:cxn>
                  <a:cxn ang="0">
                    <a:pos x="14" y="195"/>
                  </a:cxn>
                  <a:cxn ang="0">
                    <a:pos x="0" y="163"/>
                  </a:cxn>
                  <a:cxn ang="0">
                    <a:pos x="148" y="0"/>
                  </a:cxn>
                </a:cxnLst>
                <a:rect l="0" t="0" r="r" b="b"/>
                <a:pathLst>
                  <a:path w="148" h="195">
                    <a:moveTo>
                      <a:pt x="148" y="0"/>
                    </a:moveTo>
                    <a:cubicBezTo>
                      <a:pt x="77" y="40"/>
                      <a:pt x="32" y="105"/>
                      <a:pt x="14" y="195"/>
                    </a:cubicBezTo>
                    <a:cubicBezTo>
                      <a:pt x="0" y="163"/>
                      <a:pt x="0" y="163"/>
                      <a:pt x="0" y="163"/>
                    </a:cubicBezTo>
                    <a:cubicBezTo>
                      <a:pt x="18" y="89"/>
                      <a:pt x="68" y="35"/>
                      <a:pt x="148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22" name="Freeform 117"/>
              <p:cNvSpPr>
                <a:spLocks/>
              </p:cNvSpPr>
              <p:nvPr/>
            </p:nvSpPr>
            <p:spPr bwMode="auto">
              <a:xfrm>
                <a:off x="3860800" y="2552700"/>
                <a:ext cx="492125" cy="301625"/>
              </a:xfrm>
              <a:custGeom>
                <a:avLst/>
                <a:gdLst/>
                <a:ahLst/>
                <a:cxnLst>
                  <a:cxn ang="0">
                    <a:pos x="100" y="33"/>
                  </a:cxn>
                  <a:cxn ang="0">
                    <a:pos x="119" y="51"/>
                  </a:cxn>
                  <a:cxn ang="0">
                    <a:pos x="21" y="26"/>
                  </a:cxn>
                  <a:cxn ang="0">
                    <a:pos x="92" y="57"/>
                  </a:cxn>
                  <a:cxn ang="0">
                    <a:pos x="0" y="22"/>
                  </a:cxn>
                  <a:cxn ang="0">
                    <a:pos x="100" y="33"/>
                  </a:cxn>
                </a:cxnLst>
                <a:rect l="0" t="0" r="r" b="b"/>
                <a:pathLst>
                  <a:path w="119" h="73">
                    <a:moveTo>
                      <a:pt x="100" y="33"/>
                    </a:moveTo>
                    <a:cubicBezTo>
                      <a:pt x="109" y="40"/>
                      <a:pt x="115" y="46"/>
                      <a:pt x="119" y="51"/>
                    </a:cubicBezTo>
                    <a:cubicBezTo>
                      <a:pt x="92" y="30"/>
                      <a:pt x="59" y="22"/>
                      <a:pt x="21" y="26"/>
                    </a:cubicBezTo>
                    <a:cubicBezTo>
                      <a:pt x="83" y="31"/>
                      <a:pt x="107" y="41"/>
                      <a:pt x="92" y="57"/>
                    </a:cubicBezTo>
                    <a:cubicBezTo>
                      <a:pt x="78" y="73"/>
                      <a:pt x="47" y="61"/>
                      <a:pt x="0" y="22"/>
                    </a:cubicBezTo>
                    <a:cubicBezTo>
                      <a:pt x="58" y="0"/>
                      <a:pt x="91" y="4"/>
                      <a:pt x="100" y="3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23" name="Freeform 118"/>
              <p:cNvSpPr>
                <a:spLocks/>
              </p:cNvSpPr>
              <p:nvPr/>
            </p:nvSpPr>
            <p:spPr bwMode="auto">
              <a:xfrm>
                <a:off x="3852863" y="2112963"/>
                <a:ext cx="504825" cy="290513"/>
              </a:xfrm>
              <a:custGeom>
                <a:avLst/>
                <a:gdLst/>
                <a:ahLst/>
                <a:cxnLst>
                  <a:cxn ang="0">
                    <a:pos x="122" y="39"/>
                  </a:cxn>
                  <a:cxn ang="0">
                    <a:pos x="21" y="40"/>
                  </a:cxn>
                  <a:cxn ang="0">
                    <a:pos x="98" y="51"/>
                  </a:cxn>
                  <a:cxn ang="0">
                    <a:pos x="0" y="41"/>
                  </a:cxn>
                  <a:cxn ang="0">
                    <a:pos x="100" y="26"/>
                  </a:cxn>
                  <a:cxn ang="0">
                    <a:pos x="122" y="39"/>
                  </a:cxn>
                </a:cxnLst>
                <a:rect l="0" t="0" r="r" b="b"/>
                <a:pathLst>
                  <a:path w="122" h="70">
                    <a:moveTo>
                      <a:pt x="122" y="39"/>
                    </a:moveTo>
                    <a:cubicBezTo>
                      <a:pt x="91" y="26"/>
                      <a:pt x="57" y="26"/>
                      <a:pt x="21" y="40"/>
                    </a:cubicBezTo>
                    <a:cubicBezTo>
                      <a:pt x="83" y="28"/>
                      <a:pt x="108" y="32"/>
                      <a:pt x="98" y="51"/>
                    </a:cubicBezTo>
                    <a:cubicBezTo>
                      <a:pt x="89" y="70"/>
                      <a:pt x="56" y="67"/>
                      <a:pt x="0" y="41"/>
                    </a:cubicBezTo>
                    <a:cubicBezTo>
                      <a:pt x="50" y="5"/>
                      <a:pt x="83" y="0"/>
                      <a:pt x="100" y="26"/>
                    </a:cubicBezTo>
                    <a:cubicBezTo>
                      <a:pt x="110" y="30"/>
                      <a:pt x="117" y="34"/>
                      <a:pt x="122" y="39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24" name="Freeform 119"/>
              <p:cNvSpPr>
                <a:spLocks/>
              </p:cNvSpPr>
              <p:nvPr/>
            </p:nvSpPr>
            <p:spPr bwMode="auto">
              <a:xfrm>
                <a:off x="4241800" y="1544638"/>
                <a:ext cx="446088" cy="614363"/>
              </a:xfrm>
              <a:custGeom>
                <a:avLst/>
                <a:gdLst/>
                <a:ahLst/>
                <a:cxnLst>
                  <a:cxn ang="0">
                    <a:pos x="19" y="148"/>
                  </a:cxn>
                  <a:cxn ang="0">
                    <a:pos x="20" y="111"/>
                  </a:cxn>
                  <a:cxn ang="0">
                    <a:pos x="108" y="0"/>
                  </a:cxn>
                  <a:cxn ang="0">
                    <a:pos x="51" y="127"/>
                  </a:cxn>
                  <a:cxn ang="0">
                    <a:pos x="91" y="25"/>
                  </a:cxn>
                  <a:cxn ang="0">
                    <a:pos x="19" y="148"/>
                  </a:cxn>
                </a:cxnLst>
                <a:rect l="0" t="0" r="r" b="b"/>
                <a:pathLst>
                  <a:path w="108" h="148">
                    <a:moveTo>
                      <a:pt x="19" y="148"/>
                    </a:moveTo>
                    <a:cubicBezTo>
                      <a:pt x="17" y="139"/>
                      <a:pt x="17" y="127"/>
                      <a:pt x="20" y="111"/>
                    </a:cubicBezTo>
                    <a:cubicBezTo>
                      <a:pt x="0" y="73"/>
                      <a:pt x="29" y="35"/>
                      <a:pt x="108" y="0"/>
                    </a:cubicBezTo>
                    <a:cubicBezTo>
                      <a:pt x="100" y="86"/>
                      <a:pt x="81" y="128"/>
                      <a:pt x="51" y="127"/>
                    </a:cubicBezTo>
                    <a:cubicBezTo>
                      <a:pt x="21" y="125"/>
                      <a:pt x="34" y="91"/>
                      <a:pt x="91" y="25"/>
                    </a:cubicBezTo>
                    <a:cubicBezTo>
                      <a:pt x="49" y="59"/>
                      <a:pt x="25" y="100"/>
                      <a:pt x="19" y="148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25" name="Freeform 120"/>
              <p:cNvSpPr>
                <a:spLocks/>
              </p:cNvSpPr>
              <p:nvPr/>
            </p:nvSpPr>
            <p:spPr bwMode="auto">
              <a:xfrm>
                <a:off x="4613275" y="2439988"/>
                <a:ext cx="492125" cy="303213"/>
              </a:xfrm>
              <a:custGeom>
                <a:avLst/>
                <a:gdLst/>
                <a:ahLst/>
                <a:cxnLst>
                  <a:cxn ang="0">
                    <a:pos x="0" y="52"/>
                  </a:cxn>
                  <a:cxn ang="0">
                    <a:pos x="98" y="26"/>
                  </a:cxn>
                  <a:cxn ang="0">
                    <a:pos x="26" y="57"/>
                  </a:cxn>
                  <a:cxn ang="0">
                    <a:pos x="119" y="22"/>
                  </a:cxn>
                  <a:cxn ang="0">
                    <a:pos x="19" y="34"/>
                  </a:cxn>
                  <a:cxn ang="0">
                    <a:pos x="0" y="52"/>
                  </a:cxn>
                </a:cxnLst>
                <a:rect l="0" t="0" r="r" b="b"/>
                <a:pathLst>
                  <a:path w="119" h="73">
                    <a:moveTo>
                      <a:pt x="0" y="52"/>
                    </a:moveTo>
                    <a:cubicBezTo>
                      <a:pt x="27" y="31"/>
                      <a:pt x="60" y="22"/>
                      <a:pt x="98" y="26"/>
                    </a:cubicBezTo>
                    <a:cubicBezTo>
                      <a:pt x="36" y="31"/>
                      <a:pt x="12" y="41"/>
                      <a:pt x="26" y="57"/>
                    </a:cubicBezTo>
                    <a:cubicBezTo>
                      <a:pt x="41" y="73"/>
                      <a:pt x="72" y="61"/>
                      <a:pt x="119" y="22"/>
                    </a:cubicBezTo>
                    <a:cubicBezTo>
                      <a:pt x="61" y="0"/>
                      <a:pt x="28" y="4"/>
                      <a:pt x="19" y="34"/>
                    </a:cubicBezTo>
                    <a:cubicBezTo>
                      <a:pt x="10" y="40"/>
                      <a:pt x="4" y="46"/>
                      <a:pt x="0" y="52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26" name="Freeform 121"/>
              <p:cNvSpPr>
                <a:spLocks/>
              </p:cNvSpPr>
              <p:nvPr/>
            </p:nvSpPr>
            <p:spPr bwMode="auto">
              <a:xfrm>
                <a:off x="4481513" y="2079625"/>
                <a:ext cx="293688" cy="285750"/>
              </a:xfrm>
              <a:custGeom>
                <a:avLst/>
                <a:gdLst/>
                <a:ahLst/>
                <a:cxnLst>
                  <a:cxn ang="0">
                    <a:pos x="58" y="11"/>
                  </a:cxn>
                  <a:cxn ang="0">
                    <a:pos x="0" y="69"/>
                  </a:cxn>
                  <a:cxn ang="0">
                    <a:pos x="5" y="48"/>
                  </a:cxn>
                  <a:cxn ang="0">
                    <a:pos x="71" y="0"/>
                  </a:cxn>
                  <a:cxn ang="0">
                    <a:pos x="20" y="62"/>
                  </a:cxn>
                  <a:cxn ang="0">
                    <a:pos x="58" y="11"/>
                  </a:cxn>
                </a:cxnLst>
                <a:rect l="0" t="0" r="r" b="b"/>
                <a:pathLst>
                  <a:path w="71" h="69">
                    <a:moveTo>
                      <a:pt x="58" y="11"/>
                    </a:moveTo>
                    <a:cubicBezTo>
                      <a:pt x="30" y="24"/>
                      <a:pt x="10" y="43"/>
                      <a:pt x="0" y="69"/>
                    </a:cubicBezTo>
                    <a:cubicBezTo>
                      <a:pt x="0" y="63"/>
                      <a:pt x="2" y="56"/>
                      <a:pt x="5" y="48"/>
                    </a:cubicBezTo>
                    <a:cubicBezTo>
                      <a:pt x="0" y="24"/>
                      <a:pt x="22" y="8"/>
                      <a:pt x="71" y="0"/>
                    </a:cubicBezTo>
                    <a:cubicBezTo>
                      <a:pt x="54" y="47"/>
                      <a:pt x="37" y="67"/>
                      <a:pt x="20" y="62"/>
                    </a:cubicBezTo>
                    <a:cubicBezTo>
                      <a:pt x="4" y="57"/>
                      <a:pt x="16" y="40"/>
                      <a:pt x="58" y="11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sp>
          <p:nvSpPr>
            <p:cNvPr id="27" name="Freeform 97"/>
            <p:cNvSpPr>
              <a:spLocks/>
            </p:cNvSpPr>
            <p:nvPr/>
          </p:nvSpPr>
          <p:spPr bwMode="auto">
            <a:xfrm rot="10800000">
              <a:off x="898525" y="5214938"/>
              <a:ext cx="625475" cy="206375"/>
            </a:xfrm>
            <a:custGeom>
              <a:avLst/>
              <a:gdLst/>
              <a:ahLst/>
              <a:cxnLst>
                <a:cxn ang="0">
                  <a:pos x="82" y="9"/>
                </a:cxn>
                <a:cxn ang="0">
                  <a:pos x="127" y="27"/>
                </a:cxn>
                <a:cxn ang="0">
                  <a:pos x="151" y="50"/>
                </a:cxn>
                <a:cxn ang="0">
                  <a:pos x="0" y="50"/>
                </a:cxn>
                <a:cxn ang="0">
                  <a:pos x="35" y="18"/>
                </a:cxn>
                <a:cxn ang="0">
                  <a:pos x="82" y="9"/>
                </a:cxn>
              </a:cxnLst>
              <a:rect l="0" t="0" r="r" b="b"/>
              <a:pathLst>
                <a:path w="151" h="50">
                  <a:moveTo>
                    <a:pt x="82" y="9"/>
                  </a:moveTo>
                  <a:cubicBezTo>
                    <a:pt x="98" y="4"/>
                    <a:pt x="113" y="9"/>
                    <a:pt x="127" y="27"/>
                  </a:cubicBezTo>
                  <a:cubicBezTo>
                    <a:pt x="139" y="26"/>
                    <a:pt x="147" y="33"/>
                    <a:pt x="151" y="5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3" y="33"/>
                    <a:pt x="15" y="22"/>
                    <a:pt x="35" y="18"/>
                  </a:cubicBezTo>
                  <a:cubicBezTo>
                    <a:pt x="49" y="3"/>
                    <a:pt x="65" y="0"/>
                    <a:pt x="82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28" name="Group 234"/>
            <p:cNvGrpSpPr/>
            <p:nvPr/>
          </p:nvGrpSpPr>
          <p:grpSpPr>
            <a:xfrm>
              <a:off x="5970587" y="2238374"/>
              <a:ext cx="2868613" cy="3190876"/>
              <a:chOff x="5818187" y="438150"/>
              <a:chExt cx="2868613" cy="3190876"/>
            </a:xfrm>
          </p:grpSpPr>
          <p:grpSp>
            <p:nvGrpSpPr>
              <p:cNvPr id="29" name="Group 198"/>
              <p:cNvGrpSpPr/>
              <p:nvPr/>
            </p:nvGrpSpPr>
            <p:grpSpPr>
              <a:xfrm>
                <a:off x="6153150" y="604838"/>
                <a:ext cx="2290763" cy="3024188"/>
                <a:chOff x="6153150" y="604838"/>
                <a:chExt cx="2290763" cy="3024188"/>
              </a:xfrm>
              <a:solidFill>
                <a:schemeClr val="tx1">
                  <a:lumMod val="75000"/>
                  <a:lumOff val="25000"/>
                </a:schemeClr>
              </a:solidFill>
            </p:grpSpPr>
            <p:sp>
              <p:nvSpPr>
                <p:cNvPr id="65" name="Freeform 122"/>
                <p:cNvSpPr>
                  <a:spLocks/>
                </p:cNvSpPr>
                <p:nvPr/>
              </p:nvSpPr>
              <p:spPr bwMode="auto">
                <a:xfrm>
                  <a:off x="6153150" y="604838"/>
                  <a:ext cx="2290763" cy="3024188"/>
                </a:xfrm>
                <a:custGeom>
                  <a:avLst/>
                  <a:gdLst/>
                  <a:ahLst/>
                  <a:cxnLst>
                    <a:cxn ang="0">
                      <a:pos x="316" y="54"/>
                    </a:cxn>
                    <a:cxn ang="0">
                      <a:pos x="318" y="68"/>
                    </a:cxn>
                    <a:cxn ang="0">
                      <a:pos x="327" y="117"/>
                    </a:cxn>
                    <a:cxn ang="0">
                      <a:pos x="327" y="273"/>
                    </a:cxn>
                    <a:cxn ang="0">
                      <a:pos x="313" y="331"/>
                    </a:cxn>
                    <a:cxn ang="0">
                      <a:pos x="390" y="322"/>
                    </a:cxn>
                    <a:cxn ang="0">
                      <a:pos x="465" y="265"/>
                    </a:cxn>
                    <a:cxn ang="0">
                      <a:pos x="502" y="220"/>
                    </a:cxn>
                    <a:cxn ang="0">
                      <a:pos x="448" y="289"/>
                    </a:cxn>
                    <a:cxn ang="0">
                      <a:pos x="383" y="339"/>
                    </a:cxn>
                    <a:cxn ang="0">
                      <a:pos x="365" y="350"/>
                    </a:cxn>
                    <a:cxn ang="0">
                      <a:pos x="335" y="383"/>
                    </a:cxn>
                    <a:cxn ang="0">
                      <a:pos x="445" y="344"/>
                    </a:cxn>
                    <a:cxn ang="0">
                      <a:pos x="472" y="320"/>
                    </a:cxn>
                    <a:cxn ang="0">
                      <a:pos x="554" y="223"/>
                    </a:cxn>
                    <a:cxn ang="0">
                      <a:pos x="479" y="328"/>
                    </a:cxn>
                    <a:cxn ang="0">
                      <a:pos x="471" y="337"/>
                    </a:cxn>
                    <a:cxn ang="0">
                      <a:pos x="422" y="374"/>
                    </a:cxn>
                    <a:cxn ang="0">
                      <a:pos x="309" y="453"/>
                    </a:cxn>
                    <a:cxn ang="0">
                      <a:pos x="320" y="708"/>
                    </a:cxn>
                    <a:cxn ang="0">
                      <a:pos x="230" y="708"/>
                    </a:cxn>
                    <a:cxn ang="0">
                      <a:pos x="203" y="385"/>
                    </a:cxn>
                    <a:cxn ang="0">
                      <a:pos x="175" y="367"/>
                    </a:cxn>
                    <a:cxn ang="0">
                      <a:pos x="80" y="315"/>
                    </a:cxn>
                    <a:cxn ang="0">
                      <a:pos x="0" y="267"/>
                    </a:cxn>
                    <a:cxn ang="0">
                      <a:pos x="72" y="301"/>
                    </a:cxn>
                    <a:cxn ang="0">
                      <a:pos x="100" y="249"/>
                    </a:cxn>
                    <a:cxn ang="0">
                      <a:pos x="91" y="222"/>
                    </a:cxn>
                    <a:cxn ang="0">
                      <a:pos x="112" y="246"/>
                    </a:cxn>
                    <a:cxn ang="0">
                      <a:pos x="119" y="266"/>
                    </a:cxn>
                    <a:cxn ang="0">
                      <a:pos x="134" y="300"/>
                    </a:cxn>
                    <a:cxn ang="0">
                      <a:pos x="172" y="343"/>
                    </a:cxn>
                    <a:cxn ang="0">
                      <a:pos x="208" y="328"/>
                    </a:cxn>
                    <a:cxn ang="0">
                      <a:pos x="191" y="278"/>
                    </a:cxn>
                    <a:cxn ang="0">
                      <a:pos x="173" y="142"/>
                    </a:cxn>
                    <a:cxn ang="0">
                      <a:pos x="190" y="28"/>
                    </a:cxn>
                    <a:cxn ang="0">
                      <a:pos x="184" y="174"/>
                    </a:cxn>
                    <a:cxn ang="0">
                      <a:pos x="209" y="273"/>
                    </a:cxn>
                    <a:cxn ang="0">
                      <a:pos x="246" y="339"/>
                    </a:cxn>
                    <a:cxn ang="0">
                      <a:pos x="307" y="268"/>
                    </a:cxn>
                    <a:cxn ang="0">
                      <a:pos x="321" y="127"/>
                    </a:cxn>
                    <a:cxn ang="0">
                      <a:pos x="314" y="60"/>
                    </a:cxn>
                    <a:cxn ang="0">
                      <a:pos x="302" y="0"/>
                    </a:cxn>
                  </a:cxnLst>
                  <a:rect l="0" t="0" r="r" b="b"/>
                  <a:pathLst>
                    <a:path w="554" h="730">
                      <a:moveTo>
                        <a:pt x="302" y="0"/>
                      </a:moveTo>
                      <a:cubicBezTo>
                        <a:pt x="303" y="4"/>
                        <a:pt x="304" y="8"/>
                        <a:pt x="306" y="11"/>
                      </a:cubicBezTo>
                      <a:cubicBezTo>
                        <a:pt x="309" y="26"/>
                        <a:pt x="313" y="40"/>
                        <a:pt x="316" y="54"/>
                      </a:cubicBezTo>
                      <a:cubicBezTo>
                        <a:pt x="316" y="54"/>
                        <a:pt x="316" y="54"/>
                        <a:pt x="316" y="54"/>
                      </a:cubicBezTo>
                      <a:cubicBezTo>
                        <a:pt x="316" y="56"/>
                        <a:pt x="316" y="58"/>
                        <a:pt x="317" y="60"/>
                      </a:cubicBezTo>
                      <a:cubicBezTo>
                        <a:pt x="317" y="63"/>
                        <a:pt x="318" y="65"/>
                        <a:pt x="318" y="68"/>
                      </a:cubicBezTo>
                      <a:cubicBezTo>
                        <a:pt x="321" y="84"/>
                        <a:pt x="324" y="100"/>
                        <a:pt x="326" y="115"/>
                      </a:cubicBezTo>
                      <a:cubicBezTo>
                        <a:pt x="326" y="115"/>
                        <a:pt x="326" y="115"/>
                        <a:pt x="326" y="115"/>
                      </a:cubicBezTo>
                      <a:cubicBezTo>
                        <a:pt x="326" y="116"/>
                        <a:pt x="326" y="117"/>
                        <a:pt x="327" y="117"/>
                      </a:cubicBezTo>
                      <a:cubicBezTo>
                        <a:pt x="327" y="118"/>
                        <a:pt x="327" y="119"/>
                        <a:pt x="327" y="120"/>
                      </a:cubicBezTo>
                      <a:cubicBezTo>
                        <a:pt x="334" y="176"/>
                        <a:pt x="334" y="226"/>
                        <a:pt x="327" y="272"/>
                      </a:cubicBezTo>
                      <a:cubicBezTo>
                        <a:pt x="327" y="272"/>
                        <a:pt x="327" y="273"/>
                        <a:pt x="327" y="273"/>
                      </a:cubicBezTo>
                      <a:cubicBezTo>
                        <a:pt x="326" y="278"/>
                        <a:pt x="325" y="283"/>
                        <a:pt x="324" y="288"/>
                      </a:cubicBezTo>
                      <a:cubicBezTo>
                        <a:pt x="324" y="289"/>
                        <a:pt x="324" y="291"/>
                        <a:pt x="324" y="292"/>
                      </a:cubicBezTo>
                      <a:cubicBezTo>
                        <a:pt x="321" y="305"/>
                        <a:pt x="317" y="318"/>
                        <a:pt x="313" y="331"/>
                      </a:cubicBezTo>
                      <a:cubicBezTo>
                        <a:pt x="308" y="345"/>
                        <a:pt x="302" y="359"/>
                        <a:pt x="295" y="373"/>
                      </a:cubicBezTo>
                      <a:cubicBezTo>
                        <a:pt x="315" y="367"/>
                        <a:pt x="333" y="359"/>
                        <a:pt x="349" y="348"/>
                      </a:cubicBezTo>
                      <a:cubicBezTo>
                        <a:pt x="390" y="322"/>
                        <a:pt x="390" y="322"/>
                        <a:pt x="390" y="322"/>
                      </a:cubicBezTo>
                      <a:cubicBezTo>
                        <a:pt x="409" y="312"/>
                        <a:pt x="427" y="299"/>
                        <a:pt x="443" y="285"/>
                      </a:cubicBezTo>
                      <a:cubicBezTo>
                        <a:pt x="444" y="285"/>
                        <a:pt x="444" y="285"/>
                        <a:pt x="444" y="285"/>
                      </a:cubicBezTo>
                      <a:cubicBezTo>
                        <a:pt x="451" y="279"/>
                        <a:pt x="458" y="273"/>
                        <a:pt x="465" y="265"/>
                      </a:cubicBezTo>
                      <a:cubicBezTo>
                        <a:pt x="465" y="265"/>
                        <a:pt x="465" y="265"/>
                        <a:pt x="465" y="265"/>
                      </a:cubicBezTo>
                      <a:cubicBezTo>
                        <a:pt x="465" y="265"/>
                        <a:pt x="465" y="265"/>
                        <a:pt x="465" y="265"/>
                      </a:cubicBezTo>
                      <a:cubicBezTo>
                        <a:pt x="478" y="252"/>
                        <a:pt x="491" y="236"/>
                        <a:pt x="502" y="220"/>
                      </a:cubicBezTo>
                      <a:cubicBezTo>
                        <a:pt x="492" y="237"/>
                        <a:pt x="481" y="253"/>
                        <a:pt x="468" y="268"/>
                      </a:cubicBezTo>
                      <a:cubicBezTo>
                        <a:pt x="468" y="268"/>
                        <a:pt x="468" y="268"/>
                        <a:pt x="468" y="268"/>
                      </a:cubicBezTo>
                      <a:cubicBezTo>
                        <a:pt x="461" y="275"/>
                        <a:pt x="455" y="282"/>
                        <a:pt x="448" y="289"/>
                      </a:cubicBezTo>
                      <a:cubicBezTo>
                        <a:pt x="447" y="289"/>
                        <a:pt x="447" y="289"/>
                        <a:pt x="447" y="289"/>
                      </a:cubicBezTo>
                      <a:cubicBezTo>
                        <a:pt x="447" y="290"/>
                        <a:pt x="447" y="290"/>
                        <a:pt x="447" y="290"/>
                      </a:cubicBezTo>
                      <a:cubicBezTo>
                        <a:pt x="428" y="308"/>
                        <a:pt x="407" y="324"/>
                        <a:pt x="383" y="339"/>
                      </a:cubicBezTo>
                      <a:cubicBezTo>
                        <a:pt x="382" y="339"/>
                        <a:pt x="382" y="340"/>
                        <a:pt x="381" y="340"/>
                      </a:cubicBezTo>
                      <a:cubicBezTo>
                        <a:pt x="377" y="342"/>
                        <a:pt x="374" y="345"/>
                        <a:pt x="370" y="347"/>
                      </a:cubicBezTo>
                      <a:cubicBezTo>
                        <a:pt x="368" y="348"/>
                        <a:pt x="366" y="349"/>
                        <a:pt x="365" y="350"/>
                      </a:cubicBezTo>
                      <a:cubicBezTo>
                        <a:pt x="364" y="351"/>
                        <a:pt x="363" y="351"/>
                        <a:pt x="362" y="352"/>
                      </a:cubicBezTo>
                      <a:cubicBezTo>
                        <a:pt x="360" y="353"/>
                        <a:pt x="359" y="354"/>
                        <a:pt x="358" y="355"/>
                      </a:cubicBezTo>
                      <a:cubicBezTo>
                        <a:pt x="347" y="364"/>
                        <a:pt x="339" y="374"/>
                        <a:pt x="335" y="383"/>
                      </a:cubicBezTo>
                      <a:cubicBezTo>
                        <a:pt x="354" y="388"/>
                        <a:pt x="375" y="385"/>
                        <a:pt x="399" y="373"/>
                      </a:cubicBezTo>
                      <a:cubicBezTo>
                        <a:pt x="405" y="371"/>
                        <a:pt x="410" y="368"/>
                        <a:pt x="415" y="364"/>
                      </a:cubicBezTo>
                      <a:cubicBezTo>
                        <a:pt x="425" y="359"/>
                        <a:pt x="435" y="352"/>
                        <a:pt x="445" y="344"/>
                      </a:cubicBezTo>
                      <a:cubicBezTo>
                        <a:pt x="451" y="339"/>
                        <a:pt x="457" y="334"/>
                        <a:pt x="463" y="328"/>
                      </a:cubicBezTo>
                      <a:cubicBezTo>
                        <a:pt x="463" y="328"/>
                        <a:pt x="464" y="328"/>
                        <a:pt x="464" y="327"/>
                      </a:cubicBezTo>
                      <a:cubicBezTo>
                        <a:pt x="466" y="325"/>
                        <a:pt x="469" y="323"/>
                        <a:pt x="472" y="320"/>
                      </a:cubicBezTo>
                      <a:cubicBezTo>
                        <a:pt x="476" y="316"/>
                        <a:pt x="481" y="311"/>
                        <a:pt x="486" y="306"/>
                      </a:cubicBezTo>
                      <a:cubicBezTo>
                        <a:pt x="489" y="303"/>
                        <a:pt x="492" y="300"/>
                        <a:pt x="494" y="298"/>
                      </a:cubicBezTo>
                      <a:cubicBezTo>
                        <a:pt x="554" y="223"/>
                        <a:pt x="554" y="223"/>
                        <a:pt x="554" y="223"/>
                      </a:cubicBezTo>
                      <a:cubicBezTo>
                        <a:pt x="493" y="312"/>
                        <a:pt x="493" y="312"/>
                        <a:pt x="493" y="312"/>
                      </a:cubicBezTo>
                      <a:cubicBezTo>
                        <a:pt x="493" y="312"/>
                        <a:pt x="493" y="312"/>
                        <a:pt x="493" y="313"/>
                      </a:cubicBezTo>
                      <a:cubicBezTo>
                        <a:pt x="489" y="318"/>
                        <a:pt x="484" y="323"/>
                        <a:pt x="479" y="328"/>
                      </a:cubicBezTo>
                      <a:cubicBezTo>
                        <a:pt x="479" y="328"/>
                        <a:pt x="479" y="328"/>
                        <a:pt x="479" y="328"/>
                      </a:cubicBezTo>
                      <a:cubicBezTo>
                        <a:pt x="479" y="329"/>
                        <a:pt x="479" y="329"/>
                        <a:pt x="478" y="329"/>
                      </a:cubicBezTo>
                      <a:cubicBezTo>
                        <a:pt x="476" y="332"/>
                        <a:pt x="474" y="334"/>
                        <a:pt x="471" y="337"/>
                      </a:cubicBezTo>
                      <a:cubicBezTo>
                        <a:pt x="463" y="345"/>
                        <a:pt x="455" y="352"/>
                        <a:pt x="446" y="358"/>
                      </a:cubicBezTo>
                      <a:cubicBezTo>
                        <a:pt x="446" y="359"/>
                        <a:pt x="445" y="359"/>
                        <a:pt x="445" y="359"/>
                      </a:cubicBezTo>
                      <a:cubicBezTo>
                        <a:pt x="438" y="365"/>
                        <a:pt x="430" y="370"/>
                        <a:pt x="422" y="374"/>
                      </a:cubicBezTo>
                      <a:cubicBezTo>
                        <a:pt x="416" y="378"/>
                        <a:pt x="410" y="381"/>
                        <a:pt x="404" y="384"/>
                      </a:cubicBezTo>
                      <a:cubicBezTo>
                        <a:pt x="393" y="389"/>
                        <a:pt x="381" y="393"/>
                        <a:pt x="368" y="397"/>
                      </a:cubicBezTo>
                      <a:cubicBezTo>
                        <a:pt x="335" y="410"/>
                        <a:pt x="315" y="429"/>
                        <a:pt x="309" y="453"/>
                      </a:cubicBezTo>
                      <a:cubicBezTo>
                        <a:pt x="304" y="471"/>
                        <a:pt x="301" y="493"/>
                        <a:pt x="301" y="519"/>
                      </a:cubicBezTo>
                      <a:cubicBezTo>
                        <a:pt x="301" y="519"/>
                        <a:pt x="301" y="520"/>
                        <a:pt x="301" y="521"/>
                      </a:cubicBezTo>
                      <a:cubicBezTo>
                        <a:pt x="300" y="584"/>
                        <a:pt x="306" y="646"/>
                        <a:pt x="320" y="708"/>
                      </a:cubicBezTo>
                      <a:cubicBezTo>
                        <a:pt x="320" y="708"/>
                        <a:pt x="320" y="709"/>
                        <a:pt x="320" y="710"/>
                      </a:cubicBezTo>
                      <a:cubicBezTo>
                        <a:pt x="291" y="730"/>
                        <a:pt x="261" y="729"/>
                        <a:pt x="229" y="710"/>
                      </a:cubicBezTo>
                      <a:cubicBezTo>
                        <a:pt x="229" y="709"/>
                        <a:pt x="230" y="708"/>
                        <a:pt x="230" y="708"/>
                      </a:cubicBezTo>
                      <a:cubicBezTo>
                        <a:pt x="246" y="646"/>
                        <a:pt x="253" y="580"/>
                        <a:pt x="252" y="511"/>
                      </a:cubicBezTo>
                      <a:cubicBezTo>
                        <a:pt x="252" y="510"/>
                        <a:pt x="252" y="509"/>
                        <a:pt x="252" y="509"/>
                      </a:cubicBezTo>
                      <a:cubicBezTo>
                        <a:pt x="252" y="444"/>
                        <a:pt x="235" y="402"/>
                        <a:pt x="203" y="385"/>
                      </a:cubicBezTo>
                      <a:cubicBezTo>
                        <a:pt x="202" y="385"/>
                        <a:pt x="202" y="385"/>
                        <a:pt x="201" y="384"/>
                      </a:cubicBezTo>
                      <a:cubicBezTo>
                        <a:pt x="176" y="367"/>
                        <a:pt x="176" y="367"/>
                        <a:pt x="176" y="367"/>
                      </a:cubicBezTo>
                      <a:cubicBezTo>
                        <a:pt x="176" y="367"/>
                        <a:pt x="175" y="367"/>
                        <a:pt x="175" y="367"/>
                      </a:cubicBezTo>
                      <a:cubicBezTo>
                        <a:pt x="171" y="363"/>
                        <a:pt x="167" y="358"/>
                        <a:pt x="162" y="354"/>
                      </a:cubicBezTo>
                      <a:cubicBezTo>
                        <a:pt x="147" y="341"/>
                        <a:pt x="130" y="331"/>
                        <a:pt x="111" y="325"/>
                      </a:cubicBezTo>
                      <a:cubicBezTo>
                        <a:pt x="100" y="322"/>
                        <a:pt x="90" y="318"/>
                        <a:pt x="80" y="315"/>
                      </a:cubicBezTo>
                      <a:cubicBezTo>
                        <a:pt x="76" y="313"/>
                        <a:pt x="72" y="311"/>
                        <a:pt x="68" y="310"/>
                      </a:cubicBezTo>
                      <a:cubicBezTo>
                        <a:pt x="65" y="309"/>
                        <a:pt x="63" y="308"/>
                        <a:pt x="61" y="307"/>
                      </a:cubicBezTo>
                      <a:cubicBezTo>
                        <a:pt x="37" y="296"/>
                        <a:pt x="17" y="283"/>
                        <a:pt x="0" y="267"/>
                      </a:cubicBezTo>
                      <a:cubicBezTo>
                        <a:pt x="25" y="281"/>
                        <a:pt x="47" y="292"/>
                        <a:pt x="65" y="298"/>
                      </a:cubicBezTo>
                      <a:cubicBezTo>
                        <a:pt x="67" y="299"/>
                        <a:pt x="69" y="300"/>
                        <a:pt x="71" y="300"/>
                      </a:cubicBezTo>
                      <a:cubicBezTo>
                        <a:pt x="72" y="300"/>
                        <a:pt x="72" y="301"/>
                        <a:pt x="72" y="301"/>
                      </a:cubicBezTo>
                      <a:cubicBezTo>
                        <a:pt x="94" y="308"/>
                        <a:pt x="111" y="309"/>
                        <a:pt x="122" y="304"/>
                      </a:cubicBezTo>
                      <a:cubicBezTo>
                        <a:pt x="111" y="290"/>
                        <a:pt x="105" y="276"/>
                        <a:pt x="103" y="261"/>
                      </a:cubicBezTo>
                      <a:cubicBezTo>
                        <a:pt x="102" y="257"/>
                        <a:pt x="101" y="253"/>
                        <a:pt x="100" y="249"/>
                      </a:cubicBezTo>
                      <a:cubicBezTo>
                        <a:pt x="99" y="244"/>
                        <a:pt x="97" y="240"/>
                        <a:pt x="96" y="235"/>
                      </a:cubicBezTo>
                      <a:cubicBezTo>
                        <a:pt x="94" y="231"/>
                        <a:pt x="93" y="227"/>
                        <a:pt x="91" y="222"/>
                      </a:cubicBezTo>
                      <a:cubicBezTo>
                        <a:pt x="91" y="222"/>
                        <a:pt x="91" y="222"/>
                        <a:pt x="91" y="222"/>
                      </a:cubicBezTo>
                      <a:cubicBezTo>
                        <a:pt x="86" y="211"/>
                        <a:pt x="81" y="200"/>
                        <a:pt x="74" y="189"/>
                      </a:cubicBezTo>
                      <a:cubicBezTo>
                        <a:pt x="86" y="203"/>
                        <a:pt x="97" y="217"/>
                        <a:pt x="104" y="231"/>
                      </a:cubicBezTo>
                      <a:cubicBezTo>
                        <a:pt x="107" y="236"/>
                        <a:pt x="110" y="241"/>
                        <a:pt x="112" y="246"/>
                      </a:cubicBezTo>
                      <a:cubicBezTo>
                        <a:pt x="112" y="246"/>
                        <a:pt x="112" y="246"/>
                        <a:pt x="112" y="246"/>
                      </a:cubicBezTo>
                      <a:cubicBezTo>
                        <a:pt x="114" y="252"/>
                        <a:pt x="117" y="258"/>
                        <a:pt x="118" y="264"/>
                      </a:cubicBezTo>
                      <a:cubicBezTo>
                        <a:pt x="119" y="266"/>
                        <a:pt x="119" y="266"/>
                        <a:pt x="119" y="266"/>
                      </a:cubicBezTo>
                      <a:cubicBezTo>
                        <a:pt x="119" y="267"/>
                        <a:pt x="120" y="269"/>
                        <a:pt x="120" y="271"/>
                      </a:cubicBezTo>
                      <a:cubicBezTo>
                        <a:pt x="121" y="272"/>
                        <a:pt x="121" y="272"/>
                        <a:pt x="121" y="272"/>
                      </a:cubicBezTo>
                      <a:cubicBezTo>
                        <a:pt x="124" y="283"/>
                        <a:pt x="129" y="292"/>
                        <a:pt x="134" y="300"/>
                      </a:cubicBezTo>
                      <a:cubicBezTo>
                        <a:pt x="139" y="308"/>
                        <a:pt x="144" y="315"/>
                        <a:pt x="150" y="322"/>
                      </a:cubicBezTo>
                      <a:cubicBezTo>
                        <a:pt x="153" y="325"/>
                        <a:pt x="156" y="328"/>
                        <a:pt x="160" y="332"/>
                      </a:cubicBezTo>
                      <a:cubicBezTo>
                        <a:pt x="164" y="336"/>
                        <a:pt x="168" y="339"/>
                        <a:pt x="172" y="343"/>
                      </a:cubicBezTo>
                      <a:cubicBezTo>
                        <a:pt x="184" y="353"/>
                        <a:pt x="197" y="362"/>
                        <a:pt x="212" y="371"/>
                      </a:cubicBezTo>
                      <a:cubicBezTo>
                        <a:pt x="219" y="375"/>
                        <a:pt x="226" y="379"/>
                        <a:pt x="234" y="383"/>
                      </a:cubicBezTo>
                      <a:cubicBezTo>
                        <a:pt x="224" y="364"/>
                        <a:pt x="215" y="346"/>
                        <a:pt x="208" y="328"/>
                      </a:cubicBezTo>
                      <a:cubicBezTo>
                        <a:pt x="205" y="321"/>
                        <a:pt x="203" y="315"/>
                        <a:pt x="200" y="308"/>
                      </a:cubicBezTo>
                      <a:cubicBezTo>
                        <a:pt x="197" y="298"/>
                        <a:pt x="194" y="288"/>
                        <a:pt x="191" y="279"/>
                      </a:cubicBezTo>
                      <a:cubicBezTo>
                        <a:pt x="191" y="278"/>
                        <a:pt x="191" y="278"/>
                        <a:pt x="191" y="278"/>
                      </a:cubicBezTo>
                      <a:cubicBezTo>
                        <a:pt x="187" y="264"/>
                        <a:pt x="183" y="250"/>
                        <a:pt x="181" y="236"/>
                      </a:cubicBezTo>
                      <a:cubicBezTo>
                        <a:pt x="179" y="228"/>
                        <a:pt x="178" y="221"/>
                        <a:pt x="177" y="214"/>
                      </a:cubicBezTo>
                      <a:cubicBezTo>
                        <a:pt x="174" y="190"/>
                        <a:pt x="172" y="166"/>
                        <a:pt x="173" y="142"/>
                      </a:cubicBezTo>
                      <a:cubicBezTo>
                        <a:pt x="173" y="135"/>
                        <a:pt x="173" y="127"/>
                        <a:pt x="174" y="119"/>
                      </a:cubicBezTo>
                      <a:cubicBezTo>
                        <a:pt x="174" y="117"/>
                        <a:pt x="174" y="115"/>
                        <a:pt x="174" y="113"/>
                      </a:cubicBezTo>
                      <a:cubicBezTo>
                        <a:pt x="177" y="84"/>
                        <a:pt x="182" y="56"/>
                        <a:pt x="190" y="28"/>
                      </a:cubicBezTo>
                      <a:cubicBezTo>
                        <a:pt x="185" y="60"/>
                        <a:pt x="181" y="90"/>
                        <a:pt x="181" y="120"/>
                      </a:cubicBezTo>
                      <a:cubicBezTo>
                        <a:pt x="181" y="127"/>
                        <a:pt x="181" y="135"/>
                        <a:pt x="182" y="142"/>
                      </a:cubicBezTo>
                      <a:cubicBezTo>
                        <a:pt x="182" y="153"/>
                        <a:pt x="183" y="163"/>
                        <a:pt x="184" y="174"/>
                      </a:cubicBezTo>
                      <a:cubicBezTo>
                        <a:pt x="185" y="180"/>
                        <a:pt x="185" y="185"/>
                        <a:pt x="186" y="191"/>
                      </a:cubicBezTo>
                      <a:cubicBezTo>
                        <a:pt x="186" y="191"/>
                        <a:pt x="186" y="191"/>
                        <a:pt x="186" y="192"/>
                      </a:cubicBezTo>
                      <a:cubicBezTo>
                        <a:pt x="191" y="220"/>
                        <a:pt x="199" y="247"/>
                        <a:pt x="209" y="273"/>
                      </a:cubicBezTo>
                      <a:cubicBezTo>
                        <a:pt x="212" y="278"/>
                        <a:pt x="214" y="284"/>
                        <a:pt x="217" y="289"/>
                      </a:cubicBezTo>
                      <a:cubicBezTo>
                        <a:pt x="223" y="303"/>
                        <a:pt x="231" y="316"/>
                        <a:pt x="239" y="329"/>
                      </a:cubicBezTo>
                      <a:cubicBezTo>
                        <a:pt x="241" y="333"/>
                        <a:pt x="243" y="336"/>
                        <a:pt x="246" y="339"/>
                      </a:cubicBezTo>
                      <a:cubicBezTo>
                        <a:pt x="253" y="350"/>
                        <a:pt x="261" y="360"/>
                        <a:pt x="269" y="370"/>
                      </a:cubicBezTo>
                      <a:cubicBezTo>
                        <a:pt x="283" y="343"/>
                        <a:pt x="294" y="316"/>
                        <a:pt x="302" y="288"/>
                      </a:cubicBezTo>
                      <a:cubicBezTo>
                        <a:pt x="304" y="282"/>
                        <a:pt x="306" y="275"/>
                        <a:pt x="307" y="268"/>
                      </a:cubicBezTo>
                      <a:cubicBezTo>
                        <a:pt x="315" y="239"/>
                        <a:pt x="319" y="209"/>
                        <a:pt x="321" y="178"/>
                      </a:cubicBezTo>
                      <a:cubicBezTo>
                        <a:pt x="322" y="161"/>
                        <a:pt x="322" y="144"/>
                        <a:pt x="321" y="127"/>
                      </a:cubicBezTo>
                      <a:cubicBezTo>
                        <a:pt x="321" y="127"/>
                        <a:pt x="321" y="127"/>
                        <a:pt x="321" y="127"/>
                      </a:cubicBezTo>
                      <a:cubicBezTo>
                        <a:pt x="321" y="125"/>
                        <a:pt x="321" y="123"/>
                        <a:pt x="321" y="121"/>
                      </a:cubicBezTo>
                      <a:cubicBezTo>
                        <a:pt x="321" y="119"/>
                        <a:pt x="321" y="117"/>
                        <a:pt x="320" y="116"/>
                      </a:cubicBezTo>
                      <a:cubicBezTo>
                        <a:pt x="319" y="97"/>
                        <a:pt x="317" y="79"/>
                        <a:pt x="314" y="60"/>
                      </a:cubicBezTo>
                      <a:cubicBezTo>
                        <a:pt x="314" y="58"/>
                        <a:pt x="314" y="56"/>
                        <a:pt x="314" y="54"/>
                      </a:cubicBezTo>
                      <a:cubicBezTo>
                        <a:pt x="311" y="40"/>
                        <a:pt x="308" y="26"/>
                        <a:pt x="305" y="11"/>
                      </a:cubicBezTo>
                      <a:cubicBezTo>
                        <a:pt x="304" y="8"/>
                        <a:pt x="303" y="4"/>
                        <a:pt x="30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66" name="Freeform 123"/>
                <p:cNvSpPr>
                  <a:spLocks/>
                </p:cNvSpPr>
                <p:nvPr/>
              </p:nvSpPr>
              <p:spPr bwMode="auto">
                <a:xfrm>
                  <a:off x="7897812" y="2092326"/>
                  <a:ext cx="276225" cy="61913"/>
                </a:xfrm>
                <a:custGeom>
                  <a:avLst/>
                  <a:gdLst/>
                  <a:ahLst/>
                  <a:cxnLst>
                    <a:cxn ang="0">
                      <a:pos x="24" y="0"/>
                    </a:cxn>
                    <a:cxn ang="0">
                      <a:pos x="67" y="3"/>
                    </a:cxn>
                    <a:cxn ang="0">
                      <a:pos x="0" y="15"/>
                    </a:cxn>
                    <a:cxn ang="0">
                      <a:pos x="23" y="0"/>
                    </a:cxn>
                    <a:cxn ang="0">
                      <a:pos x="24" y="0"/>
                    </a:cxn>
                  </a:cxnLst>
                  <a:rect l="0" t="0" r="r" b="b"/>
                  <a:pathLst>
                    <a:path w="67" h="15">
                      <a:moveTo>
                        <a:pt x="24" y="0"/>
                      </a:moveTo>
                      <a:cubicBezTo>
                        <a:pt x="35" y="5"/>
                        <a:pt x="49" y="6"/>
                        <a:pt x="67" y="3"/>
                      </a:cubicBezTo>
                      <a:cubicBezTo>
                        <a:pt x="44" y="10"/>
                        <a:pt x="22" y="15"/>
                        <a:pt x="0" y="15"/>
                      </a:cubicBezTo>
                      <a:cubicBezTo>
                        <a:pt x="8" y="11"/>
                        <a:pt x="16" y="6"/>
                        <a:pt x="23" y="0"/>
                      </a:cubicBezTo>
                      <a:cubicBezTo>
                        <a:pt x="23" y="0"/>
                        <a:pt x="23" y="0"/>
                        <a:pt x="24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67" name="Freeform 124"/>
                <p:cNvSpPr>
                  <a:spLocks/>
                </p:cNvSpPr>
                <p:nvPr/>
              </p:nvSpPr>
              <p:spPr bwMode="auto">
                <a:xfrm>
                  <a:off x="8116887" y="1785938"/>
                  <a:ext cx="280988" cy="198438"/>
                </a:xfrm>
                <a:custGeom>
                  <a:avLst/>
                  <a:gdLst/>
                  <a:ahLst/>
                  <a:cxnLst>
                    <a:cxn ang="0">
                      <a:pos x="18" y="28"/>
                    </a:cxn>
                    <a:cxn ang="0">
                      <a:pos x="18" y="28"/>
                    </a:cxn>
                    <a:cxn ang="0">
                      <a:pos x="68" y="0"/>
                    </a:cxn>
                    <a:cxn ang="0">
                      <a:pos x="0" y="48"/>
                    </a:cxn>
                    <a:cxn ang="0">
                      <a:pos x="3" y="44"/>
                    </a:cxn>
                    <a:cxn ang="0">
                      <a:pos x="4" y="43"/>
                    </a:cxn>
                    <a:cxn ang="0">
                      <a:pos x="4" y="43"/>
                    </a:cxn>
                    <a:cxn ang="0">
                      <a:pos x="18" y="28"/>
                    </a:cxn>
                  </a:cxnLst>
                  <a:rect l="0" t="0" r="r" b="b"/>
                  <a:pathLst>
                    <a:path w="68" h="48">
                      <a:moveTo>
                        <a:pt x="18" y="28"/>
                      </a:moveTo>
                      <a:cubicBezTo>
                        <a:pt x="18" y="28"/>
                        <a:pt x="18" y="28"/>
                        <a:pt x="18" y="28"/>
                      </a:cubicBezTo>
                      <a:cubicBezTo>
                        <a:pt x="28" y="32"/>
                        <a:pt x="45" y="22"/>
                        <a:pt x="68" y="0"/>
                      </a:cubicBezTo>
                      <a:cubicBezTo>
                        <a:pt x="54" y="27"/>
                        <a:pt x="31" y="43"/>
                        <a:pt x="0" y="48"/>
                      </a:cubicBezTo>
                      <a:cubicBezTo>
                        <a:pt x="3" y="44"/>
                        <a:pt x="3" y="44"/>
                        <a:pt x="3" y="44"/>
                      </a:cubicBezTo>
                      <a:cubicBezTo>
                        <a:pt x="4" y="44"/>
                        <a:pt x="4" y="44"/>
                        <a:pt x="4" y="43"/>
                      </a:cubicBezTo>
                      <a:cubicBezTo>
                        <a:pt x="4" y="43"/>
                        <a:pt x="4" y="43"/>
                        <a:pt x="4" y="43"/>
                      </a:cubicBezTo>
                      <a:cubicBezTo>
                        <a:pt x="9" y="38"/>
                        <a:pt x="14" y="33"/>
                        <a:pt x="18" y="2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68" name="Freeform 125"/>
                <p:cNvSpPr>
                  <a:spLocks/>
                </p:cNvSpPr>
                <p:nvPr/>
              </p:nvSpPr>
              <p:spPr bwMode="auto">
                <a:xfrm>
                  <a:off x="7993062" y="1863726"/>
                  <a:ext cx="82550" cy="166688"/>
                </a:xfrm>
                <a:custGeom>
                  <a:avLst/>
                  <a:gdLst/>
                  <a:ahLst/>
                  <a:cxnLst>
                    <a:cxn ang="0">
                      <a:pos x="18" y="24"/>
                    </a:cxn>
                    <a:cxn ang="0">
                      <a:pos x="0" y="40"/>
                    </a:cxn>
                    <a:cxn ang="0">
                      <a:pos x="20" y="0"/>
                    </a:cxn>
                    <a:cxn ang="0">
                      <a:pos x="19" y="23"/>
                    </a:cxn>
                    <a:cxn ang="0">
                      <a:pos x="18" y="24"/>
                    </a:cxn>
                  </a:cxnLst>
                  <a:rect l="0" t="0" r="r" b="b"/>
                  <a:pathLst>
                    <a:path w="20" h="40">
                      <a:moveTo>
                        <a:pt x="18" y="24"/>
                      </a:moveTo>
                      <a:cubicBezTo>
                        <a:pt x="12" y="30"/>
                        <a:pt x="6" y="35"/>
                        <a:pt x="0" y="40"/>
                      </a:cubicBezTo>
                      <a:cubicBezTo>
                        <a:pt x="10" y="27"/>
                        <a:pt x="16" y="14"/>
                        <a:pt x="20" y="0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9" y="24"/>
                        <a:pt x="18" y="24"/>
                        <a:pt x="18" y="2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69" name="Freeform 126"/>
                <p:cNvSpPr>
                  <a:spLocks/>
                </p:cNvSpPr>
                <p:nvPr/>
              </p:nvSpPr>
              <p:spPr bwMode="auto">
                <a:xfrm>
                  <a:off x="8269287" y="1536701"/>
                  <a:ext cx="53975" cy="207963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34" y="0"/>
                    </a:cxn>
                    <a:cxn ang="0">
                      <a:pos x="34" y="92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34" h="131">
                      <a:moveTo>
                        <a:pt x="0" y="131"/>
                      </a:moveTo>
                      <a:lnTo>
                        <a:pt x="34" y="0"/>
                      </a:lnTo>
                      <a:lnTo>
                        <a:pt x="34" y="92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70" name="Freeform 127"/>
                <p:cNvSpPr>
                  <a:spLocks/>
                </p:cNvSpPr>
                <p:nvPr/>
              </p:nvSpPr>
              <p:spPr bwMode="auto">
                <a:xfrm>
                  <a:off x="7988300" y="1516063"/>
                  <a:ext cx="144463" cy="269875"/>
                </a:xfrm>
                <a:custGeom>
                  <a:avLst/>
                  <a:gdLst/>
                  <a:ahLst/>
                  <a:cxnLst>
                    <a:cxn ang="0">
                      <a:pos x="21" y="45"/>
                    </a:cxn>
                    <a:cxn ang="0">
                      <a:pos x="0" y="65"/>
                    </a:cxn>
                    <a:cxn ang="0">
                      <a:pos x="35" y="0"/>
                    </a:cxn>
                    <a:cxn ang="0">
                      <a:pos x="21" y="45"/>
                    </a:cxn>
                  </a:cxnLst>
                  <a:rect l="0" t="0" r="r" b="b"/>
                  <a:pathLst>
                    <a:path w="35" h="65">
                      <a:moveTo>
                        <a:pt x="21" y="45"/>
                      </a:moveTo>
                      <a:cubicBezTo>
                        <a:pt x="14" y="53"/>
                        <a:pt x="7" y="59"/>
                        <a:pt x="0" y="65"/>
                      </a:cubicBezTo>
                      <a:cubicBezTo>
                        <a:pt x="35" y="0"/>
                        <a:pt x="35" y="0"/>
                        <a:pt x="35" y="0"/>
                      </a:cubicBezTo>
                      <a:cubicBezTo>
                        <a:pt x="21" y="45"/>
                        <a:pt x="21" y="45"/>
                        <a:pt x="21" y="4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71" name="Freeform 128"/>
                <p:cNvSpPr>
                  <a:spLocks/>
                </p:cNvSpPr>
                <p:nvPr/>
              </p:nvSpPr>
              <p:spPr bwMode="auto">
                <a:xfrm>
                  <a:off x="7596187" y="1595438"/>
                  <a:ext cx="363538" cy="450850"/>
                </a:xfrm>
                <a:custGeom>
                  <a:avLst/>
                  <a:gdLst/>
                  <a:ahLst/>
                  <a:cxnLst>
                    <a:cxn ang="0">
                      <a:pos x="0" y="109"/>
                    </a:cxn>
                    <a:cxn ang="0">
                      <a:pos x="2" y="107"/>
                    </a:cxn>
                    <a:cxn ang="0">
                      <a:pos x="35" y="77"/>
                    </a:cxn>
                    <a:cxn ang="0">
                      <a:pos x="48" y="61"/>
                    </a:cxn>
                    <a:cxn ang="0">
                      <a:pos x="49" y="59"/>
                    </a:cxn>
                    <a:cxn ang="0">
                      <a:pos x="50" y="57"/>
                    </a:cxn>
                    <a:cxn ang="0">
                      <a:pos x="51" y="56"/>
                    </a:cxn>
                    <a:cxn ang="0">
                      <a:pos x="51" y="56"/>
                    </a:cxn>
                    <a:cxn ang="0">
                      <a:pos x="62" y="38"/>
                    </a:cxn>
                    <a:cxn ang="0">
                      <a:pos x="62" y="38"/>
                    </a:cxn>
                    <a:cxn ang="0">
                      <a:pos x="62" y="38"/>
                    </a:cxn>
                    <a:cxn ang="0">
                      <a:pos x="88" y="0"/>
                    </a:cxn>
                    <a:cxn ang="0">
                      <a:pos x="69" y="41"/>
                    </a:cxn>
                    <a:cxn ang="0">
                      <a:pos x="69" y="42"/>
                    </a:cxn>
                    <a:cxn ang="0">
                      <a:pos x="69" y="42"/>
                    </a:cxn>
                    <a:cxn ang="0">
                      <a:pos x="58" y="60"/>
                    </a:cxn>
                    <a:cxn ang="0">
                      <a:pos x="41" y="83"/>
                    </a:cxn>
                    <a:cxn ang="0">
                      <a:pos x="0" y="109"/>
                    </a:cxn>
                  </a:cxnLst>
                  <a:rect l="0" t="0" r="r" b="b"/>
                  <a:pathLst>
                    <a:path w="88" h="109">
                      <a:moveTo>
                        <a:pt x="0" y="109"/>
                      </a:moveTo>
                      <a:cubicBezTo>
                        <a:pt x="1" y="108"/>
                        <a:pt x="1" y="108"/>
                        <a:pt x="2" y="107"/>
                      </a:cubicBezTo>
                      <a:cubicBezTo>
                        <a:pt x="14" y="99"/>
                        <a:pt x="25" y="89"/>
                        <a:pt x="35" y="77"/>
                      </a:cubicBezTo>
                      <a:cubicBezTo>
                        <a:pt x="39" y="72"/>
                        <a:pt x="43" y="66"/>
                        <a:pt x="48" y="61"/>
                      </a:cubicBezTo>
                      <a:cubicBezTo>
                        <a:pt x="48" y="60"/>
                        <a:pt x="48" y="60"/>
                        <a:pt x="49" y="59"/>
                      </a:cubicBezTo>
                      <a:cubicBezTo>
                        <a:pt x="50" y="57"/>
                        <a:pt x="50" y="57"/>
                        <a:pt x="50" y="57"/>
                      </a:cubicBezTo>
                      <a:cubicBezTo>
                        <a:pt x="50" y="57"/>
                        <a:pt x="50" y="57"/>
                        <a:pt x="51" y="56"/>
                      </a:cubicBezTo>
                      <a:cubicBezTo>
                        <a:pt x="51" y="56"/>
                        <a:pt x="51" y="56"/>
                        <a:pt x="51" y="56"/>
                      </a:cubicBezTo>
                      <a:cubicBezTo>
                        <a:pt x="55" y="50"/>
                        <a:pt x="58" y="44"/>
                        <a:pt x="62" y="38"/>
                      </a:cubicBezTo>
                      <a:cubicBezTo>
                        <a:pt x="62" y="38"/>
                        <a:pt x="62" y="38"/>
                        <a:pt x="62" y="38"/>
                      </a:cubicBezTo>
                      <a:cubicBezTo>
                        <a:pt x="62" y="38"/>
                        <a:pt x="62" y="38"/>
                        <a:pt x="62" y="38"/>
                      </a:cubicBezTo>
                      <a:cubicBezTo>
                        <a:pt x="71" y="26"/>
                        <a:pt x="80" y="13"/>
                        <a:pt x="88" y="0"/>
                      </a:cubicBezTo>
                      <a:cubicBezTo>
                        <a:pt x="83" y="14"/>
                        <a:pt x="77" y="27"/>
                        <a:pt x="69" y="41"/>
                      </a:cubicBezTo>
                      <a:cubicBezTo>
                        <a:pt x="69" y="41"/>
                        <a:pt x="69" y="42"/>
                        <a:pt x="69" y="42"/>
                      </a:cubicBezTo>
                      <a:cubicBezTo>
                        <a:pt x="69" y="42"/>
                        <a:pt x="69" y="42"/>
                        <a:pt x="69" y="42"/>
                      </a:cubicBezTo>
                      <a:cubicBezTo>
                        <a:pt x="65" y="48"/>
                        <a:pt x="61" y="54"/>
                        <a:pt x="58" y="60"/>
                      </a:cubicBezTo>
                      <a:cubicBezTo>
                        <a:pt x="53" y="68"/>
                        <a:pt x="47" y="75"/>
                        <a:pt x="41" y="83"/>
                      </a:cubicBezTo>
                      <a:lnTo>
                        <a:pt x="0" y="109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72" name="Freeform 129"/>
                <p:cNvSpPr>
                  <a:spLocks/>
                </p:cNvSpPr>
                <p:nvPr/>
              </p:nvSpPr>
              <p:spPr bwMode="auto">
                <a:xfrm>
                  <a:off x="7794625" y="1608138"/>
                  <a:ext cx="61913" cy="239713"/>
                </a:xfrm>
                <a:custGeom>
                  <a:avLst/>
                  <a:gdLst/>
                  <a:ahLst/>
                  <a:cxnLst>
                    <a:cxn ang="0">
                      <a:pos x="1" y="56"/>
                    </a:cxn>
                    <a:cxn ang="0">
                      <a:pos x="0" y="58"/>
                    </a:cxn>
                    <a:cxn ang="0">
                      <a:pos x="2" y="33"/>
                    </a:cxn>
                    <a:cxn ang="0">
                      <a:pos x="15" y="0"/>
                    </a:cxn>
                    <a:cxn ang="0">
                      <a:pos x="14" y="35"/>
                    </a:cxn>
                    <a:cxn ang="0">
                      <a:pos x="14" y="35"/>
                    </a:cxn>
                    <a:cxn ang="0">
                      <a:pos x="3" y="53"/>
                    </a:cxn>
                    <a:cxn ang="0">
                      <a:pos x="3" y="53"/>
                    </a:cxn>
                    <a:cxn ang="0">
                      <a:pos x="2" y="54"/>
                    </a:cxn>
                    <a:cxn ang="0">
                      <a:pos x="1" y="56"/>
                    </a:cxn>
                  </a:cxnLst>
                  <a:rect l="0" t="0" r="r" b="b"/>
                  <a:pathLst>
                    <a:path w="15" h="58">
                      <a:moveTo>
                        <a:pt x="1" y="56"/>
                      </a:moveTo>
                      <a:cubicBezTo>
                        <a:pt x="0" y="57"/>
                        <a:pt x="0" y="57"/>
                        <a:pt x="0" y="58"/>
                      </a:cubicBezTo>
                      <a:cubicBezTo>
                        <a:pt x="0" y="47"/>
                        <a:pt x="1" y="39"/>
                        <a:pt x="2" y="33"/>
                      </a:cubicBezTo>
                      <a:cubicBezTo>
                        <a:pt x="5" y="22"/>
                        <a:pt x="9" y="11"/>
                        <a:pt x="15" y="0"/>
                      </a:cubicBezTo>
                      <a:cubicBezTo>
                        <a:pt x="8" y="13"/>
                        <a:pt x="8" y="25"/>
                        <a:pt x="14" y="35"/>
                      </a:cubicBezTo>
                      <a:cubicBezTo>
                        <a:pt x="14" y="35"/>
                        <a:pt x="14" y="35"/>
                        <a:pt x="14" y="35"/>
                      </a:cubicBezTo>
                      <a:cubicBezTo>
                        <a:pt x="10" y="41"/>
                        <a:pt x="7" y="47"/>
                        <a:pt x="3" y="53"/>
                      </a:cubicBezTo>
                      <a:cubicBezTo>
                        <a:pt x="3" y="53"/>
                        <a:pt x="3" y="53"/>
                        <a:pt x="3" y="53"/>
                      </a:cubicBezTo>
                      <a:cubicBezTo>
                        <a:pt x="2" y="54"/>
                        <a:pt x="2" y="54"/>
                        <a:pt x="2" y="54"/>
                      </a:cubicBezTo>
                      <a:lnTo>
                        <a:pt x="1" y="5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73" name="Freeform 130"/>
                <p:cNvSpPr>
                  <a:spLocks/>
                </p:cNvSpPr>
                <p:nvPr/>
              </p:nvSpPr>
              <p:spPr bwMode="auto">
                <a:xfrm>
                  <a:off x="7662862" y="1997076"/>
                  <a:ext cx="201613" cy="57150"/>
                </a:xfrm>
                <a:custGeom>
                  <a:avLst/>
                  <a:gdLst/>
                  <a:ahLst/>
                  <a:cxnLst>
                    <a:cxn ang="0">
                      <a:pos x="16" y="4"/>
                    </a:cxn>
                    <a:cxn ang="0">
                      <a:pos x="18" y="3"/>
                    </a:cxn>
                    <a:cxn ang="0">
                      <a:pos x="49" y="0"/>
                    </a:cxn>
                    <a:cxn ang="0">
                      <a:pos x="0" y="14"/>
                    </a:cxn>
                    <a:cxn ang="0">
                      <a:pos x="5" y="11"/>
                    </a:cxn>
                    <a:cxn ang="0">
                      <a:pos x="16" y="4"/>
                    </a:cxn>
                  </a:cxnLst>
                  <a:rect l="0" t="0" r="r" b="b"/>
                  <a:pathLst>
                    <a:path w="49" h="14">
                      <a:moveTo>
                        <a:pt x="16" y="4"/>
                      </a:moveTo>
                      <a:cubicBezTo>
                        <a:pt x="17" y="4"/>
                        <a:pt x="17" y="3"/>
                        <a:pt x="18" y="3"/>
                      </a:cubicBezTo>
                      <a:cubicBezTo>
                        <a:pt x="26" y="4"/>
                        <a:pt x="36" y="3"/>
                        <a:pt x="49" y="0"/>
                      </a:cubicBezTo>
                      <a:cubicBezTo>
                        <a:pt x="34" y="7"/>
                        <a:pt x="18" y="11"/>
                        <a:pt x="0" y="14"/>
                      </a:cubicBezTo>
                      <a:cubicBezTo>
                        <a:pt x="1" y="13"/>
                        <a:pt x="3" y="12"/>
                        <a:pt x="5" y="11"/>
                      </a:cubicBezTo>
                      <a:cubicBezTo>
                        <a:pt x="9" y="9"/>
                        <a:pt x="12" y="6"/>
                        <a:pt x="16" y="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74" name="Freeform 131"/>
                <p:cNvSpPr>
                  <a:spLocks/>
                </p:cNvSpPr>
                <p:nvPr/>
              </p:nvSpPr>
              <p:spPr bwMode="auto">
                <a:xfrm>
                  <a:off x="6488112" y="2046288"/>
                  <a:ext cx="495300" cy="174625"/>
                </a:xfrm>
                <a:custGeom>
                  <a:avLst/>
                  <a:gdLst/>
                  <a:ahLst/>
                  <a:cxnLst>
                    <a:cxn ang="0">
                      <a:pos x="120" y="36"/>
                    </a:cxn>
                    <a:cxn ang="0">
                      <a:pos x="84" y="28"/>
                    </a:cxn>
                    <a:cxn ang="0">
                      <a:pos x="72" y="28"/>
                    </a:cxn>
                    <a:cxn ang="0">
                      <a:pos x="0" y="42"/>
                    </a:cxn>
                    <a:cxn ang="0">
                      <a:pos x="40" y="24"/>
                    </a:cxn>
                    <a:cxn ang="0">
                      <a:pos x="10" y="0"/>
                    </a:cxn>
                    <a:cxn ang="0">
                      <a:pos x="42" y="18"/>
                    </a:cxn>
                    <a:cxn ang="0">
                      <a:pos x="72" y="23"/>
                    </a:cxn>
                    <a:cxn ang="0">
                      <a:pos x="95" y="20"/>
                    </a:cxn>
                    <a:cxn ang="0">
                      <a:pos x="95" y="19"/>
                    </a:cxn>
                    <a:cxn ang="0">
                      <a:pos x="120" y="36"/>
                    </a:cxn>
                  </a:cxnLst>
                  <a:rect l="0" t="0" r="r" b="b"/>
                  <a:pathLst>
                    <a:path w="120" h="42">
                      <a:moveTo>
                        <a:pt x="120" y="36"/>
                      </a:moveTo>
                      <a:cubicBezTo>
                        <a:pt x="110" y="31"/>
                        <a:pt x="97" y="29"/>
                        <a:pt x="84" y="28"/>
                      </a:cubicBezTo>
                      <a:cubicBezTo>
                        <a:pt x="80" y="28"/>
                        <a:pt x="76" y="28"/>
                        <a:pt x="72" y="28"/>
                      </a:cubicBezTo>
                      <a:cubicBezTo>
                        <a:pt x="49" y="28"/>
                        <a:pt x="25" y="33"/>
                        <a:pt x="0" y="42"/>
                      </a:cubicBezTo>
                      <a:cubicBezTo>
                        <a:pt x="11" y="30"/>
                        <a:pt x="25" y="24"/>
                        <a:pt x="40" y="24"/>
                      </a:cubicBezTo>
                      <a:cubicBezTo>
                        <a:pt x="25" y="18"/>
                        <a:pt x="15" y="10"/>
                        <a:pt x="10" y="0"/>
                      </a:cubicBezTo>
                      <a:cubicBezTo>
                        <a:pt x="20" y="8"/>
                        <a:pt x="31" y="14"/>
                        <a:pt x="42" y="18"/>
                      </a:cubicBezTo>
                      <a:cubicBezTo>
                        <a:pt x="52" y="21"/>
                        <a:pt x="62" y="23"/>
                        <a:pt x="72" y="23"/>
                      </a:cubicBezTo>
                      <a:cubicBezTo>
                        <a:pt x="80" y="23"/>
                        <a:pt x="87" y="22"/>
                        <a:pt x="95" y="20"/>
                      </a:cubicBezTo>
                      <a:cubicBezTo>
                        <a:pt x="95" y="20"/>
                        <a:pt x="95" y="20"/>
                        <a:pt x="95" y="19"/>
                      </a:cubicBezTo>
                      <a:lnTo>
                        <a:pt x="120" y="3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75" name="Freeform 132"/>
                <p:cNvSpPr>
                  <a:spLocks/>
                </p:cNvSpPr>
                <p:nvPr/>
              </p:nvSpPr>
              <p:spPr bwMode="auto">
                <a:xfrm>
                  <a:off x="6761162" y="1752601"/>
                  <a:ext cx="53975" cy="2270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3" y="55"/>
                    </a:cxn>
                    <a:cxn ang="0">
                      <a:pos x="3" y="4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3" h="55">
                      <a:moveTo>
                        <a:pt x="0" y="0"/>
                      </a:moveTo>
                      <a:cubicBezTo>
                        <a:pt x="7" y="18"/>
                        <a:pt x="11" y="36"/>
                        <a:pt x="13" y="55"/>
                      </a:cubicBezTo>
                      <a:cubicBezTo>
                        <a:pt x="9" y="51"/>
                        <a:pt x="6" y="48"/>
                        <a:pt x="3" y="45"/>
                      </a:cubicBezTo>
                      <a:cubicBezTo>
                        <a:pt x="5" y="30"/>
                        <a:pt x="4" y="15"/>
                        <a:pt x="0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76" name="Freeform 133"/>
                <p:cNvSpPr>
                  <a:spLocks/>
                </p:cNvSpPr>
                <p:nvPr/>
              </p:nvSpPr>
              <p:spPr bwMode="auto">
                <a:xfrm>
                  <a:off x="6384925" y="1727201"/>
                  <a:ext cx="65088" cy="125413"/>
                </a:xfrm>
                <a:custGeom>
                  <a:avLst/>
                  <a:gdLst/>
                  <a:ahLst/>
                  <a:cxnLst>
                    <a:cxn ang="0">
                      <a:pos x="15" y="29"/>
                    </a:cxn>
                    <a:cxn ang="0">
                      <a:pos x="9" y="27"/>
                    </a:cxn>
                    <a:cxn ang="0">
                      <a:pos x="0" y="0"/>
                    </a:cxn>
                    <a:cxn ang="0">
                      <a:pos x="15" y="25"/>
                    </a:cxn>
                    <a:cxn ang="0">
                      <a:pos x="16" y="30"/>
                    </a:cxn>
                    <a:cxn ang="0">
                      <a:pos x="15" y="29"/>
                    </a:cxn>
                  </a:cxnLst>
                  <a:rect l="0" t="0" r="r" b="b"/>
                  <a:pathLst>
                    <a:path w="16" h="30">
                      <a:moveTo>
                        <a:pt x="15" y="29"/>
                      </a:moveTo>
                      <a:cubicBezTo>
                        <a:pt x="13" y="29"/>
                        <a:pt x="11" y="28"/>
                        <a:pt x="9" y="27"/>
                      </a:cubicBezTo>
                      <a:cubicBezTo>
                        <a:pt x="8" y="18"/>
                        <a:pt x="5" y="9"/>
                        <a:pt x="0" y="0"/>
                      </a:cubicBezTo>
                      <a:cubicBezTo>
                        <a:pt x="6" y="8"/>
                        <a:pt x="11" y="17"/>
                        <a:pt x="15" y="25"/>
                      </a:cubicBezTo>
                      <a:cubicBezTo>
                        <a:pt x="15" y="26"/>
                        <a:pt x="16" y="28"/>
                        <a:pt x="16" y="30"/>
                      </a:cubicBezTo>
                      <a:cubicBezTo>
                        <a:pt x="16" y="30"/>
                        <a:pt x="16" y="29"/>
                        <a:pt x="15" y="2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77" name="Freeform 134"/>
                <p:cNvSpPr>
                  <a:spLocks/>
                </p:cNvSpPr>
                <p:nvPr/>
              </p:nvSpPr>
              <p:spPr bwMode="auto">
                <a:xfrm>
                  <a:off x="6276975" y="1889126"/>
                  <a:ext cx="206375" cy="58738"/>
                </a:xfrm>
                <a:custGeom>
                  <a:avLst/>
                  <a:gdLst/>
                  <a:ahLst/>
                  <a:cxnLst>
                    <a:cxn ang="0">
                      <a:pos x="38" y="0"/>
                    </a:cxn>
                    <a:cxn ang="0">
                      <a:pos x="50" y="5"/>
                    </a:cxn>
                    <a:cxn ang="0">
                      <a:pos x="0" y="14"/>
                    </a:cxn>
                    <a:cxn ang="0">
                      <a:pos x="33" y="2"/>
                    </a:cxn>
                    <a:cxn ang="0">
                      <a:pos x="33" y="2"/>
                    </a:cxn>
                    <a:cxn ang="0">
                      <a:pos x="38" y="0"/>
                    </a:cxn>
                  </a:cxnLst>
                  <a:rect l="0" t="0" r="r" b="b"/>
                  <a:pathLst>
                    <a:path w="50" h="14">
                      <a:moveTo>
                        <a:pt x="38" y="0"/>
                      </a:moveTo>
                      <a:cubicBezTo>
                        <a:pt x="42" y="1"/>
                        <a:pt x="46" y="3"/>
                        <a:pt x="50" y="5"/>
                      </a:cubicBezTo>
                      <a:cubicBezTo>
                        <a:pt x="32" y="9"/>
                        <a:pt x="15" y="12"/>
                        <a:pt x="0" y="14"/>
                      </a:cubicBezTo>
                      <a:cubicBezTo>
                        <a:pt x="12" y="10"/>
                        <a:pt x="23" y="6"/>
                        <a:pt x="33" y="2"/>
                      </a:cubicBezTo>
                      <a:cubicBezTo>
                        <a:pt x="33" y="2"/>
                        <a:pt x="33" y="2"/>
                        <a:pt x="33" y="2"/>
                      </a:cubicBezTo>
                      <a:cubicBezTo>
                        <a:pt x="35" y="1"/>
                        <a:pt x="36" y="0"/>
                        <a:pt x="38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78" name="Freeform 135"/>
                <p:cNvSpPr>
                  <a:spLocks/>
                </p:cNvSpPr>
                <p:nvPr/>
              </p:nvSpPr>
              <p:spPr bwMode="auto">
                <a:xfrm>
                  <a:off x="6313487" y="1436688"/>
                  <a:ext cx="236538" cy="141288"/>
                </a:xfrm>
                <a:custGeom>
                  <a:avLst/>
                  <a:gdLst/>
                  <a:ahLst/>
                  <a:cxnLst>
                    <a:cxn ang="0">
                      <a:pos x="52" y="21"/>
                    </a:cxn>
                    <a:cxn ang="0">
                      <a:pos x="57" y="34"/>
                    </a:cxn>
                    <a:cxn ang="0">
                      <a:pos x="0" y="0"/>
                    </a:cxn>
                    <a:cxn ang="0">
                      <a:pos x="52" y="21"/>
                    </a:cxn>
                  </a:cxnLst>
                  <a:rect l="0" t="0" r="r" b="b"/>
                  <a:pathLst>
                    <a:path w="57" h="34">
                      <a:moveTo>
                        <a:pt x="52" y="21"/>
                      </a:moveTo>
                      <a:cubicBezTo>
                        <a:pt x="54" y="26"/>
                        <a:pt x="55" y="30"/>
                        <a:pt x="57" y="34"/>
                      </a:cubicBezTo>
                      <a:cubicBezTo>
                        <a:pt x="36" y="25"/>
                        <a:pt x="17" y="14"/>
                        <a:pt x="0" y="0"/>
                      </a:cubicBezTo>
                      <a:cubicBezTo>
                        <a:pt x="17" y="9"/>
                        <a:pt x="34" y="16"/>
                        <a:pt x="52" y="21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79" name="Freeform 136"/>
                <p:cNvSpPr>
                  <a:spLocks/>
                </p:cNvSpPr>
                <p:nvPr/>
              </p:nvSpPr>
              <p:spPr bwMode="auto">
                <a:xfrm>
                  <a:off x="6616700" y="1446213"/>
                  <a:ext cx="65088" cy="252413"/>
                </a:xfrm>
                <a:custGeom>
                  <a:avLst/>
                  <a:gdLst/>
                  <a:ahLst/>
                  <a:cxnLst>
                    <a:cxn ang="0">
                      <a:pos x="6" y="61"/>
                    </a:cxn>
                    <a:cxn ang="0">
                      <a:pos x="0" y="43"/>
                    </a:cxn>
                    <a:cxn ang="0">
                      <a:pos x="13" y="0"/>
                    </a:cxn>
                    <a:cxn ang="0">
                      <a:pos x="6" y="61"/>
                    </a:cxn>
                  </a:cxnLst>
                  <a:rect l="0" t="0" r="r" b="b"/>
                  <a:pathLst>
                    <a:path w="16" h="61">
                      <a:moveTo>
                        <a:pt x="6" y="61"/>
                      </a:moveTo>
                      <a:cubicBezTo>
                        <a:pt x="5" y="55"/>
                        <a:pt x="2" y="49"/>
                        <a:pt x="0" y="43"/>
                      </a:cubicBezTo>
                      <a:cubicBezTo>
                        <a:pt x="8" y="31"/>
                        <a:pt x="12" y="17"/>
                        <a:pt x="13" y="0"/>
                      </a:cubicBezTo>
                      <a:cubicBezTo>
                        <a:pt x="16" y="20"/>
                        <a:pt x="14" y="41"/>
                        <a:pt x="6" y="61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80" name="Freeform 137"/>
                <p:cNvSpPr>
                  <a:spLocks/>
                </p:cNvSpPr>
                <p:nvPr/>
              </p:nvSpPr>
              <p:spPr bwMode="auto">
                <a:xfrm>
                  <a:off x="6797675" y="1384301"/>
                  <a:ext cx="103188" cy="1984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1" y="26"/>
                    </a:cxn>
                    <a:cxn ang="0">
                      <a:pos x="25" y="4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5" h="48">
                      <a:moveTo>
                        <a:pt x="0" y="0"/>
                      </a:moveTo>
                      <a:cubicBezTo>
                        <a:pt x="4" y="11"/>
                        <a:pt x="11" y="19"/>
                        <a:pt x="21" y="26"/>
                      </a:cubicBezTo>
                      <a:cubicBezTo>
                        <a:pt x="22" y="33"/>
                        <a:pt x="23" y="40"/>
                        <a:pt x="25" y="48"/>
                      </a:cubicBezTo>
                      <a:cubicBezTo>
                        <a:pt x="13" y="32"/>
                        <a:pt x="5" y="17"/>
                        <a:pt x="0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81" name="Freeform 138"/>
                <p:cNvSpPr>
                  <a:spLocks/>
                </p:cNvSpPr>
                <p:nvPr/>
              </p:nvSpPr>
              <p:spPr bwMode="auto">
                <a:xfrm>
                  <a:off x="6913562" y="1196976"/>
                  <a:ext cx="87313" cy="198438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21" y="0"/>
                    </a:cxn>
                    <a:cxn ang="0">
                      <a:pos x="2" y="48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21" h="48">
                      <a:moveTo>
                        <a:pt x="0" y="31"/>
                      </a:moveTo>
                      <a:cubicBezTo>
                        <a:pt x="10" y="23"/>
                        <a:pt x="17" y="12"/>
                        <a:pt x="21" y="0"/>
                      </a:cubicBezTo>
                      <a:cubicBezTo>
                        <a:pt x="18" y="16"/>
                        <a:pt x="12" y="32"/>
                        <a:pt x="2" y="48"/>
                      </a:cubicBezTo>
                      <a:cubicBezTo>
                        <a:pt x="1" y="42"/>
                        <a:pt x="1" y="37"/>
                        <a:pt x="0" y="31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82" name="Freeform 139"/>
                <p:cNvSpPr>
                  <a:spLocks/>
                </p:cNvSpPr>
                <p:nvPr/>
              </p:nvSpPr>
              <p:spPr bwMode="auto">
                <a:xfrm>
                  <a:off x="7016750" y="1163638"/>
                  <a:ext cx="244475" cy="638175"/>
                </a:xfrm>
                <a:custGeom>
                  <a:avLst/>
                  <a:gdLst/>
                  <a:ahLst/>
                  <a:cxnLst>
                    <a:cxn ang="0">
                      <a:pos x="43" y="0"/>
                    </a:cxn>
                    <a:cxn ang="0">
                      <a:pos x="52" y="61"/>
                    </a:cxn>
                    <a:cxn ang="0">
                      <a:pos x="48" y="76"/>
                    </a:cxn>
                    <a:cxn ang="0">
                      <a:pos x="38" y="103"/>
                    </a:cxn>
                    <a:cxn ang="0">
                      <a:pos x="13" y="148"/>
                    </a:cxn>
                    <a:cxn ang="0">
                      <a:pos x="8" y="154"/>
                    </a:cxn>
                    <a:cxn ang="0">
                      <a:pos x="0" y="138"/>
                    </a:cxn>
                    <a:cxn ang="0">
                      <a:pos x="1" y="139"/>
                    </a:cxn>
                    <a:cxn ang="0">
                      <a:pos x="3" y="139"/>
                    </a:cxn>
                    <a:cxn ang="0">
                      <a:pos x="20" y="115"/>
                    </a:cxn>
                    <a:cxn ang="0">
                      <a:pos x="28" y="99"/>
                    </a:cxn>
                    <a:cxn ang="0">
                      <a:pos x="41" y="72"/>
                    </a:cxn>
                    <a:cxn ang="0">
                      <a:pos x="41" y="71"/>
                    </a:cxn>
                    <a:cxn ang="0">
                      <a:pos x="43" y="67"/>
                    </a:cxn>
                    <a:cxn ang="0">
                      <a:pos x="45" y="60"/>
                    </a:cxn>
                    <a:cxn ang="0">
                      <a:pos x="42" y="0"/>
                    </a:cxn>
                    <a:cxn ang="0">
                      <a:pos x="43" y="0"/>
                    </a:cxn>
                  </a:cxnLst>
                  <a:rect l="0" t="0" r="r" b="b"/>
                  <a:pathLst>
                    <a:path w="59" h="154">
                      <a:moveTo>
                        <a:pt x="43" y="0"/>
                      </a:moveTo>
                      <a:cubicBezTo>
                        <a:pt x="56" y="17"/>
                        <a:pt x="59" y="37"/>
                        <a:pt x="52" y="61"/>
                      </a:cubicBezTo>
                      <a:cubicBezTo>
                        <a:pt x="48" y="76"/>
                        <a:pt x="48" y="76"/>
                        <a:pt x="48" y="76"/>
                      </a:cubicBezTo>
                      <a:cubicBezTo>
                        <a:pt x="45" y="86"/>
                        <a:pt x="41" y="95"/>
                        <a:pt x="38" y="103"/>
                      </a:cubicBezTo>
                      <a:cubicBezTo>
                        <a:pt x="30" y="122"/>
                        <a:pt x="22" y="137"/>
                        <a:pt x="13" y="148"/>
                      </a:cubicBezTo>
                      <a:cubicBezTo>
                        <a:pt x="11" y="150"/>
                        <a:pt x="9" y="152"/>
                        <a:pt x="8" y="154"/>
                      </a:cubicBezTo>
                      <a:cubicBezTo>
                        <a:pt x="5" y="149"/>
                        <a:pt x="3" y="143"/>
                        <a:pt x="0" y="138"/>
                      </a:cubicBezTo>
                      <a:cubicBezTo>
                        <a:pt x="1" y="138"/>
                        <a:pt x="1" y="139"/>
                        <a:pt x="1" y="139"/>
                      </a:cubicBezTo>
                      <a:cubicBezTo>
                        <a:pt x="2" y="139"/>
                        <a:pt x="2" y="139"/>
                        <a:pt x="3" y="139"/>
                      </a:cubicBezTo>
                      <a:cubicBezTo>
                        <a:pt x="7" y="137"/>
                        <a:pt x="12" y="129"/>
                        <a:pt x="20" y="115"/>
                      </a:cubicBezTo>
                      <a:cubicBezTo>
                        <a:pt x="22" y="110"/>
                        <a:pt x="25" y="105"/>
                        <a:pt x="28" y="99"/>
                      </a:cubicBezTo>
                      <a:cubicBezTo>
                        <a:pt x="32" y="91"/>
                        <a:pt x="36" y="82"/>
                        <a:pt x="41" y="72"/>
                      </a:cubicBezTo>
                      <a:cubicBezTo>
                        <a:pt x="41" y="72"/>
                        <a:pt x="41" y="71"/>
                        <a:pt x="41" y="71"/>
                      </a:cubicBezTo>
                      <a:cubicBezTo>
                        <a:pt x="42" y="70"/>
                        <a:pt x="42" y="69"/>
                        <a:pt x="43" y="67"/>
                      </a:cubicBezTo>
                      <a:cubicBezTo>
                        <a:pt x="44" y="65"/>
                        <a:pt x="45" y="62"/>
                        <a:pt x="45" y="60"/>
                      </a:cubicBezTo>
                      <a:cubicBezTo>
                        <a:pt x="50" y="40"/>
                        <a:pt x="49" y="20"/>
                        <a:pt x="42" y="0"/>
                      </a:cubicBezTo>
                      <a:lnTo>
                        <a:pt x="43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83" name="Freeform 140"/>
                <p:cNvSpPr>
                  <a:spLocks/>
                </p:cNvSpPr>
                <p:nvPr/>
              </p:nvSpPr>
              <p:spPr bwMode="auto">
                <a:xfrm>
                  <a:off x="7078662" y="1441451"/>
                  <a:ext cx="53975" cy="198438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13" y="32"/>
                    </a:cxn>
                    <a:cxn ang="0">
                      <a:pos x="5" y="4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13" h="48">
                      <a:moveTo>
                        <a:pt x="3" y="0"/>
                      </a:moveTo>
                      <a:cubicBezTo>
                        <a:pt x="1" y="14"/>
                        <a:pt x="4" y="25"/>
                        <a:pt x="13" y="32"/>
                      </a:cubicBezTo>
                      <a:cubicBezTo>
                        <a:pt x="10" y="38"/>
                        <a:pt x="7" y="43"/>
                        <a:pt x="5" y="48"/>
                      </a:cubicBezTo>
                      <a:cubicBezTo>
                        <a:pt x="1" y="33"/>
                        <a:pt x="0" y="17"/>
                        <a:pt x="3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84" name="Freeform 141"/>
                <p:cNvSpPr>
                  <a:spLocks/>
                </p:cNvSpPr>
                <p:nvPr/>
              </p:nvSpPr>
              <p:spPr bwMode="auto">
                <a:xfrm>
                  <a:off x="7215187" y="1338263"/>
                  <a:ext cx="190500" cy="141288"/>
                </a:xfrm>
                <a:custGeom>
                  <a:avLst/>
                  <a:gdLst/>
                  <a:ahLst/>
                  <a:cxnLst>
                    <a:cxn ang="0">
                      <a:pos x="0" y="33"/>
                    </a:cxn>
                    <a:cxn ang="0">
                      <a:pos x="0" y="34"/>
                    </a:cxn>
                    <a:cxn ang="0">
                      <a:pos x="4" y="19"/>
                    </a:cxn>
                    <a:cxn ang="0">
                      <a:pos x="46" y="0"/>
                    </a:cxn>
                    <a:cxn ang="0">
                      <a:pos x="9" y="30"/>
                    </a:cxn>
                    <a:cxn ang="0">
                      <a:pos x="0" y="33"/>
                    </a:cxn>
                  </a:cxnLst>
                  <a:rect l="0" t="0" r="r" b="b"/>
                  <a:pathLst>
                    <a:path w="46" h="34">
                      <a:moveTo>
                        <a:pt x="0" y="33"/>
                      </a:move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4" y="19"/>
                        <a:pt x="4" y="19"/>
                        <a:pt x="4" y="19"/>
                      </a:cubicBezTo>
                      <a:cubicBezTo>
                        <a:pt x="15" y="20"/>
                        <a:pt x="29" y="13"/>
                        <a:pt x="46" y="0"/>
                      </a:cubicBezTo>
                      <a:cubicBezTo>
                        <a:pt x="36" y="13"/>
                        <a:pt x="24" y="23"/>
                        <a:pt x="9" y="30"/>
                      </a:cubicBezTo>
                      <a:cubicBezTo>
                        <a:pt x="6" y="31"/>
                        <a:pt x="4" y="32"/>
                        <a:pt x="0" y="3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85" name="Freeform 142"/>
                <p:cNvSpPr>
                  <a:spLocks/>
                </p:cNvSpPr>
                <p:nvPr/>
              </p:nvSpPr>
              <p:spPr bwMode="auto">
                <a:xfrm>
                  <a:off x="7372350" y="1590676"/>
                  <a:ext cx="49213" cy="20796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2" y="30"/>
                    </a:cxn>
                    <a:cxn ang="0">
                      <a:pos x="7" y="5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2" h="50">
                      <a:moveTo>
                        <a:pt x="0" y="0"/>
                      </a:moveTo>
                      <a:cubicBezTo>
                        <a:pt x="12" y="30"/>
                        <a:pt x="12" y="30"/>
                        <a:pt x="12" y="30"/>
                      </a:cubicBezTo>
                      <a:cubicBezTo>
                        <a:pt x="11" y="37"/>
                        <a:pt x="9" y="44"/>
                        <a:pt x="7" y="5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86" name="Freeform 143"/>
                <p:cNvSpPr>
                  <a:spLocks/>
                </p:cNvSpPr>
                <p:nvPr/>
              </p:nvSpPr>
              <p:spPr bwMode="auto">
                <a:xfrm>
                  <a:off x="7446962" y="1006476"/>
                  <a:ext cx="404813" cy="969963"/>
                </a:xfrm>
                <a:custGeom>
                  <a:avLst/>
                  <a:gdLst/>
                  <a:ahLst/>
                  <a:cxnLst>
                    <a:cxn ang="0">
                      <a:pos x="53" y="62"/>
                    </a:cxn>
                    <a:cxn ang="0">
                      <a:pos x="51" y="118"/>
                    </a:cxn>
                    <a:cxn ang="0">
                      <a:pos x="43" y="159"/>
                    </a:cxn>
                    <a:cxn ang="0">
                      <a:pos x="25" y="198"/>
                    </a:cxn>
                    <a:cxn ang="0">
                      <a:pos x="0" y="234"/>
                    </a:cxn>
                    <a:cxn ang="0">
                      <a:pos x="11" y="195"/>
                    </a:cxn>
                    <a:cxn ang="0">
                      <a:pos x="11" y="191"/>
                    </a:cxn>
                    <a:cxn ang="0">
                      <a:pos x="19" y="177"/>
                    </a:cxn>
                    <a:cxn ang="0">
                      <a:pos x="19" y="177"/>
                    </a:cxn>
                    <a:cxn ang="0">
                      <a:pos x="30" y="153"/>
                    </a:cxn>
                    <a:cxn ang="0">
                      <a:pos x="38" y="131"/>
                    </a:cxn>
                    <a:cxn ang="0">
                      <a:pos x="44" y="63"/>
                    </a:cxn>
                    <a:cxn ang="0">
                      <a:pos x="31" y="22"/>
                    </a:cxn>
                    <a:cxn ang="0">
                      <a:pos x="53" y="48"/>
                    </a:cxn>
                    <a:cxn ang="0">
                      <a:pos x="98" y="0"/>
                    </a:cxn>
                    <a:cxn ang="0">
                      <a:pos x="53" y="61"/>
                    </a:cxn>
                    <a:cxn ang="0">
                      <a:pos x="53" y="62"/>
                    </a:cxn>
                  </a:cxnLst>
                  <a:rect l="0" t="0" r="r" b="b"/>
                  <a:pathLst>
                    <a:path w="98" h="234">
                      <a:moveTo>
                        <a:pt x="53" y="62"/>
                      </a:moveTo>
                      <a:cubicBezTo>
                        <a:pt x="56" y="81"/>
                        <a:pt x="55" y="99"/>
                        <a:pt x="51" y="118"/>
                      </a:cubicBezTo>
                      <a:cubicBezTo>
                        <a:pt x="43" y="159"/>
                        <a:pt x="43" y="159"/>
                        <a:pt x="43" y="159"/>
                      </a:cubicBezTo>
                      <a:cubicBezTo>
                        <a:pt x="38" y="174"/>
                        <a:pt x="32" y="187"/>
                        <a:pt x="25" y="198"/>
                      </a:cubicBezTo>
                      <a:cubicBezTo>
                        <a:pt x="18" y="212"/>
                        <a:pt x="9" y="223"/>
                        <a:pt x="0" y="234"/>
                      </a:cubicBezTo>
                      <a:cubicBezTo>
                        <a:pt x="4" y="221"/>
                        <a:pt x="8" y="208"/>
                        <a:pt x="11" y="195"/>
                      </a:cubicBezTo>
                      <a:cubicBezTo>
                        <a:pt x="11" y="194"/>
                        <a:pt x="11" y="192"/>
                        <a:pt x="11" y="191"/>
                      </a:cubicBezTo>
                      <a:cubicBezTo>
                        <a:pt x="14" y="187"/>
                        <a:pt x="17" y="182"/>
                        <a:pt x="19" y="177"/>
                      </a:cubicBezTo>
                      <a:cubicBezTo>
                        <a:pt x="19" y="177"/>
                        <a:pt x="19" y="177"/>
                        <a:pt x="19" y="177"/>
                      </a:cubicBezTo>
                      <a:cubicBezTo>
                        <a:pt x="24" y="169"/>
                        <a:pt x="27" y="161"/>
                        <a:pt x="30" y="153"/>
                      </a:cubicBezTo>
                      <a:cubicBezTo>
                        <a:pt x="33" y="146"/>
                        <a:pt x="36" y="138"/>
                        <a:pt x="38" y="131"/>
                      </a:cubicBezTo>
                      <a:cubicBezTo>
                        <a:pt x="44" y="106"/>
                        <a:pt x="47" y="83"/>
                        <a:pt x="44" y="63"/>
                      </a:cubicBezTo>
                      <a:cubicBezTo>
                        <a:pt x="42" y="48"/>
                        <a:pt x="38" y="34"/>
                        <a:pt x="31" y="22"/>
                      </a:cubicBezTo>
                      <a:cubicBezTo>
                        <a:pt x="53" y="48"/>
                        <a:pt x="53" y="48"/>
                        <a:pt x="53" y="48"/>
                      </a:cubicBezTo>
                      <a:cubicBezTo>
                        <a:pt x="72" y="34"/>
                        <a:pt x="88" y="18"/>
                        <a:pt x="98" y="0"/>
                      </a:cubicBezTo>
                      <a:cubicBezTo>
                        <a:pt x="88" y="20"/>
                        <a:pt x="72" y="41"/>
                        <a:pt x="53" y="61"/>
                      </a:cubicBezTo>
                      <a:cubicBezTo>
                        <a:pt x="53" y="61"/>
                        <a:pt x="53" y="62"/>
                        <a:pt x="53" y="6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87" name="Freeform 144"/>
                <p:cNvSpPr>
                  <a:spLocks/>
                </p:cNvSpPr>
                <p:nvPr/>
              </p:nvSpPr>
              <p:spPr bwMode="auto">
                <a:xfrm>
                  <a:off x="7624762" y="1184276"/>
                  <a:ext cx="466725" cy="481013"/>
                </a:xfrm>
                <a:custGeom>
                  <a:avLst/>
                  <a:gdLst/>
                  <a:ahLst/>
                  <a:cxnLst>
                    <a:cxn ang="0">
                      <a:pos x="38" y="58"/>
                    </a:cxn>
                    <a:cxn ang="0">
                      <a:pos x="61" y="39"/>
                    </a:cxn>
                    <a:cxn ang="0">
                      <a:pos x="63" y="37"/>
                    </a:cxn>
                    <a:cxn ang="0">
                      <a:pos x="107" y="0"/>
                    </a:cxn>
                    <a:cxn ang="0">
                      <a:pos x="67" y="44"/>
                    </a:cxn>
                    <a:cxn ang="0">
                      <a:pos x="113" y="35"/>
                    </a:cxn>
                    <a:cxn ang="0">
                      <a:pos x="69" y="56"/>
                    </a:cxn>
                    <a:cxn ang="0">
                      <a:pos x="60" y="56"/>
                    </a:cxn>
                    <a:cxn ang="0">
                      <a:pos x="42" y="64"/>
                    </a:cxn>
                    <a:cxn ang="0">
                      <a:pos x="10" y="97"/>
                    </a:cxn>
                    <a:cxn ang="0">
                      <a:pos x="0" y="115"/>
                    </a:cxn>
                    <a:cxn ang="0">
                      <a:pos x="0" y="116"/>
                    </a:cxn>
                    <a:cxn ang="0">
                      <a:pos x="8" y="75"/>
                    </a:cxn>
                    <a:cxn ang="0">
                      <a:pos x="38" y="58"/>
                    </a:cxn>
                  </a:cxnLst>
                  <a:rect l="0" t="0" r="r" b="b"/>
                  <a:pathLst>
                    <a:path w="113" h="116">
                      <a:moveTo>
                        <a:pt x="38" y="58"/>
                      </a:moveTo>
                      <a:cubicBezTo>
                        <a:pt x="48" y="52"/>
                        <a:pt x="55" y="46"/>
                        <a:pt x="61" y="39"/>
                      </a:cubicBezTo>
                      <a:cubicBezTo>
                        <a:pt x="62" y="38"/>
                        <a:pt x="62" y="38"/>
                        <a:pt x="63" y="37"/>
                      </a:cubicBezTo>
                      <a:cubicBezTo>
                        <a:pt x="72" y="22"/>
                        <a:pt x="87" y="10"/>
                        <a:pt x="107" y="0"/>
                      </a:cubicBezTo>
                      <a:cubicBezTo>
                        <a:pt x="67" y="44"/>
                        <a:pt x="67" y="44"/>
                        <a:pt x="67" y="44"/>
                      </a:cubicBezTo>
                      <a:cubicBezTo>
                        <a:pt x="81" y="47"/>
                        <a:pt x="96" y="44"/>
                        <a:pt x="113" y="35"/>
                      </a:cubicBezTo>
                      <a:cubicBezTo>
                        <a:pt x="102" y="47"/>
                        <a:pt x="87" y="54"/>
                        <a:pt x="69" y="56"/>
                      </a:cubicBezTo>
                      <a:cubicBezTo>
                        <a:pt x="66" y="56"/>
                        <a:pt x="63" y="56"/>
                        <a:pt x="60" y="56"/>
                      </a:cubicBezTo>
                      <a:cubicBezTo>
                        <a:pt x="53" y="58"/>
                        <a:pt x="47" y="61"/>
                        <a:pt x="42" y="64"/>
                      </a:cubicBezTo>
                      <a:cubicBezTo>
                        <a:pt x="29" y="72"/>
                        <a:pt x="19" y="83"/>
                        <a:pt x="10" y="97"/>
                      </a:cubicBezTo>
                      <a:cubicBezTo>
                        <a:pt x="6" y="102"/>
                        <a:pt x="3" y="109"/>
                        <a:pt x="0" y="115"/>
                      </a:cubicBezTo>
                      <a:cubicBezTo>
                        <a:pt x="0" y="116"/>
                        <a:pt x="0" y="116"/>
                        <a:pt x="0" y="116"/>
                      </a:cubicBezTo>
                      <a:cubicBezTo>
                        <a:pt x="8" y="75"/>
                        <a:pt x="8" y="75"/>
                        <a:pt x="8" y="75"/>
                      </a:cubicBezTo>
                      <a:cubicBezTo>
                        <a:pt x="19" y="70"/>
                        <a:pt x="29" y="64"/>
                        <a:pt x="38" y="5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88" name="Freeform 145"/>
                <p:cNvSpPr>
                  <a:spLocks/>
                </p:cNvSpPr>
                <p:nvPr/>
              </p:nvSpPr>
              <p:spPr bwMode="auto">
                <a:xfrm>
                  <a:off x="7264400" y="895351"/>
                  <a:ext cx="215900" cy="244475"/>
                </a:xfrm>
                <a:custGeom>
                  <a:avLst/>
                  <a:gdLst/>
                  <a:ahLst/>
                  <a:cxnLst>
                    <a:cxn ang="0">
                      <a:pos x="52" y="59"/>
                    </a:cxn>
                    <a:cxn ang="0">
                      <a:pos x="0" y="0"/>
                    </a:cxn>
                    <a:cxn ang="0">
                      <a:pos x="51" y="46"/>
                    </a:cxn>
                    <a:cxn ang="0">
                      <a:pos x="52" y="51"/>
                    </a:cxn>
                    <a:cxn ang="0">
                      <a:pos x="52" y="57"/>
                    </a:cxn>
                    <a:cxn ang="0">
                      <a:pos x="52" y="59"/>
                    </a:cxn>
                  </a:cxnLst>
                  <a:rect l="0" t="0" r="r" b="b"/>
                  <a:pathLst>
                    <a:path w="52" h="59">
                      <a:moveTo>
                        <a:pt x="52" y="59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51" y="46"/>
                        <a:pt x="51" y="46"/>
                        <a:pt x="51" y="46"/>
                      </a:cubicBezTo>
                      <a:cubicBezTo>
                        <a:pt x="52" y="47"/>
                        <a:pt x="52" y="49"/>
                        <a:pt x="52" y="51"/>
                      </a:cubicBezTo>
                      <a:cubicBezTo>
                        <a:pt x="52" y="53"/>
                        <a:pt x="52" y="55"/>
                        <a:pt x="52" y="57"/>
                      </a:cubicBezTo>
                      <a:lnTo>
                        <a:pt x="52" y="59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89" name="Freeform 146"/>
                <p:cNvSpPr>
                  <a:spLocks/>
                </p:cNvSpPr>
                <p:nvPr/>
              </p:nvSpPr>
              <p:spPr bwMode="auto">
                <a:xfrm>
                  <a:off x="7459662" y="666751"/>
                  <a:ext cx="131763" cy="219075"/>
                </a:xfrm>
                <a:custGeom>
                  <a:avLst/>
                  <a:gdLst/>
                  <a:ahLst/>
                  <a:cxnLst>
                    <a:cxn ang="0">
                      <a:pos x="0" y="39"/>
                    </a:cxn>
                    <a:cxn ang="0">
                      <a:pos x="0" y="39"/>
                    </a:cxn>
                    <a:cxn ang="0">
                      <a:pos x="32" y="0"/>
                    </a:cxn>
                    <a:cxn ang="0">
                      <a:pos x="2" y="53"/>
                    </a:cxn>
                    <a:cxn ang="0">
                      <a:pos x="1" y="45"/>
                    </a:cxn>
                    <a:cxn ang="0">
                      <a:pos x="0" y="39"/>
                    </a:cxn>
                  </a:cxnLst>
                  <a:rect l="0" t="0" r="r" b="b"/>
                  <a:pathLst>
                    <a:path w="32" h="53">
                      <a:moveTo>
                        <a:pt x="0" y="39"/>
                      </a:moveTo>
                      <a:cubicBezTo>
                        <a:pt x="0" y="39"/>
                        <a:pt x="0" y="39"/>
                        <a:pt x="0" y="39"/>
                      </a:cubicBezTo>
                      <a:cubicBezTo>
                        <a:pt x="32" y="0"/>
                        <a:pt x="32" y="0"/>
                        <a:pt x="32" y="0"/>
                      </a:cubicBezTo>
                      <a:cubicBezTo>
                        <a:pt x="2" y="53"/>
                        <a:pt x="2" y="53"/>
                        <a:pt x="2" y="53"/>
                      </a:cubicBezTo>
                      <a:cubicBezTo>
                        <a:pt x="2" y="50"/>
                        <a:pt x="1" y="48"/>
                        <a:pt x="1" y="45"/>
                      </a:cubicBezTo>
                      <a:cubicBezTo>
                        <a:pt x="0" y="43"/>
                        <a:pt x="0" y="41"/>
                        <a:pt x="0" y="3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90" name="Freeform 147"/>
                <p:cNvSpPr>
                  <a:spLocks/>
                </p:cNvSpPr>
                <p:nvPr/>
              </p:nvSpPr>
              <p:spPr bwMode="auto">
                <a:xfrm>
                  <a:off x="6573837" y="811213"/>
                  <a:ext cx="298450" cy="381000"/>
                </a:xfrm>
                <a:custGeom>
                  <a:avLst/>
                  <a:gdLst/>
                  <a:ahLst/>
                  <a:cxnLst>
                    <a:cxn ang="0">
                      <a:pos x="40" y="13"/>
                    </a:cxn>
                    <a:cxn ang="0">
                      <a:pos x="64" y="57"/>
                    </a:cxn>
                    <a:cxn ang="0">
                      <a:pos x="67" y="62"/>
                    </a:cxn>
                    <a:cxn ang="0">
                      <a:pos x="69" y="65"/>
                    </a:cxn>
                    <a:cxn ang="0">
                      <a:pos x="72" y="69"/>
                    </a:cxn>
                    <a:cxn ang="0">
                      <a:pos x="71" y="92"/>
                    </a:cxn>
                    <a:cxn ang="0">
                      <a:pos x="0" y="0"/>
                    </a:cxn>
                    <a:cxn ang="0">
                      <a:pos x="58" y="61"/>
                    </a:cxn>
                    <a:cxn ang="0">
                      <a:pos x="40" y="13"/>
                    </a:cxn>
                  </a:cxnLst>
                  <a:rect l="0" t="0" r="r" b="b"/>
                  <a:pathLst>
                    <a:path w="72" h="92">
                      <a:moveTo>
                        <a:pt x="40" y="13"/>
                      </a:moveTo>
                      <a:cubicBezTo>
                        <a:pt x="48" y="30"/>
                        <a:pt x="56" y="44"/>
                        <a:pt x="64" y="57"/>
                      </a:cubicBezTo>
                      <a:cubicBezTo>
                        <a:pt x="65" y="59"/>
                        <a:pt x="66" y="60"/>
                        <a:pt x="67" y="62"/>
                      </a:cubicBezTo>
                      <a:cubicBezTo>
                        <a:pt x="68" y="63"/>
                        <a:pt x="68" y="64"/>
                        <a:pt x="69" y="65"/>
                      </a:cubicBezTo>
                      <a:cubicBezTo>
                        <a:pt x="70" y="66"/>
                        <a:pt x="71" y="68"/>
                        <a:pt x="72" y="69"/>
                      </a:cubicBezTo>
                      <a:cubicBezTo>
                        <a:pt x="71" y="77"/>
                        <a:pt x="71" y="85"/>
                        <a:pt x="71" y="92"/>
                      </a:cubicBezTo>
                      <a:cubicBezTo>
                        <a:pt x="44" y="68"/>
                        <a:pt x="20" y="37"/>
                        <a:pt x="0" y="0"/>
                      </a:cubicBezTo>
                      <a:cubicBezTo>
                        <a:pt x="18" y="27"/>
                        <a:pt x="37" y="47"/>
                        <a:pt x="58" y="61"/>
                      </a:cubicBezTo>
                      <a:lnTo>
                        <a:pt x="40" y="1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91" name="Freeform 148"/>
                <p:cNvSpPr>
                  <a:spLocks/>
                </p:cNvSpPr>
                <p:nvPr/>
              </p:nvSpPr>
              <p:spPr bwMode="auto">
                <a:xfrm>
                  <a:off x="6846887" y="1806576"/>
                  <a:ext cx="166688" cy="15716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2" y="18"/>
                    </a:cxn>
                    <a:cxn ang="0">
                      <a:pos x="40" y="3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0" h="38">
                      <a:moveTo>
                        <a:pt x="0" y="0"/>
                      </a:moveTo>
                      <a:cubicBezTo>
                        <a:pt x="11" y="7"/>
                        <a:pt x="22" y="13"/>
                        <a:pt x="32" y="18"/>
                      </a:cubicBezTo>
                      <a:cubicBezTo>
                        <a:pt x="35" y="25"/>
                        <a:pt x="37" y="31"/>
                        <a:pt x="40" y="38"/>
                      </a:cubicBezTo>
                      <a:cubicBezTo>
                        <a:pt x="25" y="26"/>
                        <a:pt x="12" y="14"/>
                        <a:pt x="0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92" name="Freeform 149"/>
                <p:cNvSpPr>
                  <a:spLocks/>
                </p:cNvSpPr>
                <p:nvPr/>
              </p:nvSpPr>
              <p:spPr bwMode="auto">
                <a:xfrm>
                  <a:off x="7140575" y="1847851"/>
                  <a:ext cx="82550" cy="161925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7" y="39"/>
                    </a:cxn>
                    <a:cxn ang="0">
                      <a:pos x="0" y="29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20" h="39">
                      <a:moveTo>
                        <a:pt x="20" y="0"/>
                      </a:moveTo>
                      <a:cubicBezTo>
                        <a:pt x="17" y="13"/>
                        <a:pt x="12" y="26"/>
                        <a:pt x="7" y="39"/>
                      </a:cubicBezTo>
                      <a:cubicBezTo>
                        <a:pt x="4" y="36"/>
                        <a:pt x="2" y="33"/>
                        <a:pt x="0" y="29"/>
                      </a:cubicBezTo>
                      <a:cubicBezTo>
                        <a:pt x="9" y="19"/>
                        <a:pt x="16" y="9"/>
                        <a:pt x="20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</p:grpSp>
          <p:grpSp>
            <p:nvGrpSpPr>
              <p:cNvPr id="30" name="Group 199"/>
              <p:cNvGrpSpPr/>
              <p:nvPr/>
            </p:nvGrpSpPr>
            <p:grpSpPr>
              <a:xfrm>
                <a:off x="5818187" y="438150"/>
                <a:ext cx="2868613" cy="1981201"/>
                <a:chOff x="5818187" y="438150"/>
                <a:chExt cx="2868613" cy="1981201"/>
              </a:xfrm>
              <a:solidFill>
                <a:schemeClr val="accent5"/>
              </a:solidFill>
            </p:grpSpPr>
            <p:sp>
              <p:nvSpPr>
                <p:cNvPr id="31" name="Freeform 150"/>
                <p:cNvSpPr>
                  <a:spLocks/>
                </p:cNvSpPr>
                <p:nvPr/>
              </p:nvSpPr>
              <p:spPr bwMode="auto">
                <a:xfrm>
                  <a:off x="7818437" y="919163"/>
                  <a:ext cx="136525" cy="174625"/>
                </a:xfrm>
                <a:custGeom>
                  <a:avLst/>
                  <a:gdLst/>
                  <a:ahLst/>
                  <a:cxnLst>
                    <a:cxn ang="0">
                      <a:pos x="30" y="21"/>
                    </a:cxn>
                    <a:cxn ang="0">
                      <a:pos x="27" y="29"/>
                    </a:cxn>
                    <a:cxn ang="0">
                      <a:pos x="22" y="35"/>
                    </a:cxn>
                    <a:cxn ang="0">
                      <a:pos x="15" y="40"/>
                    </a:cxn>
                    <a:cxn ang="0">
                      <a:pos x="7" y="42"/>
                    </a:cxn>
                    <a:cxn ang="0">
                      <a:pos x="19" y="19"/>
                    </a:cxn>
                    <a:cxn ang="0">
                      <a:pos x="3" y="42"/>
                    </a:cxn>
                    <a:cxn ang="0">
                      <a:pos x="1" y="26"/>
                    </a:cxn>
                    <a:cxn ang="0">
                      <a:pos x="3" y="17"/>
                    </a:cxn>
                    <a:cxn ang="0">
                      <a:pos x="8" y="11"/>
                    </a:cxn>
                    <a:cxn ang="0">
                      <a:pos x="13" y="7"/>
                    </a:cxn>
                    <a:cxn ang="0">
                      <a:pos x="25" y="2"/>
                    </a:cxn>
                    <a:cxn ang="0">
                      <a:pos x="32" y="0"/>
                    </a:cxn>
                    <a:cxn ang="0">
                      <a:pos x="33" y="0"/>
                    </a:cxn>
                    <a:cxn ang="0">
                      <a:pos x="30" y="7"/>
                    </a:cxn>
                    <a:cxn ang="0">
                      <a:pos x="30" y="17"/>
                    </a:cxn>
                    <a:cxn ang="0">
                      <a:pos x="30" y="21"/>
                    </a:cxn>
                  </a:cxnLst>
                  <a:rect l="0" t="0" r="r" b="b"/>
                  <a:pathLst>
                    <a:path w="33" h="42">
                      <a:moveTo>
                        <a:pt x="30" y="21"/>
                      </a:moveTo>
                      <a:cubicBezTo>
                        <a:pt x="29" y="24"/>
                        <a:pt x="28" y="26"/>
                        <a:pt x="27" y="29"/>
                      </a:cubicBezTo>
                      <a:cubicBezTo>
                        <a:pt x="26" y="31"/>
                        <a:pt x="24" y="33"/>
                        <a:pt x="22" y="35"/>
                      </a:cubicBezTo>
                      <a:cubicBezTo>
                        <a:pt x="20" y="37"/>
                        <a:pt x="18" y="39"/>
                        <a:pt x="15" y="40"/>
                      </a:cubicBezTo>
                      <a:cubicBezTo>
                        <a:pt x="13" y="41"/>
                        <a:pt x="10" y="42"/>
                        <a:pt x="7" y="42"/>
                      </a:cubicBezTo>
                      <a:cubicBezTo>
                        <a:pt x="9" y="34"/>
                        <a:pt x="13" y="26"/>
                        <a:pt x="19" y="19"/>
                      </a:cubicBezTo>
                      <a:cubicBezTo>
                        <a:pt x="10" y="26"/>
                        <a:pt x="5" y="34"/>
                        <a:pt x="3" y="42"/>
                      </a:cubicBezTo>
                      <a:cubicBezTo>
                        <a:pt x="1" y="36"/>
                        <a:pt x="0" y="30"/>
                        <a:pt x="1" y="26"/>
                      </a:cubicBezTo>
                      <a:cubicBezTo>
                        <a:pt x="1" y="23"/>
                        <a:pt x="2" y="20"/>
                        <a:pt x="3" y="17"/>
                      </a:cubicBezTo>
                      <a:cubicBezTo>
                        <a:pt x="4" y="15"/>
                        <a:pt x="6" y="13"/>
                        <a:pt x="8" y="11"/>
                      </a:cubicBezTo>
                      <a:cubicBezTo>
                        <a:pt x="10" y="10"/>
                        <a:pt x="12" y="8"/>
                        <a:pt x="13" y="7"/>
                      </a:cubicBezTo>
                      <a:cubicBezTo>
                        <a:pt x="16" y="6"/>
                        <a:pt x="19" y="4"/>
                        <a:pt x="25" y="2"/>
                      </a:cubicBezTo>
                      <a:cubicBezTo>
                        <a:pt x="32" y="0"/>
                        <a:pt x="32" y="0"/>
                        <a:pt x="32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1" y="2"/>
                        <a:pt x="30" y="5"/>
                        <a:pt x="30" y="7"/>
                      </a:cubicBezTo>
                      <a:cubicBezTo>
                        <a:pt x="30" y="10"/>
                        <a:pt x="30" y="13"/>
                        <a:pt x="30" y="17"/>
                      </a:cubicBezTo>
                      <a:cubicBezTo>
                        <a:pt x="30" y="18"/>
                        <a:pt x="30" y="20"/>
                        <a:pt x="30" y="21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32" name="Freeform 151"/>
                <p:cNvSpPr>
                  <a:spLocks/>
                </p:cNvSpPr>
                <p:nvPr/>
              </p:nvSpPr>
              <p:spPr bwMode="auto">
                <a:xfrm>
                  <a:off x="7013575" y="777876"/>
                  <a:ext cx="288925" cy="203200"/>
                </a:xfrm>
                <a:custGeom>
                  <a:avLst/>
                  <a:gdLst/>
                  <a:ahLst/>
                  <a:cxnLst>
                    <a:cxn ang="0">
                      <a:pos x="63" y="19"/>
                    </a:cxn>
                    <a:cxn ang="0">
                      <a:pos x="70" y="44"/>
                    </a:cxn>
                    <a:cxn ang="0">
                      <a:pos x="32" y="21"/>
                    </a:cxn>
                    <a:cxn ang="0">
                      <a:pos x="65" y="47"/>
                    </a:cxn>
                    <a:cxn ang="0">
                      <a:pos x="51" y="49"/>
                    </a:cxn>
                    <a:cxn ang="0">
                      <a:pos x="38" y="47"/>
                    </a:cxn>
                    <a:cxn ang="0">
                      <a:pos x="27" y="41"/>
                    </a:cxn>
                    <a:cxn ang="0">
                      <a:pos x="18" y="31"/>
                    </a:cxn>
                    <a:cxn ang="0">
                      <a:pos x="15" y="25"/>
                    </a:cxn>
                    <a:cxn ang="0">
                      <a:pos x="8" y="11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13" y="1"/>
                    </a:cxn>
                    <a:cxn ang="0">
                      <a:pos x="33" y="1"/>
                    </a:cxn>
                    <a:cxn ang="0">
                      <a:pos x="43" y="3"/>
                    </a:cxn>
                    <a:cxn ang="0">
                      <a:pos x="54" y="9"/>
                    </a:cxn>
                    <a:cxn ang="0">
                      <a:pos x="63" y="19"/>
                    </a:cxn>
                  </a:cxnLst>
                  <a:rect l="0" t="0" r="r" b="b"/>
                  <a:pathLst>
                    <a:path w="70" h="49">
                      <a:moveTo>
                        <a:pt x="63" y="19"/>
                      </a:moveTo>
                      <a:cubicBezTo>
                        <a:pt x="67" y="25"/>
                        <a:pt x="69" y="33"/>
                        <a:pt x="70" y="44"/>
                      </a:cubicBezTo>
                      <a:cubicBezTo>
                        <a:pt x="62" y="33"/>
                        <a:pt x="49" y="25"/>
                        <a:pt x="32" y="21"/>
                      </a:cubicBezTo>
                      <a:cubicBezTo>
                        <a:pt x="45" y="28"/>
                        <a:pt x="56" y="37"/>
                        <a:pt x="65" y="47"/>
                      </a:cubicBezTo>
                      <a:cubicBezTo>
                        <a:pt x="60" y="48"/>
                        <a:pt x="56" y="49"/>
                        <a:pt x="51" y="49"/>
                      </a:cubicBezTo>
                      <a:cubicBezTo>
                        <a:pt x="46" y="49"/>
                        <a:pt x="42" y="48"/>
                        <a:pt x="38" y="47"/>
                      </a:cubicBezTo>
                      <a:cubicBezTo>
                        <a:pt x="34" y="45"/>
                        <a:pt x="30" y="43"/>
                        <a:pt x="27" y="41"/>
                      </a:cubicBezTo>
                      <a:cubicBezTo>
                        <a:pt x="24" y="38"/>
                        <a:pt x="21" y="34"/>
                        <a:pt x="18" y="31"/>
                      </a:cubicBezTo>
                      <a:cubicBezTo>
                        <a:pt x="17" y="29"/>
                        <a:pt x="16" y="27"/>
                        <a:pt x="15" y="25"/>
                      </a:cubicBezTo>
                      <a:cubicBezTo>
                        <a:pt x="13" y="20"/>
                        <a:pt x="11" y="16"/>
                        <a:pt x="8" y="11"/>
                      </a:cubicBezTo>
                      <a:cubicBezTo>
                        <a:pt x="7" y="7"/>
                        <a:pt x="5" y="4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3" y="1"/>
                        <a:pt x="13" y="1"/>
                        <a:pt x="13" y="1"/>
                      </a:cubicBezTo>
                      <a:cubicBezTo>
                        <a:pt x="22" y="0"/>
                        <a:pt x="29" y="0"/>
                        <a:pt x="33" y="1"/>
                      </a:cubicBezTo>
                      <a:cubicBezTo>
                        <a:pt x="36" y="1"/>
                        <a:pt x="40" y="2"/>
                        <a:pt x="43" y="3"/>
                      </a:cubicBezTo>
                      <a:cubicBezTo>
                        <a:pt x="47" y="5"/>
                        <a:pt x="51" y="7"/>
                        <a:pt x="54" y="9"/>
                      </a:cubicBezTo>
                      <a:cubicBezTo>
                        <a:pt x="58" y="12"/>
                        <a:pt x="61" y="15"/>
                        <a:pt x="63" y="1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33" name="Freeform 152"/>
                <p:cNvSpPr>
                  <a:spLocks/>
                </p:cNvSpPr>
                <p:nvPr/>
              </p:nvSpPr>
              <p:spPr bwMode="auto">
                <a:xfrm>
                  <a:off x="7810500" y="1549401"/>
                  <a:ext cx="100013" cy="165100"/>
                </a:xfrm>
                <a:custGeom>
                  <a:avLst/>
                  <a:gdLst/>
                  <a:ahLst/>
                  <a:cxnLst>
                    <a:cxn ang="0">
                      <a:pos x="24" y="19"/>
                    </a:cxn>
                    <a:cxn ang="0">
                      <a:pos x="23" y="26"/>
                    </a:cxn>
                    <a:cxn ang="0">
                      <a:pos x="19" y="32"/>
                    </a:cxn>
                    <a:cxn ang="0">
                      <a:pos x="14" y="37"/>
                    </a:cxn>
                    <a:cxn ang="0">
                      <a:pos x="7" y="40"/>
                    </a:cxn>
                    <a:cxn ang="0">
                      <a:pos x="15" y="19"/>
                    </a:cxn>
                    <a:cxn ang="0">
                      <a:pos x="4" y="40"/>
                    </a:cxn>
                    <a:cxn ang="0">
                      <a:pos x="0" y="27"/>
                    </a:cxn>
                    <a:cxn ang="0">
                      <a:pos x="1" y="19"/>
                    </a:cxn>
                    <a:cxn ang="0">
                      <a:pos x="4" y="14"/>
                    </a:cxn>
                    <a:cxn ang="0">
                      <a:pos x="8" y="9"/>
                    </a:cxn>
                    <a:cxn ang="0">
                      <a:pos x="18" y="4"/>
                    </a:cxn>
                    <a:cxn ang="0">
                      <a:pos x="24" y="0"/>
                    </a:cxn>
                    <a:cxn ang="0">
                      <a:pos x="24" y="0"/>
                    </a:cxn>
                    <a:cxn ang="0">
                      <a:pos x="23" y="7"/>
                    </a:cxn>
                    <a:cxn ang="0">
                      <a:pos x="24" y="15"/>
                    </a:cxn>
                    <a:cxn ang="0">
                      <a:pos x="24" y="19"/>
                    </a:cxn>
                  </a:cxnLst>
                  <a:rect l="0" t="0" r="r" b="b"/>
                  <a:pathLst>
                    <a:path w="24" h="40">
                      <a:moveTo>
                        <a:pt x="24" y="19"/>
                      </a:moveTo>
                      <a:cubicBezTo>
                        <a:pt x="24" y="21"/>
                        <a:pt x="23" y="23"/>
                        <a:pt x="23" y="26"/>
                      </a:cubicBezTo>
                      <a:cubicBezTo>
                        <a:pt x="22" y="28"/>
                        <a:pt x="21" y="30"/>
                        <a:pt x="19" y="32"/>
                      </a:cubicBezTo>
                      <a:cubicBezTo>
                        <a:pt x="18" y="34"/>
                        <a:pt x="16" y="35"/>
                        <a:pt x="14" y="37"/>
                      </a:cubicBezTo>
                      <a:cubicBezTo>
                        <a:pt x="12" y="38"/>
                        <a:pt x="10" y="39"/>
                        <a:pt x="7" y="40"/>
                      </a:cubicBezTo>
                      <a:cubicBezTo>
                        <a:pt x="8" y="33"/>
                        <a:pt x="11" y="26"/>
                        <a:pt x="15" y="19"/>
                      </a:cubicBezTo>
                      <a:cubicBezTo>
                        <a:pt x="8" y="26"/>
                        <a:pt x="5" y="33"/>
                        <a:pt x="4" y="40"/>
                      </a:cubicBezTo>
                      <a:cubicBezTo>
                        <a:pt x="1" y="35"/>
                        <a:pt x="0" y="30"/>
                        <a:pt x="0" y="27"/>
                      </a:cubicBezTo>
                      <a:cubicBezTo>
                        <a:pt x="0" y="24"/>
                        <a:pt x="0" y="22"/>
                        <a:pt x="1" y="19"/>
                      </a:cubicBezTo>
                      <a:cubicBezTo>
                        <a:pt x="2" y="17"/>
                        <a:pt x="3" y="15"/>
                        <a:pt x="4" y="14"/>
                      </a:cubicBezTo>
                      <a:cubicBezTo>
                        <a:pt x="6" y="12"/>
                        <a:pt x="7" y="10"/>
                        <a:pt x="8" y="9"/>
                      </a:cubicBezTo>
                      <a:cubicBezTo>
                        <a:pt x="10" y="8"/>
                        <a:pt x="13" y="6"/>
                        <a:pt x="18" y="4"/>
                      </a:cubicBez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22" y="3"/>
                        <a:pt x="22" y="5"/>
                        <a:pt x="23" y="7"/>
                      </a:cubicBezTo>
                      <a:cubicBezTo>
                        <a:pt x="23" y="10"/>
                        <a:pt x="23" y="12"/>
                        <a:pt x="24" y="15"/>
                      </a:cubicBezTo>
                      <a:cubicBezTo>
                        <a:pt x="24" y="16"/>
                        <a:pt x="24" y="17"/>
                        <a:pt x="24" y="1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34" name="Freeform 153"/>
                <p:cNvSpPr>
                  <a:spLocks/>
                </p:cNvSpPr>
                <p:nvPr/>
              </p:nvSpPr>
              <p:spPr bwMode="auto">
                <a:xfrm>
                  <a:off x="7315200" y="1516063"/>
                  <a:ext cx="85725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" y="3"/>
                    </a:cxn>
                    <a:cxn ang="0">
                      <a:pos x="13" y="7"/>
                    </a:cxn>
                    <a:cxn ang="0">
                      <a:pos x="17" y="11"/>
                    </a:cxn>
                    <a:cxn ang="0">
                      <a:pos x="19" y="16"/>
                    </a:cxn>
                    <a:cxn ang="0">
                      <a:pos x="21" y="23"/>
                    </a:cxn>
                    <a:cxn ang="0">
                      <a:pos x="17" y="34"/>
                    </a:cxn>
                    <a:cxn ang="0">
                      <a:pos x="8" y="16"/>
                    </a:cxn>
                    <a:cxn ang="0">
                      <a:pos x="14" y="34"/>
                    </a:cxn>
                    <a:cxn ang="0">
                      <a:pos x="8" y="32"/>
                    </a:cxn>
                    <a:cxn ang="0">
                      <a:pos x="3" y="27"/>
                    </a:cxn>
                    <a:cxn ang="0">
                      <a:pos x="1" y="22"/>
                    </a:cxn>
                    <a:cxn ang="0">
                      <a:pos x="0" y="16"/>
                    </a:cxn>
                    <a:cxn ang="0">
                      <a:pos x="0" y="13"/>
                    </a:cxn>
                    <a:cxn ang="0">
                      <a:pos x="1" y="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1" h="34">
                      <a:moveTo>
                        <a:pt x="0" y="0"/>
                      </a:move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9" y="5"/>
                        <a:pt x="12" y="6"/>
                        <a:pt x="13" y="7"/>
                      </a:cubicBezTo>
                      <a:cubicBezTo>
                        <a:pt x="14" y="8"/>
                        <a:pt x="16" y="10"/>
                        <a:pt x="17" y="11"/>
                      </a:cubicBezTo>
                      <a:cubicBezTo>
                        <a:pt x="18" y="13"/>
                        <a:pt x="19" y="14"/>
                        <a:pt x="19" y="16"/>
                      </a:cubicBezTo>
                      <a:cubicBezTo>
                        <a:pt x="20" y="18"/>
                        <a:pt x="21" y="21"/>
                        <a:pt x="21" y="23"/>
                      </a:cubicBezTo>
                      <a:cubicBezTo>
                        <a:pt x="21" y="26"/>
                        <a:pt x="20" y="30"/>
                        <a:pt x="17" y="34"/>
                      </a:cubicBezTo>
                      <a:cubicBezTo>
                        <a:pt x="17" y="28"/>
                        <a:pt x="14" y="22"/>
                        <a:pt x="8" y="16"/>
                      </a:cubicBezTo>
                      <a:cubicBezTo>
                        <a:pt x="11" y="22"/>
                        <a:pt x="13" y="28"/>
                        <a:pt x="14" y="34"/>
                      </a:cubicBezTo>
                      <a:cubicBezTo>
                        <a:pt x="12" y="34"/>
                        <a:pt x="10" y="33"/>
                        <a:pt x="8" y="32"/>
                      </a:cubicBezTo>
                      <a:cubicBezTo>
                        <a:pt x="6" y="30"/>
                        <a:pt x="5" y="29"/>
                        <a:pt x="3" y="27"/>
                      </a:cubicBezTo>
                      <a:cubicBezTo>
                        <a:pt x="2" y="26"/>
                        <a:pt x="1" y="24"/>
                        <a:pt x="1" y="22"/>
                      </a:cubicBezTo>
                      <a:cubicBezTo>
                        <a:pt x="0" y="20"/>
                        <a:pt x="0" y="18"/>
                        <a:pt x="0" y="16"/>
                      </a:cubicBezTo>
                      <a:cubicBezTo>
                        <a:pt x="0" y="15"/>
                        <a:pt x="0" y="14"/>
                        <a:pt x="0" y="13"/>
                      </a:cubicBezTo>
                      <a:cubicBezTo>
                        <a:pt x="0" y="10"/>
                        <a:pt x="0" y="8"/>
                        <a:pt x="1" y="6"/>
                      </a:cubicBezTo>
                      <a:cubicBezTo>
                        <a:pt x="1" y="4"/>
                        <a:pt x="1" y="2"/>
                        <a:pt x="0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35" name="Freeform 154"/>
                <p:cNvSpPr>
                  <a:spLocks/>
                </p:cNvSpPr>
                <p:nvPr/>
              </p:nvSpPr>
              <p:spPr bwMode="auto">
                <a:xfrm>
                  <a:off x="8281987" y="1412876"/>
                  <a:ext cx="112713" cy="203200"/>
                </a:xfrm>
                <a:custGeom>
                  <a:avLst/>
                  <a:gdLst/>
                  <a:ahLst/>
                  <a:cxnLst>
                    <a:cxn ang="0">
                      <a:pos x="25" y="35"/>
                    </a:cxn>
                    <a:cxn ang="0">
                      <a:pos x="24" y="37"/>
                    </a:cxn>
                    <a:cxn ang="0">
                      <a:pos x="19" y="43"/>
                    </a:cxn>
                    <a:cxn ang="0">
                      <a:pos x="11" y="48"/>
                    </a:cxn>
                    <a:cxn ang="0">
                      <a:pos x="16" y="22"/>
                    </a:cxn>
                    <a:cxn ang="0">
                      <a:pos x="8" y="49"/>
                    </a:cxn>
                    <a:cxn ang="0">
                      <a:pos x="1" y="34"/>
                    </a:cxn>
                    <a:cxn ang="0">
                      <a:pos x="0" y="28"/>
                    </a:cxn>
                    <a:cxn ang="0">
                      <a:pos x="1" y="25"/>
                    </a:cxn>
                    <a:cxn ang="0">
                      <a:pos x="2" y="22"/>
                    </a:cxn>
                    <a:cxn ang="0">
                      <a:pos x="3" y="18"/>
                    </a:cxn>
                    <a:cxn ang="0">
                      <a:pos x="7" y="12"/>
                    </a:cxn>
                    <a:cxn ang="0">
                      <a:pos x="17" y="4"/>
                    </a:cxn>
                    <a:cxn ang="0">
                      <a:pos x="23" y="0"/>
                    </a:cxn>
                    <a:cxn ang="0">
                      <a:pos x="23" y="0"/>
                    </a:cxn>
                    <a:cxn ang="0">
                      <a:pos x="23" y="8"/>
                    </a:cxn>
                    <a:cxn ang="0">
                      <a:pos x="26" y="16"/>
                    </a:cxn>
                    <a:cxn ang="0">
                      <a:pos x="27" y="21"/>
                    </a:cxn>
                    <a:cxn ang="0">
                      <a:pos x="27" y="28"/>
                    </a:cxn>
                    <a:cxn ang="0">
                      <a:pos x="27" y="29"/>
                    </a:cxn>
                    <a:cxn ang="0">
                      <a:pos x="25" y="35"/>
                    </a:cxn>
                  </a:cxnLst>
                  <a:rect l="0" t="0" r="r" b="b"/>
                  <a:pathLst>
                    <a:path w="27" h="49">
                      <a:moveTo>
                        <a:pt x="25" y="35"/>
                      </a:moveTo>
                      <a:cubicBezTo>
                        <a:pt x="25" y="35"/>
                        <a:pt x="24" y="36"/>
                        <a:pt x="24" y="37"/>
                      </a:cubicBezTo>
                      <a:cubicBezTo>
                        <a:pt x="23" y="39"/>
                        <a:pt x="21" y="41"/>
                        <a:pt x="19" y="43"/>
                      </a:cubicBezTo>
                      <a:cubicBezTo>
                        <a:pt x="17" y="45"/>
                        <a:pt x="14" y="47"/>
                        <a:pt x="11" y="48"/>
                      </a:cubicBezTo>
                      <a:cubicBezTo>
                        <a:pt x="11" y="39"/>
                        <a:pt x="13" y="31"/>
                        <a:pt x="16" y="22"/>
                      </a:cubicBezTo>
                      <a:cubicBezTo>
                        <a:pt x="10" y="31"/>
                        <a:pt x="7" y="40"/>
                        <a:pt x="8" y="49"/>
                      </a:cubicBezTo>
                      <a:cubicBezTo>
                        <a:pt x="4" y="43"/>
                        <a:pt x="1" y="38"/>
                        <a:pt x="1" y="34"/>
                      </a:cubicBezTo>
                      <a:cubicBezTo>
                        <a:pt x="0" y="32"/>
                        <a:pt x="0" y="30"/>
                        <a:pt x="0" y="28"/>
                      </a:cubicBezTo>
                      <a:cubicBezTo>
                        <a:pt x="0" y="27"/>
                        <a:pt x="1" y="26"/>
                        <a:pt x="1" y="25"/>
                      </a:cubicBezTo>
                      <a:cubicBezTo>
                        <a:pt x="1" y="24"/>
                        <a:pt x="1" y="23"/>
                        <a:pt x="2" y="22"/>
                      </a:cubicBezTo>
                      <a:cubicBezTo>
                        <a:pt x="2" y="21"/>
                        <a:pt x="3" y="20"/>
                        <a:pt x="3" y="18"/>
                      </a:cubicBezTo>
                      <a:cubicBezTo>
                        <a:pt x="4" y="16"/>
                        <a:pt x="6" y="14"/>
                        <a:pt x="7" y="12"/>
                      </a:cubicBezTo>
                      <a:cubicBezTo>
                        <a:pt x="9" y="11"/>
                        <a:pt x="12" y="8"/>
                        <a:pt x="17" y="4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2" y="3"/>
                        <a:pt x="22" y="5"/>
                        <a:pt x="23" y="8"/>
                      </a:cubicBezTo>
                      <a:cubicBezTo>
                        <a:pt x="24" y="11"/>
                        <a:pt x="25" y="13"/>
                        <a:pt x="26" y="16"/>
                      </a:cubicBezTo>
                      <a:cubicBezTo>
                        <a:pt x="26" y="18"/>
                        <a:pt x="27" y="19"/>
                        <a:pt x="27" y="21"/>
                      </a:cubicBezTo>
                      <a:cubicBezTo>
                        <a:pt x="27" y="23"/>
                        <a:pt x="27" y="26"/>
                        <a:pt x="27" y="28"/>
                      </a:cubicBezTo>
                      <a:cubicBezTo>
                        <a:pt x="27" y="28"/>
                        <a:pt x="27" y="29"/>
                        <a:pt x="27" y="29"/>
                      </a:cubicBezTo>
                      <a:cubicBezTo>
                        <a:pt x="26" y="31"/>
                        <a:pt x="26" y="33"/>
                        <a:pt x="25" y="3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36" name="Freeform 155"/>
                <p:cNvSpPr>
                  <a:spLocks/>
                </p:cNvSpPr>
                <p:nvPr/>
              </p:nvSpPr>
              <p:spPr bwMode="auto">
                <a:xfrm>
                  <a:off x="8067675" y="1276351"/>
                  <a:ext cx="231775" cy="139700"/>
                </a:xfrm>
                <a:custGeom>
                  <a:avLst/>
                  <a:gdLst/>
                  <a:ahLst/>
                  <a:cxnLst>
                    <a:cxn ang="0">
                      <a:pos x="56" y="6"/>
                    </a:cxn>
                    <a:cxn ang="0">
                      <a:pos x="56" y="6"/>
                    </a:cxn>
                    <a:cxn ang="0">
                      <a:pos x="49" y="12"/>
                    </a:cxn>
                    <a:cxn ang="0">
                      <a:pos x="43" y="21"/>
                    </a:cxn>
                    <a:cxn ang="0">
                      <a:pos x="39" y="25"/>
                    </a:cxn>
                    <a:cxn ang="0">
                      <a:pos x="32" y="30"/>
                    </a:cxn>
                    <a:cxn ang="0">
                      <a:pos x="23" y="33"/>
                    </a:cxn>
                    <a:cxn ang="0">
                      <a:pos x="13" y="33"/>
                    </a:cxn>
                    <a:cxn ang="0">
                      <a:pos x="3" y="29"/>
                    </a:cxn>
                    <a:cxn ang="0">
                      <a:pos x="30" y="15"/>
                    </a:cxn>
                    <a:cxn ang="0">
                      <a:pos x="0" y="27"/>
                    </a:cxn>
                    <a:cxn ang="0">
                      <a:pos x="8" y="10"/>
                    </a:cxn>
                    <a:cxn ang="0">
                      <a:pos x="17" y="4"/>
                    </a:cxn>
                    <a:cxn ang="0">
                      <a:pos x="25" y="1"/>
                    </a:cxn>
                    <a:cxn ang="0">
                      <a:pos x="33" y="1"/>
                    </a:cxn>
                    <a:cxn ang="0">
                      <a:pos x="47" y="4"/>
                    </a:cxn>
                    <a:cxn ang="0">
                      <a:pos x="56" y="6"/>
                    </a:cxn>
                  </a:cxnLst>
                  <a:rect l="0" t="0" r="r" b="b"/>
                  <a:pathLst>
                    <a:path w="56" h="34">
                      <a:moveTo>
                        <a:pt x="56" y="6"/>
                      </a:moveTo>
                      <a:cubicBezTo>
                        <a:pt x="56" y="6"/>
                        <a:pt x="56" y="6"/>
                        <a:pt x="56" y="6"/>
                      </a:cubicBezTo>
                      <a:cubicBezTo>
                        <a:pt x="53" y="7"/>
                        <a:pt x="50" y="9"/>
                        <a:pt x="49" y="12"/>
                      </a:cubicBezTo>
                      <a:cubicBezTo>
                        <a:pt x="47" y="15"/>
                        <a:pt x="45" y="18"/>
                        <a:pt x="43" y="21"/>
                      </a:cubicBezTo>
                      <a:cubicBezTo>
                        <a:pt x="42" y="22"/>
                        <a:pt x="40" y="23"/>
                        <a:pt x="39" y="25"/>
                      </a:cubicBezTo>
                      <a:cubicBezTo>
                        <a:pt x="37" y="27"/>
                        <a:pt x="34" y="28"/>
                        <a:pt x="32" y="30"/>
                      </a:cubicBezTo>
                      <a:cubicBezTo>
                        <a:pt x="29" y="32"/>
                        <a:pt x="26" y="33"/>
                        <a:pt x="23" y="33"/>
                      </a:cubicBezTo>
                      <a:cubicBezTo>
                        <a:pt x="19" y="34"/>
                        <a:pt x="16" y="33"/>
                        <a:pt x="13" y="33"/>
                      </a:cubicBezTo>
                      <a:cubicBezTo>
                        <a:pt x="9" y="32"/>
                        <a:pt x="6" y="31"/>
                        <a:pt x="3" y="29"/>
                      </a:cubicBezTo>
                      <a:cubicBezTo>
                        <a:pt x="11" y="23"/>
                        <a:pt x="20" y="19"/>
                        <a:pt x="30" y="15"/>
                      </a:cubicBezTo>
                      <a:cubicBezTo>
                        <a:pt x="17" y="16"/>
                        <a:pt x="7" y="20"/>
                        <a:pt x="0" y="27"/>
                      </a:cubicBezTo>
                      <a:cubicBezTo>
                        <a:pt x="2" y="19"/>
                        <a:pt x="5" y="13"/>
                        <a:pt x="8" y="10"/>
                      </a:cubicBezTo>
                      <a:cubicBezTo>
                        <a:pt x="11" y="7"/>
                        <a:pt x="13" y="5"/>
                        <a:pt x="17" y="4"/>
                      </a:cubicBezTo>
                      <a:cubicBezTo>
                        <a:pt x="19" y="2"/>
                        <a:pt x="22" y="2"/>
                        <a:pt x="25" y="1"/>
                      </a:cubicBezTo>
                      <a:cubicBezTo>
                        <a:pt x="28" y="1"/>
                        <a:pt x="30" y="0"/>
                        <a:pt x="33" y="1"/>
                      </a:cubicBezTo>
                      <a:cubicBezTo>
                        <a:pt x="36" y="1"/>
                        <a:pt x="41" y="2"/>
                        <a:pt x="47" y="4"/>
                      </a:cubicBezTo>
                      <a:lnTo>
                        <a:pt x="56" y="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37" name="Freeform 157"/>
                <p:cNvSpPr>
                  <a:spLocks/>
                </p:cNvSpPr>
                <p:nvPr/>
              </p:nvSpPr>
              <p:spPr bwMode="auto">
                <a:xfrm>
                  <a:off x="8054975" y="1814513"/>
                  <a:ext cx="69850" cy="123825"/>
                </a:xfrm>
                <a:custGeom>
                  <a:avLst/>
                  <a:gdLst/>
                  <a:ahLst/>
                  <a:cxnLst>
                    <a:cxn ang="0">
                      <a:pos x="17" y="0"/>
                    </a:cxn>
                    <a:cxn ang="0">
                      <a:pos x="17" y="5"/>
                    </a:cxn>
                    <a:cxn ang="0">
                      <a:pos x="17" y="11"/>
                    </a:cxn>
                    <a:cxn ang="0">
                      <a:pos x="17" y="14"/>
                    </a:cxn>
                    <a:cxn ang="0">
                      <a:pos x="17" y="19"/>
                    </a:cxn>
                    <a:cxn ang="0">
                      <a:pos x="14" y="23"/>
                    </a:cxn>
                    <a:cxn ang="0">
                      <a:pos x="10" y="27"/>
                    </a:cxn>
                    <a:cxn ang="0">
                      <a:pos x="5" y="29"/>
                    </a:cxn>
                    <a:cxn ang="0">
                      <a:pos x="10" y="13"/>
                    </a:cxn>
                    <a:cxn ang="0">
                      <a:pos x="3" y="30"/>
                    </a:cxn>
                    <a:cxn ang="0">
                      <a:pos x="0" y="19"/>
                    </a:cxn>
                    <a:cxn ang="0">
                      <a:pos x="1" y="14"/>
                    </a:cxn>
                    <a:cxn ang="0">
                      <a:pos x="3" y="10"/>
                    </a:cxn>
                    <a:cxn ang="0">
                      <a:pos x="6" y="6"/>
                    </a:cxn>
                    <a:cxn ang="0">
                      <a:pos x="13" y="2"/>
                    </a:cxn>
                    <a:cxn ang="0">
                      <a:pos x="17" y="0"/>
                    </a:cxn>
                  </a:cxnLst>
                  <a:rect l="0" t="0" r="r" b="b"/>
                  <a:pathLst>
                    <a:path w="17" h="30">
                      <a:moveTo>
                        <a:pt x="17" y="0"/>
                      </a:moveTo>
                      <a:cubicBezTo>
                        <a:pt x="16" y="1"/>
                        <a:pt x="16" y="3"/>
                        <a:pt x="17" y="5"/>
                      </a:cubicBezTo>
                      <a:cubicBezTo>
                        <a:pt x="17" y="7"/>
                        <a:pt x="17" y="9"/>
                        <a:pt x="17" y="11"/>
                      </a:cubicBezTo>
                      <a:cubicBezTo>
                        <a:pt x="17" y="12"/>
                        <a:pt x="17" y="13"/>
                        <a:pt x="17" y="14"/>
                      </a:cubicBezTo>
                      <a:cubicBezTo>
                        <a:pt x="17" y="15"/>
                        <a:pt x="17" y="17"/>
                        <a:pt x="17" y="19"/>
                      </a:cubicBezTo>
                      <a:cubicBezTo>
                        <a:pt x="16" y="20"/>
                        <a:pt x="15" y="22"/>
                        <a:pt x="14" y="23"/>
                      </a:cubicBezTo>
                      <a:cubicBezTo>
                        <a:pt x="13" y="25"/>
                        <a:pt x="12" y="26"/>
                        <a:pt x="10" y="27"/>
                      </a:cubicBezTo>
                      <a:cubicBezTo>
                        <a:pt x="9" y="28"/>
                        <a:pt x="7" y="29"/>
                        <a:pt x="5" y="29"/>
                      </a:cubicBezTo>
                      <a:cubicBezTo>
                        <a:pt x="6" y="24"/>
                        <a:pt x="8" y="18"/>
                        <a:pt x="10" y="13"/>
                      </a:cubicBezTo>
                      <a:cubicBezTo>
                        <a:pt x="6" y="18"/>
                        <a:pt x="3" y="24"/>
                        <a:pt x="3" y="30"/>
                      </a:cubicBezTo>
                      <a:cubicBezTo>
                        <a:pt x="1" y="26"/>
                        <a:pt x="0" y="22"/>
                        <a:pt x="0" y="19"/>
                      </a:cubicBezTo>
                      <a:cubicBezTo>
                        <a:pt x="0" y="18"/>
                        <a:pt x="0" y="16"/>
                        <a:pt x="1" y="14"/>
                      </a:cubicBezTo>
                      <a:cubicBezTo>
                        <a:pt x="1" y="12"/>
                        <a:pt x="2" y="11"/>
                        <a:pt x="3" y="10"/>
                      </a:cubicBezTo>
                      <a:cubicBezTo>
                        <a:pt x="4" y="8"/>
                        <a:pt x="5" y="7"/>
                        <a:pt x="6" y="6"/>
                      </a:cubicBezTo>
                      <a:cubicBezTo>
                        <a:pt x="7" y="5"/>
                        <a:pt x="9" y="4"/>
                        <a:pt x="13" y="2"/>
                      </a:cubicBezTo>
                      <a:lnTo>
                        <a:pt x="1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38" name="Freeform 158"/>
                <p:cNvSpPr>
                  <a:spLocks/>
                </p:cNvSpPr>
                <p:nvPr/>
              </p:nvSpPr>
              <p:spPr bwMode="auto">
                <a:xfrm>
                  <a:off x="8374062" y="1706563"/>
                  <a:ext cx="193675" cy="153988"/>
                </a:xfrm>
                <a:custGeom>
                  <a:avLst/>
                  <a:gdLst/>
                  <a:ahLst/>
                  <a:cxnLst>
                    <a:cxn ang="0">
                      <a:pos x="47" y="0"/>
                    </a:cxn>
                    <a:cxn ang="0">
                      <a:pos x="42" y="7"/>
                    </a:cxn>
                    <a:cxn ang="0">
                      <a:pos x="38" y="17"/>
                    </a:cxn>
                    <a:cxn ang="0">
                      <a:pos x="36" y="22"/>
                    </a:cxn>
                    <a:cxn ang="0">
                      <a:pos x="31" y="29"/>
                    </a:cxn>
                    <a:cxn ang="0">
                      <a:pos x="23" y="34"/>
                    </a:cxn>
                    <a:cxn ang="0">
                      <a:pos x="14" y="37"/>
                    </a:cxn>
                    <a:cxn ang="0">
                      <a:pos x="4" y="36"/>
                    </a:cxn>
                    <a:cxn ang="0">
                      <a:pos x="25" y="16"/>
                    </a:cxn>
                    <a:cxn ang="0">
                      <a:pos x="0" y="35"/>
                    </a:cxn>
                    <a:cxn ang="0">
                      <a:pos x="3" y="16"/>
                    </a:cxn>
                    <a:cxn ang="0">
                      <a:pos x="10" y="8"/>
                    </a:cxn>
                    <a:cxn ang="0">
                      <a:pos x="17" y="4"/>
                    </a:cxn>
                    <a:cxn ang="0">
                      <a:pos x="24" y="1"/>
                    </a:cxn>
                    <a:cxn ang="0">
                      <a:pos x="38" y="0"/>
                    </a:cxn>
                    <a:cxn ang="0">
                      <a:pos x="47" y="0"/>
                    </a:cxn>
                  </a:cxnLst>
                  <a:rect l="0" t="0" r="r" b="b"/>
                  <a:pathLst>
                    <a:path w="47" h="37">
                      <a:moveTo>
                        <a:pt x="47" y="0"/>
                      </a:moveTo>
                      <a:cubicBezTo>
                        <a:pt x="44" y="2"/>
                        <a:pt x="42" y="5"/>
                        <a:pt x="42" y="7"/>
                      </a:cubicBezTo>
                      <a:cubicBezTo>
                        <a:pt x="41" y="11"/>
                        <a:pt x="40" y="14"/>
                        <a:pt x="38" y="17"/>
                      </a:cubicBezTo>
                      <a:cubicBezTo>
                        <a:pt x="38" y="19"/>
                        <a:pt x="37" y="20"/>
                        <a:pt x="36" y="22"/>
                      </a:cubicBezTo>
                      <a:cubicBezTo>
                        <a:pt x="35" y="24"/>
                        <a:pt x="33" y="27"/>
                        <a:pt x="31" y="29"/>
                      </a:cubicBezTo>
                      <a:cubicBezTo>
                        <a:pt x="28" y="31"/>
                        <a:pt x="26" y="33"/>
                        <a:pt x="23" y="34"/>
                      </a:cubicBezTo>
                      <a:cubicBezTo>
                        <a:pt x="20" y="36"/>
                        <a:pt x="17" y="36"/>
                        <a:pt x="14" y="37"/>
                      </a:cubicBezTo>
                      <a:cubicBezTo>
                        <a:pt x="11" y="37"/>
                        <a:pt x="8" y="37"/>
                        <a:pt x="4" y="36"/>
                      </a:cubicBezTo>
                      <a:cubicBezTo>
                        <a:pt x="10" y="28"/>
                        <a:pt x="17" y="21"/>
                        <a:pt x="25" y="16"/>
                      </a:cubicBezTo>
                      <a:cubicBezTo>
                        <a:pt x="14" y="20"/>
                        <a:pt x="5" y="26"/>
                        <a:pt x="0" y="35"/>
                      </a:cubicBezTo>
                      <a:cubicBezTo>
                        <a:pt x="0" y="27"/>
                        <a:pt x="1" y="21"/>
                        <a:pt x="3" y="16"/>
                      </a:cubicBezTo>
                      <a:cubicBezTo>
                        <a:pt x="5" y="13"/>
                        <a:pt x="7" y="11"/>
                        <a:pt x="10" y="8"/>
                      </a:cubicBezTo>
                      <a:cubicBezTo>
                        <a:pt x="12" y="7"/>
                        <a:pt x="14" y="5"/>
                        <a:pt x="17" y="4"/>
                      </a:cubicBezTo>
                      <a:cubicBezTo>
                        <a:pt x="19" y="3"/>
                        <a:pt x="22" y="2"/>
                        <a:pt x="24" y="1"/>
                      </a:cubicBezTo>
                      <a:cubicBezTo>
                        <a:pt x="27" y="0"/>
                        <a:pt x="32" y="0"/>
                        <a:pt x="38" y="0"/>
                      </a:cubicBezTo>
                      <a:lnTo>
                        <a:pt x="4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39" name="Freeform 159"/>
                <p:cNvSpPr>
                  <a:spLocks/>
                </p:cNvSpPr>
                <p:nvPr/>
              </p:nvSpPr>
              <p:spPr bwMode="auto">
                <a:xfrm>
                  <a:off x="6111875" y="1384301"/>
                  <a:ext cx="231775" cy="139700"/>
                </a:xfrm>
                <a:custGeom>
                  <a:avLst/>
                  <a:gdLst/>
                  <a:ahLst/>
                  <a:cxnLst>
                    <a:cxn ang="0">
                      <a:pos x="39" y="4"/>
                    </a:cxn>
                    <a:cxn ang="0">
                      <a:pos x="48" y="10"/>
                    </a:cxn>
                    <a:cxn ang="0">
                      <a:pos x="56" y="27"/>
                    </a:cxn>
                    <a:cxn ang="0">
                      <a:pos x="26" y="15"/>
                    </a:cxn>
                    <a:cxn ang="0">
                      <a:pos x="53" y="29"/>
                    </a:cxn>
                    <a:cxn ang="0">
                      <a:pos x="43" y="33"/>
                    </a:cxn>
                    <a:cxn ang="0">
                      <a:pos x="33" y="33"/>
                    </a:cxn>
                    <a:cxn ang="0">
                      <a:pos x="24" y="30"/>
                    </a:cxn>
                    <a:cxn ang="0">
                      <a:pos x="17" y="25"/>
                    </a:cxn>
                    <a:cxn ang="0">
                      <a:pos x="13" y="21"/>
                    </a:cxn>
                    <a:cxn ang="0">
                      <a:pos x="7" y="1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9" y="4"/>
                    </a:cxn>
                    <a:cxn ang="0">
                      <a:pos x="23" y="1"/>
                    </a:cxn>
                    <a:cxn ang="0">
                      <a:pos x="31" y="1"/>
                    </a:cxn>
                    <a:cxn ang="0">
                      <a:pos x="39" y="4"/>
                    </a:cxn>
                  </a:cxnLst>
                  <a:rect l="0" t="0" r="r" b="b"/>
                  <a:pathLst>
                    <a:path w="56" h="34">
                      <a:moveTo>
                        <a:pt x="39" y="4"/>
                      </a:moveTo>
                      <a:cubicBezTo>
                        <a:pt x="42" y="5"/>
                        <a:pt x="45" y="7"/>
                        <a:pt x="48" y="10"/>
                      </a:cubicBezTo>
                      <a:cubicBezTo>
                        <a:pt x="51" y="13"/>
                        <a:pt x="54" y="19"/>
                        <a:pt x="56" y="27"/>
                      </a:cubicBezTo>
                      <a:cubicBezTo>
                        <a:pt x="49" y="20"/>
                        <a:pt x="38" y="16"/>
                        <a:pt x="26" y="15"/>
                      </a:cubicBezTo>
                      <a:cubicBezTo>
                        <a:pt x="36" y="19"/>
                        <a:pt x="45" y="23"/>
                        <a:pt x="53" y="29"/>
                      </a:cubicBezTo>
                      <a:cubicBezTo>
                        <a:pt x="50" y="31"/>
                        <a:pt x="46" y="32"/>
                        <a:pt x="43" y="33"/>
                      </a:cubicBezTo>
                      <a:cubicBezTo>
                        <a:pt x="40" y="33"/>
                        <a:pt x="37" y="34"/>
                        <a:pt x="33" y="33"/>
                      </a:cubicBezTo>
                      <a:cubicBezTo>
                        <a:pt x="30" y="33"/>
                        <a:pt x="27" y="32"/>
                        <a:pt x="24" y="30"/>
                      </a:cubicBezTo>
                      <a:cubicBezTo>
                        <a:pt x="21" y="28"/>
                        <a:pt x="19" y="27"/>
                        <a:pt x="17" y="25"/>
                      </a:cubicBezTo>
                      <a:cubicBezTo>
                        <a:pt x="15" y="23"/>
                        <a:pt x="14" y="22"/>
                        <a:pt x="13" y="21"/>
                      </a:cubicBezTo>
                      <a:cubicBezTo>
                        <a:pt x="11" y="18"/>
                        <a:pt x="9" y="15"/>
                        <a:pt x="7" y="12"/>
                      </a:cubicBezTo>
                      <a:cubicBezTo>
                        <a:pt x="6" y="9"/>
                        <a:pt x="3" y="7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9" y="4"/>
                        <a:pt x="9" y="4"/>
                        <a:pt x="9" y="4"/>
                      </a:cubicBezTo>
                      <a:cubicBezTo>
                        <a:pt x="15" y="2"/>
                        <a:pt x="20" y="1"/>
                        <a:pt x="23" y="1"/>
                      </a:cubicBezTo>
                      <a:cubicBezTo>
                        <a:pt x="25" y="0"/>
                        <a:pt x="28" y="1"/>
                        <a:pt x="31" y="1"/>
                      </a:cubicBezTo>
                      <a:cubicBezTo>
                        <a:pt x="34" y="2"/>
                        <a:pt x="37" y="2"/>
                        <a:pt x="39" y="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40" name="Freeform 160"/>
                <p:cNvSpPr>
                  <a:spLocks/>
                </p:cNvSpPr>
                <p:nvPr/>
              </p:nvSpPr>
              <p:spPr bwMode="auto">
                <a:xfrm>
                  <a:off x="6111875" y="1968501"/>
                  <a:ext cx="190500" cy="115888"/>
                </a:xfrm>
                <a:custGeom>
                  <a:avLst/>
                  <a:gdLst/>
                  <a:ahLst/>
                  <a:cxnLst>
                    <a:cxn ang="0">
                      <a:pos x="21" y="2"/>
                    </a:cxn>
                    <a:cxn ang="0">
                      <a:pos x="30" y="0"/>
                    </a:cxn>
                    <a:cxn ang="0">
                      <a:pos x="46" y="5"/>
                    </a:cxn>
                    <a:cxn ang="0">
                      <a:pos x="21" y="17"/>
                    </a:cxn>
                    <a:cxn ang="0">
                      <a:pos x="45" y="8"/>
                    </a:cxn>
                    <a:cxn ang="0">
                      <a:pos x="42" y="17"/>
                    </a:cxn>
                    <a:cxn ang="0">
                      <a:pos x="36" y="23"/>
                    </a:cxn>
                    <a:cxn ang="0">
                      <a:pos x="29" y="27"/>
                    </a:cxn>
                    <a:cxn ang="0">
                      <a:pos x="21" y="28"/>
                    </a:cxn>
                    <a:cxn ang="0">
                      <a:pos x="17" y="28"/>
                    </a:cxn>
                    <a:cxn ang="0">
                      <a:pos x="8" y="27"/>
                    </a:cxn>
                    <a:cxn ang="0">
                      <a:pos x="0" y="28"/>
                    </a:cxn>
                    <a:cxn ang="0">
                      <a:pos x="0" y="28"/>
                    </a:cxn>
                    <a:cxn ang="0">
                      <a:pos x="3" y="21"/>
                    </a:cxn>
                    <a:cxn ang="0">
                      <a:pos x="10" y="10"/>
                    </a:cxn>
                    <a:cxn ang="0">
                      <a:pos x="15" y="6"/>
                    </a:cxn>
                    <a:cxn ang="0">
                      <a:pos x="21" y="2"/>
                    </a:cxn>
                  </a:cxnLst>
                  <a:rect l="0" t="0" r="r" b="b"/>
                  <a:pathLst>
                    <a:path w="46" h="28">
                      <a:moveTo>
                        <a:pt x="21" y="2"/>
                      </a:moveTo>
                      <a:cubicBezTo>
                        <a:pt x="24" y="1"/>
                        <a:pt x="27" y="0"/>
                        <a:pt x="30" y="0"/>
                      </a:cubicBezTo>
                      <a:cubicBezTo>
                        <a:pt x="34" y="0"/>
                        <a:pt x="40" y="2"/>
                        <a:pt x="46" y="5"/>
                      </a:cubicBezTo>
                      <a:cubicBezTo>
                        <a:pt x="37" y="6"/>
                        <a:pt x="29" y="10"/>
                        <a:pt x="21" y="17"/>
                      </a:cubicBezTo>
                      <a:cubicBezTo>
                        <a:pt x="29" y="13"/>
                        <a:pt x="37" y="10"/>
                        <a:pt x="45" y="8"/>
                      </a:cubicBezTo>
                      <a:cubicBezTo>
                        <a:pt x="45" y="11"/>
                        <a:pt x="44" y="14"/>
                        <a:pt x="42" y="17"/>
                      </a:cubicBezTo>
                      <a:cubicBezTo>
                        <a:pt x="41" y="19"/>
                        <a:pt x="39" y="21"/>
                        <a:pt x="36" y="23"/>
                      </a:cubicBezTo>
                      <a:cubicBezTo>
                        <a:pt x="34" y="25"/>
                        <a:pt x="32" y="26"/>
                        <a:pt x="29" y="27"/>
                      </a:cubicBezTo>
                      <a:cubicBezTo>
                        <a:pt x="27" y="28"/>
                        <a:pt x="24" y="28"/>
                        <a:pt x="21" y="28"/>
                      </a:cubicBezTo>
                      <a:cubicBezTo>
                        <a:pt x="20" y="28"/>
                        <a:pt x="18" y="28"/>
                        <a:pt x="17" y="28"/>
                      </a:cubicBezTo>
                      <a:cubicBezTo>
                        <a:pt x="14" y="28"/>
                        <a:pt x="11" y="27"/>
                        <a:pt x="8" y="27"/>
                      </a:cubicBezTo>
                      <a:cubicBezTo>
                        <a:pt x="5" y="26"/>
                        <a:pt x="2" y="27"/>
                        <a:pt x="0" y="28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3" y="21"/>
                        <a:pt x="3" y="21"/>
                        <a:pt x="3" y="21"/>
                      </a:cubicBezTo>
                      <a:cubicBezTo>
                        <a:pt x="6" y="16"/>
                        <a:pt x="8" y="12"/>
                        <a:pt x="10" y="10"/>
                      </a:cubicBezTo>
                      <a:cubicBezTo>
                        <a:pt x="11" y="8"/>
                        <a:pt x="13" y="7"/>
                        <a:pt x="15" y="6"/>
                      </a:cubicBezTo>
                      <a:cubicBezTo>
                        <a:pt x="17" y="4"/>
                        <a:pt x="19" y="3"/>
                        <a:pt x="21" y="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41" name="Freeform 161"/>
                <p:cNvSpPr>
                  <a:spLocks/>
                </p:cNvSpPr>
                <p:nvPr/>
              </p:nvSpPr>
              <p:spPr bwMode="auto">
                <a:xfrm>
                  <a:off x="6686550" y="1276351"/>
                  <a:ext cx="136525" cy="177800"/>
                </a:xfrm>
                <a:custGeom>
                  <a:avLst/>
                  <a:gdLst/>
                  <a:ahLst/>
                  <a:cxnLst>
                    <a:cxn ang="0">
                      <a:pos x="19" y="8"/>
                    </a:cxn>
                    <a:cxn ang="0">
                      <a:pos x="25" y="12"/>
                    </a:cxn>
                    <a:cxn ang="0">
                      <a:pos x="29" y="18"/>
                    </a:cxn>
                    <a:cxn ang="0">
                      <a:pos x="32" y="27"/>
                    </a:cxn>
                    <a:cxn ang="0">
                      <a:pos x="30" y="43"/>
                    </a:cxn>
                    <a:cxn ang="0">
                      <a:pos x="14" y="20"/>
                    </a:cxn>
                    <a:cxn ang="0">
                      <a:pos x="26" y="43"/>
                    </a:cxn>
                    <a:cxn ang="0">
                      <a:pos x="17" y="40"/>
                    </a:cxn>
                    <a:cxn ang="0">
                      <a:pos x="11" y="36"/>
                    </a:cxn>
                    <a:cxn ang="0">
                      <a:pos x="6" y="29"/>
                    </a:cxn>
                    <a:cxn ang="0">
                      <a:pos x="3" y="22"/>
                    </a:cxn>
                    <a:cxn ang="0">
                      <a:pos x="3" y="17"/>
                    </a:cxn>
                    <a:cxn ang="0">
                      <a:pos x="3" y="8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8" y="3"/>
                    </a:cxn>
                    <a:cxn ang="0">
                      <a:pos x="19" y="8"/>
                    </a:cxn>
                  </a:cxnLst>
                  <a:rect l="0" t="0" r="r" b="b"/>
                  <a:pathLst>
                    <a:path w="33" h="43">
                      <a:moveTo>
                        <a:pt x="19" y="8"/>
                      </a:moveTo>
                      <a:cubicBezTo>
                        <a:pt x="21" y="9"/>
                        <a:pt x="23" y="10"/>
                        <a:pt x="25" y="12"/>
                      </a:cubicBezTo>
                      <a:cubicBezTo>
                        <a:pt x="27" y="14"/>
                        <a:pt x="28" y="16"/>
                        <a:pt x="29" y="18"/>
                      </a:cubicBezTo>
                      <a:cubicBezTo>
                        <a:pt x="31" y="21"/>
                        <a:pt x="32" y="24"/>
                        <a:pt x="32" y="27"/>
                      </a:cubicBezTo>
                      <a:cubicBezTo>
                        <a:pt x="33" y="31"/>
                        <a:pt x="32" y="36"/>
                        <a:pt x="30" y="43"/>
                      </a:cubicBezTo>
                      <a:cubicBezTo>
                        <a:pt x="28" y="34"/>
                        <a:pt x="23" y="27"/>
                        <a:pt x="14" y="20"/>
                      </a:cubicBezTo>
                      <a:cubicBezTo>
                        <a:pt x="19" y="27"/>
                        <a:pt x="23" y="35"/>
                        <a:pt x="26" y="43"/>
                      </a:cubicBezTo>
                      <a:cubicBezTo>
                        <a:pt x="23" y="43"/>
                        <a:pt x="20" y="42"/>
                        <a:pt x="17" y="40"/>
                      </a:cubicBezTo>
                      <a:cubicBezTo>
                        <a:pt x="15" y="39"/>
                        <a:pt x="13" y="38"/>
                        <a:pt x="11" y="36"/>
                      </a:cubicBezTo>
                      <a:cubicBezTo>
                        <a:pt x="9" y="34"/>
                        <a:pt x="7" y="32"/>
                        <a:pt x="6" y="29"/>
                      </a:cubicBezTo>
                      <a:cubicBezTo>
                        <a:pt x="4" y="27"/>
                        <a:pt x="4" y="24"/>
                        <a:pt x="3" y="22"/>
                      </a:cubicBezTo>
                      <a:cubicBezTo>
                        <a:pt x="3" y="20"/>
                        <a:pt x="3" y="19"/>
                        <a:pt x="3" y="17"/>
                      </a:cubicBezTo>
                      <a:cubicBezTo>
                        <a:pt x="3" y="14"/>
                        <a:pt x="3" y="11"/>
                        <a:pt x="3" y="8"/>
                      </a:cubicBezTo>
                      <a:cubicBezTo>
                        <a:pt x="3" y="5"/>
                        <a:pt x="2" y="3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13" y="5"/>
                        <a:pt x="17" y="6"/>
                        <a:pt x="19" y="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42" name="Freeform 162"/>
                <p:cNvSpPr>
                  <a:spLocks/>
                </p:cNvSpPr>
                <p:nvPr/>
              </p:nvSpPr>
              <p:spPr bwMode="auto">
                <a:xfrm>
                  <a:off x="8029575" y="1106488"/>
                  <a:ext cx="223838" cy="160338"/>
                </a:xfrm>
                <a:custGeom>
                  <a:avLst/>
                  <a:gdLst/>
                  <a:ahLst/>
                  <a:cxnLst>
                    <a:cxn ang="0">
                      <a:pos x="12" y="8"/>
                    </a:cxn>
                    <a:cxn ang="0">
                      <a:pos x="20" y="3"/>
                    </a:cxn>
                    <a:cxn ang="0">
                      <a:pos x="29" y="1"/>
                    </a:cxn>
                    <a:cxn ang="0">
                      <a:pos x="44" y="1"/>
                    </a:cxn>
                    <a:cxn ang="0">
                      <a:pos x="54" y="1"/>
                    </a:cxn>
                    <a:cxn ang="0">
                      <a:pos x="54" y="1"/>
                    </a:cxn>
                    <a:cxn ang="0">
                      <a:pos x="48" y="9"/>
                    </a:cxn>
                    <a:cxn ang="0">
                      <a:pos x="43" y="19"/>
                    </a:cxn>
                    <a:cxn ang="0">
                      <a:pos x="41" y="24"/>
                    </a:cxn>
                    <a:cxn ang="0">
                      <a:pos x="34" y="32"/>
                    </a:cxn>
                    <a:cxn ang="0">
                      <a:pos x="26" y="37"/>
                    </a:cxn>
                    <a:cxn ang="0">
                      <a:pos x="16" y="39"/>
                    </a:cxn>
                    <a:cxn ang="0">
                      <a:pos x="4" y="38"/>
                    </a:cxn>
                    <a:cxn ang="0">
                      <a:pos x="29" y="17"/>
                    </a:cxn>
                    <a:cxn ang="0">
                      <a:pos x="0" y="36"/>
                    </a:cxn>
                    <a:cxn ang="0">
                      <a:pos x="5" y="16"/>
                    </a:cxn>
                    <a:cxn ang="0">
                      <a:pos x="12" y="8"/>
                    </a:cxn>
                  </a:cxnLst>
                  <a:rect l="0" t="0" r="r" b="b"/>
                  <a:pathLst>
                    <a:path w="54" h="39">
                      <a:moveTo>
                        <a:pt x="12" y="8"/>
                      </a:moveTo>
                      <a:cubicBezTo>
                        <a:pt x="15" y="6"/>
                        <a:pt x="17" y="4"/>
                        <a:pt x="20" y="3"/>
                      </a:cubicBezTo>
                      <a:cubicBezTo>
                        <a:pt x="23" y="2"/>
                        <a:pt x="26" y="1"/>
                        <a:pt x="29" y="1"/>
                      </a:cubicBezTo>
                      <a:cubicBezTo>
                        <a:pt x="32" y="0"/>
                        <a:pt x="37" y="0"/>
                        <a:pt x="44" y="1"/>
                      </a:cubicBezTo>
                      <a:cubicBezTo>
                        <a:pt x="54" y="1"/>
                        <a:pt x="54" y="1"/>
                        <a:pt x="54" y="1"/>
                      </a:cubicBezTo>
                      <a:cubicBezTo>
                        <a:pt x="54" y="1"/>
                        <a:pt x="54" y="1"/>
                        <a:pt x="54" y="1"/>
                      </a:cubicBezTo>
                      <a:cubicBezTo>
                        <a:pt x="51" y="3"/>
                        <a:pt x="49" y="6"/>
                        <a:pt x="48" y="9"/>
                      </a:cubicBezTo>
                      <a:cubicBezTo>
                        <a:pt x="46" y="12"/>
                        <a:pt x="45" y="16"/>
                        <a:pt x="43" y="19"/>
                      </a:cubicBezTo>
                      <a:cubicBezTo>
                        <a:pt x="43" y="21"/>
                        <a:pt x="42" y="23"/>
                        <a:pt x="41" y="24"/>
                      </a:cubicBezTo>
                      <a:cubicBezTo>
                        <a:pt x="39" y="27"/>
                        <a:pt x="37" y="30"/>
                        <a:pt x="34" y="32"/>
                      </a:cubicBezTo>
                      <a:cubicBezTo>
                        <a:pt x="31" y="34"/>
                        <a:pt x="29" y="36"/>
                        <a:pt x="26" y="37"/>
                      </a:cubicBezTo>
                      <a:cubicBezTo>
                        <a:pt x="22" y="38"/>
                        <a:pt x="19" y="39"/>
                        <a:pt x="16" y="39"/>
                      </a:cubicBezTo>
                      <a:cubicBezTo>
                        <a:pt x="12" y="39"/>
                        <a:pt x="8" y="39"/>
                        <a:pt x="4" y="38"/>
                      </a:cubicBezTo>
                      <a:cubicBezTo>
                        <a:pt x="11" y="30"/>
                        <a:pt x="20" y="23"/>
                        <a:pt x="29" y="17"/>
                      </a:cubicBezTo>
                      <a:cubicBezTo>
                        <a:pt x="16" y="21"/>
                        <a:pt x="6" y="27"/>
                        <a:pt x="0" y="36"/>
                      </a:cubicBezTo>
                      <a:cubicBezTo>
                        <a:pt x="1" y="27"/>
                        <a:pt x="2" y="21"/>
                        <a:pt x="5" y="16"/>
                      </a:cubicBezTo>
                      <a:cubicBezTo>
                        <a:pt x="7" y="13"/>
                        <a:pt x="9" y="10"/>
                        <a:pt x="12" y="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43" name="Freeform 163"/>
                <p:cNvSpPr>
                  <a:spLocks/>
                </p:cNvSpPr>
                <p:nvPr/>
              </p:nvSpPr>
              <p:spPr bwMode="auto">
                <a:xfrm>
                  <a:off x="7327900" y="438150"/>
                  <a:ext cx="173038" cy="336550"/>
                </a:xfrm>
                <a:custGeom>
                  <a:avLst/>
                  <a:gdLst/>
                  <a:ahLst/>
                  <a:cxnLst>
                    <a:cxn ang="0">
                      <a:pos x="32" y="23"/>
                    </a:cxn>
                    <a:cxn ang="0">
                      <a:pos x="36" y="29"/>
                    </a:cxn>
                    <a:cxn ang="0">
                      <a:pos x="41" y="41"/>
                    </a:cxn>
                    <a:cxn ang="0">
                      <a:pos x="41" y="54"/>
                    </a:cxn>
                    <a:cxn ang="0">
                      <a:pos x="37" y="66"/>
                    </a:cxn>
                    <a:cxn ang="0">
                      <a:pos x="29" y="77"/>
                    </a:cxn>
                    <a:cxn ang="0">
                      <a:pos x="21" y="37"/>
                    </a:cxn>
                    <a:cxn ang="0">
                      <a:pos x="24" y="81"/>
                    </a:cxn>
                    <a:cxn ang="0">
                      <a:pos x="5" y="63"/>
                    </a:cxn>
                    <a:cxn ang="0">
                      <a:pos x="1" y="50"/>
                    </a:cxn>
                    <a:cxn ang="0">
                      <a:pos x="1" y="38"/>
                    </a:cxn>
                    <a:cxn ang="0">
                      <a:pos x="3" y="28"/>
                    </a:cxn>
                    <a:cxn ang="0">
                      <a:pos x="12" y="10"/>
                    </a:cxn>
                    <a:cxn ang="0">
                      <a:pos x="19" y="0"/>
                    </a:cxn>
                    <a:cxn ang="0">
                      <a:pos x="19" y="0"/>
                    </a:cxn>
                    <a:cxn ang="0">
                      <a:pos x="23" y="11"/>
                    </a:cxn>
                    <a:cxn ang="0">
                      <a:pos x="32" y="23"/>
                    </a:cxn>
                  </a:cxnLst>
                  <a:rect l="0" t="0" r="r" b="b"/>
                  <a:pathLst>
                    <a:path w="42" h="81">
                      <a:moveTo>
                        <a:pt x="32" y="23"/>
                      </a:moveTo>
                      <a:cubicBezTo>
                        <a:pt x="34" y="25"/>
                        <a:pt x="35" y="27"/>
                        <a:pt x="36" y="29"/>
                      </a:cubicBezTo>
                      <a:cubicBezTo>
                        <a:pt x="38" y="33"/>
                        <a:pt x="40" y="37"/>
                        <a:pt x="41" y="41"/>
                      </a:cubicBezTo>
                      <a:cubicBezTo>
                        <a:pt x="42" y="45"/>
                        <a:pt x="42" y="49"/>
                        <a:pt x="41" y="54"/>
                      </a:cubicBezTo>
                      <a:cubicBezTo>
                        <a:pt x="40" y="58"/>
                        <a:pt x="39" y="62"/>
                        <a:pt x="37" y="66"/>
                      </a:cubicBezTo>
                      <a:cubicBezTo>
                        <a:pt x="35" y="70"/>
                        <a:pt x="32" y="74"/>
                        <a:pt x="29" y="77"/>
                      </a:cubicBezTo>
                      <a:cubicBezTo>
                        <a:pt x="24" y="65"/>
                        <a:pt x="22" y="51"/>
                        <a:pt x="21" y="37"/>
                      </a:cubicBezTo>
                      <a:cubicBezTo>
                        <a:pt x="17" y="54"/>
                        <a:pt x="18" y="68"/>
                        <a:pt x="24" y="81"/>
                      </a:cubicBezTo>
                      <a:cubicBezTo>
                        <a:pt x="15" y="75"/>
                        <a:pt x="9" y="69"/>
                        <a:pt x="5" y="63"/>
                      </a:cubicBezTo>
                      <a:cubicBezTo>
                        <a:pt x="3" y="59"/>
                        <a:pt x="2" y="55"/>
                        <a:pt x="1" y="50"/>
                      </a:cubicBezTo>
                      <a:cubicBezTo>
                        <a:pt x="0" y="46"/>
                        <a:pt x="0" y="42"/>
                        <a:pt x="1" y="38"/>
                      </a:cubicBezTo>
                      <a:cubicBezTo>
                        <a:pt x="1" y="35"/>
                        <a:pt x="2" y="31"/>
                        <a:pt x="3" y="28"/>
                      </a:cubicBezTo>
                      <a:cubicBezTo>
                        <a:pt x="4" y="24"/>
                        <a:pt x="7" y="18"/>
                        <a:pt x="12" y="10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19" y="5"/>
                        <a:pt x="21" y="9"/>
                        <a:pt x="23" y="11"/>
                      </a:cubicBezTo>
                      <a:cubicBezTo>
                        <a:pt x="26" y="15"/>
                        <a:pt x="29" y="19"/>
                        <a:pt x="32" y="2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44" name="Freeform 165"/>
                <p:cNvSpPr>
                  <a:spLocks/>
                </p:cNvSpPr>
                <p:nvPr/>
              </p:nvSpPr>
              <p:spPr bwMode="auto">
                <a:xfrm>
                  <a:off x="7831137" y="1976438"/>
                  <a:ext cx="144463" cy="98425"/>
                </a:xfrm>
                <a:custGeom>
                  <a:avLst/>
                  <a:gdLst/>
                  <a:ahLst/>
                  <a:cxnLst>
                    <a:cxn ang="0">
                      <a:pos x="2" y="12"/>
                    </a:cxn>
                    <a:cxn ang="0">
                      <a:pos x="6" y="7"/>
                    </a:cxn>
                    <a:cxn ang="0">
                      <a:pos x="12" y="3"/>
                    </a:cxn>
                    <a:cxn ang="0">
                      <a:pos x="18" y="1"/>
                    </a:cxn>
                    <a:cxn ang="0">
                      <a:pos x="21" y="1"/>
                    </a:cxn>
                    <a:cxn ang="0">
                      <a:pos x="29" y="1"/>
                    </a:cxn>
                    <a:cxn ang="0">
                      <a:pos x="35" y="0"/>
                    </a:cxn>
                    <a:cxn ang="0">
                      <a:pos x="35" y="0"/>
                    </a:cxn>
                    <a:cxn ang="0">
                      <a:pos x="33" y="5"/>
                    </a:cxn>
                    <a:cxn ang="0">
                      <a:pos x="29" y="14"/>
                    </a:cxn>
                    <a:cxn ang="0">
                      <a:pos x="25" y="18"/>
                    </a:cxn>
                    <a:cxn ang="0">
                      <a:pos x="20" y="21"/>
                    </a:cxn>
                    <a:cxn ang="0">
                      <a:pos x="13" y="23"/>
                    </a:cxn>
                    <a:cxn ang="0">
                      <a:pos x="0" y="21"/>
                    </a:cxn>
                    <a:cxn ang="0">
                      <a:pos x="19" y="10"/>
                    </a:cxn>
                    <a:cxn ang="0">
                      <a:pos x="0" y="18"/>
                    </a:cxn>
                    <a:cxn ang="0">
                      <a:pos x="2" y="12"/>
                    </a:cxn>
                  </a:cxnLst>
                  <a:rect l="0" t="0" r="r" b="b"/>
                  <a:pathLst>
                    <a:path w="35" h="24">
                      <a:moveTo>
                        <a:pt x="2" y="12"/>
                      </a:moveTo>
                      <a:cubicBezTo>
                        <a:pt x="3" y="10"/>
                        <a:pt x="5" y="8"/>
                        <a:pt x="6" y="7"/>
                      </a:cubicBezTo>
                      <a:cubicBezTo>
                        <a:pt x="8" y="5"/>
                        <a:pt x="9" y="4"/>
                        <a:pt x="12" y="3"/>
                      </a:cubicBezTo>
                      <a:cubicBezTo>
                        <a:pt x="14" y="2"/>
                        <a:pt x="16" y="2"/>
                        <a:pt x="18" y="1"/>
                      </a:cubicBezTo>
                      <a:cubicBezTo>
                        <a:pt x="19" y="1"/>
                        <a:pt x="20" y="1"/>
                        <a:pt x="21" y="1"/>
                      </a:cubicBezTo>
                      <a:cubicBezTo>
                        <a:pt x="24" y="1"/>
                        <a:pt x="26" y="1"/>
                        <a:pt x="29" y="1"/>
                      </a:cubicBezTo>
                      <a:cubicBezTo>
                        <a:pt x="31" y="2"/>
                        <a:pt x="33" y="1"/>
                        <a:pt x="35" y="0"/>
                      </a:cubicBezTo>
                      <a:cubicBezTo>
                        <a:pt x="35" y="0"/>
                        <a:pt x="35" y="0"/>
                        <a:pt x="35" y="0"/>
                      </a:cubicBezTo>
                      <a:cubicBezTo>
                        <a:pt x="33" y="5"/>
                        <a:pt x="33" y="5"/>
                        <a:pt x="33" y="5"/>
                      </a:cubicBezTo>
                      <a:cubicBezTo>
                        <a:pt x="31" y="10"/>
                        <a:pt x="30" y="13"/>
                        <a:pt x="29" y="14"/>
                      </a:cubicBezTo>
                      <a:cubicBezTo>
                        <a:pt x="28" y="15"/>
                        <a:pt x="26" y="17"/>
                        <a:pt x="25" y="18"/>
                      </a:cubicBezTo>
                      <a:cubicBezTo>
                        <a:pt x="24" y="19"/>
                        <a:pt x="22" y="21"/>
                        <a:pt x="20" y="21"/>
                      </a:cubicBezTo>
                      <a:cubicBezTo>
                        <a:pt x="18" y="22"/>
                        <a:pt x="16" y="23"/>
                        <a:pt x="13" y="23"/>
                      </a:cubicBezTo>
                      <a:cubicBezTo>
                        <a:pt x="10" y="24"/>
                        <a:pt x="6" y="23"/>
                        <a:pt x="0" y="21"/>
                      </a:cubicBezTo>
                      <a:cubicBezTo>
                        <a:pt x="7" y="20"/>
                        <a:pt x="14" y="16"/>
                        <a:pt x="19" y="10"/>
                      </a:cubicBezTo>
                      <a:cubicBezTo>
                        <a:pt x="13" y="13"/>
                        <a:pt x="7" y="16"/>
                        <a:pt x="0" y="18"/>
                      </a:cubicBezTo>
                      <a:cubicBezTo>
                        <a:pt x="0" y="16"/>
                        <a:pt x="1" y="14"/>
                        <a:pt x="2" y="1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45" name="Freeform 166"/>
                <p:cNvSpPr>
                  <a:spLocks/>
                </p:cNvSpPr>
                <p:nvPr/>
              </p:nvSpPr>
              <p:spPr bwMode="auto">
                <a:xfrm>
                  <a:off x="7158037" y="1644651"/>
                  <a:ext cx="180975" cy="323850"/>
                </a:xfrm>
                <a:custGeom>
                  <a:avLst/>
                  <a:gdLst/>
                  <a:ahLst/>
                  <a:cxnLst>
                    <a:cxn ang="0">
                      <a:pos x="33" y="0"/>
                    </a:cxn>
                    <a:cxn ang="0">
                      <a:pos x="37" y="11"/>
                    </a:cxn>
                    <a:cxn ang="0">
                      <a:pos x="43" y="29"/>
                    </a:cxn>
                    <a:cxn ang="0">
                      <a:pos x="43" y="40"/>
                    </a:cxn>
                    <a:cxn ang="0">
                      <a:pos x="41" y="51"/>
                    </a:cxn>
                    <a:cxn ang="0">
                      <a:pos x="34" y="63"/>
                    </a:cxn>
                    <a:cxn ang="0">
                      <a:pos x="12" y="78"/>
                    </a:cxn>
                    <a:cxn ang="0">
                      <a:pos x="24" y="36"/>
                    </a:cxn>
                    <a:cxn ang="0">
                      <a:pos x="8" y="74"/>
                    </a:cxn>
                    <a:cxn ang="0">
                      <a:pos x="2" y="62"/>
                    </a:cxn>
                    <a:cxn ang="0">
                      <a:pos x="1" y="49"/>
                    </a:cxn>
                    <a:cxn ang="0">
                      <a:pos x="4" y="37"/>
                    </a:cxn>
                    <a:cxn ang="0">
                      <a:pos x="10" y="26"/>
                    </a:cxn>
                    <a:cxn ang="0">
                      <a:pos x="15" y="21"/>
                    </a:cxn>
                    <a:cxn ang="0">
                      <a:pos x="26" y="11"/>
                    </a:cxn>
                    <a:cxn ang="0">
                      <a:pos x="33" y="0"/>
                    </a:cxn>
                  </a:cxnLst>
                  <a:rect l="0" t="0" r="r" b="b"/>
                  <a:pathLst>
                    <a:path w="44" h="78">
                      <a:moveTo>
                        <a:pt x="33" y="0"/>
                      </a:moveTo>
                      <a:cubicBezTo>
                        <a:pt x="37" y="11"/>
                        <a:pt x="37" y="11"/>
                        <a:pt x="37" y="11"/>
                      </a:cubicBezTo>
                      <a:cubicBezTo>
                        <a:pt x="41" y="19"/>
                        <a:pt x="43" y="25"/>
                        <a:pt x="43" y="29"/>
                      </a:cubicBezTo>
                      <a:cubicBezTo>
                        <a:pt x="44" y="33"/>
                        <a:pt x="44" y="36"/>
                        <a:pt x="43" y="40"/>
                      </a:cubicBezTo>
                      <a:cubicBezTo>
                        <a:pt x="43" y="44"/>
                        <a:pt x="42" y="47"/>
                        <a:pt x="41" y="51"/>
                      </a:cubicBezTo>
                      <a:cubicBezTo>
                        <a:pt x="39" y="56"/>
                        <a:pt x="37" y="60"/>
                        <a:pt x="34" y="63"/>
                      </a:cubicBezTo>
                      <a:cubicBezTo>
                        <a:pt x="30" y="68"/>
                        <a:pt x="22" y="73"/>
                        <a:pt x="12" y="78"/>
                      </a:cubicBezTo>
                      <a:cubicBezTo>
                        <a:pt x="20" y="67"/>
                        <a:pt x="24" y="53"/>
                        <a:pt x="24" y="36"/>
                      </a:cubicBezTo>
                      <a:cubicBezTo>
                        <a:pt x="20" y="50"/>
                        <a:pt x="15" y="62"/>
                        <a:pt x="8" y="74"/>
                      </a:cubicBezTo>
                      <a:cubicBezTo>
                        <a:pt x="5" y="70"/>
                        <a:pt x="3" y="66"/>
                        <a:pt x="2" y="62"/>
                      </a:cubicBezTo>
                      <a:cubicBezTo>
                        <a:pt x="1" y="58"/>
                        <a:pt x="0" y="53"/>
                        <a:pt x="1" y="49"/>
                      </a:cubicBezTo>
                      <a:cubicBezTo>
                        <a:pt x="1" y="45"/>
                        <a:pt x="2" y="41"/>
                        <a:pt x="4" y="37"/>
                      </a:cubicBezTo>
                      <a:cubicBezTo>
                        <a:pt x="5" y="33"/>
                        <a:pt x="8" y="29"/>
                        <a:pt x="10" y="26"/>
                      </a:cubicBezTo>
                      <a:cubicBezTo>
                        <a:pt x="12" y="24"/>
                        <a:pt x="13" y="22"/>
                        <a:pt x="15" y="21"/>
                      </a:cubicBezTo>
                      <a:cubicBezTo>
                        <a:pt x="19" y="17"/>
                        <a:pt x="23" y="14"/>
                        <a:pt x="26" y="11"/>
                      </a:cubicBezTo>
                      <a:cubicBezTo>
                        <a:pt x="30" y="8"/>
                        <a:pt x="32" y="5"/>
                        <a:pt x="33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46" name="Freeform 167"/>
                <p:cNvSpPr>
                  <a:spLocks/>
                </p:cNvSpPr>
                <p:nvPr/>
              </p:nvSpPr>
              <p:spPr bwMode="auto">
                <a:xfrm>
                  <a:off x="8196262" y="1428751"/>
                  <a:ext cx="93663" cy="157163"/>
                </a:xfrm>
                <a:custGeom>
                  <a:avLst/>
                  <a:gdLst/>
                  <a:ahLst/>
                  <a:cxnLst>
                    <a:cxn ang="0">
                      <a:pos x="21" y="24"/>
                    </a:cxn>
                    <a:cxn ang="0">
                      <a:pos x="21" y="26"/>
                    </a:cxn>
                    <a:cxn ang="0">
                      <a:pos x="17" y="32"/>
                    </a:cxn>
                    <a:cxn ang="0">
                      <a:pos x="5" y="38"/>
                    </a:cxn>
                    <a:cxn ang="0">
                      <a:pos x="12" y="18"/>
                    </a:cxn>
                    <a:cxn ang="0">
                      <a:pos x="4" y="36"/>
                    </a:cxn>
                    <a:cxn ang="0">
                      <a:pos x="1" y="30"/>
                    </a:cxn>
                    <a:cxn ang="0">
                      <a:pos x="1" y="24"/>
                    </a:cxn>
                    <a:cxn ang="0">
                      <a:pos x="2" y="18"/>
                    </a:cxn>
                    <a:cxn ang="0">
                      <a:pos x="6" y="12"/>
                    </a:cxn>
                    <a:cxn ang="0">
                      <a:pos x="9" y="10"/>
                    </a:cxn>
                    <a:cxn ang="0">
                      <a:pos x="14" y="5"/>
                    </a:cxn>
                    <a:cxn ang="0">
                      <a:pos x="18" y="0"/>
                    </a:cxn>
                    <a:cxn ang="0">
                      <a:pos x="20" y="6"/>
                    </a:cxn>
                    <a:cxn ang="0">
                      <a:pos x="23" y="15"/>
                    </a:cxn>
                    <a:cxn ang="0">
                      <a:pos x="23" y="18"/>
                    </a:cxn>
                    <a:cxn ang="0">
                      <a:pos x="22" y="21"/>
                    </a:cxn>
                    <a:cxn ang="0">
                      <a:pos x="21" y="24"/>
                    </a:cxn>
                  </a:cxnLst>
                  <a:rect l="0" t="0" r="r" b="b"/>
                  <a:pathLst>
                    <a:path w="23" h="38">
                      <a:moveTo>
                        <a:pt x="21" y="24"/>
                      </a:moveTo>
                      <a:cubicBezTo>
                        <a:pt x="21" y="25"/>
                        <a:pt x="21" y="25"/>
                        <a:pt x="21" y="26"/>
                      </a:cubicBezTo>
                      <a:cubicBezTo>
                        <a:pt x="20" y="28"/>
                        <a:pt x="18" y="30"/>
                        <a:pt x="17" y="32"/>
                      </a:cubicBezTo>
                      <a:cubicBezTo>
                        <a:pt x="15" y="34"/>
                        <a:pt x="11" y="36"/>
                        <a:pt x="5" y="38"/>
                      </a:cubicBezTo>
                      <a:cubicBezTo>
                        <a:pt x="10" y="33"/>
                        <a:pt x="12" y="26"/>
                        <a:pt x="12" y="18"/>
                      </a:cubicBezTo>
                      <a:cubicBezTo>
                        <a:pt x="10" y="25"/>
                        <a:pt x="7" y="31"/>
                        <a:pt x="4" y="36"/>
                      </a:cubicBezTo>
                      <a:cubicBezTo>
                        <a:pt x="2" y="34"/>
                        <a:pt x="1" y="32"/>
                        <a:pt x="1" y="30"/>
                      </a:cubicBezTo>
                      <a:cubicBezTo>
                        <a:pt x="0" y="28"/>
                        <a:pt x="0" y="26"/>
                        <a:pt x="1" y="24"/>
                      </a:cubicBezTo>
                      <a:cubicBezTo>
                        <a:pt x="1" y="22"/>
                        <a:pt x="1" y="20"/>
                        <a:pt x="2" y="18"/>
                      </a:cubicBezTo>
                      <a:cubicBezTo>
                        <a:pt x="3" y="16"/>
                        <a:pt x="5" y="14"/>
                        <a:pt x="6" y="12"/>
                      </a:cubicBezTo>
                      <a:cubicBezTo>
                        <a:pt x="7" y="11"/>
                        <a:pt x="8" y="11"/>
                        <a:pt x="9" y="10"/>
                      </a:cubicBezTo>
                      <a:cubicBezTo>
                        <a:pt x="11" y="8"/>
                        <a:pt x="13" y="7"/>
                        <a:pt x="14" y="5"/>
                      </a:cubicBezTo>
                      <a:cubicBezTo>
                        <a:pt x="16" y="4"/>
                        <a:pt x="17" y="2"/>
                        <a:pt x="18" y="0"/>
                      </a:cubicBezTo>
                      <a:cubicBezTo>
                        <a:pt x="20" y="6"/>
                        <a:pt x="20" y="6"/>
                        <a:pt x="20" y="6"/>
                      </a:cubicBezTo>
                      <a:cubicBezTo>
                        <a:pt x="21" y="10"/>
                        <a:pt x="22" y="13"/>
                        <a:pt x="23" y="15"/>
                      </a:cubicBezTo>
                      <a:cubicBezTo>
                        <a:pt x="23" y="16"/>
                        <a:pt x="23" y="17"/>
                        <a:pt x="23" y="18"/>
                      </a:cubicBezTo>
                      <a:cubicBezTo>
                        <a:pt x="22" y="19"/>
                        <a:pt x="22" y="20"/>
                        <a:pt x="22" y="21"/>
                      </a:cubicBezTo>
                      <a:cubicBezTo>
                        <a:pt x="22" y="22"/>
                        <a:pt x="21" y="23"/>
                        <a:pt x="21" y="2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47" name="Freeform 168"/>
                <p:cNvSpPr>
                  <a:spLocks/>
                </p:cNvSpPr>
                <p:nvPr/>
              </p:nvSpPr>
              <p:spPr bwMode="auto">
                <a:xfrm>
                  <a:off x="8377237" y="1387476"/>
                  <a:ext cx="309563" cy="269875"/>
                </a:xfrm>
                <a:custGeom>
                  <a:avLst/>
                  <a:gdLst/>
                  <a:ahLst/>
                  <a:cxnLst>
                    <a:cxn ang="0">
                      <a:pos x="2" y="41"/>
                    </a:cxn>
                    <a:cxn ang="0">
                      <a:pos x="4" y="35"/>
                    </a:cxn>
                    <a:cxn ang="0">
                      <a:pos x="4" y="34"/>
                    </a:cxn>
                    <a:cxn ang="0">
                      <a:pos x="5" y="30"/>
                    </a:cxn>
                    <a:cxn ang="0">
                      <a:pos x="15" y="16"/>
                    </a:cxn>
                    <a:cxn ang="0">
                      <a:pos x="26" y="8"/>
                    </a:cxn>
                    <a:cxn ang="0">
                      <a:pos x="38" y="3"/>
                    </a:cxn>
                    <a:cxn ang="0">
                      <a:pos x="61" y="0"/>
                    </a:cxn>
                    <a:cxn ang="0">
                      <a:pos x="75" y="0"/>
                    </a:cxn>
                    <a:cxn ang="0">
                      <a:pos x="75" y="0"/>
                    </a:cxn>
                    <a:cxn ang="0">
                      <a:pos x="67" y="12"/>
                    </a:cxn>
                    <a:cxn ang="0">
                      <a:pos x="61" y="29"/>
                    </a:cxn>
                    <a:cxn ang="0">
                      <a:pos x="58" y="38"/>
                    </a:cxn>
                    <a:cxn ang="0">
                      <a:pos x="49" y="50"/>
                    </a:cxn>
                    <a:cxn ang="0">
                      <a:pos x="37" y="60"/>
                    </a:cxn>
                    <a:cxn ang="0">
                      <a:pos x="23" y="64"/>
                    </a:cxn>
                    <a:cxn ang="0">
                      <a:pos x="7" y="64"/>
                    </a:cxn>
                    <a:cxn ang="0">
                      <a:pos x="41" y="28"/>
                    </a:cxn>
                    <a:cxn ang="0">
                      <a:pos x="0" y="62"/>
                    </a:cxn>
                    <a:cxn ang="0">
                      <a:pos x="2" y="41"/>
                    </a:cxn>
                  </a:cxnLst>
                  <a:rect l="0" t="0" r="r" b="b"/>
                  <a:pathLst>
                    <a:path w="75" h="65">
                      <a:moveTo>
                        <a:pt x="2" y="41"/>
                      </a:moveTo>
                      <a:cubicBezTo>
                        <a:pt x="3" y="39"/>
                        <a:pt x="3" y="37"/>
                        <a:pt x="4" y="35"/>
                      </a:cubicBezTo>
                      <a:cubicBezTo>
                        <a:pt x="4" y="35"/>
                        <a:pt x="4" y="34"/>
                        <a:pt x="4" y="34"/>
                      </a:cubicBezTo>
                      <a:cubicBezTo>
                        <a:pt x="4" y="33"/>
                        <a:pt x="5" y="32"/>
                        <a:pt x="5" y="30"/>
                      </a:cubicBezTo>
                      <a:cubicBezTo>
                        <a:pt x="8" y="25"/>
                        <a:pt x="11" y="20"/>
                        <a:pt x="15" y="16"/>
                      </a:cubicBezTo>
                      <a:cubicBezTo>
                        <a:pt x="18" y="13"/>
                        <a:pt x="22" y="10"/>
                        <a:pt x="26" y="8"/>
                      </a:cubicBezTo>
                      <a:cubicBezTo>
                        <a:pt x="30" y="6"/>
                        <a:pt x="34" y="4"/>
                        <a:pt x="38" y="3"/>
                      </a:cubicBezTo>
                      <a:cubicBezTo>
                        <a:pt x="42" y="1"/>
                        <a:pt x="50" y="1"/>
                        <a:pt x="61" y="0"/>
                      </a:cubicBezTo>
                      <a:cubicBezTo>
                        <a:pt x="75" y="0"/>
                        <a:pt x="75" y="0"/>
                        <a:pt x="75" y="0"/>
                      </a:cubicBezTo>
                      <a:cubicBezTo>
                        <a:pt x="75" y="0"/>
                        <a:pt x="75" y="0"/>
                        <a:pt x="75" y="0"/>
                      </a:cubicBezTo>
                      <a:cubicBezTo>
                        <a:pt x="71" y="3"/>
                        <a:pt x="68" y="7"/>
                        <a:pt x="67" y="12"/>
                      </a:cubicBezTo>
                      <a:cubicBezTo>
                        <a:pt x="65" y="18"/>
                        <a:pt x="63" y="24"/>
                        <a:pt x="61" y="29"/>
                      </a:cubicBezTo>
                      <a:cubicBezTo>
                        <a:pt x="60" y="32"/>
                        <a:pt x="59" y="35"/>
                        <a:pt x="58" y="38"/>
                      </a:cubicBezTo>
                      <a:cubicBezTo>
                        <a:pt x="56" y="42"/>
                        <a:pt x="53" y="46"/>
                        <a:pt x="49" y="50"/>
                      </a:cubicBezTo>
                      <a:cubicBezTo>
                        <a:pt x="46" y="54"/>
                        <a:pt x="42" y="57"/>
                        <a:pt x="37" y="60"/>
                      </a:cubicBezTo>
                      <a:cubicBezTo>
                        <a:pt x="33" y="62"/>
                        <a:pt x="28" y="64"/>
                        <a:pt x="23" y="64"/>
                      </a:cubicBezTo>
                      <a:cubicBezTo>
                        <a:pt x="17" y="65"/>
                        <a:pt x="12" y="65"/>
                        <a:pt x="7" y="64"/>
                      </a:cubicBezTo>
                      <a:cubicBezTo>
                        <a:pt x="16" y="50"/>
                        <a:pt x="27" y="38"/>
                        <a:pt x="41" y="28"/>
                      </a:cubicBezTo>
                      <a:cubicBezTo>
                        <a:pt x="22" y="36"/>
                        <a:pt x="9" y="47"/>
                        <a:pt x="0" y="62"/>
                      </a:cubicBezTo>
                      <a:cubicBezTo>
                        <a:pt x="0" y="53"/>
                        <a:pt x="1" y="46"/>
                        <a:pt x="2" y="41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48" name="Freeform 169"/>
                <p:cNvSpPr>
                  <a:spLocks/>
                </p:cNvSpPr>
                <p:nvPr/>
              </p:nvSpPr>
              <p:spPr bwMode="auto">
                <a:xfrm>
                  <a:off x="6884987" y="563563"/>
                  <a:ext cx="136525" cy="260350"/>
                </a:xfrm>
                <a:custGeom>
                  <a:avLst/>
                  <a:gdLst/>
                  <a:ahLst/>
                  <a:cxnLst>
                    <a:cxn ang="0">
                      <a:pos x="17" y="8"/>
                    </a:cxn>
                    <a:cxn ang="0">
                      <a:pos x="21" y="0"/>
                    </a:cxn>
                    <a:cxn ang="0">
                      <a:pos x="26" y="8"/>
                    </a:cxn>
                    <a:cxn ang="0">
                      <a:pos x="32" y="23"/>
                    </a:cxn>
                    <a:cxn ang="0">
                      <a:pos x="33" y="31"/>
                    </a:cxn>
                    <a:cxn ang="0">
                      <a:pos x="32" y="40"/>
                    </a:cxn>
                    <a:cxn ang="0">
                      <a:pos x="27" y="51"/>
                    </a:cxn>
                    <a:cxn ang="0">
                      <a:pos x="11" y="63"/>
                    </a:cxn>
                    <a:cxn ang="0">
                      <a:pos x="17" y="29"/>
                    </a:cxn>
                    <a:cxn ang="0">
                      <a:pos x="8" y="60"/>
                    </a:cxn>
                    <a:cxn ang="0">
                      <a:pos x="2" y="50"/>
                    </a:cxn>
                    <a:cxn ang="0">
                      <a:pos x="0" y="40"/>
                    </a:cxn>
                    <a:cxn ang="0">
                      <a:pos x="1" y="30"/>
                    </a:cxn>
                    <a:cxn ang="0">
                      <a:pos x="5" y="21"/>
                    </a:cxn>
                    <a:cxn ang="0">
                      <a:pos x="9" y="17"/>
                    </a:cxn>
                    <a:cxn ang="0">
                      <a:pos x="17" y="8"/>
                    </a:cxn>
                  </a:cxnLst>
                  <a:rect l="0" t="0" r="r" b="b"/>
                  <a:pathLst>
                    <a:path w="33" h="63">
                      <a:moveTo>
                        <a:pt x="17" y="8"/>
                      </a:moveTo>
                      <a:cubicBezTo>
                        <a:pt x="19" y="6"/>
                        <a:pt x="21" y="4"/>
                        <a:pt x="21" y="0"/>
                      </a:cubicBezTo>
                      <a:cubicBezTo>
                        <a:pt x="26" y="8"/>
                        <a:pt x="26" y="8"/>
                        <a:pt x="26" y="8"/>
                      </a:cubicBezTo>
                      <a:cubicBezTo>
                        <a:pt x="29" y="15"/>
                        <a:pt x="31" y="20"/>
                        <a:pt x="32" y="23"/>
                      </a:cubicBezTo>
                      <a:cubicBezTo>
                        <a:pt x="32" y="25"/>
                        <a:pt x="33" y="28"/>
                        <a:pt x="33" y="31"/>
                      </a:cubicBezTo>
                      <a:cubicBezTo>
                        <a:pt x="33" y="34"/>
                        <a:pt x="33" y="37"/>
                        <a:pt x="32" y="40"/>
                      </a:cubicBezTo>
                      <a:cubicBezTo>
                        <a:pt x="31" y="44"/>
                        <a:pt x="29" y="48"/>
                        <a:pt x="27" y="51"/>
                      </a:cubicBezTo>
                      <a:cubicBezTo>
                        <a:pt x="24" y="55"/>
                        <a:pt x="19" y="59"/>
                        <a:pt x="11" y="63"/>
                      </a:cubicBezTo>
                      <a:cubicBezTo>
                        <a:pt x="17" y="54"/>
                        <a:pt x="19" y="42"/>
                        <a:pt x="17" y="29"/>
                      </a:cubicBezTo>
                      <a:cubicBezTo>
                        <a:pt x="15" y="40"/>
                        <a:pt x="12" y="50"/>
                        <a:pt x="8" y="60"/>
                      </a:cubicBezTo>
                      <a:cubicBezTo>
                        <a:pt x="5" y="57"/>
                        <a:pt x="3" y="54"/>
                        <a:pt x="2" y="50"/>
                      </a:cubicBezTo>
                      <a:cubicBezTo>
                        <a:pt x="1" y="47"/>
                        <a:pt x="0" y="44"/>
                        <a:pt x="0" y="40"/>
                      </a:cubicBezTo>
                      <a:cubicBezTo>
                        <a:pt x="0" y="37"/>
                        <a:pt x="0" y="34"/>
                        <a:pt x="1" y="30"/>
                      </a:cubicBezTo>
                      <a:cubicBezTo>
                        <a:pt x="2" y="27"/>
                        <a:pt x="4" y="24"/>
                        <a:pt x="5" y="21"/>
                      </a:cubicBezTo>
                      <a:cubicBezTo>
                        <a:pt x="6" y="20"/>
                        <a:pt x="8" y="18"/>
                        <a:pt x="9" y="17"/>
                      </a:cubicBezTo>
                      <a:cubicBezTo>
                        <a:pt x="11" y="14"/>
                        <a:pt x="14" y="11"/>
                        <a:pt x="17" y="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49" name="Freeform 170"/>
                <p:cNvSpPr>
                  <a:spLocks/>
                </p:cNvSpPr>
                <p:nvPr/>
              </p:nvSpPr>
              <p:spPr bwMode="auto">
                <a:xfrm>
                  <a:off x="5818187" y="1608138"/>
                  <a:ext cx="384175" cy="222250"/>
                </a:xfrm>
                <a:custGeom>
                  <a:avLst/>
                  <a:gdLst/>
                  <a:ahLst/>
                  <a:cxnLst>
                    <a:cxn ang="0">
                      <a:pos x="0" y="11"/>
                    </a:cxn>
                    <a:cxn ang="0">
                      <a:pos x="1" y="11"/>
                    </a:cxn>
                    <a:cxn ang="0">
                      <a:pos x="14" y="6"/>
                    </a:cxn>
                    <a:cxn ang="0">
                      <a:pos x="36" y="0"/>
                    </a:cxn>
                    <a:cxn ang="0">
                      <a:pos x="49" y="1"/>
                    </a:cxn>
                    <a:cxn ang="0">
                      <a:pos x="62" y="5"/>
                    </a:cxn>
                    <a:cxn ang="0">
                      <a:pos x="77" y="14"/>
                    </a:cxn>
                    <a:cxn ang="0">
                      <a:pos x="93" y="41"/>
                    </a:cxn>
                    <a:cxn ang="0">
                      <a:pos x="43" y="25"/>
                    </a:cxn>
                    <a:cxn ang="0">
                      <a:pos x="88" y="46"/>
                    </a:cxn>
                    <a:cxn ang="0">
                      <a:pos x="73" y="52"/>
                    </a:cxn>
                    <a:cxn ang="0">
                      <a:pos x="58" y="53"/>
                    </a:cxn>
                    <a:cxn ang="0">
                      <a:pos x="43" y="49"/>
                    </a:cxn>
                    <a:cxn ang="0">
                      <a:pos x="30" y="40"/>
                    </a:cxn>
                    <a:cxn ang="0">
                      <a:pos x="24" y="34"/>
                    </a:cxn>
                    <a:cxn ang="0">
                      <a:pos x="13" y="20"/>
                    </a:cxn>
                    <a:cxn ang="0">
                      <a:pos x="0" y="11"/>
                    </a:cxn>
                  </a:cxnLst>
                  <a:rect l="0" t="0" r="r" b="b"/>
                  <a:pathLst>
                    <a:path w="93" h="54">
                      <a:moveTo>
                        <a:pt x="0" y="11"/>
                      </a:moveTo>
                      <a:cubicBezTo>
                        <a:pt x="0" y="11"/>
                        <a:pt x="0" y="11"/>
                        <a:pt x="1" y="11"/>
                      </a:cubicBez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24" y="3"/>
                        <a:pt x="31" y="1"/>
                        <a:pt x="36" y="0"/>
                      </a:cubicBezTo>
                      <a:cubicBezTo>
                        <a:pt x="40" y="0"/>
                        <a:pt x="44" y="0"/>
                        <a:pt x="49" y="1"/>
                      </a:cubicBezTo>
                      <a:cubicBezTo>
                        <a:pt x="54" y="1"/>
                        <a:pt x="58" y="3"/>
                        <a:pt x="62" y="5"/>
                      </a:cubicBezTo>
                      <a:cubicBezTo>
                        <a:pt x="68" y="7"/>
                        <a:pt x="72" y="10"/>
                        <a:pt x="77" y="14"/>
                      </a:cubicBezTo>
                      <a:cubicBezTo>
                        <a:pt x="82" y="20"/>
                        <a:pt x="88" y="29"/>
                        <a:pt x="93" y="41"/>
                      </a:cubicBezTo>
                      <a:cubicBezTo>
                        <a:pt x="80" y="31"/>
                        <a:pt x="63" y="25"/>
                        <a:pt x="43" y="25"/>
                      </a:cubicBezTo>
                      <a:cubicBezTo>
                        <a:pt x="59" y="30"/>
                        <a:pt x="74" y="37"/>
                        <a:pt x="88" y="46"/>
                      </a:cubicBezTo>
                      <a:cubicBezTo>
                        <a:pt x="83" y="49"/>
                        <a:pt x="78" y="51"/>
                        <a:pt x="73" y="52"/>
                      </a:cubicBezTo>
                      <a:cubicBezTo>
                        <a:pt x="68" y="53"/>
                        <a:pt x="63" y="54"/>
                        <a:pt x="58" y="53"/>
                      </a:cubicBezTo>
                      <a:cubicBezTo>
                        <a:pt x="53" y="52"/>
                        <a:pt x="48" y="51"/>
                        <a:pt x="43" y="49"/>
                      </a:cubicBezTo>
                      <a:cubicBezTo>
                        <a:pt x="38" y="46"/>
                        <a:pt x="34" y="43"/>
                        <a:pt x="30" y="40"/>
                      </a:cubicBezTo>
                      <a:cubicBezTo>
                        <a:pt x="28" y="38"/>
                        <a:pt x="26" y="36"/>
                        <a:pt x="24" y="34"/>
                      </a:cubicBezTo>
                      <a:cubicBezTo>
                        <a:pt x="20" y="29"/>
                        <a:pt x="16" y="25"/>
                        <a:pt x="13" y="20"/>
                      </a:cubicBezTo>
                      <a:cubicBezTo>
                        <a:pt x="10" y="16"/>
                        <a:pt x="6" y="13"/>
                        <a:pt x="0" y="11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50" name="Freeform 171"/>
                <p:cNvSpPr>
                  <a:spLocks/>
                </p:cNvSpPr>
                <p:nvPr/>
              </p:nvSpPr>
              <p:spPr bwMode="auto">
                <a:xfrm>
                  <a:off x="6305550" y="1255713"/>
                  <a:ext cx="182563" cy="203200"/>
                </a:xfrm>
                <a:custGeom>
                  <a:avLst/>
                  <a:gdLst/>
                  <a:ahLst/>
                  <a:cxnLst>
                    <a:cxn ang="0">
                      <a:pos x="32" y="11"/>
                    </a:cxn>
                    <a:cxn ang="0">
                      <a:pos x="38" y="18"/>
                    </a:cxn>
                    <a:cxn ang="0">
                      <a:pos x="43" y="28"/>
                    </a:cxn>
                    <a:cxn ang="0">
                      <a:pos x="42" y="48"/>
                    </a:cxn>
                    <a:cxn ang="0">
                      <a:pos x="19" y="21"/>
                    </a:cxn>
                    <a:cxn ang="0">
                      <a:pos x="37" y="48"/>
                    </a:cxn>
                    <a:cxn ang="0">
                      <a:pos x="26" y="47"/>
                    </a:cxn>
                    <a:cxn ang="0">
                      <a:pos x="17" y="42"/>
                    </a:cxn>
                    <a:cxn ang="0">
                      <a:pos x="10" y="35"/>
                    </a:cxn>
                    <a:cxn ang="0">
                      <a:pos x="6" y="26"/>
                    </a:cxn>
                    <a:cxn ang="0">
                      <a:pos x="5" y="20"/>
                    </a:cxn>
                    <a:cxn ang="0">
                      <a:pos x="4" y="9"/>
                    </a:cxn>
                    <a:cxn ang="0">
                      <a:pos x="0" y="0"/>
                    </a:cxn>
                    <a:cxn ang="0">
                      <a:pos x="9" y="2"/>
                    </a:cxn>
                    <a:cxn ang="0">
                      <a:pos x="24" y="6"/>
                    </a:cxn>
                    <a:cxn ang="0">
                      <a:pos x="32" y="11"/>
                    </a:cxn>
                  </a:cxnLst>
                  <a:rect l="0" t="0" r="r" b="b"/>
                  <a:pathLst>
                    <a:path w="44" h="49">
                      <a:moveTo>
                        <a:pt x="32" y="11"/>
                      </a:moveTo>
                      <a:cubicBezTo>
                        <a:pt x="34" y="13"/>
                        <a:pt x="36" y="15"/>
                        <a:pt x="38" y="18"/>
                      </a:cubicBezTo>
                      <a:cubicBezTo>
                        <a:pt x="40" y="21"/>
                        <a:pt x="42" y="24"/>
                        <a:pt x="43" y="28"/>
                      </a:cubicBezTo>
                      <a:cubicBezTo>
                        <a:pt x="44" y="33"/>
                        <a:pt x="44" y="39"/>
                        <a:pt x="42" y="48"/>
                      </a:cubicBezTo>
                      <a:cubicBezTo>
                        <a:pt x="38" y="38"/>
                        <a:pt x="31" y="29"/>
                        <a:pt x="19" y="21"/>
                      </a:cubicBezTo>
                      <a:cubicBezTo>
                        <a:pt x="27" y="30"/>
                        <a:pt x="33" y="39"/>
                        <a:pt x="37" y="48"/>
                      </a:cubicBezTo>
                      <a:cubicBezTo>
                        <a:pt x="34" y="49"/>
                        <a:pt x="30" y="48"/>
                        <a:pt x="26" y="47"/>
                      </a:cubicBezTo>
                      <a:cubicBezTo>
                        <a:pt x="23" y="46"/>
                        <a:pt x="20" y="44"/>
                        <a:pt x="17" y="42"/>
                      </a:cubicBezTo>
                      <a:cubicBezTo>
                        <a:pt x="15" y="40"/>
                        <a:pt x="12" y="38"/>
                        <a:pt x="10" y="35"/>
                      </a:cubicBezTo>
                      <a:cubicBezTo>
                        <a:pt x="9" y="32"/>
                        <a:pt x="7" y="29"/>
                        <a:pt x="6" y="26"/>
                      </a:cubicBezTo>
                      <a:cubicBezTo>
                        <a:pt x="6" y="24"/>
                        <a:pt x="5" y="22"/>
                        <a:pt x="5" y="20"/>
                      </a:cubicBezTo>
                      <a:cubicBezTo>
                        <a:pt x="5" y="16"/>
                        <a:pt x="4" y="12"/>
                        <a:pt x="4" y="9"/>
                      </a:cubicBezTo>
                      <a:cubicBezTo>
                        <a:pt x="4" y="5"/>
                        <a:pt x="2" y="3"/>
                        <a:pt x="0" y="0"/>
                      </a:cubicBezTo>
                      <a:cubicBezTo>
                        <a:pt x="9" y="2"/>
                        <a:pt x="9" y="2"/>
                        <a:pt x="9" y="2"/>
                      </a:cubicBezTo>
                      <a:cubicBezTo>
                        <a:pt x="17" y="3"/>
                        <a:pt x="22" y="5"/>
                        <a:pt x="24" y="6"/>
                      </a:cubicBezTo>
                      <a:cubicBezTo>
                        <a:pt x="27" y="7"/>
                        <a:pt x="29" y="9"/>
                        <a:pt x="32" y="11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51" name="Freeform 172"/>
                <p:cNvSpPr>
                  <a:spLocks/>
                </p:cNvSpPr>
                <p:nvPr/>
              </p:nvSpPr>
              <p:spPr bwMode="auto">
                <a:xfrm>
                  <a:off x="6380162" y="641351"/>
                  <a:ext cx="223838" cy="244475"/>
                </a:xfrm>
                <a:custGeom>
                  <a:avLst/>
                  <a:gdLst/>
                  <a:ahLst/>
                  <a:cxnLst>
                    <a:cxn ang="0">
                      <a:pos x="52" y="34"/>
                    </a:cxn>
                    <a:cxn ang="0">
                      <a:pos x="51" y="58"/>
                    </a:cxn>
                    <a:cxn ang="0">
                      <a:pos x="24" y="26"/>
                    </a:cxn>
                    <a:cxn ang="0">
                      <a:pos x="46" y="58"/>
                    </a:cxn>
                    <a:cxn ang="0">
                      <a:pos x="32" y="57"/>
                    </a:cxn>
                    <a:cxn ang="0">
                      <a:pos x="22" y="51"/>
                    </a:cxn>
                    <a:cxn ang="0">
                      <a:pos x="13" y="42"/>
                    </a:cxn>
                    <a:cxn ang="0">
                      <a:pos x="8" y="31"/>
                    </a:cxn>
                    <a:cxn ang="0">
                      <a:pos x="7" y="24"/>
                    </a:cxn>
                    <a:cxn ang="0">
                      <a:pos x="5" y="11"/>
                    </a:cxn>
                    <a:cxn ang="0">
                      <a:pos x="0" y="0"/>
                    </a:cxn>
                    <a:cxn ang="0">
                      <a:pos x="1" y="0"/>
                    </a:cxn>
                    <a:cxn ang="0">
                      <a:pos x="12" y="3"/>
                    </a:cxn>
                    <a:cxn ang="0">
                      <a:pos x="30" y="8"/>
                    </a:cxn>
                    <a:cxn ang="0">
                      <a:pos x="39" y="13"/>
                    </a:cxn>
                    <a:cxn ang="0">
                      <a:pos x="47" y="21"/>
                    </a:cxn>
                    <a:cxn ang="0">
                      <a:pos x="52" y="34"/>
                    </a:cxn>
                  </a:cxnLst>
                  <a:rect l="0" t="0" r="r" b="b"/>
                  <a:pathLst>
                    <a:path w="54" h="59">
                      <a:moveTo>
                        <a:pt x="52" y="34"/>
                      </a:moveTo>
                      <a:cubicBezTo>
                        <a:pt x="54" y="40"/>
                        <a:pt x="53" y="48"/>
                        <a:pt x="51" y="58"/>
                      </a:cubicBezTo>
                      <a:cubicBezTo>
                        <a:pt x="47" y="46"/>
                        <a:pt x="38" y="35"/>
                        <a:pt x="24" y="26"/>
                      </a:cubicBezTo>
                      <a:cubicBezTo>
                        <a:pt x="33" y="36"/>
                        <a:pt x="40" y="47"/>
                        <a:pt x="46" y="58"/>
                      </a:cubicBezTo>
                      <a:cubicBezTo>
                        <a:pt x="41" y="59"/>
                        <a:pt x="37" y="58"/>
                        <a:pt x="32" y="57"/>
                      </a:cubicBezTo>
                      <a:cubicBezTo>
                        <a:pt x="29" y="55"/>
                        <a:pt x="25" y="53"/>
                        <a:pt x="22" y="51"/>
                      </a:cubicBezTo>
                      <a:cubicBezTo>
                        <a:pt x="18" y="48"/>
                        <a:pt x="16" y="45"/>
                        <a:pt x="13" y="42"/>
                      </a:cubicBezTo>
                      <a:cubicBezTo>
                        <a:pt x="11" y="38"/>
                        <a:pt x="10" y="35"/>
                        <a:pt x="8" y="31"/>
                      </a:cubicBezTo>
                      <a:cubicBezTo>
                        <a:pt x="8" y="29"/>
                        <a:pt x="7" y="27"/>
                        <a:pt x="7" y="24"/>
                      </a:cubicBezTo>
                      <a:cubicBezTo>
                        <a:pt x="6" y="20"/>
                        <a:pt x="6" y="15"/>
                        <a:pt x="5" y="11"/>
                      </a:cubicBezTo>
                      <a:cubicBezTo>
                        <a:pt x="5" y="7"/>
                        <a:pt x="4" y="3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2" y="3"/>
                        <a:pt x="12" y="3"/>
                        <a:pt x="12" y="3"/>
                      </a:cubicBezTo>
                      <a:cubicBezTo>
                        <a:pt x="21" y="4"/>
                        <a:pt x="27" y="6"/>
                        <a:pt x="30" y="8"/>
                      </a:cubicBezTo>
                      <a:cubicBezTo>
                        <a:pt x="33" y="9"/>
                        <a:pt x="36" y="11"/>
                        <a:pt x="39" y="13"/>
                      </a:cubicBezTo>
                      <a:cubicBezTo>
                        <a:pt x="42" y="16"/>
                        <a:pt x="44" y="18"/>
                        <a:pt x="47" y="21"/>
                      </a:cubicBezTo>
                      <a:cubicBezTo>
                        <a:pt x="49" y="25"/>
                        <a:pt x="51" y="29"/>
                        <a:pt x="52" y="3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52" name="Freeform 173"/>
                <p:cNvSpPr>
                  <a:spLocks/>
                </p:cNvSpPr>
                <p:nvPr/>
              </p:nvSpPr>
              <p:spPr bwMode="auto">
                <a:xfrm>
                  <a:off x="6950075" y="1022351"/>
                  <a:ext cx="141288" cy="257175"/>
                </a:xfrm>
                <a:custGeom>
                  <a:avLst/>
                  <a:gdLst/>
                  <a:ahLst/>
                  <a:cxnLst>
                    <a:cxn ang="0">
                      <a:pos x="2" y="30"/>
                    </a:cxn>
                    <a:cxn ang="0">
                      <a:pos x="6" y="21"/>
                    </a:cxn>
                    <a:cxn ang="0">
                      <a:pos x="10" y="16"/>
                    </a:cxn>
                    <a:cxn ang="0">
                      <a:pos x="18" y="8"/>
                    </a:cxn>
                    <a:cxn ang="0">
                      <a:pos x="22" y="0"/>
                    </a:cxn>
                    <a:cxn ang="0">
                      <a:pos x="26" y="8"/>
                    </a:cxn>
                    <a:cxn ang="0">
                      <a:pos x="33" y="22"/>
                    </a:cxn>
                    <a:cxn ang="0">
                      <a:pos x="34" y="31"/>
                    </a:cxn>
                    <a:cxn ang="0">
                      <a:pos x="33" y="40"/>
                    </a:cxn>
                    <a:cxn ang="0">
                      <a:pos x="28" y="50"/>
                    </a:cxn>
                    <a:cxn ang="0">
                      <a:pos x="12" y="62"/>
                    </a:cxn>
                    <a:cxn ang="0">
                      <a:pos x="18" y="28"/>
                    </a:cxn>
                    <a:cxn ang="0">
                      <a:pos x="8" y="59"/>
                    </a:cxn>
                    <a:cxn ang="0">
                      <a:pos x="3" y="50"/>
                    </a:cxn>
                    <a:cxn ang="0">
                      <a:pos x="1" y="40"/>
                    </a:cxn>
                    <a:cxn ang="0">
                      <a:pos x="2" y="30"/>
                    </a:cxn>
                  </a:cxnLst>
                  <a:rect l="0" t="0" r="r" b="b"/>
                  <a:pathLst>
                    <a:path w="34" h="62">
                      <a:moveTo>
                        <a:pt x="2" y="30"/>
                      </a:moveTo>
                      <a:cubicBezTo>
                        <a:pt x="3" y="27"/>
                        <a:pt x="4" y="24"/>
                        <a:pt x="6" y="21"/>
                      </a:cubicBezTo>
                      <a:cubicBezTo>
                        <a:pt x="7" y="19"/>
                        <a:pt x="8" y="18"/>
                        <a:pt x="10" y="16"/>
                      </a:cubicBezTo>
                      <a:cubicBezTo>
                        <a:pt x="12" y="14"/>
                        <a:pt x="15" y="11"/>
                        <a:pt x="18" y="8"/>
                      </a:cubicBezTo>
                      <a:cubicBezTo>
                        <a:pt x="20" y="6"/>
                        <a:pt x="22" y="3"/>
                        <a:pt x="22" y="0"/>
                      </a:cubicBezTo>
                      <a:cubicBezTo>
                        <a:pt x="26" y="8"/>
                        <a:pt x="26" y="8"/>
                        <a:pt x="26" y="8"/>
                      </a:cubicBezTo>
                      <a:cubicBezTo>
                        <a:pt x="30" y="15"/>
                        <a:pt x="32" y="19"/>
                        <a:pt x="33" y="22"/>
                      </a:cubicBezTo>
                      <a:cubicBezTo>
                        <a:pt x="33" y="25"/>
                        <a:pt x="34" y="28"/>
                        <a:pt x="34" y="31"/>
                      </a:cubicBezTo>
                      <a:cubicBezTo>
                        <a:pt x="34" y="34"/>
                        <a:pt x="34" y="37"/>
                        <a:pt x="33" y="40"/>
                      </a:cubicBezTo>
                      <a:cubicBezTo>
                        <a:pt x="32" y="44"/>
                        <a:pt x="30" y="47"/>
                        <a:pt x="28" y="50"/>
                      </a:cubicBezTo>
                      <a:cubicBezTo>
                        <a:pt x="25" y="54"/>
                        <a:pt x="20" y="59"/>
                        <a:pt x="12" y="62"/>
                      </a:cubicBezTo>
                      <a:cubicBezTo>
                        <a:pt x="17" y="53"/>
                        <a:pt x="19" y="42"/>
                        <a:pt x="18" y="28"/>
                      </a:cubicBezTo>
                      <a:cubicBezTo>
                        <a:pt x="16" y="39"/>
                        <a:pt x="13" y="50"/>
                        <a:pt x="8" y="59"/>
                      </a:cubicBezTo>
                      <a:cubicBezTo>
                        <a:pt x="6" y="57"/>
                        <a:pt x="4" y="53"/>
                        <a:pt x="3" y="50"/>
                      </a:cubicBezTo>
                      <a:cubicBezTo>
                        <a:pt x="2" y="47"/>
                        <a:pt x="1" y="43"/>
                        <a:pt x="1" y="40"/>
                      </a:cubicBezTo>
                      <a:cubicBezTo>
                        <a:pt x="0" y="36"/>
                        <a:pt x="1" y="33"/>
                        <a:pt x="2" y="3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53" name="Freeform 174"/>
                <p:cNvSpPr>
                  <a:spLocks/>
                </p:cNvSpPr>
                <p:nvPr/>
              </p:nvSpPr>
              <p:spPr bwMode="auto">
                <a:xfrm>
                  <a:off x="6454775" y="1963738"/>
                  <a:ext cx="98425" cy="153988"/>
                </a:xfrm>
                <a:custGeom>
                  <a:avLst/>
                  <a:gdLst/>
                  <a:ahLst/>
                  <a:cxnLst>
                    <a:cxn ang="0">
                      <a:pos x="3" y="1"/>
                    </a:cxn>
                    <a:cxn ang="0">
                      <a:pos x="3" y="0"/>
                    </a:cxn>
                    <a:cxn ang="0">
                      <a:pos x="7" y="5"/>
                    </a:cxn>
                    <a:cxn ang="0">
                      <a:pos x="13" y="9"/>
                    </a:cxn>
                    <a:cxn ang="0">
                      <a:pos x="17" y="11"/>
                    </a:cxn>
                    <a:cxn ang="0">
                      <a:pos x="21" y="16"/>
                    </a:cxn>
                    <a:cxn ang="0">
                      <a:pos x="23" y="22"/>
                    </a:cxn>
                    <a:cxn ang="0">
                      <a:pos x="24" y="28"/>
                    </a:cxn>
                    <a:cxn ang="0">
                      <a:pos x="22" y="35"/>
                    </a:cxn>
                    <a:cxn ang="0">
                      <a:pos x="11" y="18"/>
                    </a:cxn>
                    <a:cxn ang="0">
                      <a:pos x="20" y="37"/>
                    </a:cxn>
                    <a:cxn ang="0">
                      <a:pos x="8" y="32"/>
                    </a:cxn>
                    <a:cxn ang="0">
                      <a:pos x="4" y="27"/>
                    </a:cxn>
                    <a:cxn ang="0">
                      <a:pos x="1" y="21"/>
                    </a:cxn>
                    <a:cxn ang="0">
                      <a:pos x="0" y="16"/>
                    </a:cxn>
                    <a:cxn ang="0">
                      <a:pos x="2" y="6"/>
                    </a:cxn>
                    <a:cxn ang="0">
                      <a:pos x="3" y="1"/>
                    </a:cxn>
                  </a:cxnLst>
                  <a:rect l="0" t="0" r="r" b="b"/>
                  <a:pathLst>
                    <a:path w="24" h="37">
                      <a:moveTo>
                        <a:pt x="3" y="1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4" y="3"/>
                        <a:pt x="5" y="4"/>
                        <a:pt x="7" y="5"/>
                      </a:cubicBezTo>
                      <a:cubicBezTo>
                        <a:pt x="9" y="7"/>
                        <a:pt x="11" y="8"/>
                        <a:pt x="13" y="9"/>
                      </a:cubicBezTo>
                      <a:cubicBezTo>
                        <a:pt x="14" y="10"/>
                        <a:pt x="16" y="11"/>
                        <a:pt x="17" y="11"/>
                      </a:cubicBezTo>
                      <a:cubicBezTo>
                        <a:pt x="18" y="13"/>
                        <a:pt x="19" y="14"/>
                        <a:pt x="21" y="16"/>
                      </a:cubicBezTo>
                      <a:cubicBezTo>
                        <a:pt x="22" y="18"/>
                        <a:pt x="23" y="20"/>
                        <a:pt x="23" y="22"/>
                      </a:cubicBezTo>
                      <a:cubicBezTo>
                        <a:pt x="24" y="24"/>
                        <a:pt x="24" y="26"/>
                        <a:pt x="24" y="28"/>
                      </a:cubicBezTo>
                      <a:cubicBezTo>
                        <a:pt x="24" y="31"/>
                        <a:pt x="23" y="33"/>
                        <a:pt x="22" y="35"/>
                      </a:cubicBezTo>
                      <a:cubicBezTo>
                        <a:pt x="17" y="30"/>
                        <a:pt x="14" y="24"/>
                        <a:pt x="11" y="18"/>
                      </a:cubicBezTo>
                      <a:cubicBezTo>
                        <a:pt x="12" y="26"/>
                        <a:pt x="15" y="32"/>
                        <a:pt x="20" y="37"/>
                      </a:cubicBezTo>
                      <a:cubicBezTo>
                        <a:pt x="15" y="36"/>
                        <a:pt x="11" y="34"/>
                        <a:pt x="8" y="32"/>
                      </a:cubicBezTo>
                      <a:cubicBezTo>
                        <a:pt x="7" y="31"/>
                        <a:pt x="5" y="29"/>
                        <a:pt x="4" y="27"/>
                      </a:cubicBezTo>
                      <a:cubicBezTo>
                        <a:pt x="3" y="25"/>
                        <a:pt x="2" y="23"/>
                        <a:pt x="1" y="21"/>
                      </a:cubicBezTo>
                      <a:cubicBezTo>
                        <a:pt x="1" y="20"/>
                        <a:pt x="1" y="18"/>
                        <a:pt x="0" y="16"/>
                      </a:cubicBezTo>
                      <a:cubicBezTo>
                        <a:pt x="0" y="14"/>
                        <a:pt x="1" y="11"/>
                        <a:pt x="2" y="6"/>
                      </a:cubicBezTo>
                      <a:lnTo>
                        <a:pt x="3" y="1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54" name="Freeform 175"/>
                <p:cNvSpPr>
                  <a:spLocks/>
                </p:cNvSpPr>
                <p:nvPr/>
              </p:nvSpPr>
              <p:spPr bwMode="auto">
                <a:xfrm>
                  <a:off x="6694487" y="1616076"/>
                  <a:ext cx="115888" cy="214313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5" y="0"/>
                    </a:cxn>
                    <a:cxn ang="0">
                      <a:pos x="11" y="5"/>
                    </a:cxn>
                    <a:cxn ang="0">
                      <a:pos x="21" y="14"/>
                    </a:cxn>
                    <a:cxn ang="0">
                      <a:pos x="25" y="20"/>
                    </a:cxn>
                    <a:cxn ang="0">
                      <a:pos x="28" y="27"/>
                    </a:cxn>
                    <a:cxn ang="0">
                      <a:pos x="28" y="37"/>
                    </a:cxn>
                    <a:cxn ang="0">
                      <a:pos x="20" y="52"/>
                    </a:cxn>
                    <a:cxn ang="0">
                      <a:pos x="12" y="24"/>
                    </a:cxn>
                    <a:cxn ang="0">
                      <a:pos x="16" y="51"/>
                    </a:cxn>
                    <a:cxn ang="0">
                      <a:pos x="8" y="46"/>
                    </a:cxn>
                    <a:cxn ang="0">
                      <a:pos x="3" y="39"/>
                    </a:cxn>
                    <a:cxn ang="0">
                      <a:pos x="0" y="31"/>
                    </a:cxn>
                    <a:cxn ang="0">
                      <a:pos x="0" y="22"/>
                    </a:cxn>
                    <a:cxn ang="0">
                      <a:pos x="1" y="17"/>
                    </a:cxn>
                    <a:cxn ang="0">
                      <a:pos x="5" y="8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28" h="52">
                      <a:moveTo>
                        <a:pt x="5" y="0"/>
                      </a:move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6" y="9"/>
                        <a:pt x="20" y="11"/>
                        <a:pt x="21" y="14"/>
                      </a:cubicBezTo>
                      <a:cubicBezTo>
                        <a:pt x="23" y="16"/>
                        <a:pt x="24" y="18"/>
                        <a:pt x="25" y="20"/>
                      </a:cubicBezTo>
                      <a:cubicBezTo>
                        <a:pt x="27" y="22"/>
                        <a:pt x="28" y="25"/>
                        <a:pt x="28" y="27"/>
                      </a:cubicBezTo>
                      <a:cubicBezTo>
                        <a:pt x="28" y="31"/>
                        <a:pt x="28" y="34"/>
                        <a:pt x="28" y="37"/>
                      </a:cubicBezTo>
                      <a:cubicBezTo>
                        <a:pt x="27" y="41"/>
                        <a:pt x="25" y="46"/>
                        <a:pt x="20" y="52"/>
                      </a:cubicBezTo>
                      <a:cubicBezTo>
                        <a:pt x="21" y="43"/>
                        <a:pt x="18" y="33"/>
                        <a:pt x="12" y="24"/>
                      </a:cubicBezTo>
                      <a:cubicBezTo>
                        <a:pt x="15" y="33"/>
                        <a:pt x="16" y="42"/>
                        <a:pt x="16" y="51"/>
                      </a:cubicBezTo>
                      <a:cubicBezTo>
                        <a:pt x="13" y="50"/>
                        <a:pt x="10" y="48"/>
                        <a:pt x="8" y="46"/>
                      </a:cubicBezTo>
                      <a:cubicBezTo>
                        <a:pt x="6" y="44"/>
                        <a:pt x="4" y="41"/>
                        <a:pt x="3" y="39"/>
                      </a:cubicBezTo>
                      <a:cubicBezTo>
                        <a:pt x="2" y="36"/>
                        <a:pt x="1" y="34"/>
                        <a:pt x="0" y="31"/>
                      </a:cubicBezTo>
                      <a:cubicBezTo>
                        <a:pt x="0" y="28"/>
                        <a:pt x="0" y="25"/>
                        <a:pt x="0" y="22"/>
                      </a:cubicBezTo>
                      <a:cubicBezTo>
                        <a:pt x="1" y="20"/>
                        <a:pt x="1" y="19"/>
                        <a:pt x="1" y="17"/>
                      </a:cubicBezTo>
                      <a:cubicBezTo>
                        <a:pt x="2" y="14"/>
                        <a:pt x="4" y="11"/>
                        <a:pt x="5" y="8"/>
                      </a:cubicBezTo>
                      <a:cubicBezTo>
                        <a:pt x="6" y="6"/>
                        <a:pt x="6" y="3"/>
                        <a:pt x="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55" name="Freeform 176"/>
                <p:cNvSpPr>
                  <a:spLocks/>
                </p:cNvSpPr>
                <p:nvPr/>
              </p:nvSpPr>
              <p:spPr bwMode="auto">
                <a:xfrm>
                  <a:off x="7537450" y="512763"/>
                  <a:ext cx="228600" cy="257175"/>
                </a:xfrm>
                <a:custGeom>
                  <a:avLst/>
                  <a:gdLst/>
                  <a:ahLst/>
                  <a:cxnLst>
                    <a:cxn ang="0">
                      <a:pos x="55" y="0"/>
                    </a:cxn>
                    <a:cxn ang="0">
                      <a:pos x="50" y="11"/>
                    </a:cxn>
                    <a:cxn ang="0">
                      <a:pos x="48" y="26"/>
                    </a:cxn>
                    <a:cxn ang="0">
                      <a:pos x="47" y="33"/>
                    </a:cxn>
                    <a:cxn ang="0">
                      <a:pos x="42" y="44"/>
                    </a:cxn>
                    <a:cxn ang="0">
                      <a:pos x="33" y="53"/>
                    </a:cxn>
                    <a:cxn ang="0">
                      <a:pos x="22" y="59"/>
                    </a:cxn>
                    <a:cxn ang="0">
                      <a:pos x="8" y="61"/>
                    </a:cxn>
                    <a:cxn ang="0">
                      <a:pos x="30" y="28"/>
                    </a:cxn>
                    <a:cxn ang="0">
                      <a:pos x="3" y="61"/>
                    </a:cxn>
                    <a:cxn ang="0">
                      <a:pos x="1" y="36"/>
                    </a:cxn>
                    <a:cxn ang="0">
                      <a:pos x="7" y="23"/>
                    </a:cxn>
                    <a:cxn ang="0">
                      <a:pos x="15" y="15"/>
                    </a:cxn>
                    <a:cxn ang="0">
                      <a:pos x="24" y="9"/>
                    </a:cxn>
                    <a:cxn ang="0">
                      <a:pos x="42" y="3"/>
                    </a:cxn>
                    <a:cxn ang="0">
                      <a:pos x="54" y="0"/>
                    </a:cxn>
                    <a:cxn ang="0">
                      <a:pos x="55" y="0"/>
                    </a:cxn>
                  </a:cxnLst>
                  <a:rect l="0" t="0" r="r" b="b"/>
                  <a:pathLst>
                    <a:path w="55" h="62">
                      <a:moveTo>
                        <a:pt x="55" y="0"/>
                      </a:moveTo>
                      <a:cubicBezTo>
                        <a:pt x="51" y="4"/>
                        <a:pt x="49" y="8"/>
                        <a:pt x="50" y="11"/>
                      </a:cubicBezTo>
                      <a:cubicBezTo>
                        <a:pt x="49" y="16"/>
                        <a:pt x="48" y="21"/>
                        <a:pt x="48" y="26"/>
                      </a:cubicBezTo>
                      <a:cubicBezTo>
                        <a:pt x="48" y="28"/>
                        <a:pt x="47" y="30"/>
                        <a:pt x="47" y="33"/>
                      </a:cubicBezTo>
                      <a:cubicBezTo>
                        <a:pt x="46" y="37"/>
                        <a:pt x="44" y="40"/>
                        <a:pt x="42" y="44"/>
                      </a:cubicBezTo>
                      <a:cubicBezTo>
                        <a:pt x="39" y="48"/>
                        <a:pt x="36" y="51"/>
                        <a:pt x="33" y="53"/>
                      </a:cubicBezTo>
                      <a:cubicBezTo>
                        <a:pt x="30" y="56"/>
                        <a:pt x="26" y="58"/>
                        <a:pt x="22" y="59"/>
                      </a:cubicBezTo>
                      <a:cubicBezTo>
                        <a:pt x="18" y="61"/>
                        <a:pt x="13" y="62"/>
                        <a:pt x="8" y="61"/>
                      </a:cubicBezTo>
                      <a:cubicBezTo>
                        <a:pt x="14" y="50"/>
                        <a:pt x="21" y="38"/>
                        <a:pt x="30" y="28"/>
                      </a:cubicBezTo>
                      <a:cubicBezTo>
                        <a:pt x="16" y="37"/>
                        <a:pt x="7" y="48"/>
                        <a:pt x="3" y="61"/>
                      </a:cubicBezTo>
                      <a:cubicBezTo>
                        <a:pt x="0" y="51"/>
                        <a:pt x="0" y="42"/>
                        <a:pt x="1" y="36"/>
                      </a:cubicBezTo>
                      <a:cubicBezTo>
                        <a:pt x="2" y="31"/>
                        <a:pt x="4" y="27"/>
                        <a:pt x="7" y="23"/>
                      </a:cubicBezTo>
                      <a:cubicBezTo>
                        <a:pt x="9" y="20"/>
                        <a:pt x="12" y="17"/>
                        <a:pt x="15" y="15"/>
                      </a:cubicBezTo>
                      <a:cubicBezTo>
                        <a:pt x="18" y="13"/>
                        <a:pt x="21" y="11"/>
                        <a:pt x="24" y="9"/>
                      </a:cubicBezTo>
                      <a:cubicBezTo>
                        <a:pt x="27" y="7"/>
                        <a:pt x="33" y="5"/>
                        <a:pt x="42" y="3"/>
                      </a:cubicBezTo>
                      <a:cubicBezTo>
                        <a:pt x="54" y="0"/>
                        <a:pt x="54" y="0"/>
                        <a:pt x="54" y="0"/>
                      </a:cubicBezTo>
                      <a:cubicBezTo>
                        <a:pt x="54" y="0"/>
                        <a:pt x="54" y="0"/>
                        <a:pt x="5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56" name="Freeform 177"/>
                <p:cNvSpPr>
                  <a:spLocks/>
                </p:cNvSpPr>
                <p:nvPr/>
              </p:nvSpPr>
              <p:spPr bwMode="auto">
                <a:xfrm>
                  <a:off x="7508875" y="1006476"/>
                  <a:ext cx="87313" cy="149225"/>
                </a:xfrm>
                <a:custGeom>
                  <a:avLst/>
                  <a:gdLst/>
                  <a:ahLst/>
                  <a:cxnLst>
                    <a:cxn ang="0">
                      <a:pos x="4" y="0"/>
                    </a:cxn>
                    <a:cxn ang="0">
                      <a:pos x="7" y="5"/>
                    </a:cxn>
                    <a:cxn ang="0">
                      <a:pos x="13" y="9"/>
                    </a:cxn>
                    <a:cxn ang="0">
                      <a:pos x="15" y="11"/>
                    </a:cxn>
                    <a:cxn ang="0">
                      <a:pos x="19" y="16"/>
                    </a:cxn>
                    <a:cxn ang="0">
                      <a:pos x="21" y="22"/>
                    </a:cxn>
                    <a:cxn ang="0">
                      <a:pos x="21" y="28"/>
                    </a:cxn>
                    <a:cxn ang="0">
                      <a:pos x="18" y="34"/>
                    </a:cxn>
                    <a:cxn ang="0">
                      <a:pos x="9" y="17"/>
                    </a:cxn>
                    <a:cxn ang="0">
                      <a:pos x="17" y="36"/>
                    </a:cxn>
                    <a:cxn ang="0">
                      <a:pos x="6" y="31"/>
                    </a:cxn>
                    <a:cxn ang="0">
                      <a:pos x="2" y="26"/>
                    </a:cxn>
                    <a:cxn ang="0">
                      <a:pos x="0" y="20"/>
                    </a:cxn>
                    <a:cxn ang="0">
                      <a:pos x="0" y="15"/>
                    </a:cxn>
                    <a:cxn ang="0">
                      <a:pos x="2" y="6"/>
                    </a:cxn>
                    <a:cxn ang="0">
                      <a:pos x="4" y="0"/>
                    </a:cxn>
                  </a:cxnLst>
                  <a:rect l="0" t="0" r="r" b="b"/>
                  <a:pathLst>
                    <a:path w="21" h="36">
                      <a:moveTo>
                        <a:pt x="4" y="0"/>
                      </a:moveTo>
                      <a:cubicBezTo>
                        <a:pt x="4" y="2"/>
                        <a:pt x="6" y="4"/>
                        <a:pt x="7" y="5"/>
                      </a:cubicBezTo>
                      <a:cubicBezTo>
                        <a:pt x="9" y="6"/>
                        <a:pt x="11" y="8"/>
                        <a:pt x="13" y="9"/>
                      </a:cubicBezTo>
                      <a:cubicBezTo>
                        <a:pt x="14" y="10"/>
                        <a:pt x="15" y="10"/>
                        <a:pt x="15" y="11"/>
                      </a:cubicBezTo>
                      <a:cubicBezTo>
                        <a:pt x="17" y="13"/>
                        <a:pt x="18" y="14"/>
                        <a:pt x="19" y="16"/>
                      </a:cubicBezTo>
                      <a:cubicBezTo>
                        <a:pt x="20" y="18"/>
                        <a:pt x="21" y="20"/>
                        <a:pt x="21" y="22"/>
                      </a:cubicBezTo>
                      <a:cubicBezTo>
                        <a:pt x="21" y="24"/>
                        <a:pt x="21" y="26"/>
                        <a:pt x="21" y="28"/>
                      </a:cubicBezTo>
                      <a:cubicBezTo>
                        <a:pt x="20" y="30"/>
                        <a:pt x="20" y="32"/>
                        <a:pt x="18" y="34"/>
                      </a:cubicBezTo>
                      <a:cubicBezTo>
                        <a:pt x="15" y="29"/>
                        <a:pt x="12" y="23"/>
                        <a:pt x="9" y="17"/>
                      </a:cubicBezTo>
                      <a:cubicBezTo>
                        <a:pt x="10" y="25"/>
                        <a:pt x="12" y="32"/>
                        <a:pt x="17" y="36"/>
                      </a:cubicBezTo>
                      <a:cubicBezTo>
                        <a:pt x="12" y="35"/>
                        <a:pt x="8" y="33"/>
                        <a:pt x="6" y="31"/>
                      </a:cubicBezTo>
                      <a:cubicBezTo>
                        <a:pt x="4" y="29"/>
                        <a:pt x="3" y="28"/>
                        <a:pt x="2" y="26"/>
                      </a:cubicBezTo>
                      <a:cubicBezTo>
                        <a:pt x="1" y="24"/>
                        <a:pt x="1" y="22"/>
                        <a:pt x="0" y="20"/>
                      </a:cubicBezTo>
                      <a:cubicBezTo>
                        <a:pt x="0" y="18"/>
                        <a:pt x="0" y="17"/>
                        <a:pt x="0" y="15"/>
                      </a:cubicBezTo>
                      <a:cubicBezTo>
                        <a:pt x="0" y="13"/>
                        <a:pt x="1" y="10"/>
                        <a:pt x="2" y="6"/>
                      </a:cubicBezTo>
                      <a:cubicBezTo>
                        <a:pt x="4" y="0"/>
                        <a:pt x="4" y="0"/>
                        <a:pt x="4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57" name="Freeform 178"/>
                <p:cNvSpPr>
                  <a:spLocks/>
                </p:cNvSpPr>
                <p:nvPr/>
              </p:nvSpPr>
              <p:spPr bwMode="auto">
                <a:xfrm>
                  <a:off x="7923212" y="1433513"/>
                  <a:ext cx="168275" cy="236538"/>
                </a:xfrm>
                <a:custGeom>
                  <a:avLst/>
                  <a:gdLst/>
                  <a:ahLst/>
                  <a:cxnLst>
                    <a:cxn ang="0">
                      <a:pos x="9" y="17"/>
                    </a:cxn>
                    <a:cxn ang="0">
                      <a:pos x="16" y="11"/>
                    </a:cxn>
                    <a:cxn ang="0">
                      <a:pos x="31" y="3"/>
                    </a:cxn>
                    <a:cxn ang="0">
                      <a:pos x="41" y="0"/>
                    </a:cxn>
                    <a:cxn ang="0">
                      <a:pos x="41" y="0"/>
                    </a:cxn>
                    <a:cxn ang="0">
                      <a:pos x="38" y="10"/>
                    </a:cxn>
                    <a:cxn ang="0">
                      <a:pos x="39" y="22"/>
                    </a:cxn>
                    <a:cxn ang="0">
                      <a:pos x="38" y="28"/>
                    </a:cxn>
                    <a:cxn ang="0">
                      <a:pos x="35" y="38"/>
                    </a:cxn>
                    <a:cxn ang="0">
                      <a:pos x="29" y="47"/>
                    </a:cxn>
                    <a:cxn ang="0">
                      <a:pos x="21" y="54"/>
                    </a:cxn>
                    <a:cxn ang="0">
                      <a:pos x="9" y="57"/>
                    </a:cxn>
                    <a:cxn ang="0">
                      <a:pos x="24" y="26"/>
                    </a:cxn>
                    <a:cxn ang="0">
                      <a:pos x="4" y="57"/>
                    </a:cxn>
                    <a:cxn ang="0">
                      <a:pos x="0" y="36"/>
                    </a:cxn>
                    <a:cxn ang="0">
                      <a:pos x="3" y="25"/>
                    </a:cxn>
                    <a:cxn ang="0">
                      <a:pos x="9" y="17"/>
                    </a:cxn>
                  </a:cxnLst>
                  <a:rect l="0" t="0" r="r" b="b"/>
                  <a:pathLst>
                    <a:path w="41" h="57">
                      <a:moveTo>
                        <a:pt x="9" y="17"/>
                      </a:moveTo>
                      <a:cubicBezTo>
                        <a:pt x="11" y="14"/>
                        <a:pt x="14" y="12"/>
                        <a:pt x="16" y="11"/>
                      </a:cubicBezTo>
                      <a:cubicBezTo>
                        <a:pt x="19" y="9"/>
                        <a:pt x="24" y="6"/>
                        <a:pt x="31" y="3"/>
                      </a:cubicBezTo>
                      <a:cubicBezTo>
                        <a:pt x="41" y="0"/>
                        <a:pt x="41" y="0"/>
                        <a:pt x="41" y="0"/>
                      </a:cubicBezTo>
                      <a:cubicBezTo>
                        <a:pt x="41" y="0"/>
                        <a:pt x="41" y="0"/>
                        <a:pt x="41" y="0"/>
                      </a:cubicBezTo>
                      <a:cubicBezTo>
                        <a:pt x="38" y="3"/>
                        <a:pt x="38" y="6"/>
                        <a:pt x="38" y="10"/>
                      </a:cubicBezTo>
                      <a:cubicBezTo>
                        <a:pt x="38" y="14"/>
                        <a:pt x="38" y="18"/>
                        <a:pt x="39" y="22"/>
                      </a:cubicBezTo>
                      <a:cubicBezTo>
                        <a:pt x="39" y="24"/>
                        <a:pt x="38" y="26"/>
                        <a:pt x="38" y="28"/>
                      </a:cubicBezTo>
                      <a:cubicBezTo>
                        <a:pt x="38" y="31"/>
                        <a:pt x="37" y="35"/>
                        <a:pt x="35" y="38"/>
                      </a:cubicBezTo>
                      <a:cubicBezTo>
                        <a:pt x="34" y="42"/>
                        <a:pt x="32" y="45"/>
                        <a:pt x="29" y="47"/>
                      </a:cubicBezTo>
                      <a:cubicBezTo>
                        <a:pt x="27" y="50"/>
                        <a:pt x="24" y="52"/>
                        <a:pt x="21" y="54"/>
                      </a:cubicBezTo>
                      <a:cubicBezTo>
                        <a:pt x="17" y="55"/>
                        <a:pt x="13" y="57"/>
                        <a:pt x="9" y="57"/>
                      </a:cubicBezTo>
                      <a:cubicBezTo>
                        <a:pt x="12" y="46"/>
                        <a:pt x="17" y="36"/>
                        <a:pt x="24" y="26"/>
                      </a:cubicBezTo>
                      <a:cubicBezTo>
                        <a:pt x="13" y="35"/>
                        <a:pt x="6" y="46"/>
                        <a:pt x="4" y="57"/>
                      </a:cubicBezTo>
                      <a:cubicBezTo>
                        <a:pt x="1" y="48"/>
                        <a:pt x="0" y="41"/>
                        <a:pt x="0" y="36"/>
                      </a:cubicBezTo>
                      <a:cubicBezTo>
                        <a:pt x="1" y="32"/>
                        <a:pt x="2" y="28"/>
                        <a:pt x="3" y="25"/>
                      </a:cubicBezTo>
                      <a:cubicBezTo>
                        <a:pt x="5" y="22"/>
                        <a:pt x="7" y="19"/>
                        <a:pt x="9" y="1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58" name="Freeform 179"/>
                <p:cNvSpPr>
                  <a:spLocks/>
                </p:cNvSpPr>
                <p:nvPr/>
              </p:nvSpPr>
              <p:spPr bwMode="auto">
                <a:xfrm>
                  <a:off x="8132762" y="2074863"/>
                  <a:ext cx="331788" cy="166688"/>
                </a:xfrm>
                <a:custGeom>
                  <a:avLst/>
                  <a:gdLst/>
                  <a:ahLst/>
                  <a:cxnLst>
                    <a:cxn ang="0">
                      <a:pos x="80" y="24"/>
                    </a:cxn>
                    <a:cxn ang="0">
                      <a:pos x="68" y="27"/>
                    </a:cxn>
                    <a:cxn ang="0">
                      <a:pos x="55" y="34"/>
                    </a:cxn>
                    <a:cxn ang="0">
                      <a:pos x="49" y="37"/>
                    </a:cxn>
                    <a:cxn ang="0">
                      <a:pos x="37" y="40"/>
                    </a:cxn>
                    <a:cxn ang="0">
                      <a:pos x="25" y="39"/>
                    </a:cxn>
                    <a:cxn ang="0">
                      <a:pos x="13" y="34"/>
                    </a:cxn>
                    <a:cxn ang="0">
                      <a:pos x="3" y="24"/>
                    </a:cxn>
                    <a:cxn ang="0">
                      <a:pos x="43" y="21"/>
                    </a:cxn>
                    <a:cxn ang="0">
                      <a:pos x="0" y="20"/>
                    </a:cxn>
                    <a:cxn ang="0">
                      <a:pos x="19" y="3"/>
                    </a:cxn>
                    <a:cxn ang="0">
                      <a:pos x="33" y="0"/>
                    </a:cxn>
                    <a:cxn ang="0">
                      <a:pos x="44" y="1"/>
                    </a:cxn>
                    <a:cxn ang="0">
                      <a:pos x="54" y="5"/>
                    </a:cxn>
                    <a:cxn ang="0">
                      <a:pos x="70" y="16"/>
                    </a:cxn>
                    <a:cxn ang="0">
                      <a:pos x="79" y="24"/>
                    </a:cxn>
                    <a:cxn ang="0">
                      <a:pos x="80" y="24"/>
                    </a:cxn>
                  </a:cxnLst>
                  <a:rect l="0" t="0" r="r" b="b"/>
                  <a:pathLst>
                    <a:path w="80" h="40">
                      <a:moveTo>
                        <a:pt x="80" y="24"/>
                      </a:moveTo>
                      <a:cubicBezTo>
                        <a:pt x="75" y="23"/>
                        <a:pt x="71" y="24"/>
                        <a:pt x="68" y="27"/>
                      </a:cubicBezTo>
                      <a:cubicBezTo>
                        <a:pt x="64" y="29"/>
                        <a:pt x="59" y="32"/>
                        <a:pt x="55" y="34"/>
                      </a:cubicBezTo>
                      <a:cubicBezTo>
                        <a:pt x="54" y="35"/>
                        <a:pt x="51" y="36"/>
                        <a:pt x="49" y="37"/>
                      </a:cubicBezTo>
                      <a:cubicBezTo>
                        <a:pt x="45" y="39"/>
                        <a:pt x="41" y="40"/>
                        <a:pt x="37" y="40"/>
                      </a:cubicBezTo>
                      <a:cubicBezTo>
                        <a:pt x="33" y="40"/>
                        <a:pt x="29" y="40"/>
                        <a:pt x="25" y="39"/>
                      </a:cubicBezTo>
                      <a:cubicBezTo>
                        <a:pt x="20" y="38"/>
                        <a:pt x="17" y="36"/>
                        <a:pt x="13" y="34"/>
                      </a:cubicBezTo>
                      <a:cubicBezTo>
                        <a:pt x="9" y="31"/>
                        <a:pt x="6" y="28"/>
                        <a:pt x="3" y="24"/>
                      </a:cubicBezTo>
                      <a:cubicBezTo>
                        <a:pt x="16" y="21"/>
                        <a:pt x="29" y="20"/>
                        <a:pt x="43" y="21"/>
                      </a:cubicBezTo>
                      <a:cubicBezTo>
                        <a:pt x="27" y="16"/>
                        <a:pt x="13" y="15"/>
                        <a:pt x="0" y="20"/>
                      </a:cubicBezTo>
                      <a:cubicBezTo>
                        <a:pt x="7" y="11"/>
                        <a:pt x="13" y="6"/>
                        <a:pt x="19" y="3"/>
                      </a:cubicBezTo>
                      <a:cubicBezTo>
                        <a:pt x="23" y="1"/>
                        <a:pt x="28" y="0"/>
                        <a:pt x="33" y="0"/>
                      </a:cubicBezTo>
                      <a:cubicBezTo>
                        <a:pt x="37" y="0"/>
                        <a:pt x="40" y="0"/>
                        <a:pt x="44" y="1"/>
                      </a:cubicBezTo>
                      <a:cubicBezTo>
                        <a:pt x="48" y="2"/>
                        <a:pt x="51" y="3"/>
                        <a:pt x="54" y="5"/>
                      </a:cubicBezTo>
                      <a:cubicBezTo>
                        <a:pt x="58" y="6"/>
                        <a:pt x="63" y="10"/>
                        <a:pt x="70" y="16"/>
                      </a:cubicBezTo>
                      <a:cubicBezTo>
                        <a:pt x="79" y="24"/>
                        <a:pt x="79" y="24"/>
                        <a:pt x="79" y="24"/>
                      </a:cubicBezTo>
                      <a:cubicBezTo>
                        <a:pt x="80" y="24"/>
                        <a:pt x="80" y="24"/>
                        <a:pt x="80" y="2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59" name="Freeform 180"/>
                <p:cNvSpPr>
                  <a:spLocks/>
                </p:cNvSpPr>
                <p:nvPr/>
              </p:nvSpPr>
              <p:spPr bwMode="auto">
                <a:xfrm>
                  <a:off x="6632575" y="628651"/>
                  <a:ext cx="173038" cy="311150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5" y="0"/>
                    </a:cxn>
                    <a:cxn ang="0">
                      <a:pos x="15" y="7"/>
                    </a:cxn>
                    <a:cxn ang="0">
                      <a:pos x="30" y="19"/>
                    </a:cxn>
                    <a:cxn ang="0">
                      <a:pos x="36" y="28"/>
                    </a:cxn>
                    <a:cxn ang="0">
                      <a:pos x="41" y="38"/>
                    </a:cxn>
                    <a:cxn ang="0">
                      <a:pos x="41" y="52"/>
                    </a:cxn>
                    <a:cxn ang="0">
                      <a:pos x="31" y="75"/>
                    </a:cxn>
                    <a:cxn ang="0">
                      <a:pos x="17" y="34"/>
                    </a:cxn>
                    <a:cxn ang="0">
                      <a:pos x="25" y="73"/>
                    </a:cxn>
                    <a:cxn ang="0">
                      <a:pos x="13" y="66"/>
                    </a:cxn>
                    <a:cxn ang="0">
                      <a:pos x="5" y="57"/>
                    </a:cxn>
                    <a:cxn ang="0">
                      <a:pos x="1" y="45"/>
                    </a:cxn>
                    <a:cxn ang="0">
                      <a:pos x="0" y="33"/>
                    </a:cxn>
                    <a:cxn ang="0">
                      <a:pos x="1" y="26"/>
                    </a:cxn>
                    <a:cxn ang="0">
                      <a:pos x="5" y="12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42" h="75">
                      <a:moveTo>
                        <a:pt x="5" y="0"/>
                      </a:move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23" y="12"/>
                        <a:pt x="28" y="16"/>
                        <a:pt x="30" y="19"/>
                      </a:cubicBezTo>
                      <a:cubicBezTo>
                        <a:pt x="33" y="22"/>
                        <a:pt x="35" y="25"/>
                        <a:pt x="36" y="28"/>
                      </a:cubicBezTo>
                      <a:cubicBezTo>
                        <a:pt x="38" y="31"/>
                        <a:pt x="40" y="35"/>
                        <a:pt x="41" y="38"/>
                      </a:cubicBezTo>
                      <a:cubicBezTo>
                        <a:pt x="42" y="43"/>
                        <a:pt x="42" y="48"/>
                        <a:pt x="41" y="52"/>
                      </a:cubicBezTo>
                      <a:cubicBezTo>
                        <a:pt x="40" y="59"/>
                        <a:pt x="37" y="66"/>
                        <a:pt x="31" y="75"/>
                      </a:cubicBezTo>
                      <a:cubicBezTo>
                        <a:pt x="31" y="62"/>
                        <a:pt x="27" y="48"/>
                        <a:pt x="17" y="34"/>
                      </a:cubicBezTo>
                      <a:cubicBezTo>
                        <a:pt x="22" y="47"/>
                        <a:pt x="25" y="60"/>
                        <a:pt x="25" y="73"/>
                      </a:cubicBezTo>
                      <a:cubicBezTo>
                        <a:pt x="21" y="72"/>
                        <a:pt x="17" y="70"/>
                        <a:pt x="13" y="66"/>
                      </a:cubicBezTo>
                      <a:cubicBezTo>
                        <a:pt x="10" y="64"/>
                        <a:pt x="7" y="60"/>
                        <a:pt x="5" y="57"/>
                      </a:cubicBezTo>
                      <a:cubicBezTo>
                        <a:pt x="3" y="53"/>
                        <a:pt x="2" y="49"/>
                        <a:pt x="1" y="45"/>
                      </a:cubicBezTo>
                      <a:cubicBezTo>
                        <a:pt x="0" y="41"/>
                        <a:pt x="0" y="37"/>
                        <a:pt x="0" y="33"/>
                      </a:cubicBezTo>
                      <a:cubicBezTo>
                        <a:pt x="0" y="30"/>
                        <a:pt x="1" y="28"/>
                        <a:pt x="1" y="26"/>
                      </a:cubicBezTo>
                      <a:cubicBezTo>
                        <a:pt x="3" y="21"/>
                        <a:pt x="4" y="16"/>
                        <a:pt x="5" y="12"/>
                      </a:cubicBezTo>
                      <a:cubicBezTo>
                        <a:pt x="7" y="8"/>
                        <a:pt x="7" y="4"/>
                        <a:pt x="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60" name="Freeform 181"/>
                <p:cNvSpPr>
                  <a:spLocks/>
                </p:cNvSpPr>
                <p:nvPr/>
              </p:nvSpPr>
              <p:spPr bwMode="auto">
                <a:xfrm>
                  <a:off x="7104062" y="977901"/>
                  <a:ext cx="149225" cy="277813"/>
                </a:xfrm>
                <a:custGeom>
                  <a:avLst/>
                  <a:gdLst/>
                  <a:ahLst/>
                  <a:cxnLst>
                    <a:cxn ang="0">
                      <a:pos x="17" y="9"/>
                    </a:cxn>
                    <a:cxn ang="0">
                      <a:pos x="25" y="18"/>
                    </a:cxn>
                    <a:cxn ang="0">
                      <a:pos x="29" y="23"/>
                    </a:cxn>
                    <a:cxn ang="0">
                      <a:pos x="34" y="32"/>
                    </a:cxn>
                    <a:cxn ang="0">
                      <a:pos x="36" y="43"/>
                    </a:cxn>
                    <a:cxn ang="0">
                      <a:pos x="34" y="53"/>
                    </a:cxn>
                    <a:cxn ang="0">
                      <a:pos x="28" y="64"/>
                    </a:cxn>
                    <a:cxn ang="0">
                      <a:pos x="17" y="31"/>
                    </a:cxn>
                    <a:cxn ang="0">
                      <a:pos x="24" y="67"/>
                    </a:cxn>
                    <a:cxn ang="0">
                      <a:pos x="7" y="55"/>
                    </a:cxn>
                    <a:cxn ang="0">
                      <a:pos x="2" y="44"/>
                    </a:cxn>
                    <a:cxn ang="0">
                      <a:pos x="0" y="34"/>
                    </a:cxn>
                    <a:cxn ang="0">
                      <a:pos x="1" y="25"/>
                    </a:cxn>
                    <a:cxn ang="0">
                      <a:pos x="7" y="10"/>
                    </a:cxn>
                    <a:cxn ang="0">
                      <a:pos x="12" y="0"/>
                    </a:cxn>
                    <a:cxn ang="0">
                      <a:pos x="12" y="0"/>
                    </a:cxn>
                    <a:cxn ang="0">
                      <a:pos x="17" y="9"/>
                    </a:cxn>
                  </a:cxnLst>
                  <a:rect l="0" t="0" r="r" b="b"/>
                  <a:pathLst>
                    <a:path w="36" h="67">
                      <a:moveTo>
                        <a:pt x="17" y="9"/>
                      </a:moveTo>
                      <a:cubicBezTo>
                        <a:pt x="20" y="12"/>
                        <a:pt x="22" y="15"/>
                        <a:pt x="25" y="18"/>
                      </a:cubicBezTo>
                      <a:cubicBezTo>
                        <a:pt x="27" y="20"/>
                        <a:pt x="28" y="21"/>
                        <a:pt x="29" y="23"/>
                      </a:cubicBezTo>
                      <a:cubicBezTo>
                        <a:pt x="31" y="26"/>
                        <a:pt x="33" y="29"/>
                        <a:pt x="34" y="32"/>
                      </a:cubicBezTo>
                      <a:cubicBezTo>
                        <a:pt x="35" y="36"/>
                        <a:pt x="36" y="39"/>
                        <a:pt x="36" y="43"/>
                      </a:cubicBezTo>
                      <a:cubicBezTo>
                        <a:pt x="35" y="47"/>
                        <a:pt x="35" y="50"/>
                        <a:pt x="34" y="53"/>
                      </a:cubicBezTo>
                      <a:cubicBezTo>
                        <a:pt x="32" y="57"/>
                        <a:pt x="30" y="61"/>
                        <a:pt x="28" y="64"/>
                      </a:cubicBezTo>
                      <a:cubicBezTo>
                        <a:pt x="23" y="54"/>
                        <a:pt x="19" y="43"/>
                        <a:pt x="17" y="31"/>
                      </a:cubicBezTo>
                      <a:cubicBezTo>
                        <a:pt x="16" y="46"/>
                        <a:pt x="18" y="58"/>
                        <a:pt x="24" y="67"/>
                      </a:cubicBezTo>
                      <a:cubicBezTo>
                        <a:pt x="16" y="63"/>
                        <a:pt x="10" y="59"/>
                        <a:pt x="7" y="55"/>
                      </a:cubicBezTo>
                      <a:cubicBezTo>
                        <a:pt x="5" y="51"/>
                        <a:pt x="3" y="48"/>
                        <a:pt x="2" y="44"/>
                      </a:cubicBezTo>
                      <a:cubicBezTo>
                        <a:pt x="1" y="41"/>
                        <a:pt x="0" y="38"/>
                        <a:pt x="0" y="34"/>
                      </a:cubicBezTo>
                      <a:cubicBezTo>
                        <a:pt x="0" y="31"/>
                        <a:pt x="1" y="28"/>
                        <a:pt x="1" y="25"/>
                      </a:cubicBezTo>
                      <a:cubicBezTo>
                        <a:pt x="2" y="22"/>
                        <a:pt x="4" y="17"/>
                        <a:pt x="7" y="1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4"/>
                        <a:pt x="14" y="8"/>
                        <a:pt x="17" y="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61" name="Freeform 182"/>
                <p:cNvSpPr>
                  <a:spLocks/>
                </p:cNvSpPr>
                <p:nvPr/>
              </p:nvSpPr>
              <p:spPr bwMode="auto">
                <a:xfrm>
                  <a:off x="6235700" y="1536701"/>
                  <a:ext cx="203200" cy="277813"/>
                </a:xfrm>
                <a:custGeom>
                  <a:avLst/>
                  <a:gdLst/>
                  <a:ahLst/>
                  <a:cxnLst>
                    <a:cxn ang="0">
                      <a:pos x="12" y="4"/>
                    </a:cxn>
                    <a:cxn ang="0">
                      <a:pos x="30" y="12"/>
                    </a:cxn>
                    <a:cxn ang="0">
                      <a:pos x="38" y="19"/>
                    </a:cxn>
                    <a:cxn ang="0">
                      <a:pos x="44" y="29"/>
                    </a:cxn>
                    <a:cxn ang="0">
                      <a:pos x="48" y="42"/>
                    </a:cxn>
                    <a:cxn ang="0">
                      <a:pos x="44" y="67"/>
                    </a:cxn>
                    <a:cxn ang="0">
                      <a:pos x="21" y="30"/>
                    </a:cxn>
                    <a:cxn ang="0">
                      <a:pos x="38" y="67"/>
                    </a:cxn>
                    <a:cxn ang="0">
                      <a:pos x="25" y="62"/>
                    </a:cxn>
                    <a:cxn ang="0">
                      <a:pos x="14" y="55"/>
                    </a:cxn>
                    <a:cxn ang="0">
                      <a:pos x="7" y="45"/>
                    </a:cxn>
                    <a:cxn ang="0">
                      <a:pos x="4" y="33"/>
                    </a:cxn>
                    <a:cxn ang="0">
                      <a:pos x="4" y="26"/>
                    </a:cxn>
                    <a:cxn ang="0">
                      <a:pos x="4" y="11"/>
                    </a:cxn>
                    <a:cxn ang="0">
                      <a:pos x="0" y="0"/>
                    </a:cxn>
                    <a:cxn ang="0">
                      <a:pos x="1" y="0"/>
                    </a:cxn>
                    <a:cxn ang="0">
                      <a:pos x="12" y="4"/>
                    </a:cxn>
                  </a:cxnLst>
                  <a:rect l="0" t="0" r="r" b="b"/>
                  <a:pathLst>
                    <a:path w="49" h="67">
                      <a:moveTo>
                        <a:pt x="12" y="4"/>
                      </a:moveTo>
                      <a:cubicBezTo>
                        <a:pt x="20" y="7"/>
                        <a:pt x="26" y="10"/>
                        <a:pt x="30" y="12"/>
                      </a:cubicBezTo>
                      <a:cubicBezTo>
                        <a:pt x="33" y="14"/>
                        <a:pt x="35" y="17"/>
                        <a:pt x="38" y="19"/>
                      </a:cubicBezTo>
                      <a:cubicBezTo>
                        <a:pt x="40" y="22"/>
                        <a:pt x="43" y="25"/>
                        <a:pt x="44" y="29"/>
                      </a:cubicBezTo>
                      <a:cubicBezTo>
                        <a:pt x="47" y="33"/>
                        <a:pt x="48" y="37"/>
                        <a:pt x="48" y="42"/>
                      </a:cubicBezTo>
                      <a:cubicBezTo>
                        <a:pt x="49" y="48"/>
                        <a:pt x="47" y="57"/>
                        <a:pt x="44" y="67"/>
                      </a:cubicBezTo>
                      <a:cubicBezTo>
                        <a:pt x="41" y="53"/>
                        <a:pt x="34" y="41"/>
                        <a:pt x="21" y="30"/>
                      </a:cubicBezTo>
                      <a:cubicBezTo>
                        <a:pt x="29" y="42"/>
                        <a:pt x="34" y="54"/>
                        <a:pt x="38" y="67"/>
                      </a:cubicBezTo>
                      <a:cubicBezTo>
                        <a:pt x="33" y="66"/>
                        <a:pt x="29" y="65"/>
                        <a:pt x="25" y="62"/>
                      </a:cubicBezTo>
                      <a:cubicBezTo>
                        <a:pt x="21" y="61"/>
                        <a:pt x="17" y="58"/>
                        <a:pt x="14" y="55"/>
                      </a:cubicBezTo>
                      <a:cubicBezTo>
                        <a:pt x="11" y="52"/>
                        <a:pt x="9" y="49"/>
                        <a:pt x="7" y="45"/>
                      </a:cubicBezTo>
                      <a:cubicBezTo>
                        <a:pt x="6" y="41"/>
                        <a:pt x="5" y="37"/>
                        <a:pt x="4" y="33"/>
                      </a:cubicBezTo>
                      <a:cubicBezTo>
                        <a:pt x="4" y="30"/>
                        <a:pt x="3" y="28"/>
                        <a:pt x="4" y="26"/>
                      </a:cubicBezTo>
                      <a:cubicBezTo>
                        <a:pt x="4" y="21"/>
                        <a:pt x="4" y="16"/>
                        <a:pt x="4" y="11"/>
                      </a:cubicBezTo>
                      <a:cubicBezTo>
                        <a:pt x="5" y="8"/>
                        <a:pt x="3" y="4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lnTo>
                        <a:pt x="12" y="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62" name="Freeform 183"/>
                <p:cNvSpPr>
                  <a:spLocks/>
                </p:cNvSpPr>
                <p:nvPr/>
              </p:nvSpPr>
              <p:spPr bwMode="auto">
                <a:xfrm>
                  <a:off x="7042150" y="1341438"/>
                  <a:ext cx="107950" cy="207963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20" y="0"/>
                    </a:cxn>
                    <a:cxn ang="0">
                      <a:pos x="21" y="8"/>
                    </a:cxn>
                    <a:cxn ang="0">
                      <a:pos x="24" y="16"/>
                    </a:cxn>
                    <a:cxn ang="0">
                      <a:pos x="26" y="21"/>
                    </a:cxn>
                    <a:cxn ang="0">
                      <a:pos x="26" y="29"/>
                    </a:cxn>
                    <a:cxn ang="0">
                      <a:pos x="24" y="36"/>
                    </a:cxn>
                    <a:cxn ang="0">
                      <a:pos x="20" y="43"/>
                    </a:cxn>
                    <a:cxn ang="0">
                      <a:pos x="13" y="48"/>
                    </a:cxn>
                    <a:cxn ang="0">
                      <a:pos x="15" y="23"/>
                    </a:cxn>
                    <a:cxn ang="0">
                      <a:pos x="9" y="50"/>
                    </a:cxn>
                    <a:cxn ang="0">
                      <a:pos x="1" y="36"/>
                    </a:cxn>
                    <a:cxn ang="0">
                      <a:pos x="1" y="27"/>
                    </a:cxn>
                    <a:cxn ang="0">
                      <a:pos x="2" y="20"/>
                    </a:cxn>
                    <a:cxn ang="0">
                      <a:pos x="6" y="14"/>
                    </a:cxn>
                    <a:cxn ang="0">
                      <a:pos x="14" y="5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26" h="50">
                      <a:moveTo>
                        <a:pt x="20" y="0"/>
                      </a:move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19" y="3"/>
                        <a:pt x="20" y="6"/>
                        <a:pt x="21" y="8"/>
                      </a:cubicBezTo>
                      <a:cubicBezTo>
                        <a:pt x="22" y="11"/>
                        <a:pt x="23" y="14"/>
                        <a:pt x="24" y="16"/>
                      </a:cubicBezTo>
                      <a:cubicBezTo>
                        <a:pt x="25" y="18"/>
                        <a:pt x="25" y="19"/>
                        <a:pt x="26" y="21"/>
                      </a:cubicBezTo>
                      <a:cubicBezTo>
                        <a:pt x="26" y="23"/>
                        <a:pt x="26" y="26"/>
                        <a:pt x="26" y="29"/>
                      </a:cubicBezTo>
                      <a:cubicBezTo>
                        <a:pt x="26" y="31"/>
                        <a:pt x="25" y="34"/>
                        <a:pt x="24" y="36"/>
                      </a:cubicBezTo>
                      <a:cubicBezTo>
                        <a:pt x="23" y="39"/>
                        <a:pt x="22" y="41"/>
                        <a:pt x="20" y="43"/>
                      </a:cubicBezTo>
                      <a:cubicBezTo>
                        <a:pt x="18" y="45"/>
                        <a:pt x="15" y="47"/>
                        <a:pt x="13" y="48"/>
                      </a:cubicBezTo>
                      <a:cubicBezTo>
                        <a:pt x="12" y="40"/>
                        <a:pt x="13" y="31"/>
                        <a:pt x="15" y="23"/>
                      </a:cubicBezTo>
                      <a:cubicBezTo>
                        <a:pt x="10" y="32"/>
                        <a:pt x="8" y="41"/>
                        <a:pt x="9" y="50"/>
                      </a:cubicBezTo>
                      <a:cubicBezTo>
                        <a:pt x="5" y="44"/>
                        <a:pt x="2" y="40"/>
                        <a:pt x="1" y="36"/>
                      </a:cubicBezTo>
                      <a:cubicBezTo>
                        <a:pt x="1" y="33"/>
                        <a:pt x="0" y="30"/>
                        <a:pt x="1" y="27"/>
                      </a:cubicBezTo>
                      <a:cubicBezTo>
                        <a:pt x="1" y="25"/>
                        <a:pt x="1" y="22"/>
                        <a:pt x="2" y="20"/>
                      </a:cubicBezTo>
                      <a:cubicBezTo>
                        <a:pt x="3" y="18"/>
                        <a:pt x="4" y="16"/>
                        <a:pt x="6" y="14"/>
                      </a:cubicBezTo>
                      <a:cubicBezTo>
                        <a:pt x="7" y="12"/>
                        <a:pt x="10" y="9"/>
                        <a:pt x="14" y="5"/>
                      </a:cubicBezTo>
                      <a:lnTo>
                        <a:pt x="2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63" name="Freeform 184"/>
                <p:cNvSpPr>
                  <a:spLocks/>
                </p:cNvSpPr>
                <p:nvPr/>
              </p:nvSpPr>
              <p:spPr bwMode="auto">
                <a:xfrm>
                  <a:off x="6624637" y="1354138"/>
                  <a:ext cx="82550" cy="157163"/>
                </a:xfrm>
                <a:custGeom>
                  <a:avLst/>
                  <a:gdLst/>
                  <a:ahLst/>
                  <a:cxnLst>
                    <a:cxn ang="0">
                      <a:pos x="5" y="6"/>
                    </a:cxn>
                    <a:cxn ang="0">
                      <a:pos x="6" y="0"/>
                    </a:cxn>
                    <a:cxn ang="0">
                      <a:pos x="6" y="0"/>
                    </a:cxn>
                    <a:cxn ang="0">
                      <a:pos x="10" y="4"/>
                    </a:cxn>
                    <a:cxn ang="0">
                      <a:pos x="16" y="11"/>
                    </a:cxn>
                    <a:cxn ang="0">
                      <a:pos x="18" y="16"/>
                    </a:cxn>
                    <a:cxn ang="0">
                      <a:pos x="20" y="22"/>
                    </a:cxn>
                    <a:cxn ang="0">
                      <a:pos x="19" y="28"/>
                    </a:cxn>
                    <a:cxn ang="0">
                      <a:pos x="12" y="38"/>
                    </a:cxn>
                    <a:cxn ang="0">
                      <a:pos x="9" y="18"/>
                    </a:cxn>
                    <a:cxn ang="0">
                      <a:pos x="9" y="37"/>
                    </a:cxn>
                    <a:cxn ang="0">
                      <a:pos x="4" y="33"/>
                    </a:cxn>
                    <a:cxn ang="0">
                      <a:pos x="1" y="27"/>
                    </a:cxn>
                    <a:cxn ang="0">
                      <a:pos x="0" y="21"/>
                    </a:cxn>
                    <a:cxn ang="0">
                      <a:pos x="1" y="15"/>
                    </a:cxn>
                    <a:cxn ang="0">
                      <a:pos x="2" y="12"/>
                    </a:cxn>
                    <a:cxn ang="0">
                      <a:pos x="5" y="6"/>
                    </a:cxn>
                  </a:cxnLst>
                  <a:rect l="0" t="0" r="r" b="b"/>
                  <a:pathLst>
                    <a:path w="20" h="38">
                      <a:moveTo>
                        <a:pt x="5" y="6"/>
                      </a:moveTo>
                      <a:cubicBezTo>
                        <a:pt x="6" y="4"/>
                        <a:pt x="7" y="2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13" y="8"/>
                        <a:pt x="15" y="10"/>
                        <a:pt x="16" y="11"/>
                      </a:cubicBezTo>
                      <a:cubicBezTo>
                        <a:pt x="17" y="13"/>
                        <a:pt x="18" y="15"/>
                        <a:pt x="18" y="16"/>
                      </a:cubicBezTo>
                      <a:cubicBezTo>
                        <a:pt x="19" y="18"/>
                        <a:pt x="20" y="20"/>
                        <a:pt x="20" y="22"/>
                      </a:cubicBezTo>
                      <a:cubicBezTo>
                        <a:pt x="20" y="24"/>
                        <a:pt x="19" y="26"/>
                        <a:pt x="19" y="28"/>
                      </a:cubicBezTo>
                      <a:cubicBezTo>
                        <a:pt x="18" y="31"/>
                        <a:pt x="15" y="35"/>
                        <a:pt x="12" y="38"/>
                      </a:cubicBezTo>
                      <a:cubicBezTo>
                        <a:pt x="13" y="32"/>
                        <a:pt x="12" y="25"/>
                        <a:pt x="9" y="18"/>
                      </a:cubicBezTo>
                      <a:cubicBezTo>
                        <a:pt x="10" y="24"/>
                        <a:pt x="10" y="31"/>
                        <a:pt x="9" y="37"/>
                      </a:cubicBezTo>
                      <a:cubicBezTo>
                        <a:pt x="7" y="36"/>
                        <a:pt x="6" y="35"/>
                        <a:pt x="4" y="33"/>
                      </a:cubicBezTo>
                      <a:cubicBezTo>
                        <a:pt x="3" y="31"/>
                        <a:pt x="2" y="29"/>
                        <a:pt x="1" y="27"/>
                      </a:cubicBezTo>
                      <a:cubicBezTo>
                        <a:pt x="0" y="26"/>
                        <a:pt x="0" y="24"/>
                        <a:pt x="0" y="21"/>
                      </a:cubicBezTo>
                      <a:cubicBezTo>
                        <a:pt x="0" y="19"/>
                        <a:pt x="0" y="17"/>
                        <a:pt x="1" y="15"/>
                      </a:cubicBezTo>
                      <a:cubicBezTo>
                        <a:pt x="1" y="14"/>
                        <a:pt x="2" y="13"/>
                        <a:pt x="2" y="12"/>
                      </a:cubicBezTo>
                      <a:cubicBezTo>
                        <a:pt x="3" y="10"/>
                        <a:pt x="4" y="8"/>
                        <a:pt x="5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64" name="Freeform 185"/>
                <p:cNvSpPr>
                  <a:spLocks/>
                </p:cNvSpPr>
                <p:nvPr/>
              </p:nvSpPr>
              <p:spPr bwMode="auto">
                <a:xfrm>
                  <a:off x="6235700" y="2220913"/>
                  <a:ext cx="276225" cy="198438"/>
                </a:xfrm>
                <a:custGeom>
                  <a:avLst/>
                  <a:gdLst/>
                  <a:ahLst/>
                  <a:cxnLst>
                    <a:cxn ang="0">
                      <a:pos x="29" y="5"/>
                    </a:cxn>
                    <a:cxn ang="0">
                      <a:pos x="43" y="1"/>
                    </a:cxn>
                    <a:cxn ang="0">
                      <a:pos x="67" y="6"/>
                    </a:cxn>
                    <a:cxn ang="0">
                      <a:pos x="31" y="28"/>
                    </a:cxn>
                    <a:cxn ang="0">
                      <a:pos x="67" y="12"/>
                    </a:cxn>
                    <a:cxn ang="0">
                      <a:pos x="63" y="25"/>
                    </a:cxn>
                    <a:cxn ang="0">
                      <a:pos x="55" y="35"/>
                    </a:cxn>
                    <a:cxn ang="0">
                      <a:pos x="45" y="42"/>
                    </a:cxn>
                    <a:cxn ang="0">
                      <a:pos x="33" y="45"/>
                    </a:cxn>
                    <a:cxn ang="0">
                      <a:pos x="26" y="46"/>
                    </a:cxn>
                    <a:cxn ang="0">
                      <a:pos x="11" y="45"/>
                    </a:cxn>
                    <a:cxn ang="0">
                      <a:pos x="0" y="48"/>
                    </a:cxn>
                    <a:cxn ang="0">
                      <a:pos x="0" y="48"/>
                    </a:cxn>
                    <a:cxn ang="0">
                      <a:pos x="4" y="37"/>
                    </a:cxn>
                    <a:cxn ang="0">
                      <a:pos x="13" y="19"/>
                    </a:cxn>
                    <a:cxn ang="0">
                      <a:pos x="20" y="11"/>
                    </a:cxn>
                    <a:cxn ang="0">
                      <a:pos x="29" y="5"/>
                    </a:cxn>
                  </a:cxnLst>
                  <a:rect l="0" t="0" r="r" b="b"/>
                  <a:pathLst>
                    <a:path w="67" h="48">
                      <a:moveTo>
                        <a:pt x="29" y="5"/>
                      </a:moveTo>
                      <a:cubicBezTo>
                        <a:pt x="34" y="3"/>
                        <a:pt x="38" y="1"/>
                        <a:pt x="43" y="1"/>
                      </a:cubicBezTo>
                      <a:cubicBezTo>
                        <a:pt x="49" y="0"/>
                        <a:pt x="57" y="2"/>
                        <a:pt x="67" y="6"/>
                      </a:cubicBezTo>
                      <a:cubicBezTo>
                        <a:pt x="54" y="9"/>
                        <a:pt x="42" y="16"/>
                        <a:pt x="31" y="28"/>
                      </a:cubicBezTo>
                      <a:cubicBezTo>
                        <a:pt x="42" y="21"/>
                        <a:pt x="54" y="15"/>
                        <a:pt x="67" y="12"/>
                      </a:cubicBezTo>
                      <a:cubicBezTo>
                        <a:pt x="67" y="17"/>
                        <a:pt x="65" y="21"/>
                        <a:pt x="63" y="25"/>
                      </a:cubicBezTo>
                      <a:cubicBezTo>
                        <a:pt x="61" y="29"/>
                        <a:pt x="58" y="32"/>
                        <a:pt x="55" y="35"/>
                      </a:cubicBezTo>
                      <a:cubicBezTo>
                        <a:pt x="52" y="38"/>
                        <a:pt x="49" y="40"/>
                        <a:pt x="45" y="42"/>
                      </a:cubicBezTo>
                      <a:cubicBezTo>
                        <a:pt x="41" y="44"/>
                        <a:pt x="37" y="45"/>
                        <a:pt x="33" y="45"/>
                      </a:cubicBezTo>
                      <a:cubicBezTo>
                        <a:pt x="30" y="46"/>
                        <a:pt x="28" y="46"/>
                        <a:pt x="26" y="46"/>
                      </a:cubicBezTo>
                      <a:cubicBezTo>
                        <a:pt x="21" y="45"/>
                        <a:pt x="16" y="45"/>
                        <a:pt x="11" y="45"/>
                      </a:cubicBezTo>
                      <a:cubicBezTo>
                        <a:pt x="7" y="44"/>
                        <a:pt x="3" y="45"/>
                        <a:pt x="0" y="48"/>
                      </a:cubicBezTo>
                      <a:cubicBezTo>
                        <a:pt x="0" y="48"/>
                        <a:pt x="0" y="48"/>
                        <a:pt x="0" y="48"/>
                      </a:cubicBezTo>
                      <a:cubicBezTo>
                        <a:pt x="4" y="37"/>
                        <a:pt x="4" y="37"/>
                        <a:pt x="4" y="37"/>
                      </a:cubicBezTo>
                      <a:cubicBezTo>
                        <a:pt x="8" y="28"/>
                        <a:pt x="11" y="22"/>
                        <a:pt x="13" y="19"/>
                      </a:cubicBezTo>
                      <a:cubicBezTo>
                        <a:pt x="15" y="16"/>
                        <a:pt x="17" y="14"/>
                        <a:pt x="20" y="11"/>
                      </a:cubicBezTo>
                      <a:cubicBezTo>
                        <a:pt x="23" y="8"/>
                        <a:pt x="26" y="6"/>
                        <a:pt x="29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</p:grpSp>
        </p:grpSp>
        <p:grpSp>
          <p:nvGrpSpPr>
            <p:cNvPr id="93" name="Group 196"/>
            <p:cNvGrpSpPr/>
            <p:nvPr/>
          </p:nvGrpSpPr>
          <p:grpSpPr>
            <a:xfrm>
              <a:off x="1077914" y="4673600"/>
              <a:ext cx="273050" cy="622300"/>
              <a:chOff x="825500" y="2846388"/>
              <a:chExt cx="273050" cy="622300"/>
            </a:xfrm>
            <a:solidFill>
              <a:schemeClr val="accent1"/>
            </a:solidFill>
          </p:grpSpPr>
          <p:sp>
            <p:nvSpPr>
              <p:cNvPr id="94" name="Freeform 101"/>
              <p:cNvSpPr>
                <a:spLocks/>
              </p:cNvSpPr>
              <p:nvPr/>
            </p:nvSpPr>
            <p:spPr bwMode="auto">
              <a:xfrm>
                <a:off x="915988" y="3116263"/>
                <a:ext cx="157163" cy="185738"/>
              </a:xfrm>
              <a:custGeom>
                <a:avLst/>
                <a:gdLst/>
                <a:ahLst/>
                <a:cxnLst>
                  <a:cxn ang="0">
                    <a:pos x="4" y="45"/>
                  </a:cxn>
                  <a:cxn ang="0">
                    <a:pos x="30" y="0"/>
                  </a:cxn>
                  <a:cxn ang="0">
                    <a:pos x="4" y="45"/>
                  </a:cxn>
                </a:cxnLst>
                <a:rect l="0" t="0" r="r" b="b"/>
                <a:pathLst>
                  <a:path w="38" h="45">
                    <a:moveTo>
                      <a:pt x="4" y="45"/>
                    </a:moveTo>
                    <a:cubicBezTo>
                      <a:pt x="0" y="21"/>
                      <a:pt x="9" y="6"/>
                      <a:pt x="30" y="0"/>
                    </a:cubicBezTo>
                    <a:cubicBezTo>
                      <a:pt x="38" y="24"/>
                      <a:pt x="29" y="39"/>
                      <a:pt x="4" y="4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95" name="Freeform 102"/>
              <p:cNvSpPr>
                <a:spLocks/>
              </p:cNvSpPr>
              <p:nvPr/>
            </p:nvSpPr>
            <p:spPr bwMode="auto">
              <a:xfrm>
                <a:off x="925513" y="2846388"/>
                <a:ext cx="157163" cy="185738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4" y="45"/>
                  </a:cxn>
                  <a:cxn ang="0">
                    <a:pos x="30" y="0"/>
                  </a:cxn>
                </a:cxnLst>
                <a:rect l="0" t="0" r="r" b="b"/>
                <a:pathLst>
                  <a:path w="38" h="45">
                    <a:moveTo>
                      <a:pt x="30" y="0"/>
                    </a:moveTo>
                    <a:cubicBezTo>
                      <a:pt x="38" y="24"/>
                      <a:pt x="29" y="39"/>
                      <a:pt x="4" y="45"/>
                    </a:cubicBezTo>
                    <a:cubicBezTo>
                      <a:pt x="0" y="21"/>
                      <a:pt x="9" y="6"/>
                      <a:pt x="3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96" name="Freeform 103"/>
              <p:cNvSpPr>
                <a:spLocks/>
              </p:cNvSpPr>
              <p:nvPr/>
            </p:nvSpPr>
            <p:spPr bwMode="auto">
              <a:xfrm>
                <a:off x="974725" y="3360738"/>
                <a:ext cx="123825" cy="107950"/>
              </a:xfrm>
              <a:custGeom>
                <a:avLst/>
                <a:gdLst/>
                <a:ahLst/>
                <a:cxnLst>
                  <a:cxn ang="0">
                    <a:pos x="0" y="21"/>
                  </a:cxn>
                  <a:cxn ang="0">
                    <a:pos x="30" y="3"/>
                  </a:cxn>
                  <a:cxn ang="0">
                    <a:pos x="0" y="21"/>
                  </a:cxn>
                </a:cxnLst>
                <a:rect l="0" t="0" r="r" b="b"/>
                <a:pathLst>
                  <a:path w="30" h="26">
                    <a:moveTo>
                      <a:pt x="0" y="21"/>
                    </a:moveTo>
                    <a:cubicBezTo>
                      <a:pt x="6" y="6"/>
                      <a:pt x="16" y="0"/>
                      <a:pt x="30" y="3"/>
                    </a:cubicBezTo>
                    <a:cubicBezTo>
                      <a:pt x="27" y="20"/>
                      <a:pt x="16" y="26"/>
                      <a:pt x="0" y="2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97" name="Freeform 104"/>
              <p:cNvSpPr>
                <a:spLocks/>
              </p:cNvSpPr>
              <p:nvPr/>
            </p:nvSpPr>
            <p:spPr bwMode="auto">
              <a:xfrm>
                <a:off x="825500" y="3335338"/>
                <a:ext cx="107950" cy="128588"/>
              </a:xfrm>
              <a:custGeom>
                <a:avLst/>
                <a:gdLst/>
                <a:ahLst/>
                <a:cxnLst>
                  <a:cxn ang="0">
                    <a:pos x="23" y="31"/>
                  </a:cxn>
                  <a:cxn ang="0">
                    <a:pos x="5" y="0"/>
                  </a:cxn>
                  <a:cxn ang="0">
                    <a:pos x="23" y="31"/>
                  </a:cxn>
                </a:cxnLst>
                <a:rect l="0" t="0" r="r" b="b"/>
                <a:pathLst>
                  <a:path w="26" h="31">
                    <a:moveTo>
                      <a:pt x="23" y="31"/>
                    </a:moveTo>
                    <a:cubicBezTo>
                      <a:pt x="6" y="27"/>
                      <a:pt x="0" y="17"/>
                      <a:pt x="5" y="0"/>
                    </a:cubicBezTo>
                    <a:cubicBezTo>
                      <a:pt x="20" y="6"/>
                      <a:pt x="26" y="17"/>
                      <a:pt x="23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grpSp>
          <p:nvGrpSpPr>
            <p:cNvPr id="98" name="Group 25"/>
            <p:cNvGrpSpPr/>
            <p:nvPr/>
          </p:nvGrpSpPr>
          <p:grpSpPr>
            <a:xfrm>
              <a:off x="753872" y="5729882"/>
              <a:ext cx="1349152" cy="607080"/>
              <a:chOff x="764014" y="1618439"/>
              <a:chExt cx="1408928" cy="607080"/>
            </a:xfrm>
          </p:grpSpPr>
          <p:sp>
            <p:nvSpPr>
              <p:cNvPr id="99" name="Text Placeholder 3"/>
              <p:cNvSpPr txBox="1">
                <a:spLocks/>
              </p:cNvSpPr>
              <p:nvPr/>
            </p:nvSpPr>
            <p:spPr>
              <a:xfrm>
                <a:off x="1115708" y="1618439"/>
                <a:ext cx="705541" cy="135121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spAutoFit/>
              </a:bodyPr>
              <a:lstStyle>
                <a:lvl1pPr marL="0" indent="0" algn="ctr">
                  <a:buNone/>
                  <a:defRPr sz="14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kumimoji="0" lang="zh-CN" alt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FZKaTong-M19S" charset="-122"/>
                    <a:ea typeface="FZKaTong-M19S" charset="-122"/>
                    <a:cs typeface="FZKaTong-M19S" charset="-122"/>
                  </a:rPr>
                  <a:t>单击输入文本</a:t>
                </a:r>
                <a:endPara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FZKaTong-M19S" charset="-122"/>
                  <a:ea typeface="FZKaTong-M19S" charset="-122"/>
                  <a:cs typeface="FZKaTong-M19S" charset="-122"/>
                </a:endParaRPr>
              </a:p>
            </p:txBody>
          </p:sp>
          <p:sp>
            <p:nvSpPr>
              <p:cNvPr id="100" name="Text Placeholder 3"/>
              <p:cNvSpPr txBox="1">
                <a:spLocks/>
              </p:cNvSpPr>
              <p:nvPr/>
            </p:nvSpPr>
            <p:spPr>
              <a:xfrm>
                <a:off x="764014" y="1842675"/>
                <a:ext cx="1408928" cy="382844"/>
              </a:xfrm>
              <a:prstGeom prst="rect">
                <a:avLst/>
              </a:prstGeom>
            </p:spPr>
            <p:txBody>
              <a:bodyPr wrap="square" lIns="0" tIns="0" rIns="0" bIns="0" anchor="ctr" anchorCtr="0">
                <a:spAutoFit/>
              </a:bodyPr>
              <a:lstStyle>
                <a:lvl1pPr marL="0" indent="0" algn="ctr">
                  <a:buNone/>
                  <a:defRPr sz="16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lvl="0" defTabSz="914400">
                  <a:spcBef>
                    <a:spcPct val="20000"/>
                  </a:spcBef>
                  <a:defRPr/>
                </a:pPr>
                <a:r>
                  <a:rPr lang="en-US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There are many variations</a:t>
                </a:r>
              </a:p>
              <a:p>
                <a:pPr lvl="0" defTabSz="914400">
                  <a:spcBef>
                    <a:spcPct val="20000"/>
                  </a:spcBef>
                  <a:defRPr/>
                </a:pPr>
                <a:r>
                  <a:rPr lang="en-US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of passages of lorem</a:t>
                </a:r>
              </a:p>
              <a:p>
                <a:pPr lvl="0" defTabSz="914400">
                  <a:spcBef>
                    <a:spcPct val="20000"/>
                  </a:spcBef>
                  <a:defRPr/>
                </a:pPr>
                <a:r>
                  <a:rPr lang="en-US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ipsum available</a:t>
                </a:r>
              </a:p>
            </p:txBody>
          </p:sp>
        </p:grpSp>
        <p:grpSp>
          <p:nvGrpSpPr>
            <p:cNvPr id="101" name="Group 25"/>
            <p:cNvGrpSpPr/>
            <p:nvPr/>
          </p:nvGrpSpPr>
          <p:grpSpPr>
            <a:xfrm>
              <a:off x="2321131" y="5729882"/>
              <a:ext cx="1349152" cy="607080"/>
              <a:chOff x="764014" y="1618439"/>
              <a:chExt cx="1408928" cy="607080"/>
            </a:xfrm>
          </p:grpSpPr>
          <p:sp>
            <p:nvSpPr>
              <p:cNvPr id="102" name="Text Placeholder 3"/>
              <p:cNvSpPr txBox="1">
                <a:spLocks/>
              </p:cNvSpPr>
              <p:nvPr/>
            </p:nvSpPr>
            <p:spPr>
              <a:xfrm>
                <a:off x="1115706" y="1618439"/>
                <a:ext cx="705541" cy="135121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spAutoFit/>
              </a:bodyPr>
              <a:lstStyle>
                <a:lvl1pPr marL="0" indent="0" algn="ctr">
                  <a:buNone/>
                  <a:defRPr sz="14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lvl="0">
                  <a:spcBef>
                    <a:spcPct val="20000"/>
                  </a:spcBef>
                  <a:defRPr/>
                </a:pPr>
                <a:r>
                  <a:rPr lang="zh-CN" altLang="en-US" sz="12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FZKaTong-M19S" charset="-122"/>
                    <a:ea typeface="FZKaTong-M19S" charset="-122"/>
                    <a:cs typeface="FZKaTong-M19S" charset="-122"/>
                  </a:rPr>
                  <a:t>单击输入文本</a:t>
                </a:r>
                <a:endParaRPr lang="en-US" altLang="zh-CN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ZKaTong-M19S" charset="-122"/>
                  <a:ea typeface="FZKaTong-M19S" charset="-122"/>
                  <a:cs typeface="FZKaTong-M19S" charset="-122"/>
                </a:endParaRPr>
              </a:p>
            </p:txBody>
          </p:sp>
          <p:sp>
            <p:nvSpPr>
              <p:cNvPr id="103" name="Text Placeholder 3"/>
              <p:cNvSpPr txBox="1">
                <a:spLocks/>
              </p:cNvSpPr>
              <p:nvPr/>
            </p:nvSpPr>
            <p:spPr>
              <a:xfrm>
                <a:off x="764014" y="1842675"/>
                <a:ext cx="1408928" cy="382844"/>
              </a:xfrm>
              <a:prstGeom prst="rect">
                <a:avLst/>
              </a:prstGeom>
            </p:spPr>
            <p:txBody>
              <a:bodyPr wrap="square" lIns="0" tIns="0" rIns="0" bIns="0" anchor="ctr" anchorCtr="0">
                <a:spAutoFit/>
              </a:bodyPr>
              <a:lstStyle>
                <a:lvl1pPr marL="0" indent="0" algn="ctr">
                  <a:buNone/>
                  <a:defRPr sz="16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lvl="0" defTabSz="914400">
                  <a:spcBef>
                    <a:spcPct val="20000"/>
                  </a:spcBef>
                  <a:defRPr/>
                </a:pPr>
                <a:r>
                  <a:rPr lang="en-US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There are many variations</a:t>
                </a:r>
              </a:p>
              <a:p>
                <a:pPr lvl="0" defTabSz="914400">
                  <a:spcBef>
                    <a:spcPct val="20000"/>
                  </a:spcBef>
                  <a:defRPr/>
                </a:pPr>
                <a:r>
                  <a:rPr lang="en-US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of passages of lorem</a:t>
                </a:r>
              </a:p>
              <a:p>
                <a:pPr lvl="0" defTabSz="914400">
                  <a:spcBef>
                    <a:spcPct val="20000"/>
                  </a:spcBef>
                  <a:defRPr/>
                </a:pPr>
                <a:r>
                  <a:rPr lang="en-US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ipsum available</a:t>
                </a:r>
              </a:p>
            </p:txBody>
          </p:sp>
        </p:grpSp>
        <p:grpSp>
          <p:nvGrpSpPr>
            <p:cNvPr id="104" name="Group 25"/>
            <p:cNvGrpSpPr/>
            <p:nvPr/>
          </p:nvGrpSpPr>
          <p:grpSpPr>
            <a:xfrm>
              <a:off x="3888390" y="5729882"/>
              <a:ext cx="1349152" cy="607080"/>
              <a:chOff x="764014" y="1618439"/>
              <a:chExt cx="1408928" cy="607080"/>
            </a:xfrm>
          </p:grpSpPr>
          <p:sp>
            <p:nvSpPr>
              <p:cNvPr id="105" name="Text Placeholder 3"/>
              <p:cNvSpPr txBox="1">
                <a:spLocks/>
              </p:cNvSpPr>
              <p:nvPr/>
            </p:nvSpPr>
            <p:spPr>
              <a:xfrm>
                <a:off x="1115706" y="1618439"/>
                <a:ext cx="705541" cy="135121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spAutoFit/>
              </a:bodyPr>
              <a:lstStyle>
                <a:lvl1pPr marL="0" indent="0" algn="ctr">
                  <a:buNone/>
                  <a:defRPr sz="14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lvl="0">
                  <a:spcBef>
                    <a:spcPct val="20000"/>
                  </a:spcBef>
                  <a:defRPr/>
                </a:pPr>
                <a:r>
                  <a:rPr lang="zh-CN" altLang="en-US" sz="12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FZKaTong-M19S" charset="-122"/>
                    <a:ea typeface="FZKaTong-M19S" charset="-122"/>
                    <a:cs typeface="FZKaTong-M19S" charset="-122"/>
                  </a:rPr>
                  <a:t>单击输入文本</a:t>
                </a:r>
                <a:endParaRPr lang="en-US" altLang="zh-CN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ZKaTong-M19S" charset="-122"/>
                  <a:ea typeface="FZKaTong-M19S" charset="-122"/>
                  <a:cs typeface="FZKaTong-M19S" charset="-122"/>
                </a:endParaRPr>
              </a:p>
            </p:txBody>
          </p:sp>
          <p:sp>
            <p:nvSpPr>
              <p:cNvPr id="106" name="Text Placeholder 3"/>
              <p:cNvSpPr txBox="1">
                <a:spLocks/>
              </p:cNvSpPr>
              <p:nvPr/>
            </p:nvSpPr>
            <p:spPr>
              <a:xfrm>
                <a:off x="764014" y="1842675"/>
                <a:ext cx="1408928" cy="382844"/>
              </a:xfrm>
              <a:prstGeom prst="rect">
                <a:avLst/>
              </a:prstGeom>
            </p:spPr>
            <p:txBody>
              <a:bodyPr wrap="square" lIns="0" tIns="0" rIns="0" bIns="0" anchor="ctr" anchorCtr="0">
                <a:spAutoFit/>
              </a:bodyPr>
              <a:lstStyle>
                <a:lvl1pPr marL="0" indent="0" algn="ctr">
                  <a:buNone/>
                  <a:defRPr sz="16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lvl="0" defTabSz="914400">
                  <a:spcBef>
                    <a:spcPct val="20000"/>
                  </a:spcBef>
                  <a:defRPr/>
                </a:pPr>
                <a:r>
                  <a:rPr lang="en-US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There are many variations</a:t>
                </a:r>
              </a:p>
              <a:p>
                <a:pPr lvl="0" defTabSz="914400">
                  <a:spcBef>
                    <a:spcPct val="20000"/>
                  </a:spcBef>
                  <a:defRPr/>
                </a:pPr>
                <a:r>
                  <a:rPr lang="en-US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of passages of lorem</a:t>
                </a:r>
              </a:p>
              <a:p>
                <a:pPr lvl="0" defTabSz="914400">
                  <a:spcBef>
                    <a:spcPct val="20000"/>
                  </a:spcBef>
                  <a:defRPr/>
                </a:pPr>
                <a:r>
                  <a:rPr lang="en-US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ipsum available</a:t>
                </a:r>
              </a:p>
            </p:txBody>
          </p:sp>
        </p:grpSp>
        <p:grpSp>
          <p:nvGrpSpPr>
            <p:cNvPr id="107" name="Group 25"/>
            <p:cNvGrpSpPr/>
            <p:nvPr/>
          </p:nvGrpSpPr>
          <p:grpSpPr>
            <a:xfrm>
              <a:off x="5455649" y="5729882"/>
              <a:ext cx="1349152" cy="607080"/>
              <a:chOff x="764014" y="1618439"/>
              <a:chExt cx="1408928" cy="607080"/>
            </a:xfrm>
          </p:grpSpPr>
          <p:sp>
            <p:nvSpPr>
              <p:cNvPr id="108" name="Text Placeholder 3"/>
              <p:cNvSpPr txBox="1">
                <a:spLocks/>
              </p:cNvSpPr>
              <p:nvPr/>
            </p:nvSpPr>
            <p:spPr>
              <a:xfrm>
                <a:off x="1115706" y="1618439"/>
                <a:ext cx="705541" cy="135121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spAutoFit/>
              </a:bodyPr>
              <a:lstStyle>
                <a:lvl1pPr marL="0" indent="0" algn="ctr">
                  <a:buNone/>
                  <a:defRPr sz="14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lvl="0">
                  <a:spcBef>
                    <a:spcPct val="20000"/>
                  </a:spcBef>
                  <a:defRPr/>
                </a:pPr>
                <a:r>
                  <a:rPr lang="zh-CN" altLang="en-US" sz="12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FZKaTong-M19S" charset="-122"/>
                    <a:ea typeface="FZKaTong-M19S" charset="-122"/>
                    <a:cs typeface="FZKaTong-M19S" charset="-122"/>
                  </a:rPr>
                  <a:t>单击输入文本</a:t>
                </a:r>
                <a:endParaRPr lang="en-US" altLang="zh-CN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ZKaTong-M19S" charset="-122"/>
                  <a:ea typeface="FZKaTong-M19S" charset="-122"/>
                  <a:cs typeface="FZKaTong-M19S" charset="-122"/>
                </a:endParaRPr>
              </a:p>
            </p:txBody>
          </p:sp>
          <p:sp>
            <p:nvSpPr>
              <p:cNvPr id="109" name="Text Placeholder 3"/>
              <p:cNvSpPr txBox="1">
                <a:spLocks/>
              </p:cNvSpPr>
              <p:nvPr/>
            </p:nvSpPr>
            <p:spPr>
              <a:xfrm>
                <a:off x="764014" y="1842675"/>
                <a:ext cx="1408928" cy="382844"/>
              </a:xfrm>
              <a:prstGeom prst="rect">
                <a:avLst/>
              </a:prstGeom>
            </p:spPr>
            <p:txBody>
              <a:bodyPr wrap="square" lIns="0" tIns="0" rIns="0" bIns="0" anchor="ctr" anchorCtr="0">
                <a:spAutoFit/>
              </a:bodyPr>
              <a:lstStyle>
                <a:lvl1pPr marL="0" indent="0" algn="ctr">
                  <a:buNone/>
                  <a:defRPr sz="16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lvl="0" defTabSz="914400">
                  <a:spcBef>
                    <a:spcPct val="20000"/>
                  </a:spcBef>
                  <a:defRPr/>
                </a:pPr>
                <a:r>
                  <a:rPr lang="en-US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There are many variations</a:t>
                </a:r>
              </a:p>
              <a:p>
                <a:pPr lvl="0" defTabSz="914400">
                  <a:spcBef>
                    <a:spcPct val="20000"/>
                  </a:spcBef>
                  <a:defRPr/>
                </a:pPr>
                <a:r>
                  <a:rPr lang="en-US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of passages of lorem</a:t>
                </a:r>
              </a:p>
              <a:p>
                <a:pPr lvl="0" defTabSz="914400">
                  <a:spcBef>
                    <a:spcPct val="20000"/>
                  </a:spcBef>
                  <a:defRPr/>
                </a:pPr>
                <a:r>
                  <a:rPr lang="en-US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ipsum available</a:t>
                </a:r>
              </a:p>
            </p:txBody>
          </p:sp>
        </p:grpSp>
        <p:grpSp>
          <p:nvGrpSpPr>
            <p:cNvPr id="110" name="Group 25"/>
            <p:cNvGrpSpPr/>
            <p:nvPr/>
          </p:nvGrpSpPr>
          <p:grpSpPr>
            <a:xfrm>
              <a:off x="7022909" y="5729882"/>
              <a:ext cx="1349152" cy="607080"/>
              <a:chOff x="764014" y="1618439"/>
              <a:chExt cx="1408928" cy="607080"/>
            </a:xfrm>
          </p:grpSpPr>
          <p:sp>
            <p:nvSpPr>
              <p:cNvPr id="111" name="Text Placeholder 3"/>
              <p:cNvSpPr txBox="1">
                <a:spLocks/>
              </p:cNvSpPr>
              <p:nvPr/>
            </p:nvSpPr>
            <p:spPr>
              <a:xfrm>
                <a:off x="1115706" y="1618439"/>
                <a:ext cx="705541" cy="135121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spAutoFit/>
              </a:bodyPr>
              <a:lstStyle>
                <a:lvl1pPr marL="0" indent="0" algn="ctr">
                  <a:buNone/>
                  <a:defRPr sz="14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lvl="0">
                  <a:spcBef>
                    <a:spcPct val="20000"/>
                  </a:spcBef>
                  <a:defRPr/>
                </a:pPr>
                <a:r>
                  <a:rPr lang="zh-CN" altLang="en-US" sz="12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FZKaTong-M19S" charset="-122"/>
                    <a:ea typeface="FZKaTong-M19S" charset="-122"/>
                    <a:cs typeface="FZKaTong-M19S" charset="-122"/>
                  </a:rPr>
                  <a:t>单击输入文本</a:t>
                </a:r>
                <a:endParaRPr lang="en-US" altLang="zh-CN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ZKaTong-M19S" charset="-122"/>
                  <a:ea typeface="FZKaTong-M19S" charset="-122"/>
                  <a:cs typeface="FZKaTong-M19S" charset="-122"/>
                </a:endParaRPr>
              </a:p>
            </p:txBody>
          </p:sp>
          <p:sp>
            <p:nvSpPr>
              <p:cNvPr id="112" name="Text Placeholder 3"/>
              <p:cNvSpPr txBox="1">
                <a:spLocks/>
              </p:cNvSpPr>
              <p:nvPr/>
            </p:nvSpPr>
            <p:spPr>
              <a:xfrm>
                <a:off x="764014" y="1842675"/>
                <a:ext cx="1408928" cy="382844"/>
              </a:xfrm>
              <a:prstGeom prst="rect">
                <a:avLst/>
              </a:prstGeom>
            </p:spPr>
            <p:txBody>
              <a:bodyPr wrap="square" lIns="0" tIns="0" rIns="0" bIns="0" anchor="ctr" anchorCtr="0">
                <a:spAutoFit/>
              </a:bodyPr>
              <a:lstStyle>
                <a:lvl1pPr marL="0" indent="0" algn="ctr">
                  <a:buNone/>
                  <a:defRPr sz="16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lvl="0" defTabSz="914400">
                  <a:spcBef>
                    <a:spcPct val="20000"/>
                  </a:spcBef>
                  <a:defRPr/>
                </a:pPr>
                <a:r>
                  <a:rPr lang="en-US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There are many variations</a:t>
                </a:r>
              </a:p>
              <a:p>
                <a:pPr lvl="0" defTabSz="914400">
                  <a:spcBef>
                    <a:spcPct val="20000"/>
                  </a:spcBef>
                  <a:defRPr/>
                </a:pPr>
                <a:r>
                  <a:rPr lang="en-US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of passages of lorem</a:t>
                </a:r>
              </a:p>
              <a:p>
                <a:pPr lvl="0" defTabSz="914400">
                  <a:spcBef>
                    <a:spcPct val="20000"/>
                  </a:spcBef>
                  <a:defRPr/>
                </a:pPr>
                <a:r>
                  <a:rPr lang="en-US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ipsum available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73744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"/>
          <p:cNvGrpSpPr/>
          <p:nvPr/>
        </p:nvGrpSpPr>
        <p:grpSpPr>
          <a:xfrm>
            <a:off x="2857129" y="1860789"/>
            <a:ext cx="1267260" cy="1257300"/>
            <a:chOff x="797560" y="1739900"/>
            <a:chExt cx="2355311" cy="2336800"/>
          </a:xfrm>
        </p:grpSpPr>
        <p:sp>
          <p:nvSpPr>
            <p:cNvPr id="3" name="椭圆 2"/>
            <p:cNvSpPr/>
            <p:nvPr/>
          </p:nvSpPr>
          <p:spPr>
            <a:xfrm>
              <a:off x="797560" y="1739900"/>
              <a:ext cx="2336800" cy="23368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FZKaTong-M19S" charset="-122"/>
                <a:ea typeface="FZKaTong-M19S" charset="-122"/>
                <a:cs typeface="FZKaTong-M19S" charset="-122"/>
                <a:sym typeface="微软雅黑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1048558" y="1806363"/>
              <a:ext cx="2104313" cy="2104313"/>
            </a:xfrm>
            <a:prstGeom prst="ellipse">
              <a:avLst/>
            </a:prstGeom>
            <a:solidFill>
              <a:srgbClr val="FAFA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FZKaTong-M19S" charset="-122"/>
                <a:ea typeface="FZKaTong-M19S" charset="-122"/>
                <a:cs typeface="FZKaTong-M19S" charset="-122"/>
                <a:sym typeface="微软雅黑"/>
              </a:endParaRPr>
            </a:p>
          </p:txBody>
        </p:sp>
      </p:grpSp>
      <p:cxnSp>
        <p:nvCxnSpPr>
          <p:cNvPr id="5" name="直接连接符 6"/>
          <p:cNvCxnSpPr/>
          <p:nvPr/>
        </p:nvCxnSpPr>
        <p:spPr>
          <a:xfrm>
            <a:off x="3930302" y="2933962"/>
            <a:ext cx="741374" cy="500195"/>
          </a:xfrm>
          <a:prstGeom prst="line">
            <a:avLst/>
          </a:prstGeom>
          <a:ln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" name="直接连接符 46"/>
          <p:cNvCxnSpPr/>
          <p:nvPr/>
        </p:nvCxnSpPr>
        <p:spPr>
          <a:xfrm flipV="1">
            <a:off x="5850836" y="2649590"/>
            <a:ext cx="824605" cy="607523"/>
          </a:xfrm>
          <a:prstGeom prst="line">
            <a:avLst/>
          </a:prstGeom>
          <a:ln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" name="直接连接符 49"/>
          <p:cNvCxnSpPr/>
          <p:nvPr/>
        </p:nvCxnSpPr>
        <p:spPr>
          <a:xfrm>
            <a:off x="7680046" y="2931063"/>
            <a:ext cx="691437" cy="566328"/>
          </a:xfrm>
          <a:prstGeom prst="line">
            <a:avLst/>
          </a:prstGeom>
          <a:ln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8" name="组合 32"/>
          <p:cNvGrpSpPr/>
          <p:nvPr/>
        </p:nvGrpSpPr>
        <p:grpSpPr>
          <a:xfrm>
            <a:off x="4508021" y="2924443"/>
            <a:ext cx="1600200" cy="1600200"/>
            <a:chOff x="797560" y="1739900"/>
            <a:chExt cx="2336800" cy="2336800"/>
          </a:xfrm>
        </p:grpSpPr>
        <p:sp>
          <p:nvSpPr>
            <p:cNvPr id="9" name="椭圆 8"/>
            <p:cNvSpPr/>
            <p:nvPr/>
          </p:nvSpPr>
          <p:spPr>
            <a:xfrm>
              <a:off x="797560" y="1739900"/>
              <a:ext cx="2336800" cy="23368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FZKaTong-M19S" charset="-122"/>
                <a:ea typeface="FZKaTong-M19S" charset="-122"/>
                <a:cs typeface="FZKaTong-M19S" charset="-122"/>
                <a:sym typeface="微软雅黑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942340" y="1778770"/>
              <a:ext cx="2153150" cy="2153150"/>
            </a:xfrm>
            <a:prstGeom prst="ellipse">
              <a:avLst/>
            </a:prstGeom>
            <a:solidFill>
              <a:srgbClr val="FAFAF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FZKaTong-M19S" charset="-122"/>
                <a:ea typeface="FZKaTong-M19S" charset="-122"/>
                <a:cs typeface="FZKaTong-M19S" charset="-122"/>
                <a:sym typeface="微软雅黑"/>
              </a:endParaRPr>
            </a:p>
          </p:txBody>
        </p:sp>
      </p:grpSp>
      <p:grpSp>
        <p:nvGrpSpPr>
          <p:cNvPr id="11" name="组合 39"/>
          <p:cNvGrpSpPr/>
          <p:nvPr/>
        </p:nvGrpSpPr>
        <p:grpSpPr>
          <a:xfrm>
            <a:off x="6609980" y="1860790"/>
            <a:ext cx="1253966" cy="1253966"/>
            <a:chOff x="797560" y="1739900"/>
            <a:chExt cx="2336800" cy="2336800"/>
          </a:xfrm>
        </p:grpSpPr>
        <p:sp>
          <p:nvSpPr>
            <p:cNvPr id="12" name="椭圆 11"/>
            <p:cNvSpPr/>
            <p:nvPr/>
          </p:nvSpPr>
          <p:spPr>
            <a:xfrm>
              <a:off x="797560" y="1739900"/>
              <a:ext cx="2336800" cy="23368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FZKaTong-M19S" charset="-122"/>
                <a:ea typeface="FZKaTong-M19S" charset="-122"/>
                <a:cs typeface="FZKaTong-M19S" charset="-122"/>
                <a:sym typeface="微软雅黑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858418" y="1864393"/>
              <a:ext cx="2192022" cy="2192021"/>
            </a:xfrm>
            <a:prstGeom prst="ellipse">
              <a:avLst/>
            </a:prstGeom>
            <a:solidFill>
              <a:srgbClr val="FAFAF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FZKaTong-M19S" charset="-122"/>
                <a:ea typeface="FZKaTong-M19S" charset="-122"/>
                <a:cs typeface="FZKaTong-M19S" charset="-122"/>
                <a:sym typeface="微软雅黑"/>
              </a:endParaRPr>
            </a:p>
          </p:txBody>
        </p:sp>
      </p:grpSp>
      <p:grpSp>
        <p:nvGrpSpPr>
          <p:cNvPr id="14" name="组合 42"/>
          <p:cNvGrpSpPr/>
          <p:nvPr/>
        </p:nvGrpSpPr>
        <p:grpSpPr>
          <a:xfrm>
            <a:off x="8246850" y="3122852"/>
            <a:ext cx="1402080" cy="1402080"/>
            <a:chOff x="797560" y="1739900"/>
            <a:chExt cx="2336800" cy="2336800"/>
          </a:xfrm>
        </p:grpSpPr>
        <p:sp>
          <p:nvSpPr>
            <p:cNvPr id="15" name="椭圆 14"/>
            <p:cNvSpPr/>
            <p:nvPr/>
          </p:nvSpPr>
          <p:spPr>
            <a:xfrm>
              <a:off x="797560" y="1739900"/>
              <a:ext cx="2336800" cy="2336800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FZKaTong-M19S" charset="-122"/>
                <a:ea typeface="FZKaTong-M19S" charset="-122"/>
                <a:cs typeface="FZKaTong-M19S" charset="-122"/>
                <a:sym typeface="微软雅黑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942340" y="1884678"/>
              <a:ext cx="2192020" cy="2152382"/>
            </a:xfrm>
            <a:prstGeom prst="ellipse">
              <a:avLst/>
            </a:prstGeom>
            <a:solidFill>
              <a:srgbClr val="FAFAFA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FZKaTong-M19S" charset="-122"/>
                <a:ea typeface="FZKaTong-M19S" charset="-122"/>
                <a:cs typeface="FZKaTong-M19S" charset="-122"/>
                <a:sym typeface="微软雅黑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4374339" y="1447939"/>
            <a:ext cx="1730569" cy="145424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FZKaTong-M19S" charset="-122"/>
                <a:ea typeface="FZKaTong-M19S" charset="-122"/>
                <a:cs typeface="FZKaTong-M19S" charset="-122"/>
                <a:sym typeface="微软雅黑"/>
              </a:rPr>
              <a:t>点击此处添加内容点击此处添加内容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FZKaTong-M19S" charset="-122"/>
              <a:ea typeface="FZKaTong-M19S" charset="-122"/>
              <a:cs typeface="FZKaTong-M19S" charset="-122"/>
              <a:sym typeface="微软雅黑"/>
            </a:endParaRPr>
          </a:p>
          <a:p>
            <a:pPr algn="just">
              <a:lnSpc>
                <a:spcPct val="150000"/>
              </a:lnSpc>
            </a:pP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FZKaTong-M19S" charset="-122"/>
              <a:ea typeface="FZKaTong-M19S" charset="-122"/>
              <a:cs typeface="FZKaTong-M19S" charset="-122"/>
              <a:sym typeface="微软雅黑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FZKaTong-M19S" charset="-122"/>
                <a:ea typeface="FZKaTong-M19S" charset="-122"/>
                <a:cs typeface="FZKaTong-M19S" charset="-122"/>
                <a:sym typeface="微软雅黑"/>
              </a:rPr>
              <a:t>点击此处添加内容点击此处添加内容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8126039" y="1682262"/>
            <a:ext cx="1730569" cy="145424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FZKaTong-M19S" charset="-122"/>
                <a:ea typeface="FZKaTong-M19S" charset="-122"/>
                <a:cs typeface="FZKaTong-M19S" charset="-122"/>
                <a:sym typeface="微软雅黑"/>
              </a:rPr>
              <a:t>点击此处添加内容点击此处添加内容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FZKaTong-M19S" charset="-122"/>
              <a:ea typeface="FZKaTong-M19S" charset="-122"/>
              <a:cs typeface="FZKaTong-M19S" charset="-122"/>
              <a:sym typeface="微软雅黑"/>
            </a:endParaRPr>
          </a:p>
          <a:p>
            <a:pPr algn="just">
              <a:lnSpc>
                <a:spcPct val="150000"/>
              </a:lnSpc>
            </a:pP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FZKaTong-M19S" charset="-122"/>
              <a:ea typeface="FZKaTong-M19S" charset="-122"/>
              <a:cs typeface="FZKaTong-M19S" charset="-122"/>
              <a:sym typeface="微软雅黑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FZKaTong-M19S" charset="-122"/>
                <a:ea typeface="FZKaTong-M19S" charset="-122"/>
                <a:cs typeface="FZKaTong-M19S" charset="-122"/>
                <a:sym typeface="微软雅黑"/>
              </a:rPr>
              <a:t>点击此处添加内容点击此处添加内容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6375838" y="3429000"/>
            <a:ext cx="1730569" cy="145424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FZKaTong-M19S" charset="-122"/>
                <a:ea typeface="FZKaTong-M19S" charset="-122"/>
                <a:cs typeface="FZKaTong-M19S" charset="-122"/>
                <a:sym typeface="微软雅黑"/>
              </a:rPr>
              <a:t>点击此处添加内容点击此处添加内容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FZKaTong-M19S" charset="-122"/>
              <a:ea typeface="FZKaTong-M19S" charset="-122"/>
              <a:cs typeface="FZKaTong-M19S" charset="-122"/>
              <a:sym typeface="微软雅黑"/>
            </a:endParaRPr>
          </a:p>
          <a:p>
            <a:pPr algn="just">
              <a:lnSpc>
                <a:spcPct val="150000"/>
              </a:lnSpc>
            </a:pP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FZKaTong-M19S" charset="-122"/>
              <a:ea typeface="FZKaTong-M19S" charset="-122"/>
              <a:cs typeface="FZKaTong-M19S" charset="-122"/>
              <a:sym typeface="微软雅黑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FZKaTong-M19S" charset="-122"/>
                <a:ea typeface="FZKaTong-M19S" charset="-122"/>
                <a:cs typeface="FZKaTong-M19S" charset="-122"/>
                <a:sym typeface="微软雅黑"/>
              </a:rPr>
              <a:t>点击此处添加内容点击此处添加内容</a:t>
            </a:r>
          </a:p>
        </p:txBody>
      </p:sp>
      <p:sp>
        <p:nvSpPr>
          <p:cNvPr id="20" name="矩形 19"/>
          <p:cNvSpPr/>
          <p:nvPr/>
        </p:nvSpPr>
        <p:spPr>
          <a:xfrm>
            <a:off x="2327063" y="3325734"/>
            <a:ext cx="1825943" cy="145424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FZKaTong-M19S" charset="-122"/>
                <a:ea typeface="FZKaTong-M19S" charset="-122"/>
                <a:cs typeface="FZKaTong-M19S" charset="-122"/>
                <a:sym typeface="微软雅黑"/>
              </a:rPr>
              <a:t>点击此处添加内容点击此处添加内容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FZKaTong-M19S" charset="-122"/>
              <a:ea typeface="FZKaTong-M19S" charset="-122"/>
              <a:cs typeface="FZKaTong-M19S" charset="-122"/>
              <a:sym typeface="微软雅黑"/>
            </a:endParaRPr>
          </a:p>
          <a:p>
            <a:pPr algn="just">
              <a:lnSpc>
                <a:spcPct val="150000"/>
              </a:lnSpc>
            </a:pP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FZKaTong-M19S" charset="-122"/>
              <a:ea typeface="FZKaTong-M19S" charset="-122"/>
              <a:cs typeface="FZKaTong-M19S" charset="-122"/>
              <a:sym typeface="微软雅黑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FZKaTong-M19S" charset="-122"/>
                <a:ea typeface="FZKaTong-M19S" charset="-122"/>
                <a:cs typeface="FZKaTong-M19S" charset="-122"/>
                <a:sym typeface="微软雅黑"/>
              </a:rPr>
              <a:t>点击此处添加内容点击此处添加内容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137005" y="2158743"/>
            <a:ext cx="804863" cy="80791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FFC001"/>
                </a:solidFill>
                <a:latin typeface="FZKaTong-M19S" charset="-122"/>
                <a:ea typeface="FZKaTong-M19S" charset="-122"/>
                <a:cs typeface="FZKaTong-M19S" charset="-122"/>
                <a:sym typeface="微软雅黑"/>
              </a:rPr>
              <a:t>单击此处输入标题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4709786" y="3418900"/>
            <a:ext cx="1166813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FFC001"/>
                </a:solidFill>
                <a:latin typeface="FZKaTong-M19S" charset="-122"/>
                <a:ea typeface="FZKaTong-M19S" charset="-122"/>
                <a:cs typeface="FZKaTong-M19S" charset="-122"/>
                <a:sym typeface="微软雅黑"/>
              </a:rPr>
              <a:t>单击此处输入标题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6606164" y="2317131"/>
            <a:ext cx="1166813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FFC001"/>
                </a:solidFill>
                <a:latin typeface="FZKaTong-M19S" charset="-122"/>
                <a:ea typeface="FZKaTong-M19S" charset="-122"/>
                <a:cs typeface="FZKaTong-M19S" charset="-122"/>
                <a:sym typeface="微软雅黑"/>
              </a:rPr>
              <a:t>单击此处输入标题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8391679" y="3613275"/>
            <a:ext cx="1166813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FFC001"/>
                </a:solidFill>
                <a:latin typeface="FZKaTong-M19S" charset="-122"/>
                <a:ea typeface="FZKaTong-M19S" charset="-122"/>
                <a:cs typeface="FZKaTong-M19S" charset="-122"/>
                <a:sym typeface="微软雅黑"/>
              </a:rPr>
              <a:t>单击此处输入标题</a:t>
            </a:r>
          </a:p>
        </p:txBody>
      </p:sp>
    </p:spTree>
    <p:extLst>
      <p:ext uri="{BB962C8B-B14F-4D97-AF65-F5344CB8AC3E}">
        <p14:creationId xmlns:p14="http://schemas.microsoft.com/office/powerpoint/2010/main" val="1778664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6"/>
          <p:cNvGrpSpPr/>
          <p:nvPr/>
        </p:nvGrpSpPr>
        <p:grpSpPr>
          <a:xfrm>
            <a:off x="7355202" y="2862206"/>
            <a:ext cx="3675708" cy="679548"/>
            <a:chOff x="7125311" y="3386950"/>
            <a:chExt cx="3485499" cy="644384"/>
          </a:xfrm>
          <a:solidFill>
            <a:schemeClr val="accent4"/>
          </a:solidFill>
        </p:grpSpPr>
        <p:sp>
          <p:nvSpPr>
            <p:cNvPr id="22" name="Shape 533"/>
            <p:cNvSpPr/>
            <p:nvPr/>
          </p:nvSpPr>
          <p:spPr>
            <a:xfrm>
              <a:off x="7465374" y="3386950"/>
              <a:ext cx="3145436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Shape 534"/>
            <p:cNvSpPr/>
            <p:nvPr/>
          </p:nvSpPr>
          <p:spPr>
            <a:xfrm>
              <a:off x="7125311" y="3386950"/>
              <a:ext cx="345204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40"/>
                  </a:lnTo>
                  <a:lnTo>
                    <a:pt x="0" y="13486"/>
                  </a:lnTo>
                  <a:lnTo>
                    <a:pt x="21600" y="21600"/>
                  </a:lnTo>
                  <a:cubicBezTo>
                    <a:pt x="21600" y="21600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0"/>
          <p:cNvGrpSpPr/>
          <p:nvPr/>
        </p:nvGrpSpPr>
        <p:grpSpPr>
          <a:xfrm>
            <a:off x="1471164" y="2862206"/>
            <a:ext cx="3684606" cy="679548"/>
            <a:chOff x="1545760" y="3386950"/>
            <a:chExt cx="3493936" cy="644384"/>
          </a:xfrm>
          <a:solidFill>
            <a:schemeClr val="accent3"/>
          </a:solidFill>
        </p:grpSpPr>
        <p:sp>
          <p:nvSpPr>
            <p:cNvPr id="25" name="Shape 536"/>
            <p:cNvSpPr/>
            <p:nvPr/>
          </p:nvSpPr>
          <p:spPr>
            <a:xfrm>
              <a:off x="4694491" y="3386950"/>
              <a:ext cx="345205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9340"/>
                  </a:lnTo>
                  <a:lnTo>
                    <a:pt x="21600" y="13486"/>
                  </a:lnTo>
                  <a:lnTo>
                    <a:pt x="0" y="21600"/>
                  </a:lnTo>
                  <a:cubicBezTo>
                    <a:pt x="0" y="21600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537"/>
            <p:cNvSpPr/>
            <p:nvPr/>
          </p:nvSpPr>
          <p:spPr>
            <a:xfrm>
              <a:off x="1545760" y="3386950"/>
              <a:ext cx="3151081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14"/>
          <p:cNvGrpSpPr/>
          <p:nvPr/>
        </p:nvGrpSpPr>
        <p:grpSpPr>
          <a:xfrm>
            <a:off x="6983301" y="1358045"/>
            <a:ext cx="4049674" cy="907007"/>
            <a:chOff x="6772654" y="2152648"/>
            <a:chExt cx="3840113" cy="860072"/>
          </a:xfrm>
          <a:solidFill>
            <a:schemeClr val="accent2"/>
          </a:solidFill>
        </p:grpSpPr>
        <p:sp>
          <p:nvSpPr>
            <p:cNvPr id="28" name="Shape 539"/>
            <p:cNvSpPr/>
            <p:nvPr/>
          </p:nvSpPr>
          <p:spPr>
            <a:xfrm>
              <a:off x="7289045" y="2152648"/>
              <a:ext cx="3323722" cy="644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540"/>
            <p:cNvSpPr/>
            <p:nvPr/>
          </p:nvSpPr>
          <p:spPr>
            <a:xfrm>
              <a:off x="6772654" y="2152648"/>
              <a:ext cx="516147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19997"/>
                  </a:lnTo>
                  <a:lnTo>
                    <a:pt x="2792" y="21600"/>
                  </a:lnTo>
                  <a:lnTo>
                    <a:pt x="21600" y="16183"/>
                  </a:lnTo>
                  <a:cubicBezTo>
                    <a:pt x="21600" y="16183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18"/>
          <p:cNvGrpSpPr/>
          <p:nvPr/>
        </p:nvGrpSpPr>
        <p:grpSpPr>
          <a:xfrm>
            <a:off x="1471165" y="1358045"/>
            <a:ext cx="4064124" cy="907007"/>
            <a:chOff x="1545760" y="2152648"/>
            <a:chExt cx="3853814" cy="860072"/>
          </a:xfrm>
          <a:solidFill>
            <a:schemeClr val="accent1"/>
          </a:solidFill>
        </p:grpSpPr>
        <p:sp>
          <p:nvSpPr>
            <p:cNvPr id="31" name="Shape 542"/>
            <p:cNvSpPr/>
            <p:nvPr/>
          </p:nvSpPr>
          <p:spPr>
            <a:xfrm>
              <a:off x="1545760" y="2152648"/>
              <a:ext cx="3344236" cy="644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543"/>
            <p:cNvSpPr/>
            <p:nvPr/>
          </p:nvSpPr>
          <p:spPr>
            <a:xfrm>
              <a:off x="4883415" y="2152648"/>
              <a:ext cx="516159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19997"/>
                  </a:lnTo>
                  <a:lnTo>
                    <a:pt x="18808" y="21600"/>
                  </a:lnTo>
                  <a:lnTo>
                    <a:pt x="0" y="16183"/>
                  </a:lnTo>
                  <a:cubicBezTo>
                    <a:pt x="0" y="16183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21"/>
          <p:cNvGrpSpPr/>
          <p:nvPr/>
        </p:nvGrpSpPr>
        <p:grpSpPr>
          <a:xfrm>
            <a:off x="6970018" y="4198447"/>
            <a:ext cx="4081025" cy="907007"/>
            <a:chOff x="6760059" y="4457519"/>
            <a:chExt cx="3869841" cy="860072"/>
          </a:xfrm>
          <a:solidFill>
            <a:schemeClr val="accent6"/>
          </a:solidFill>
        </p:grpSpPr>
        <p:sp>
          <p:nvSpPr>
            <p:cNvPr id="34" name="Shape 545"/>
            <p:cNvSpPr/>
            <p:nvPr/>
          </p:nvSpPr>
          <p:spPr>
            <a:xfrm>
              <a:off x="7276450" y="4671632"/>
              <a:ext cx="3353450" cy="644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1600" y="0"/>
                  </a:lnTo>
                  <a:lnTo>
                    <a:pt x="0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546"/>
            <p:cNvSpPr/>
            <p:nvPr/>
          </p:nvSpPr>
          <p:spPr>
            <a:xfrm>
              <a:off x="6760059" y="4457519"/>
              <a:ext cx="516158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1603"/>
                  </a:lnTo>
                  <a:lnTo>
                    <a:pt x="2791" y="0"/>
                  </a:lnTo>
                  <a:lnTo>
                    <a:pt x="21600" y="5417"/>
                  </a:lnTo>
                  <a:cubicBezTo>
                    <a:pt x="21600" y="5417"/>
                    <a:pt x="21600" y="21600"/>
                    <a:pt x="2160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24"/>
          <p:cNvGrpSpPr/>
          <p:nvPr/>
        </p:nvGrpSpPr>
        <p:grpSpPr>
          <a:xfrm>
            <a:off x="1471163" y="4198447"/>
            <a:ext cx="4064117" cy="907007"/>
            <a:chOff x="1545760" y="4457519"/>
            <a:chExt cx="3853808" cy="860072"/>
          </a:xfrm>
          <a:solidFill>
            <a:schemeClr val="accent5"/>
          </a:solidFill>
        </p:grpSpPr>
        <p:sp>
          <p:nvSpPr>
            <p:cNvPr id="37" name="Shape 548"/>
            <p:cNvSpPr/>
            <p:nvPr/>
          </p:nvSpPr>
          <p:spPr>
            <a:xfrm>
              <a:off x="1545760" y="4671632"/>
              <a:ext cx="3336278" cy="644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0"/>
                  </a:lnTo>
                  <a:lnTo>
                    <a:pt x="21600" y="0"/>
                  </a:lnTo>
                  <a:lnTo>
                    <a:pt x="21600" y="21600"/>
                  </a:lnTo>
                  <a:cubicBezTo>
                    <a:pt x="21600" y="21600"/>
                    <a:pt x="0" y="21600"/>
                    <a:pt x="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549"/>
            <p:cNvSpPr/>
            <p:nvPr/>
          </p:nvSpPr>
          <p:spPr>
            <a:xfrm>
              <a:off x="4883415" y="4457519"/>
              <a:ext cx="516153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1603"/>
                  </a:lnTo>
                  <a:lnTo>
                    <a:pt x="18808" y="0"/>
                  </a:lnTo>
                  <a:lnTo>
                    <a:pt x="0" y="5417"/>
                  </a:lnTo>
                  <a:cubicBezTo>
                    <a:pt x="0" y="5417"/>
                    <a:pt x="0" y="21600"/>
                    <a:pt x="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9" name="Shape 558"/>
          <p:cNvSpPr/>
          <p:nvPr/>
        </p:nvSpPr>
        <p:spPr>
          <a:xfrm>
            <a:off x="1471983" y="1603588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Shape 562"/>
          <p:cNvSpPr/>
          <p:nvPr/>
        </p:nvSpPr>
        <p:spPr>
          <a:xfrm>
            <a:off x="1471983" y="3109733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Shape 566"/>
          <p:cNvSpPr/>
          <p:nvPr/>
        </p:nvSpPr>
        <p:spPr>
          <a:xfrm>
            <a:off x="1471983" y="4685051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Shape 568"/>
          <p:cNvSpPr/>
          <p:nvPr/>
        </p:nvSpPr>
        <p:spPr>
          <a:xfrm>
            <a:off x="10828950" y="1603588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Shape 572"/>
          <p:cNvSpPr/>
          <p:nvPr/>
        </p:nvSpPr>
        <p:spPr>
          <a:xfrm>
            <a:off x="10828950" y="3109733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Shape 576"/>
          <p:cNvSpPr/>
          <p:nvPr/>
        </p:nvSpPr>
        <p:spPr>
          <a:xfrm>
            <a:off x="10828950" y="4685051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 Placeholder 12"/>
          <p:cNvSpPr txBox="1">
            <a:spLocks/>
          </p:cNvSpPr>
          <p:nvPr/>
        </p:nvSpPr>
        <p:spPr>
          <a:xfrm>
            <a:off x="1950457" y="1505952"/>
            <a:ext cx="2754800" cy="403798"/>
          </a:xfrm>
          <a:prstGeom prst="rect">
            <a:avLst/>
          </a:prstGeom>
        </p:spPr>
        <p:txBody>
          <a:bodyPr lIns="0" rIns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FZKaTong-M19S" charset="-122"/>
                <a:ea typeface="FZKaTong-M19S" charset="-122"/>
                <a:cs typeface="FZKaTong-M19S" charset="-122"/>
                <a:sym typeface="Arial" panose="020B0604020202020204" pitchFamily="34" charset="0"/>
              </a:rPr>
              <a:t>点击请替换文字内容</a:t>
            </a:r>
            <a:endParaRPr lang="en-GB" altLang="zh-CN" sz="1600" b="1" dirty="0">
              <a:solidFill>
                <a:schemeClr val="bg1"/>
              </a:solidFill>
              <a:latin typeface="FZKaTong-M19S" charset="-122"/>
              <a:ea typeface="FZKaTong-M19S" charset="-122"/>
              <a:cs typeface="FZKaTong-M19S" charset="-122"/>
              <a:sym typeface="Arial" panose="020B0604020202020204" pitchFamily="34" charset="0"/>
            </a:endParaRPr>
          </a:p>
        </p:txBody>
      </p:sp>
      <p:sp>
        <p:nvSpPr>
          <p:cNvPr id="46" name="Text Placeholder 12"/>
          <p:cNvSpPr txBox="1">
            <a:spLocks/>
          </p:cNvSpPr>
          <p:nvPr/>
        </p:nvSpPr>
        <p:spPr>
          <a:xfrm>
            <a:off x="1950457" y="3006833"/>
            <a:ext cx="2754800" cy="403798"/>
          </a:xfrm>
          <a:prstGeom prst="rect">
            <a:avLst/>
          </a:prstGeom>
        </p:spPr>
        <p:txBody>
          <a:bodyPr lIns="0" rIns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FZKaTong-M19S" charset="-122"/>
                <a:ea typeface="FZKaTong-M19S" charset="-122"/>
                <a:cs typeface="FZKaTong-M19S" charset="-122"/>
                <a:sym typeface="Arial" panose="020B0604020202020204" pitchFamily="34" charset="0"/>
              </a:rPr>
              <a:t>点击请替换文字内容</a:t>
            </a:r>
            <a:endParaRPr lang="en-GB" altLang="zh-CN" sz="1600" b="1" dirty="0">
              <a:solidFill>
                <a:schemeClr val="bg1"/>
              </a:solidFill>
              <a:latin typeface="FZKaTong-M19S" charset="-122"/>
              <a:ea typeface="FZKaTong-M19S" charset="-122"/>
              <a:cs typeface="FZKaTong-M19S" charset="-122"/>
              <a:sym typeface="Arial" panose="020B0604020202020204" pitchFamily="34" charset="0"/>
            </a:endParaRPr>
          </a:p>
        </p:txBody>
      </p:sp>
      <p:sp>
        <p:nvSpPr>
          <p:cNvPr id="47" name="Text Placeholder 12"/>
          <p:cNvSpPr txBox="1">
            <a:spLocks/>
          </p:cNvSpPr>
          <p:nvPr/>
        </p:nvSpPr>
        <p:spPr>
          <a:xfrm>
            <a:off x="1950455" y="4568276"/>
            <a:ext cx="2754800" cy="403798"/>
          </a:xfrm>
          <a:prstGeom prst="rect">
            <a:avLst/>
          </a:prstGeom>
        </p:spPr>
        <p:txBody>
          <a:bodyPr lIns="0" rIns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FZKaTong-M19S" charset="-122"/>
                <a:ea typeface="FZKaTong-M19S" charset="-122"/>
                <a:cs typeface="FZKaTong-M19S" charset="-122"/>
                <a:sym typeface="Arial" panose="020B0604020202020204" pitchFamily="34" charset="0"/>
              </a:rPr>
              <a:t>点击请替换文字内容</a:t>
            </a:r>
            <a:endParaRPr lang="en-GB" altLang="zh-CN" sz="1600" b="1" dirty="0">
              <a:solidFill>
                <a:schemeClr val="bg1"/>
              </a:solidFill>
              <a:latin typeface="FZKaTong-M19S" charset="-122"/>
              <a:ea typeface="FZKaTong-M19S" charset="-122"/>
              <a:cs typeface="FZKaTong-M19S" charset="-122"/>
              <a:sym typeface="Arial" panose="020B0604020202020204" pitchFamily="34" charset="0"/>
            </a:endParaRPr>
          </a:p>
        </p:txBody>
      </p:sp>
      <p:sp>
        <p:nvSpPr>
          <p:cNvPr id="48" name="Text Placeholder 12"/>
          <p:cNvSpPr txBox="1">
            <a:spLocks/>
          </p:cNvSpPr>
          <p:nvPr/>
        </p:nvSpPr>
        <p:spPr>
          <a:xfrm>
            <a:off x="7799835" y="1505952"/>
            <a:ext cx="2754800" cy="403798"/>
          </a:xfrm>
          <a:prstGeom prst="rect">
            <a:avLst/>
          </a:prstGeom>
        </p:spPr>
        <p:txBody>
          <a:bodyPr lIns="0" rIns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FZKaTong-M19S" charset="-122"/>
                <a:ea typeface="FZKaTong-M19S" charset="-122"/>
                <a:cs typeface="FZKaTong-M19S" charset="-122"/>
                <a:sym typeface="Arial" panose="020B0604020202020204" pitchFamily="34" charset="0"/>
              </a:rPr>
              <a:t>点击请替换文字内容</a:t>
            </a:r>
            <a:endParaRPr lang="en-GB" altLang="zh-CN" sz="1600" b="1" dirty="0">
              <a:solidFill>
                <a:schemeClr val="bg1"/>
              </a:solidFill>
              <a:latin typeface="FZKaTong-M19S" charset="-122"/>
              <a:ea typeface="FZKaTong-M19S" charset="-122"/>
              <a:cs typeface="FZKaTong-M19S" charset="-122"/>
              <a:sym typeface="Arial" panose="020B0604020202020204" pitchFamily="34" charset="0"/>
            </a:endParaRPr>
          </a:p>
        </p:txBody>
      </p:sp>
      <p:sp>
        <p:nvSpPr>
          <p:cNvPr id="49" name="Text Placeholder 12"/>
          <p:cNvSpPr txBox="1">
            <a:spLocks/>
          </p:cNvSpPr>
          <p:nvPr/>
        </p:nvSpPr>
        <p:spPr>
          <a:xfrm>
            <a:off x="7799835" y="3006833"/>
            <a:ext cx="2754800" cy="403798"/>
          </a:xfrm>
          <a:prstGeom prst="rect">
            <a:avLst/>
          </a:prstGeom>
        </p:spPr>
        <p:txBody>
          <a:bodyPr lIns="0" rIns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FZKaTong-M19S" charset="-122"/>
                <a:ea typeface="FZKaTong-M19S" charset="-122"/>
                <a:cs typeface="FZKaTong-M19S" charset="-122"/>
                <a:sym typeface="Arial" panose="020B0604020202020204" pitchFamily="34" charset="0"/>
              </a:rPr>
              <a:t>点击请替换文字内容</a:t>
            </a:r>
            <a:endParaRPr lang="en-GB" altLang="zh-CN" sz="1600" b="1" dirty="0">
              <a:solidFill>
                <a:schemeClr val="bg1"/>
              </a:solidFill>
              <a:latin typeface="FZKaTong-M19S" charset="-122"/>
              <a:ea typeface="FZKaTong-M19S" charset="-122"/>
              <a:cs typeface="FZKaTong-M19S" charset="-122"/>
              <a:sym typeface="Arial" panose="020B0604020202020204" pitchFamily="34" charset="0"/>
            </a:endParaRPr>
          </a:p>
        </p:txBody>
      </p:sp>
      <p:sp>
        <p:nvSpPr>
          <p:cNvPr id="50" name="Text Placeholder 12"/>
          <p:cNvSpPr txBox="1">
            <a:spLocks/>
          </p:cNvSpPr>
          <p:nvPr/>
        </p:nvSpPr>
        <p:spPr>
          <a:xfrm>
            <a:off x="7799834" y="4568276"/>
            <a:ext cx="2754800" cy="403798"/>
          </a:xfrm>
          <a:prstGeom prst="rect">
            <a:avLst/>
          </a:prstGeom>
        </p:spPr>
        <p:txBody>
          <a:bodyPr lIns="0" rIns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FZKaTong-M19S" charset="-122"/>
                <a:ea typeface="FZKaTong-M19S" charset="-122"/>
                <a:cs typeface="FZKaTong-M19S" charset="-122"/>
                <a:sym typeface="Arial" panose="020B0604020202020204" pitchFamily="34" charset="0"/>
              </a:rPr>
              <a:t>点击请替换文字内容</a:t>
            </a:r>
            <a:endParaRPr lang="en-GB" altLang="zh-CN" sz="1600" b="1" dirty="0">
              <a:solidFill>
                <a:schemeClr val="bg1"/>
              </a:solidFill>
              <a:latin typeface="FZKaTong-M19S" charset="-122"/>
              <a:ea typeface="FZKaTong-M19S" charset="-122"/>
              <a:cs typeface="FZKaTong-M19S" charset="-122"/>
              <a:sym typeface="Arial" panose="020B0604020202020204" pitchFamily="34" charset="0"/>
            </a:endParaRPr>
          </a:p>
        </p:txBody>
      </p:sp>
      <p:sp>
        <p:nvSpPr>
          <p:cNvPr id="51" name="Text Placeholder 12"/>
          <p:cNvSpPr txBox="1">
            <a:spLocks/>
          </p:cNvSpPr>
          <p:nvPr/>
        </p:nvSpPr>
        <p:spPr>
          <a:xfrm>
            <a:off x="1950454" y="2119138"/>
            <a:ext cx="2496763" cy="52813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2" name="Text Placeholder 12"/>
          <p:cNvSpPr txBox="1">
            <a:spLocks/>
          </p:cNvSpPr>
          <p:nvPr/>
        </p:nvSpPr>
        <p:spPr>
          <a:xfrm>
            <a:off x="1950453" y="3627555"/>
            <a:ext cx="2496763" cy="52813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3" name="Text Placeholder 12"/>
          <p:cNvSpPr txBox="1">
            <a:spLocks/>
          </p:cNvSpPr>
          <p:nvPr/>
        </p:nvSpPr>
        <p:spPr>
          <a:xfrm>
            <a:off x="1950453" y="5227069"/>
            <a:ext cx="2496763" cy="52813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4" name="Text Placeholder 12"/>
          <p:cNvSpPr txBox="1">
            <a:spLocks/>
          </p:cNvSpPr>
          <p:nvPr/>
        </p:nvSpPr>
        <p:spPr>
          <a:xfrm>
            <a:off x="8193473" y="2126267"/>
            <a:ext cx="2365640" cy="52084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5" name="Text Placeholder 12"/>
          <p:cNvSpPr txBox="1">
            <a:spLocks/>
          </p:cNvSpPr>
          <p:nvPr/>
        </p:nvSpPr>
        <p:spPr>
          <a:xfrm>
            <a:off x="8193471" y="3634683"/>
            <a:ext cx="2365640" cy="52084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6" name="Text Placeholder 12"/>
          <p:cNvSpPr txBox="1">
            <a:spLocks/>
          </p:cNvSpPr>
          <p:nvPr/>
        </p:nvSpPr>
        <p:spPr>
          <a:xfrm>
            <a:off x="8193471" y="5234198"/>
            <a:ext cx="2365640" cy="52084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7698" y="1658261"/>
            <a:ext cx="2887646" cy="4087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388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00" b="32141"/>
          <a:stretch/>
        </p:blipFill>
        <p:spPr>
          <a:xfrm rot="204850">
            <a:off x="1354618" y="1963436"/>
            <a:ext cx="8657264" cy="2124793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17" t="20000" b="11636"/>
          <a:stretch/>
        </p:blipFill>
        <p:spPr>
          <a:xfrm>
            <a:off x="9296400" y="3685652"/>
            <a:ext cx="2387600" cy="2387600"/>
          </a:xfrm>
          <a:custGeom>
            <a:avLst/>
            <a:gdLst>
              <a:gd name="connsiteX0" fmla="*/ 0 w 2387600"/>
              <a:gd name="connsiteY0" fmla="*/ 0 h 2387600"/>
              <a:gd name="connsiteX1" fmla="*/ 1492250 w 2387600"/>
              <a:gd name="connsiteY1" fmla="*/ 0 h 2387600"/>
              <a:gd name="connsiteX2" fmla="*/ 1612900 w 2387600"/>
              <a:gd name="connsiteY2" fmla="*/ 279400 h 2387600"/>
              <a:gd name="connsiteX3" fmla="*/ 2387600 w 2387600"/>
              <a:gd name="connsiteY3" fmla="*/ 397076 h 2387600"/>
              <a:gd name="connsiteX4" fmla="*/ 2387600 w 2387600"/>
              <a:gd name="connsiteY4" fmla="*/ 2387600 h 2387600"/>
              <a:gd name="connsiteX5" fmla="*/ 0 w 2387600"/>
              <a:gd name="connsiteY5" fmla="*/ 2387600 h 238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87600" h="2387600">
                <a:moveTo>
                  <a:pt x="0" y="0"/>
                </a:moveTo>
                <a:lnTo>
                  <a:pt x="1492250" y="0"/>
                </a:lnTo>
                <a:lnTo>
                  <a:pt x="1612900" y="279400"/>
                </a:lnTo>
                <a:lnTo>
                  <a:pt x="2387600" y="397076"/>
                </a:lnTo>
                <a:lnTo>
                  <a:pt x="2387600" y="2387600"/>
                </a:lnTo>
                <a:lnTo>
                  <a:pt x="0" y="2387600"/>
                </a:lnTo>
                <a:close/>
              </a:path>
            </a:pathLst>
          </a:cu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9" t="50546" r="81875" b="11636"/>
          <a:stretch/>
        </p:blipFill>
        <p:spPr>
          <a:xfrm>
            <a:off x="368300" y="4653770"/>
            <a:ext cx="2641600" cy="177242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375" b="51272"/>
          <a:stretch/>
        </p:blipFill>
        <p:spPr>
          <a:xfrm>
            <a:off x="368300" y="406400"/>
            <a:ext cx="2514600" cy="17018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75" r="14791" b="52909"/>
          <a:stretch/>
        </p:blipFill>
        <p:spPr>
          <a:xfrm>
            <a:off x="5740400" y="965684"/>
            <a:ext cx="4368800" cy="164465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42" t="56909" r="28854" b="11636"/>
          <a:stretch/>
        </p:blipFill>
        <p:spPr>
          <a:xfrm>
            <a:off x="8557378" y="5539984"/>
            <a:ext cx="624722" cy="740253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084" r="-730" b="72727"/>
          <a:stretch/>
        </p:blipFill>
        <p:spPr>
          <a:xfrm>
            <a:off x="10217150" y="209549"/>
            <a:ext cx="1466850" cy="1325467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3448287" y="2598003"/>
            <a:ext cx="51090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4800" dirty="0">
                <a:solidFill>
                  <a:schemeClr val="bg1"/>
                </a:solidFill>
                <a:latin typeface="FZKaTong-M19S" charset="-122"/>
                <a:ea typeface="FZKaTong-M19S" charset="-122"/>
                <a:cs typeface="FZKaTong-M19S" charset="-122"/>
              </a:rPr>
              <a:t>谢谢您</a:t>
            </a:r>
            <a:r>
              <a:rPr kumimoji="1" lang="zh-CN" altLang="en-US" sz="4800">
                <a:solidFill>
                  <a:schemeClr val="bg1"/>
                </a:solidFill>
                <a:latin typeface="FZKaTong-M19S" charset="-122"/>
                <a:ea typeface="FZKaTong-M19S" charset="-122"/>
                <a:cs typeface="FZKaTong-M19S" charset="-122"/>
              </a:rPr>
              <a:t>的耐心聆听</a:t>
            </a:r>
            <a:endParaRPr kumimoji="1" lang="zh-CN" altLang="en-US" sz="4800" dirty="0">
              <a:solidFill>
                <a:schemeClr val="bg1"/>
              </a:solidFill>
              <a:latin typeface="FZKaTong-M19S" charset="-122"/>
              <a:ea typeface="FZKaTong-M19S" charset="-122"/>
              <a:cs typeface="FZKaTong-M19S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47371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80563"/>
          <a:stretch>
            <a:fillRect/>
          </a:stretch>
        </p:blipFill>
        <p:spPr>
          <a:xfrm flipH="1">
            <a:off x="3761923" y="1913964"/>
            <a:ext cx="4531564" cy="1126663"/>
          </a:xfrm>
          <a:custGeom>
            <a:avLst/>
            <a:gdLst>
              <a:gd name="connsiteX0" fmla="*/ 0 w 5361356"/>
              <a:gd name="connsiteY0" fmla="*/ 0 h 1332971"/>
              <a:gd name="connsiteX1" fmla="*/ 5361356 w 5361356"/>
              <a:gd name="connsiteY1" fmla="*/ 0 h 1332971"/>
              <a:gd name="connsiteX2" fmla="*/ 5361356 w 5361356"/>
              <a:gd name="connsiteY2" fmla="*/ 1332971 h 1332971"/>
              <a:gd name="connsiteX3" fmla="*/ 5325599 w 5361356"/>
              <a:gd name="connsiteY3" fmla="*/ 1332971 h 1332971"/>
              <a:gd name="connsiteX4" fmla="*/ 5319911 w 5361356"/>
              <a:gd name="connsiteY4" fmla="*/ 1280357 h 1332971"/>
              <a:gd name="connsiteX5" fmla="*/ 4565168 w 5361356"/>
              <a:gd name="connsiteY5" fmla="*/ 946528 h 1332971"/>
              <a:gd name="connsiteX6" fmla="*/ 573739 w 5361356"/>
              <a:gd name="connsiteY6" fmla="*/ 932014 h 1332971"/>
              <a:gd name="connsiteX7" fmla="*/ 0 w 5361356"/>
              <a:gd name="connsiteY7" fmla="*/ 900140 h 1332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361356" h="1332971">
                <a:moveTo>
                  <a:pt x="0" y="0"/>
                </a:moveTo>
                <a:lnTo>
                  <a:pt x="5361356" y="0"/>
                </a:lnTo>
                <a:lnTo>
                  <a:pt x="5361356" y="1332971"/>
                </a:lnTo>
                <a:lnTo>
                  <a:pt x="5325599" y="1332971"/>
                </a:lnTo>
                <a:lnTo>
                  <a:pt x="5319911" y="1280357"/>
                </a:lnTo>
                <a:lnTo>
                  <a:pt x="4565168" y="946528"/>
                </a:lnTo>
                <a:lnTo>
                  <a:pt x="573739" y="932014"/>
                </a:lnTo>
                <a:lnTo>
                  <a:pt x="0" y="900140"/>
                </a:lnTo>
                <a:close/>
              </a:path>
            </a:pathLst>
          </a:cu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17" t="20000" b="11636"/>
          <a:stretch/>
        </p:blipFill>
        <p:spPr>
          <a:xfrm>
            <a:off x="9296400" y="3685652"/>
            <a:ext cx="2387600" cy="2387600"/>
          </a:xfrm>
          <a:custGeom>
            <a:avLst/>
            <a:gdLst>
              <a:gd name="connsiteX0" fmla="*/ 0 w 2387600"/>
              <a:gd name="connsiteY0" fmla="*/ 0 h 2387600"/>
              <a:gd name="connsiteX1" fmla="*/ 1492250 w 2387600"/>
              <a:gd name="connsiteY1" fmla="*/ 0 h 2387600"/>
              <a:gd name="connsiteX2" fmla="*/ 1612900 w 2387600"/>
              <a:gd name="connsiteY2" fmla="*/ 279400 h 2387600"/>
              <a:gd name="connsiteX3" fmla="*/ 2387600 w 2387600"/>
              <a:gd name="connsiteY3" fmla="*/ 397076 h 2387600"/>
              <a:gd name="connsiteX4" fmla="*/ 2387600 w 2387600"/>
              <a:gd name="connsiteY4" fmla="*/ 2387600 h 2387600"/>
              <a:gd name="connsiteX5" fmla="*/ 0 w 2387600"/>
              <a:gd name="connsiteY5" fmla="*/ 2387600 h 238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87600" h="2387600">
                <a:moveTo>
                  <a:pt x="0" y="0"/>
                </a:moveTo>
                <a:lnTo>
                  <a:pt x="1492250" y="0"/>
                </a:lnTo>
                <a:lnTo>
                  <a:pt x="1612900" y="279400"/>
                </a:lnTo>
                <a:lnTo>
                  <a:pt x="2387600" y="397076"/>
                </a:lnTo>
                <a:lnTo>
                  <a:pt x="2387600" y="2387600"/>
                </a:lnTo>
                <a:lnTo>
                  <a:pt x="0" y="2387600"/>
                </a:lnTo>
                <a:close/>
              </a:path>
            </a:pathLst>
          </a:cu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9" t="50546" r="81875" b="11636"/>
          <a:stretch/>
        </p:blipFill>
        <p:spPr>
          <a:xfrm>
            <a:off x="368300" y="4653770"/>
            <a:ext cx="2641600" cy="177242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375" b="51272"/>
          <a:stretch/>
        </p:blipFill>
        <p:spPr>
          <a:xfrm>
            <a:off x="368300" y="406400"/>
            <a:ext cx="2514600" cy="17018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75" r="14791" b="52909"/>
          <a:stretch/>
        </p:blipFill>
        <p:spPr>
          <a:xfrm>
            <a:off x="5848350" y="712691"/>
            <a:ext cx="4368800" cy="164465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42" t="56909" r="28854" b="11636"/>
          <a:stretch/>
        </p:blipFill>
        <p:spPr>
          <a:xfrm>
            <a:off x="8557378" y="5539984"/>
            <a:ext cx="624722" cy="74025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084" r="-730" b="72727"/>
          <a:stretch/>
        </p:blipFill>
        <p:spPr>
          <a:xfrm>
            <a:off x="10217150" y="209549"/>
            <a:ext cx="1466850" cy="1325467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27" b="67874"/>
          <a:stretch>
            <a:fillRect/>
          </a:stretch>
        </p:blipFill>
        <p:spPr>
          <a:xfrm flipH="1">
            <a:off x="3761923" y="2653202"/>
            <a:ext cx="4552751" cy="1234540"/>
          </a:xfrm>
          <a:custGeom>
            <a:avLst/>
            <a:gdLst>
              <a:gd name="connsiteX0" fmla="*/ 0 w 4418522"/>
              <a:gd name="connsiteY0" fmla="*/ 0 h 1198142"/>
              <a:gd name="connsiteX1" fmla="*/ 296767 w 4418522"/>
              <a:gd name="connsiteY1" fmla="*/ 101334 h 1198142"/>
              <a:gd name="connsiteX2" fmla="*/ 1088144 w 4418522"/>
              <a:gd name="connsiteY2" fmla="*/ 167282 h 1198142"/>
              <a:gd name="connsiteX3" fmla="*/ 3857963 w 4418522"/>
              <a:gd name="connsiteY3" fmla="*/ 183769 h 1198142"/>
              <a:gd name="connsiteX4" fmla="*/ 4105269 w 4418522"/>
              <a:gd name="connsiteY4" fmla="*/ 233230 h 1198142"/>
              <a:gd name="connsiteX5" fmla="*/ 4220678 w 4418522"/>
              <a:gd name="connsiteY5" fmla="*/ 414588 h 1198142"/>
              <a:gd name="connsiteX6" fmla="*/ 4418522 w 4418522"/>
              <a:gd name="connsiteY6" fmla="*/ 345342 h 1198142"/>
              <a:gd name="connsiteX7" fmla="*/ 4418522 w 4418522"/>
              <a:gd name="connsiteY7" fmla="*/ 908233 h 1198142"/>
              <a:gd name="connsiteX8" fmla="*/ 478801 w 4418522"/>
              <a:gd name="connsiteY8" fmla="*/ 936885 h 1198142"/>
              <a:gd name="connsiteX9" fmla="*/ 261086 w 4418522"/>
              <a:gd name="connsiteY9" fmla="*/ 1183628 h 1198142"/>
              <a:gd name="connsiteX10" fmla="*/ 192870 w 4418522"/>
              <a:gd name="connsiteY10" fmla="*/ 1198142 h 1198142"/>
              <a:gd name="connsiteX11" fmla="*/ 0 w 4418522"/>
              <a:gd name="connsiteY11" fmla="*/ 1198142 h 1198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418522" h="1198142">
                <a:moveTo>
                  <a:pt x="0" y="0"/>
                </a:moveTo>
                <a:lnTo>
                  <a:pt x="296767" y="101334"/>
                </a:lnTo>
                <a:lnTo>
                  <a:pt x="1088144" y="167282"/>
                </a:lnTo>
                <a:lnTo>
                  <a:pt x="3857963" y="183769"/>
                </a:lnTo>
                <a:lnTo>
                  <a:pt x="4105269" y="233230"/>
                </a:lnTo>
                <a:lnTo>
                  <a:pt x="4220678" y="414588"/>
                </a:lnTo>
                <a:lnTo>
                  <a:pt x="4418522" y="345342"/>
                </a:lnTo>
                <a:lnTo>
                  <a:pt x="4418522" y="908233"/>
                </a:lnTo>
                <a:lnTo>
                  <a:pt x="478801" y="936885"/>
                </a:lnTo>
                <a:lnTo>
                  <a:pt x="261086" y="1183628"/>
                </a:lnTo>
                <a:lnTo>
                  <a:pt x="192870" y="1198142"/>
                </a:lnTo>
                <a:lnTo>
                  <a:pt x="0" y="1198142"/>
                </a:lnTo>
                <a:close/>
              </a:path>
            </a:pathLst>
          </a:cu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200" b="52050"/>
          <a:stretch>
            <a:fillRect/>
          </a:stretch>
        </p:blipFill>
        <p:spPr>
          <a:xfrm flipH="1">
            <a:off x="3710216" y="3681983"/>
            <a:ext cx="4418522" cy="1172819"/>
          </a:xfrm>
          <a:custGeom>
            <a:avLst/>
            <a:gdLst>
              <a:gd name="connsiteX0" fmla="*/ 4418522 w 4418522"/>
              <a:gd name="connsiteY0" fmla="*/ 0 h 1172819"/>
              <a:gd name="connsiteX1" fmla="*/ 4418522 w 4418522"/>
              <a:gd name="connsiteY1" fmla="*/ 1172819 h 1172819"/>
              <a:gd name="connsiteX2" fmla="*/ 4408900 w 4418522"/>
              <a:gd name="connsiteY2" fmla="*/ 1112126 h 1172819"/>
              <a:gd name="connsiteX3" fmla="*/ 3886385 w 4418522"/>
              <a:gd name="connsiteY3" fmla="*/ 836355 h 1172819"/>
              <a:gd name="connsiteX4" fmla="*/ 185242 w 4418522"/>
              <a:gd name="connsiteY4" fmla="*/ 763783 h 1172819"/>
              <a:gd name="connsiteX5" fmla="*/ 0 w 4418522"/>
              <a:gd name="connsiteY5" fmla="*/ 789043 h 1172819"/>
              <a:gd name="connsiteX6" fmla="*/ 0 w 4418522"/>
              <a:gd name="connsiteY6" fmla="*/ 447552 h 1172819"/>
              <a:gd name="connsiteX7" fmla="*/ 292837 w 4418522"/>
              <a:gd name="connsiteY7" fmla="*/ 215723 h 1172819"/>
              <a:gd name="connsiteX8" fmla="*/ 437980 w 4418522"/>
              <a:gd name="connsiteY8" fmla="*/ 56066 h 1172819"/>
              <a:gd name="connsiteX9" fmla="*/ 858894 w 4418522"/>
              <a:gd name="connsiteY9" fmla="*/ 41551 h 1172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18522" h="1172819">
                <a:moveTo>
                  <a:pt x="4418522" y="0"/>
                </a:moveTo>
                <a:lnTo>
                  <a:pt x="4418522" y="1172819"/>
                </a:lnTo>
                <a:lnTo>
                  <a:pt x="4408900" y="1112126"/>
                </a:lnTo>
                <a:lnTo>
                  <a:pt x="3886385" y="836355"/>
                </a:lnTo>
                <a:lnTo>
                  <a:pt x="185242" y="763783"/>
                </a:lnTo>
                <a:lnTo>
                  <a:pt x="0" y="789043"/>
                </a:lnTo>
                <a:lnTo>
                  <a:pt x="0" y="447552"/>
                </a:lnTo>
                <a:lnTo>
                  <a:pt x="292837" y="215723"/>
                </a:lnTo>
                <a:lnTo>
                  <a:pt x="437980" y="56066"/>
                </a:lnTo>
                <a:lnTo>
                  <a:pt x="858894" y="41551"/>
                </a:lnTo>
                <a:close/>
              </a:path>
            </a:pathLst>
          </a:custGeom>
        </p:spPr>
      </p:pic>
      <p:pic>
        <p:nvPicPr>
          <p:cNvPr id="40" name="图片 3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148" b="40204"/>
          <a:stretch/>
        </p:blipFill>
        <p:spPr>
          <a:xfrm flipH="1">
            <a:off x="3854695" y="4605102"/>
            <a:ext cx="4438792" cy="1058841"/>
          </a:xfrm>
          <a:custGeom>
            <a:avLst/>
            <a:gdLst>
              <a:gd name="connsiteX0" fmla="*/ 0 w 5361356"/>
              <a:gd name="connsiteY0" fmla="*/ 0 h 1278912"/>
              <a:gd name="connsiteX1" fmla="*/ 4757128 w 5361356"/>
              <a:gd name="connsiteY1" fmla="*/ 53753 h 1278912"/>
              <a:gd name="connsiteX2" fmla="*/ 5105471 w 5361356"/>
              <a:gd name="connsiteY2" fmla="*/ 416610 h 1278912"/>
              <a:gd name="connsiteX3" fmla="*/ 5361356 w 5361356"/>
              <a:gd name="connsiteY3" fmla="*/ 450478 h 1278912"/>
              <a:gd name="connsiteX4" fmla="*/ 5361356 w 5361356"/>
              <a:gd name="connsiteY4" fmla="*/ 874516 h 1278912"/>
              <a:gd name="connsiteX5" fmla="*/ 4754401 w 5361356"/>
              <a:gd name="connsiteY5" fmla="*/ 972700 h 1278912"/>
              <a:gd name="connsiteX6" fmla="*/ 719430 w 5361356"/>
              <a:gd name="connsiteY6" fmla="*/ 972700 h 1278912"/>
              <a:gd name="connsiteX7" fmla="*/ 414630 w 5361356"/>
              <a:gd name="connsiteY7" fmla="*/ 1103329 h 1278912"/>
              <a:gd name="connsiteX8" fmla="*/ 185022 w 5361356"/>
              <a:gd name="connsiteY8" fmla="*/ 1278912 h 1278912"/>
              <a:gd name="connsiteX9" fmla="*/ 146509 w 5361356"/>
              <a:gd name="connsiteY9" fmla="*/ 1278912 h 1278912"/>
              <a:gd name="connsiteX10" fmla="*/ 0 w 5361356"/>
              <a:gd name="connsiteY10" fmla="*/ 1189117 h 1278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361356" h="1278912">
                <a:moveTo>
                  <a:pt x="0" y="0"/>
                </a:moveTo>
                <a:lnTo>
                  <a:pt x="4757128" y="53753"/>
                </a:lnTo>
                <a:lnTo>
                  <a:pt x="5105471" y="416610"/>
                </a:lnTo>
                <a:lnTo>
                  <a:pt x="5361356" y="450478"/>
                </a:lnTo>
                <a:lnTo>
                  <a:pt x="5361356" y="874516"/>
                </a:lnTo>
                <a:lnTo>
                  <a:pt x="4754401" y="972700"/>
                </a:lnTo>
                <a:lnTo>
                  <a:pt x="719430" y="972700"/>
                </a:lnTo>
                <a:lnTo>
                  <a:pt x="414630" y="1103329"/>
                </a:lnTo>
                <a:lnTo>
                  <a:pt x="185022" y="1278912"/>
                </a:lnTo>
                <a:lnTo>
                  <a:pt x="146509" y="1278912"/>
                </a:lnTo>
                <a:lnTo>
                  <a:pt x="0" y="1189117"/>
                </a:lnTo>
                <a:close/>
              </a:path>
            </a:pathLst>
          </a:custGeom>
        </p:spPr>
      </p:pic>
      <p:sp>
        <p:nvSpPr>
          <p:cNvPr id="41" name="文本框 40"/>
          <p:cNvSpPr txBox="1"/>
          <p:nvPr/>
        </p:nvSpPr>
        <p:spPr>
          <a:xfrm>
            <a:off x="4114542" y="2025995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3200" dirty="0">
                <a:solidFill>
                  <a:srgbClr val="F41B2A"/>
                </a:solidFill>
                <a:latin typeface="FZKaTong-M19S" charset="-122"/>
                <a:ea typeface="FZKaTong-M19S" charset="-122"/>
                <a:cs typeface="FZKaTong-M19S" charset="-122"/>
              </a:rPr>
              <a:t>单击输入您的标题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4114542" y="3822443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3200" dirty="0">
                <a:solidFill>
                  <a:schemeClr val="accent2"/>
                </a:solidFill>
                <a:latin typeface="FZKaTong-M19S" charset="-122"/>
                <a:ea typeface="FZKaTong-M19S" charset="-122"/>
                <a:cs typeface="FZKaTong-M19S" charset="-122"/>
              </a:rPr>
              <a:t>单击输入您的标题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4317741" y="2895695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3200" dirty="0">
                <a:solidFill>
                  <a:srgbClr val="F18718"/>
                </a:solidFill>
                <a:latin typeface="FZKaTong-M19S" charset="-122"/>
                <a:ea typeface="FZKaTong-M19S" charset="-122"/>
                <a:cs typeface="FZKaTong-M19S" charset="-122"/>
              </a:rPr>
              <a:t>单击输入您的标题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4317741" y="4756291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3200" dirty="0">
                <a:solidFill>
                  <a:schemeClr val="accent3"/>
                </a:solidFill>
                <a:latin typeface="FZKaTong-M19S" charset="-122"/>
                <a:ea typeface="FZKaTong-M19S" charset="-122"/>
                <a:cs typeface="FZKaTong-M19S" charset="-122"/>
              </a:rPr>
              <a:t>单击输入您的标题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12989533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3" t="16802" r="4955" b="13929"/>
          <a:stretch/>
        </p:blipFill>
        <p:spPr>
          <a:xfrm>
            <a:off x="4011504" y="1474506"/>
            <a:ext cx="2084496" cy="163204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17" t="20000" b="11636"/>
          <a:stretch/>
        </p:blipFill>
        <p:spPr>
          <a:xfrm>
            <a:off x="9296400" y="3685652"/>
            <a:ext cx="2387600" cy="2387600"/>
          </a:xfrm>
          <a:custGeom>
            <a:avLst/>
            <a:gdLst>
              <a:gd name="connsiteX0" fmla="*/ 0 w 2387600"/>
              <a:gd name="connsiteY0" fmla="*/ 0 h 2387600"/>
              <a:gd name="connsiteX1" fmla="*/ 1492250 w 2387600"/>
              <a:gd name="connsiteY1" fmla="*/ 0 h 2387600"/>
              <a:gd name="connsiteX2" fmla="*/ 1612900 w 2387600"/>
              <a:gd name="connsiteY2" fmla="*/ 279400 h 2387600"/>
              <a:gd name="connsiteX3" fmla="*/ 2387600 w 2387600"/>
              <a:gd name="connsiteY3" fmla="*/ 397076 h 2387600"/>
              <a:gd name="connsiteX4" fmla="*/ 2387600 w 2387600"/>
              <a:gd name="connsiteY4" fmla="*/ 2387600 h 2387600"/>
              <a:gd name="connsiteX5" fmla="*/ 0 w 2387600"/>
              <a:gd name="connsiteY5" fmla="*/ 2387600 h 238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87600" h="2387600">
                <a:moveTo>
                  <a:pt x="0" y="0"/>
                </a:moveTo>
                <a:lnTo>
                  <a:pt x="1492250" y="0"/>
                </a:lnTo>
                <a:lnTo>
                  <a:pt x="1612900" y="279400"/>
                </a:lnTo>
                <a:lnTo>
                  <a:pt x="2387600" y="397076"/>
                </a:lnTo>
                <a:lnTo>
                  <a:pt x="2387600" y="2387600"/>
                </a:lnTo>
                <a:lnTo>
                  <a:pt x="0" y="2387600"/>
                </a:lnTo>
                <a:close/>
              </a:path>
            </a:pathLst>
          </a:cu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9" t="50546" r="81875" b="11636"/>
          <a:stretch/>
        </p:blipFill>
        <p:spPr>
          <a:xfrm>
            <a:off x="368300" y="4653770"/>
            <a:ext cx="2641600" cy="177242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375" b="51272"/>
          <a:stretch/>
        </p:blipFill>
        <p:spPr>
          <a:xfrm>
            <a:off x="368300" y="406400"/>
            <a:ext cx="2514600" cy="17018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75" r="14791" b="52909"/>
          <a:stretch/>
        </p:blipFill>
        <p:spPr>
          <a:xfrm>
            <a:off x="5848350" y="712691"/>
            <a:ext cx="4368800" cy="164465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42" t="56909" r="28854" b="11636"/>
          <a:stretch/>
        </p:blipFill>
        <p:spPr>
          <a:xfrm>
            <a:off x="8557378" y="5539984"/>
            <a:ext cx="624722" cy="74025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084" r="-730" b="72727"/>
          <a:stretch/>
        </p:blipFill>
        <p:spPr>
          <a:xfrm>
            <a:off x="10217150" y="209549"/>
            <a:ext cx="1466850" cy="1325467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172741" y="1958336"/>
            <a:ext cx="17620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200" dirty="0">
                <a:solidFill>
                  <a:schemeClr val="bg1"/>
                </a:solidFill>
                <a:latin typeface="FZKaTong-M19S" charset="-122"/>
                <a:ea typeface="FZKaTong-M19S" charset="-122"/>
                <a:cs typeface="FZKaTong-M19S" charset="-122"/>
              </a:rPr>
              <a:t>Part</a:t>
            </a:r>
            <a:r>
              <a:rPr kumimoji="1" lang="zh-CN" altLang="en-US" sz="3200" dirty="0">
                <a:solidFill>
                  <a:schemeClr val="bg1"/>
                </a:solidFill>
                <a:latin typeface="FZKaTong-M19S" charset="-122"/>
                <a:ea typeface="FZKaTong-M19S" charset="-122"/>
                <a:cs typeface="FZKaTong-M19S" charset="-122"/>
              </a:rPr>
              <a:t> </a:t>
            </a:r>
            <a:r>
              <a:rPr kumimoji="1" lang="en-US" altLang="zh-CN" sz="3200" dirty="0">
                <a:solidFill>
                  <a:schemeClr val="bg1"/>
                </a:solidFill>
                <a:latin typeface="FZKaTong-M19S" charset="-122"/>
                <a:ea typeface="FZKaTong-M19S" charset="-122"/>
                <a:cs typeface="FZKaTong-M19S" charset="-122"/>
              </a:rPr>
              <a:t>01</a:t>
            </a:r>
            <a:endParaRPr kumimoji="1" lang="zh-CN" altLang="en-US" sz="3200" dirty="0">
              <a:solidFill>
                <a:schemeClr val="bg1"/>
              </a:solidFill>
              <a:latin typeface="FZKaTong-M19S" charset="-122"/>
              <a:ea typeface="FZKaTong-M19S" charset="-122"/>
              <a:cs typeface="FZKaTong-M19S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210092" y="2948729"/>
            <a:ext cx="57246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5400" dirty="0">
                <a:solidFill>
                  <a:srgbClr val="F18718"/>
                </a:solidFill>
                <a:latin typeface="FZKaTong-M19S" charset="-122"/>
                <a:ea typeface="FZKaTong-M19S" charset="-122"/>
                <a:cs typeface="FZKaTong-M19S" charset="-122"/>
              </a:rPr>
              <a:t>单击输入您的标题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231451" y="3773572"/>
            <a:ext cx="3729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Chalkduster" charset="0"/>
                <a:ea typeface="Chalkduster" charset="0"/>
                <a:cs typeface="Chalkduster" charset="0"/>
              </a:rPr>
              <a:t>Please Add Your Title Here</a:t>
            </a:r>
            <a:endParaRPr kumimoji="1"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Chalkduster" charset="0"/>
              <a:ea typeface="Chalkduster" charset="0"/>
              <a:cs typeface="Chalkduste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3833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914"/>
          <a:stretch>
            <a:fillRect/>
          </a:stretch>
        </p:blipFill>
        <p:spPr>
          <a:xfrm>
            <a:off x="997857" y="1438729"/>
            <a:ext cx="5301342" cy="3980542"/>
          </a:xfrm>
          <a:custGeom>
            <a:avLst/>
            <a:gdLst>
              <a:gd name="connsiteX0" fmla="*/ 0 w 5301342"/>
              <a:gd name="connsiteY0" fmla="*/ 0 h 3980542"/>
              <a:gd name="connsiteX1" fmla="*/ 498898 w 5301342"/>
              <a:gd name="connsiteY1" fmla="*/ 0 h 3980542"/>
              <a:gd name="connsiteX2" fmla="*/ 499581 w 5301342"/>
              <a:gd name="connsiteY2" fmla="*/ 37566 h 3980542"/>
              <a:gd name="connsiteX3" fmla="*/ 1820788 w 5301342"/>
              <a:gd name="connsiteY3" fmla="*/ 285292 h 3980542"/>
              <a:gd name="connsiteX4" fmla="*/ 2151089 w 5301342"/>
              <a:gd name="connsiteY4" fmla="*/ 301808 h 3980542"/>
              <a:gd name="connsiteX5" fmla="*/ 3042904 w 5301342"/>
              <a:gd name="connsiteY5" fmla="*/ 285292 h 3980542"/>
              <a:gd name="connsiteX6" fmla="*/ 3686992 w 5301342"/>
              <a:gd name="connsiteY6" fmla="*/ 202717 h 3980542"/>
              <a:gd name="connsiteX7" fmla="*/ 3880280 w 5301342"/>
              <a:gd name="connsiteY7" fmla="*/ 0 h 3980542"/>
              <a:gd name="connsiteX8" fmla="*/ 5301342 w 5301342"/>
              <a:gd name="connsiteY8" fmla="*/ 0 h 3980542"/>
              <a:gd name="connsiteX9" fmla="*/ 5301342 w 5301342"/>
              <a:gd name="connsiteY9" fmla="*/ 3980542 h 3980542"/>
              <a:gd name="connsiteX10" fmla="*/ 0 w 5301342"/>
              <a:gd name="connsiteY10" fmla="*/ 3980542 h 3980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301342" h="3980542">
                <a:moveTo>
                  <a:pt x="0" y="0"/>
                </a:moveTo>
                <a:lnTo>
                  <a:pt x="498898" y="0"/>
                </a:lnTo>
                <a:lnTo>
                  <a:pt x="499581" y="37566"/>
                </a:lnTo>
                <a:lnTo>
                  <a:pt x="1820788" y="285292"/>
                </a:lnTo>
                <a:lnTo>
                  <a:pt x="2151089" y="301808"/>
                </a:lnTo>
                <a:lnTo>
                  <a:pt x="3042904" y="285292"/>
                </a:lnTo>
                <a:lnTo>
                  <a:pt x="3686992" y="202717"/>
                </a:lnTo>
                <a:lnTo>
                  <a:pt x="3880280" y="0"/>
                </a:lnTo>
                <a:lnTo>
                  <a:pt x="5301342" y="0"/>
                </a:lnTo>
                <a:lnTo>
                  <a:pt x="5301342" y="3980542"/>
                </a:lnTo>
                <a:lnTo>
                  <a:pt x="0" y="3980542"/>
                </a:lnTo>
                <a:close/>
              </a:path>
            </a:pathLst>
          </a:custGeom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3" r="25661" b="66344"/>
          <a:stretch>
            <a:fillRect/>
          </a:stretch>
        </p:blipFill>
        <p:spPr>
          <a:xfrm>
            <a:off x="6299199" y="1836789"/>
            <a:ext cx="5094513" cy="2793607"/>
          </a:xfrm>
          <a:custGeom>
            <a:avLst/>
            <a:gdLst>
              <a:gd name="connsiteX0" fmla="*/ 0 w 4209143"/>
              <a:gd name="connsiteY0" fmla="*/ 0 h 2308109"/>
              <a:gd name="connsiteX1" fmla="*/ 4209143 w 4209143"/>
              <a:gd name="connsiteY1" fmla="*/ 0 h 2308109"/>
              <a:gd name="connsiteX2" fmla="*/ 4209143 w 4209143"/>
              <a:gd name="connsiteY2" fmla="*/ 1672976 h 2308109"/>
              <a:gd name="connsiteX3" fmla="*/ 3672114 w 4209143"/>
              <a:gd name="connsiteY3" fmla="*/ 2017485 h 2308109"/>
              <a:gd name="connsiteX4" fmla="*/ 3091543 w 4209143"/>
              <a:gd name="connsiteY4" fmla="*/ 2017485 h 2308109"/>
              <a:gd name="connsiteX5" fmla="*/ 2786743 w 4209143"/>
              <a:gd name="connsiteY5" fmla="*/ 2104571 h 2308109"/>
              <a:gd name="connsiteX6" fmla="*/ 2336800 w 4209143"/>
              <a:gd name="connsiteY6" fmla="*/ 2133600 h 2308109"/>
              <a:gd name="connsiteX7" fmla="*/ 2032000 w 4209143"/>
              <a:gd name="connsiteY7" fmla="*/ 2104571 h 2308109"/>
              <a:gd name="connsiteX8" fmla="*/ 1190171 w 4209143"/>
              <a:gd name="connsiteY8" fmla="*/ 2017485 h 2308109"/>
              <a:gd name="connsiteX9" fmla="*/ 0 w 4209143"/>
              <a:gd name="connsiteY9" fmla="*/ 2308109 h 2308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209143" h="2308109">
                <a:moveTo>
                  <a:pt x="0" y="0"/>
                </a:moveTo>
                <a:lnTo>
                  <a:pt x="4209143" y="0"/>
                </a:lnTo>
                <a:lnTo>
                  <a:pt x="4209143" y="1672976"/>
                </a:lnTo>
                <a:lnTo>
                  <a:pt x="3672114" y="2017485"/>
                </a:lnTo>
                <a:lnTo>
                  <a:pt x="3091543" y="2017485"/>
                </a:lnTo>
                <a:lnTo>
                  <a:pt x="2786743" y="2104571"/>
                </a:lnTo>
                <a:lnTo>
                  <a:pt x="2336800" y="2133600"/>
                </a:lnTo>
                <a:lnTo>
                  <a:pt x="2032000" y="2104571"/>
                </a:lnTo>
                <a:lnTo>
                  <a:pt x="1190171" y="2017485"/>
                </a:lnTo>
                <a:lnTo>
                  <a:pt x="0" y="2308109"/>
                </a:lnTo>
                <a:close/>
              </a:path>
            </a:pathLst>
          </a:custGeom>
        </p:spPr>
      </p:pic>
      <p:sp>
        <p:nvSpPr>
          <p:cNvPr id="17" name="文本框 16"/>
          <p:cNvSpPr txBox="1"/>
          <p:nvPr/>
        </p:nvSpPr>
        <p:spPr>
          <a:xfrm>
            <a:off x="8055429" y="3219078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3200" dirty="0">
                <a:solidFill>
                  <a:schemeClr val="bg1"/>
                </a:solidFill>
                <a:latin typeface="FZKaTong-M19S" charset="-122"/>
                <a:ea typeface="FZKaTong-M19S" charset="-122"/>
                <a:cs typeface="FZKaTong-M19S" charset="-122"/>
              </a:rPr>
              <a:t>单击输入文本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2095121" y="2377308"/>
            <a:ext cx="3033187" cy="226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FZKaTong-M19S" charset="-122"/>
                <a:ea typeface="FZKaTong-M19S" charset="-122"/>
                <a:cs typeface="FZKaTong-M19S" charset="-122"/>
              </a:rPr>
              <a:t>您可以在这里输入详细文本，行距建议控制在</a:t>
            </a:r>
            <a:r>
              <a:rPr kumimoji="1"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FZKaTong-M19S" charset="-122"/>
                <a:ea typeface="FZKaTong-M19S" charset="-122"/>
                <a:cs typeface="FZKaTong-M19S" charset="-122"/>
              </a:rPr>
              <a:t>1.2-1.3</a:t>
            </a:r>
            <a:r>
              <a:rPr kumimoji="1"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FZKaTong-M19S" charset="-122"/>
                <a:ea typeface="FZKaTong-M19S" charset="-122"/>
                <a:cs typeface="FZKaTong-M19S" charset="-122"/>
              </a:rPr>
              <a:t>之间，您可以在这里输入详细文本，行距建议控制在</a:t>
            </a:r>
            <a:r>
              <a:rPr kumimoji="1"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FZKaTong-M19S" charset="-122"/>
                <a:ea typeface="FZKaTong-M19S" charset="-122"/>
                <a:cs typeface="FZKaTong-M19S" charset="-122"/>
              </a:rPr>
              <a:t>1.2-1.3</a:t>
            </a:r>
            <a:r>
              <a:rPr kumimoji="1"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FZKaTong-M19S" charset="-122"/>
                <a:ea typeface="FZKaTong-M19S" charset="-122"/>
                <a:cs typeface="FZKaTong-M19S" charset="-122"/>
              </a:rPr>
              <a:t>之间，您可以在这里输入详细文本，行距建议控制在</a:t>
            </a:r>
            <a:r>
              <a:rPr kumimoji="1"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FZKaTong-M19S" charset="-122"/>
                <a:ea typeface="FZKaTong-M19S" charset="-122"/>
                <a:cs typeface="FZKaTong-M19S" charset="-122"/>
              </a:rPr>
              <a:t>1.2-1.3</a:t>
            </a:r>
            <a:r>
              <a:rPr kumimoji="1"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FZKaTong-M19S" charset="-122"/>
                <a:ea typeface="FZKaTong-M19S" charset="-122"/>
                <a:cs typeface="FZKaTong-M19S" charset="-122"/>
              </a:rPr>
              <a:t>之间，您可以在这里输入详细文本，行距建议控制在</a:t>
            </a:r>
            <a:r>
              <a:rPr kumimoji="1"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FZKaTong-M19S" charset="-122"/>
                <a:ea typeface="FZKaTong-M19S" charset="-122"/>
                <a:cs typeface="FZKaTong-M19S" charset="-122"/>
              </a:rPr>
              <a:t>1.2-1.3</a:t>
            </a:r>
            <a:r>
              <a:rPr kumimoji="1"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FZKaTong-M19S" charset="-122"/>
                <a:ea typeface="FZKaTong-M19S" charset="-122"/>
                <a:cs typeface="FZKaTong-M19S" charset="-122"/>
              </a:rPr>
              <a:t>之间，</a:t>
            </a:r>
          </a:p>
          <a:p>
            <a:endParaRPr kumimoji="1"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FZKaTong-M19S" charset="-122"/>
              <a:ea typeface="FZKaTong-M19S" charset="-122"/>
              <a:cs typeface="FZKaTong-M19S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8741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219" y="1217966"/>
            <a:ext cx="4422067" cy="4422067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810777" y="2711136"/>
            <a:ext cx="4537907" cy="1020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FZKaTong-M19S" charset="-122"/>
                <a:ea typeface="FZKaTong-M19S" charset="-122"/>
                <a:cs typeface="FZKaTong-M19S" charset="-122"/>
              </a:rPr>
              <a:t>您可以在这里输入详细文本，行距建议控制在</a:t>
            </a:r>
            <a:r>
              <a:rPr kumimoji="1"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FZKaTong-M19S" charset="-122"/>
                <a:ea typeface="FZKaTong-M19S" charset="-122"/>
                <a:cs typeface="FZKaTong-M19S" charset="-122"/>
              </a:rPr>
              <a:t>1.2-1.3</a:t>
            </a:r>
            <a:r>
              <a:rPr kumimoji="1"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FZKaTong-M19S" charset="-122"/>
                <a:ea typeface="FZKaTong-M19S" charset="-122"/>
                <a:cs typeface="FZKaTong-M19S" charset="-122"/>
              </a:rPr>
              <a:t>之间，您可以在这里输入详细文本，行距建议控制在</a:t>
            </a:r>
            <a:r>
              <a:rPr kumimoji="1"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FZKaTong-M19S" charset="-122"/>
                <a:ea typeface="FZKaTong-M19S" charset="-122"/>
                <a:cs typeface="FZKaTong-M19S" charset="-122"/>
              </a:rPr>
              <a:t>1.2-1.3</a:t>
            </a:r>
            <a:r>
              <a:rPr kumimoji="1"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FZKaTong-M19S" charset="-122"/>
                <a:ea typeface="FZKaTong-M19S" charset="-122"/>
                <a:cs typeface="FZKaTong-M19S" charset="-122"/>
              </a:rPr>
              <a:t>之间，您可以在这里</a:t>
            </a:r>
          </a:p>
        </p:txBody>
      </p:sp>
      <p:sp>
        <p:nvSpPr>
          <p:cNvPr id="4" name="矩形 3"/>
          <p:cNvSpPr/>
          <p:nvPr/>
        </p:nvSpPr>
        <p:spPr>
          <a:xfrm>
            <a:off x="5810777" y="4103435"/>
            <a:ext cx="4537907" cy="13295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FZKaTong-M19S" charset="-122"/>
                <a:ea typeface="FZKaTong-M19S" charset="-122"/>
                <a:cs typeface="FZKaTong-M19S" charset="-122"/>
              </a:rPr>
              <a:t>输入详细文本，行距建议控制在</a:t>
            </a:r>
            <a:r>
              <a:rPr kumimoji="1"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FZKaTong-M19S" charset="-122"/>
                <a:ea typeface="FZKaTong-M19S" charset="-122"/>
                <a:cs typeface="FZKaTong-M19S" charset="-122"/>
              </a:rPr>
              <a:t>1.2-1.3</a:t>
            </a:r>
            <a:r>
              <a:rPr kumimoji="1"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FZKaTong-M19S" charset="-122"/>
                <a:ea typeface="FZKaTong-M19S" charset="-122"/>
                <a:cs typeface="FZKaTong-M19S" charset="-122"/>
              </a:rPr>
              <a:t>之间，您可以在这里输入详细文本，行距建议控制在</a:t>
            </a:r>
            <a:r>
              <a:rPr kumimoji="1"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FZKaTong-M19S" charset="-122"/>
                <a:ea typeface="FZKaTong-M19S" charset="-122"/>
                <a:cs typeface="FZKaTong-M19S" charset="-122"/>
              </a:rPr>
              <a:t>1.2-1.3</a:t>
            </a:r>
            <a:r>
              <a:rPr kumimoji="1"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FZKaTong-M19S" charset="-122"/>
                <a:ea typeface="FZKaTong-M19S" charset="-122"/>
                <a:cs typeface="FZKaTong-M19S" charset="-122"/>
              </a:rPr>
              <a:t>之间</a:t>
            </a:r>
          </a:p>
          <a:p>
            <a:endParaRPr kumimoji="1"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FZKaTong-M19S" charset="-122"/>
              <a:ea typeface="FZKaTong-M19S" charset="-122"/>
              <a:cs typeface="FZKaTong-M19S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9177" y="1539427"/>
            <a:ext cx="2478337" cy="956483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8187514" y="1911026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 dirty="0">
                <a:solidFill>
                  <a:schemeClr val="accent4"/>
                </a:solidFill>
                <a:latin typeface="FZKaTong-M19S" charset="-122"/>
                <a:ea typeface="FZKaTong-M19S" charset="-122"/>
                <a:cs typeface="FZKaTong-M19S" charset="-122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1047616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3880569" y="1579422"/>
            <a:ext cx="4196049" cy="3579568"/>
            <a:chOff x="2151" y="721"/>
            <a:chExt cx="3376" cy="2880"/>
          </a:xfrm>
        </p:grpSpPr>
        <p:sp>
          <p:nvSpPr>
            <p:cNvPr id="3" name="Freeform 5"/>
            <p:cNvSpPr/>
            <p:nvPr/>
          </p:nvSpPr>
          <p:spPr bwMode="auto">
            <a:xfrm>
              <a:off x="3427" y="721"/>
              <a:ext cx="824" cy="1052"/>
            </a:xfrm>
            <a:custGeom>
              <a:avLst/>
              <a:gdLst>
                <a:gd name="T0" fmla="*/ 174 w 348"/>
                <a:gd name="T1" fmla="*/ 0 h 444"/>
                <a:gd name="T2" fmla="*/ 59 w 348"/>
                <a:gd name="T3" fmla="*/ 115 h 444"/>
                <a:gd name="T4" fmla="*/ 59 w 348"/>
                <a:gd name="T5" fmla="*/ 328 h 444"/>
                <a:gd name="T6" fmla="*/ 174 w 348"/>
                <a:gd name="T7" fmla="*/ 444 h 444"/>
                <a:gd name="T8" fmla="*/ 290 w 348"/>
                <a:gd name="T9" fmla="*/ 328 h 444"/>
                <a:gd name="T10" fmla="*/ 290 w 348"/>
                <a:gd name="T11" fmla="*/ 115 h 444"/>
                <a:gd name="T12" fmla="*/ 174 w 348"/>
                <a:gd name="T13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8" h="444">
                  <a:moveTo>
                    <a:pt x="174" y="0"/>
                  </a:moveTo>
                  <a:cubicBezTo>
                    <a:pt x="59" y="115"/>
                    <a:pt x="59" y="115"/>
                    <a:pt x="59" y="115"/>
                  </a:cubicBezTo>
                  <a:cubicBezTo>
                    <a:pt x="0" y="174"/>
                    <a:pt x="0" y="270"/>
                    <a:pt x="59" y="328"/>
                  </a:cubicBezTo>
                  <a:cubicBezTo>
                    <a:pt x="174" y="444"/>
                    <a:pt x="174" y="444"/>
                    <a:pt x="174" y="444"/>
                  </a:cubicBezTo>
                  <a:cubicBezTo>
                    <a:pt x="290" y="328"/>
                    <a:pt x="290" y="328"/>
                    <a:pt x="290" y="328"/>
                  </a:cubicBezTo>
                  <a:cubicBezTo>
                    <a:pt x="348" y="270"/>
                    <a:pt x="348" y="174"/>
                    <a:pt x="290" y="115"/>
                  </a:cubicBezTo>
                  <a:cubicBezTo>
                    <a:pt x="174" y="0"/>
                    <a:pt x="174" y="0"/>
                    <a:pt x="174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r>
                <a:rPr lang="en-IN" sz="2400" dirty="0">
                  <a:solidFill>
                    <a:schemeClr val="bg1"/>
                  </a:solidFill>
                  <a:latin typeface="Source Han Sans CN Normal" charset="-122"/>
                  <a:ea typeface="Source Han Sans CN Normal" charset="-122"/>
                  <a:cs typeface="Source Han Sans CN Normal" charset="-122"/>
                  <a:sym typeface="Arial" panose="020B0604020202020204" pitchFamily="34" charset="0"/>
                </a:rPr>
                <a:t></a:t>
              </a:r>
            </a:p>
          </p:txBody>
        </p:sp>
        <p:sp>
          <p:nvSpPr>
            <p:cNvPr id="4" name="Freeform 6"/>
            <p:cNvSpPr/>
            <p:nvPr/>
          </p:nvSpPr>
          <p:spPr bwMode="auto">
            <a:xfrm>
              <a:off x="4478" y="2033"/>
              <a:ext cx="1049" cy="754"/>
            </a:xfrm>
            <a:custGeom>
              <a:avLst/>
              <a:gdLst>
                <a:gd name="T0" fmla="*/ 222 w 443"/>
                <a:gd name="T1" fmla="*/ 0 h 318"/>
                <a:gd name="T2" fmla="*/ 115 w 443"/>
                <a:gd name="T3" fmla="*/ 44 h 318"/>
                <a:gd name="T4" fmla="*/ 0 w 443"/>
                <a:gd name="T5" fmla="*/ 159 h 318"/>
                <a:gd name="T6" fmla="*/ 115 w 443"/>
                <a:gd name="T7" fmla="*/ 274 h 318"/>
                <a:gd name="T8" fmla="*/ 222 w 443"/>
                <a:gd name="T9" fmla="*/ 318 h 318"/>
                <a:gd name="T10" fmla="*/ 328 w 443"/>
                <a:gd name="T11" fmla="*/ 274 h 318"/>
                <a:gd name="T12" fmla="*/ 443 w 443"/>
                <a:gd name="T13" fmla="*/ 159 h 318"/>
                <a:gd name="T14" fmla="*/ 328 w 443"/>
                <a:gd name="T15" fmla="*/ 44 h 318"/>
                <a:gd name="T16" fmla="*/ 222 w 443"/>
                <a:gd name="T17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3" h="318">
                  <a:moveTo>
                    <a:pt x="222" y="0"/>
                  </a:moveTo>
                  <a:cubicBezTo>
                    <a:pt x="183" y="0"/>
                    <a:pt x="144" y="14"/>
                    <a:pt x="115" y="44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115" y="274"/>
                    <a:pt x="115" y="274"/>
                    <a:pt x="115" y="274"/>
                  </a:cubicBezTo>
                  <a:cubicBezTo>
                    <a:pt x="144" y="304"/>
                    <a:pt x="183" y="318"/>
                    <a:pt x="222" y="318"/>
                  </a:cubicBezTo>
                  <a:cubicBezTo>
                    <a:pt x="260" y="318"/>
                    <a:pt x="299" y="304"/>
                    <a:pt x="328" y="274"/>
                  </a:cubicBezTo>
                  <a:cubicBezTo>
                    <a:pt x="443" y="159"/>
                    <a:pt x="443" y="159"/>
                    <a:pt x="443" y="159"/>
                  </a:cubicBezTo>
                  <a:cubicBezTo>
                    <a:pt x="328" y="44"/>
                    <a:pt x="328" y="44"/>
                    <a:pt x="328" y="44"/>
                  </a:cubicBezTo>
                  <a:cubicBezTo>
                    <a:pt x="299" y="14"/>
                    <a:pt x="260" y="0"/>
                    <a:pt x="22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r>
                <a:rPr lang="en-IN" sz="2400" dirty="0">
                  <a:solidFill>
                    <a:schemeClr val="bg1"/>
                  </a:solidFill>
                  <a:latin typeface="Source Han Sans CN Normal" charset="-122"/>
                  <a:ea typeface="Source Han Sans CN Normal" charset="-122"/>
                  <a:cs typeface="Source Han Sans CN Normal" charset="-122"/>
                  <a:sym typeface="Arial" panose="020B0604020202020204" pitchFamily="34" charset="0"/>
                </a:rPr>
                <a:t></a:t>
              </a:r>
            </a:p>
          </p:txBody>
        </p:sp>
        <p:sp>
          <p:nvSpPr>
            <p:cNvPr id="5" name="Freeform 7"/>
            <p:cNvSpPr/>
            <p:nvPr/>
          </p:nvSpPr>
          <p:spPr bwMode="auto">
            <a:xfrm>
              <a:off x="2151" y="2033"/>
              <a:ext cx="1051" cy="754"/>
            </a:xfrm>
            <a:custGeom>
              <a:avLst/>
              <a:gdLst>
                <a:gd name="T0" fmla="*/ 222 w 444"/>
                <a:gd name="T1" fmla="*/ 0 h 318"/>
                <a:gd name="T2" fmla="*/ 116 w 444"/>
                <a:gd name="T3" fmla="*/ 44 h 318"/>
                <a:gd name="T4" fmla="*/ 0 w 444"/>
                <a:gd name="T5" fmla="*/ 159 h 318"/>
                <a:gd name="T6" fmla="*/ 116 w 444"/>
                <a:gd name="T7" fmla="*/ 274 h 318"/>
                <a:gd name="T8" fmla="*/ 222 w 444"/>
                <a:gd name="T9" fmla="*/ 318 h 318"/>
                <a:gd name="T10" fmla="*/ 329 w 444"/>
                <a:gd name="T11" fmla="*/ 274 h 318"/>
                <a:gd name="T12" fmla="*/ 444 w 444"/>
                <a:gd name="T13" fmla="*/ 159 h 318"/>
                <a:gd name="T14" fmla="*/ 329 w 444"/>
                <a:gd name="T15" fmla="*/ 44 h 318"/>
                <a:gd name="T16" fmla="*/ 222 w 444"/>
                <a:gd name="T17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4" h="318">
                  <a:moveTo>
                    <a:pt x="222" y="0"/>
                  </a:moveTo>
                  <a:cubicBezTo>
                    <a:pt x="184" y="0"/>
                    <a:pt x="145" y="14"/>
                    <a:pt x="116" y="44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116" y="274"/>
                    <a:pt x="116" y="274"/>
                    <a:pt x="116" y="274"/>
                  </a:cubicBezTo>
                  <a:cubicBezTo>
                    <a:pt x="145" y="304"/>
                    <a:pt x="184" y="318"/>
                    <a:pt x="222" y="318"/>
                  </a:cubicBezTo>
                  <a:cubicBezTo>
                    <a:pt x="261" y="318"/>
                    <a:pt x="299" y="304"/>
                    <a:pt x="329" y="274"/>
                  </a:cubicBezTo>
                  <a:cubicBezTo>
                    <a:pt x="444" y="159"/>
                    <a:pt x="444" y="159"/>
                    <a:pt x="444" y="159"/>
                  </a:cubicBezTo>
                  <a:cubicBezTo>
                    <a:pt x="329" y="44"/>
                    <a:pt x="329" y="44"/>
                    <a:pt x="329" y="44"/>
                  </a:cubicBezTo>
                  <a:cubicBezTo>
                    <a:pt x="299" y="14"/>
                    <a:pt x="261" y="0"/>
                    <a:pt x="22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r>
                <a:rPr lang="en-IN" sz="2400" dirty="0">
                  <a:solidFill>
                    <a:schemeClr val="bg1"/>
                  </a:solidFill>
                  <a:latin typeface="Source Han Sans CN Normal" charset="-122"/>
                  <a:ea typeface="Source Han Sans CN Normal" charset="-122"/>
                  <a:cs typeface="Source Han Sans CN Normal" charset="-122"/>
                  <a:sym typeface="Arial" panose="020B0604020202020204" pitchFamily="34" charset="0"/>
                </a:rPr>
                <a:t></a:t>
              </a:r>
            </a:p>
          </p:txBody>
        </p:sp>
        <p:sp>
          <p:nvSpPr>
            <p:cNvPr id="6" name="Freeform 8"/>
            <p:cNvSpPr/>
            <p:nvPr/>
          </p:nvSpPr>
          <p:spPr bwMode="auto">
            <a:xfrm>
              <a:off x="2648" y="1214"/>
              <a:ext cx="748" cy="739"/>
            </a:xfrm>
            <a:custGeom>
              <a:avLst/>
              <a:gdLst>
                <a:gd name="T0" fmla="*/ 162 w 316"/>
                <a:gd name="T1" fmla="*/ 0 h 312"/>
                <a:gd name="T2" fmla="*/ 0 w 316"/>
                <a:gd name="T3" fmla="*/ 0 h 312"/>
                <a:gd name="T4" fmla="*/ 0 w 316"/>
                <a:gd name="T5" fmla="*/ 164 h 312"/>
                <a:gd name="T6" fmla="*/ 150 w 316"/>
                <a:gd name="T7" fmla="*/ 312 h 312"/>
                <a:gd name="T8" fmla="*/ 316 w 316"/>
                <a:gd name="T9" fmla="*/ 312 h 312"/>
                <a:gd name="T10" fmla="*/ 316 w 316"/>
                <a:gd name="T11" fmla="*/ 152 h 312"/>
                <a:gd name="T12" fmla="*/ 162 w 316"/>
                <a:gd name="T13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6" h="312">
                  <a:moveTo>
                    <a:pt x="16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247"/>
                    <a:pt x="67" y="312"/>
                    <a:pt x="150" y="312"/>
                  </a:cubicBezTo>
                  <a:cubicBezTo>
                    <a:pt x="316" y="312"/>
                    <a:pt x="316" y="312"/>
                    <a:pt x="316" y="312"/>
                  </a:cubicBezTo>
                  <a:cubicBezTo>
                    <a:pt x="316" y="152"/>
                    <a:pt x="316" y="152"/>
                    <a:pt x="316" y="152"/>
                  </a:cubicBezTo>
                  <a:cubicBezTo>
                    <a:pt x="316" y="68"/>
                    <a:pt x="245" y="0"/>
                    <a:pt x="16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r>
                <a:rPr lang="en-IN" sz="2400" dirty="0">
                  <a:solidFill>
                    <a:schemeClr val="bg1"/>
                  </a:solidFill>
                  <a:latin typeface="Source Han Sans CN Normal" charset="-122"/>
                  <a:ea typeface="Source Han Sans CN Normal" charset="-122"/>
                  <a:cs typeface="Source Han Sans CN Normal" charset="-122"/>
                  <a:sym typeface="Arial" panose="020B0604020202020204" pitchFamily="34" charset="0"/>
                </a:rPr>
                <a:t></a:t>
              </a:r>
            </a:p>
          </p:txBody>
        </p:sp>
        <p:sp>
          <p:nvSpPr>
            <p:cNvPr id="7" name="Freeform 9"/>
            <p:cNvSpPr/>
            <p:nvPr/>
          </p:nvSpPr>
          <p:spPr bwMode="auto">
            <a:xfrm>
              <a:off x="4286" y="2862"/>
              <a:ext cx="739" cy="739"/>
            </a:xfrm>
            <a:custGeom>
              <a:avLst/>
              <a:gdLst>
                <a:gd name="T0" fmla="*/ 165 w 312"/>
                <a:gd name="T1" fmla="*/ 0 h 312"/>
                <a:gd name="T2" fmla="*/ 0 w 312"/>
                <a:gd name="T3" fmla="*/ 0 h 312"/>
                <a:gd name="T4" fmla="*/ 0 w 312"/>
                <a:gd name="T5" fmla="*/ 162 h 312"/>
                <a:gd name="T6" fmla="*/ 153 w 312"/>
                <a:gd name="T7" fmla="*/ 312 h 312"/>
                <a:gd name="T8" fmla="*/ 312 w 312"/>
                <a:gd name="T9" fmla="*/ 312 h 312"/>
                <a:gd name="T10" fmla="*/ 312 w 312"/>
                <a:gd name="T11" fmla="*/ 150 h 312"/>
                <a:gd name="T12" fmla="*/ 165 w 312"/>
                <a:gd name="T13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2" h="312">
                  <a:moveTo>
                    <a:pt x="16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246"/>
                    <a:pt x="69" y="312"/>
                    <a:pt x="153" y="312"/>
                  </a:cubicBezTo>
                  <a:cubicBezTo>
                    <a:pt x="312" y="312"/>
                    <a:pt x="312" y="312"/>
                    <a:pt x="312" y="312"/>
                  </a:cubicBezTo>
                  <a:cubicBezTo>
                    <a:pt x="312" y="150"/>
                    <a:pt x="312" y="150"/>
                    <a:pt x="312" y="150"/>
                  </a:cubicBezTo>
                  <a:cubicBezTo>
                    <a:pt x="312" y="67"/>
                    <a:pt x="248" y="0"/>
                    <a:pt x="165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r>
                <a:rPr lang="en-IN" sz="2400" dirty="0">
                  <a:solidFill>
                    <a:schemeClr val="bg1"/>
                  </a:solidFill>
                  <a:latin typeface="Source Han Sans CN Normal" charset="-122"/>
                  <a:ea typeface="Source Han Sans CN Normal" charset="-122"/>
                  <a:cs typeface="Source Han Sans CN Normal" charset="-122"/>
                  <a:sym typeface="Arial" panose="020B0604020202020204" pitchFamily="34" charset="0"/>
                </a:rPr>
                <a:t></a:t>
              </a:r>
            </a:p>
          </p:txBody>
        </p:sp>
        <p:sp>
          <p:nvSpPr>
            <p:cNvPr id="8" name="Freeform 10"/>
            <p:cNvSpPr/>
            <p:nvPr/>
          </p:nvSpPr>
          <p:spPr bwMode="auto">
            <a:xfrm>
              <a:off x="4286" y="1214"/>
              <a:ext cx="739" cy="739"/>
            </a:xfrm>
            <a:custGeom>
              <a:avLst/>
              <a:gdLst>
                <a:gd name="T0" fmla="*/ 312 w 312"/>
                <a:gd name="T1" fmla="*/ 0 h 312"/>
                <a:gd name="T2" fmla="*/ 153 w 312"/>
                <a:gd name="T3" fmla="*/ 0 h 312"/>
                <a:gd name="T4" fmla="*/ 0 w 312"/>
                <a:gd name="T5" fmla="*/ 152 h 312"/>
                <a:gd name="T6" fmla="*/ 0 w 312"/>
                <a:gd name="T7" fmla="*/ 312 h 312"/>
                <a:gd name="T8" fmla="*/ 165 w 312"/>
                <a:gd name="T9" fmla="*/ 312 h 312"/>
                <a:gd name="T10" fmla="*/ 312 w 312"/>
                <a:gd name="T11" fmla="*/ 164 h 312"/>
                <a:gd name="T12" fmla="*/ 312 w 312"/>
                <a:gd name="T13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2" h="312">
                  <a:moveTo>
                    <a:pt x="312" y="0"/>
                  </a:moveTo>
                  <a:cubicBezTo>
                    <a:pt x="153" y="0"/>
                    <a:pt x="153" y="0"/>
                    <a:pt x="153" y="0"/>
                  </a:cubicBezTo>
                  <a:cubicBezTo>
                    <a:pt x="69" y="0"/>
                    <a:pt x="0" y="68"/>
                    <a:pt x="0" y="152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165" y="312"/>
                    <a:pt x="165" y="312"/>
                    <a:pt x="165" y="312"/>
                  </a:cubicBezTo>
                  <a:cubicBezTo>
                    <a:pt x="248" y="312"/>
                    <a:pt x="312" y="247"/>
                    <a:pt x="312" y="164"/>
                  </a:cubicBezTo>
                  <a:cubicBezTo>
                    <a:pt x="312" y="0"/>
                    <a:pt x="312" y="0"/>
                    <a:pt x="312" y="0"/>
                  </a:cubicBezTo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r>
                <a:rPr lang="en-IN" sz="2400" dirty="0">
                  <a:solidFill>
                    <a:schemeClr val="bg1"/>
                  </a:solidFill>
                  <a:latin typeface="Source Han Sans CN Normal" charset="-122"/>
                  <a:ea typeface="Source Han Sans CN Normal" charset="-122"/>
                  <a:cs typeface="Source Han Sans CN Normal" charset="-122"/>
                  <a:sym typeface="Arial" panose="020B0604020202020204" pitchFamily="34" charset="0"/>
                </a:rPr>
                <a:t></a:t>
              </a:r>
            </a:p>
          </p:txBody>
        </p:sp>
        <p:sp>
          <p:nvSpPr>
            <p:cNvPr id="9" name="Freeform 11"/>
            <p:cNvSpPr/>
            <p:nvPr/>
          </p:nvSpPr>
          <p:spPr bwMode="auto">
            <a:xfrm>
              <a:off x="2648" y="2862"/>
              <a:ext cx="748" cy="739"/>
            </a:xfrm>
            <a:custGeom>
              <a:avLst/>
              <a:gdLst>
                <a:gd name="T0" fmla="*/ 316 w 316"/>
                <a:gd name="T1" fmla="*/ 0 h 312"/>
                <a:gd name="T2" fmla="*/ 150 w 316"/>
                <a:gd name="T3" fmla="*/ 0 h 312"/>
                <a:gd name="T4" fmla="*/ 0 w 316"/>
                <a:gd name="T5" fmla="*/ 150 h 312"/>
                <a:gd name="T6" fmla="*/ 0 w 316"/>
                <a:gd name="T7" fmla="*/ 312 h 312"/>
                <a:gd name="T8" fmla="*/ 162 w 316"/>
                <a:gd name="T9" fmla="*/ 312 h 312"/>
                <a:gd name="T10" fmla="*/ 316 w 316"/>
                <a:gd name="T11" fmla="*/ 162 h 312"/>
                <a:gd name="T12" fmla="*/ 316 w 316"/>
                <a:gd name="T13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6" h="312">
                  <a:moveTo>
                    <a:pt x="316" y="0"/>
                  </a:moveTo>
                  <a:cubicBezTo>
                    <a:pt x="150" y="0"/>
                    <a:pt x="150" y="0"/>
                    <a:pt x="150" y="0"/>
                  </a:cubicBezTo>
                  <a:cubicBezTo>
                    <a:pt x="67" y="0"/>
                    <a:pt x="0" y="67"/>
                    <a:pt x="0" y="150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162" y="312"/>
                    <a:pt x="162" y="312"/>
                    <a:pt x="162" y="312"/>
                  </a:cubicBezTo>
                  <a:cubicBezTo>
                    <a:pt x="245" y="312"/>
                    <a:pt x="316" y="246"/>
                    <a:pt x="316" y="162"/>
                  </a:cubicBezTo>
                  <a:cubicBezTo>
                    <a:pt x="316" y="0"/>
                    <a:pt x="316" y="0"/>
                    <a:pt x="316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r>
                <a:rPr lang="en-IN" sz="2400" dirty="0">
                  <a:solidFill>
                    <a:schemeClr val="bg1"/>
                  </a:solidFill>
                  <a:latin typeface="Source Han Sans CN Normal" charset="-122"/>
                  <a:ea typeface="Source Han Sans CN Normal" charset="-122"/>
                  <a:cs typeface="Source Han Sans CN Normal" charset="-122"/>
                  <a:sym typeface="Arial" panose="020B0604020202020204" pitchFamily="34" charset="0"/>
                </a:rPr>
                <a:t></a:t>
              </a:r>
            </a:p>
          </p:txBody>
        </p:sp>
        <p:sp>
          <p:nvSpPr>
            <p:cNvPr id="10" name="Freeform 12"/>
            <p:cNvSpPr/>
            <p:nvPr/>
          </p:nvSpPr>
          <p:spPr bwMode="auto">
            <a:xfrm>
              <a:off x="3668" y="3232"/>
              <a:ext cx="344" cy="59"/>
            </a:xfrm>
            <a:custGeom>
              <a:avLst/>
              <a:gdLst>
                <a:gd name="T0" fmla="*/ 145 w 145"/>
                <a:gd name="T1" fmla="*/ 12 h 25"/>
                <a:gd name="T2" fmla="*/ 129 w 145"/>
                <a:gd name="T3" fmla="*/ 25 h 25"/>
                <a:gd name="T4" fmla="*/ 16 w 145"/>
                <a:gd name="T5" fmla="*/ 25 h 25"/>
                <a:gd name="T6" fmla="*/ 0 w 145"/>
                <a:gd name="T7" fmla="*/ 12 h 25"/>
                <a:gd name="T8" fmla="*/ 16 w 145"/>
                <a:gd name="T9" fmla="*/ 0 h 25"/>
                <a:gd name="T10" fmla="*/ 129 w 145"/>
                <a:gd name="T11" fmla="*/ 0 h 25"/>
                <a:gd name="T12" fmla="*/ 145 w 145"/>
                <a:gd name="T13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5" h="25">
                  <a:moveTo>
                    <a:pt x="145" y="12"/>
                  </a:moveTo>
                  <a:cubicBezTo>
                    <a:pt x="145" y="19"/>
                    <a:pt x="138" y="25"/>
                    <a:pt x="129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7" y="25"/>
                    <a:pt x="0" y="19"/>
                    <a:pt x="0" y="12"/>
                  </a:cubicBezTo>
                  <a:cubicBezTo>
                    <a:pt x="0" y="6"/>
                    <a:pt x="7" y="0"/>
                    <a:pt x="1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38" y="0"/>
                    <a:pt x="145" y="6"/>
                    <a:pt x="145" y="12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IN">
                <a:latin typeface="Source Han Sans CN Normal" charset="-122"/>
                <a:ea typeface="Source Han Sans CN Normal" charset="-122"/>
                <a:cs typeface="Source Han Sans CN Normal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13"/>
            <p:cNvSpPr/>
            <p:nvPr/>
          </p:nvSpPr>
          <p:spPr bwMode="auto">
            <a:xfrm>
              <a:off x="3668" y="3298"/>
              <a:ext cx="344" cy="59"/>
            </a:xfrm>
            <a:custGeom>
              <a:avLst/>
              <a:gdLst>
                <a:gd name="T0" fmla="*/ 145 w 145"/>
                <a:gd name="T1" fmla="*/ 13 h 25"/>
                <a:gd name="T2" fmla="*/ 129 w 145"/>
                <a:gd name="T3" fmla="*/ 25 h 25"/>
                <a:gd name="T4" fmla="*/ 16 w 145"/>
                <a:gd name="T5" fmla="*/ 25 h 25"/>
                <a:gd name="T6" fmla="*/ 0 w 145"/>
                <a:gd name="T7" fmla="*/ 13 h 25"/>
                <a:gd name="T8" fmla="*/ 16 w 145"/>
                <a:gd name="T9" fmla="*/ 0 h 25"/>
                <a:gd name="T10" fmla="*/ 129 w 145"/>
                <a:gd name="T11" fmla="*/ 0 h 25"/>
                <a:gd name="T12" fmla="*/ 145 w 145"/>
                <a:gd name="T13" fmla="*/ 1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5" h="25">
                  <a:moveTo>
                    <a:pt x="145" y="13"/>
                  </a:moveTo>
                  <a:cubicBezTo>
                    <a:pt x="145" y="20"/>
                    <a:pt x="138" y="25"/>
                    <a:pt x="129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7" y="25"/>
                    <a:pt x="0" y="20"/>
                    <a:pt x="0" y="13"/>
                  </a:cubicBezTo>
                  <a:cubicBezTo>
                    <a:pt x="0" y="6"/>
                    <a:pt x="7" y="0"/>
                    <a:pt x="1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38" y="0"/>
                    <a:pt x="145" y="6"/>
                    <a:pt x="145" y="13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IN">
                <a:latin typeface="Source Han Sans CN Normal" charset="-122"/>
                <a:ea typeface="Source Han Sans CN Normal" charset="-122"/>
                <a:cs typeface="Source Han Sans CN Normal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14"/>
            <p:cNvSpPr/>
            <p:nvPr/>
          </p:nvSpPr>
          <p:spPr bwMode="auto">
            <a:xfrm>
              <a:off x="3668" y="3367"/>
              <a:ext cx="344" cy="59"/>
            </a:xfrm>
            <a:custGeom>
              <a:avLst/>
              <a:gdLst>
                <a:gd name="T0" fmla="*/ 145 w 145"/>
                <a:gd name="T1" fmla="*/ 12 h 25"/>
                <a:gd name="T2" fmla="*/ 129 w 145"/>
                <a:gd name="T3" fmla="*/ 25 h 25"/>
                <a:gd name="T4" fmla="*/ 16 w 145"/>
                <a:gd name="T5" fmla="*/ 25 h 25"/>
                <a:gd name="T6" fmla="*/ 0 w 145"/>
                <a:gd name="T7" fmla="*/ 12 h 25"/>
                <a:gd name="T8" fmla="*/ 16 w 145"/>
                <a:gd name="T9" fmla="*/ 0 h 25"/>
                <a:gd name="T10" fmla="*/ 129 w 145"/>
                <a:gd name="T11" fmla="*/ 0 h 25"/>
                <a:gd name="T12" fmla="*/ 145 w 145"/>
                <a:gd name="T13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5" h="25">
                  <a:moveTo>
                    <a:pt x="145" y="12"/>
                  </a:moveTo>
                  <a:cubicBezTo>
                    <a:pt x="145" y="19"/>
                    <a:pt x="138" y="25"/>
                    <a:pt x="129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7" y="25"/>
                    <a:pt x="0" y="19"/>
                    <a:pt x="0" y="12"/>
                  </a:cubicBezTo>
                  <a:cubicBezTo>
                    <a:pt x="0" y="5"/>
                    <a:pt x="7" y="0"/>
                    <a:pt x="1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38" y="0"/>
                    <a:pt x="145" y="5"/>
                    <a:pt x="145" y="12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IN">
                <a:latin typeface="Source Han Sans CN Normal" charset="-122"/>
                <a:ea typeface="Source Han Sans CN Normal" charset="-122"/>
                <a:cs typeface="Source Han Sans CN Normal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15"/>
            <p:cNvSpPr/>
            <p:nvPr/>
          </p:nvSpPr>
          <p:spPr bwMode="auto">
            <a:xfrm>
              <a:off x="3742" y="3433"/>
              <a:ext cx="194" cy="60"/>
            </a:xfrm>
            <a:custGeom>
              <a:avLst/>
              <a:gdLst>
                <a:gd name="T0" fmla="*/ 82 w 82"/>
                <a:gd name="T1" fmla="*/ 0 h 25"/>
                <a:gd name="T2" fmla="*/ 41 w 82"/>
                <a:gd name="T3" fmla="*/ 25 h 25"/>
                <a:gd name="T4" fmla="*/ 0 w 82"/>
                <a:gd name="T5" fmla="*/ 0 h 25"/>
                <a:gd name="T6" fmla="*/ 82 w 82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25">
                  <a:moveTo>
                    <a:pt x="82" y="0"/>
                  </a:moveTo>
                  <a:cubicBezTo>
                    <a:pt x="82" y="14"/>
                    <a:pt x="64" y="25"/>
                    <a:pt x="41" y="25"/>
                  </a:cubicBezTo>
                  <a:cubicBezTo>
                    <a:pt x="18" y="25"/>
                    <a:pt x="0" y="14"/>
                    <a:pt x="0" y="0"/>
                  </a:cubicBezTo>
                  <a:lnTo>
                    <a:pt x="82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IN">
                <a:latin typeface="Source Han Sans CN Normal" charset="-122"/>
                <a:ea typeface="Source Han Sans CN Normal" charset="-122"/>
                <a:cs typeface="Source Han Sans CN Normal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16"/>
            <p:cNvSpPr>
              <a:spLocks noEditPoints="1"/>
            </p:cNvSpPr>
            <p:nvPr/>
          </p:nvSpPr>
          <p:spPr bwMode="auto">
            <a:xfrm>
              <a:off x="3268" y="1839"/>
              <a:ext cx="1144" cy="1374"/>
            </a:xfrm>
            <a:custGeom>
              <a:avLst/>
              <a:gdLst>
                <a:gd name="T0" fmla="*/ 241 w 483"/>
                <a:gd name="T1" fmla="*/ 0 h 580"/>
                <a:gd name="T2" fmla="*/ 0 w 483"/>
                <a:gd name="T3" fmla="*/ 241 h 580"/>
                <a:gd name="T4" fmla="*/ 62 w 483"/>
                <a:gd name="T5" fmla="*/ 402 h 580"/>
                <a:gd name="T6" fmla="*/ 62 w 483"/>
                <a:gd name="T7" fmla="*/ 402 h 580"/>
                <a:gd name="T8" fmla="*/ 63 w 483"/>
                <a:gd name="T9" fmla="*/ 403 h 580"/>
                <a:gd name="T10" fmla="*/ 73 w 483"/>
                <a:gd name="T11" fmla="*/ 414 h 580"/>
                <a:gd name="T12" fmla="*/ 129 w 483"/>
                <a:gd name="T13" fmla="*/ 483 h 580"/>
                <a:gd name="T14" fmla="*/ 199 w 483"/>
                <a:gd name="T15" fmla="*/ 580 h 580"/>
                <a:gd name="T16" fmla="*/ 235 w 483"/>
                <a:gd name="T17" fmla="*/ 580 h 580"/>
                <a:gd name="T18" fmla="*/ 247 w 483"/>
                <a:gd name="T19" fmla="*/ 580 h 580"/>
                <a:gd name="T20" fmla="*/ 284 w 483"/>
                <a:gd name="T21" fmla="*/ 580 h 580"/>
                <a:gd name="T22" fmla="*/ 353 w 483"/>
                <a:gd name="T23" fmla="*/ 483 h 580"/>
                <a:gd name="T24" fmla="*/ 407 w 483"/>
                <a:gd name="T25" fmla="*/ 416 h 580"/>
                <a:gd name="T26" fmla="*/ 483 w 483"/>
                <a:gd name="T27" fmla="*/ 241 h 580"/>
                <a:gd name="T28" fmla="*/ 241 w 483"/>
                <a:gd name="T29" fmla="*/ 0 h 580"/>
                <a:gd name="T30" fmla="*/ 331 w 483"/>
                <a:gd name="T31" fmla="*/ 349 h 580"/>
                <a:gd name="T32" fmla="*/ 302 w 483"/>
                <a:gd name="T33" fmla="*/ 388 h 580"/>
                <a:gd name="T34" fmla="*/ 264 w 483"/>
                <a:gd name="T35" fmla="*/ 443 h 580"/>
                <a:gd name="T36" fmla="*/ 245 w 483"/>
                <a:gd name="T37" fmla="*/ 443 h 580"/>
                <a:gd name="T38" fmla="*/ 238 w 483"/>
                <a:gd name="T39" fmla="*/ 443 h 580"/>
                <a:gd name="T40" fmla="*/ 218 w 483"/>
                <a:gd name="T41" fmla="*/ 443 h 580"/>
                <a:gd name="T42" fmla="*/ 181 w 483"/>
                <a:gd name="T43" fmla="*/ 388 h 580"/>
                <a:gd name="T44" fmla="*/ 150 w 483"/>
                <a:gd name="T45" fmla="*/ 348 h 580"/>
                <a:gd name="T46" fmla="*/ 145 w 483"/>
                <a:gd name="T47" fmla="*/ 341 h 580"/>
                <a:gd name="T48" fmla="*/ 144 w 483"/>
                <a:gd name="T49" fmla="*/ 341 h 580"/>
                <a:gd name="T50" fmla="*/ 144 w 483"/>
                <a:gd name="T51" fmla="*/ 341 h 580"/>
                <a:gd name="T52" fmla="*/ 111 w 483"/>
                <a:gd name="T53" fmla="*/ 248 h 580"/>
                <a:gd name="T54" fmla="*/ 241 w 483"/>
                <a:gd name="T55" fmla="*/ 109 h 580"/>
                <a:gd name="T56" fmla="*/ 372 w 483"/>
                <a:gd name="T57" fmla="*/ 248 h 580"/>
                <a:gd name="T58" fmla="*/ 331 w 483"/>
                <a:gd name="T59" fmla="*/ 349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83" h="580">
                  <a:moveTo>
                    <a:pt x="241" y="0"/>
                  </a:moveTo>
                  <a:cubicBezTo>
                    <a:pt x="108" y="0"/>
                    <a:pt x="0" y="108"/>
                    <a:pt x="0" y="241"/>
                  </a:cubicBezTo>
                  <a:cubicBezTo>
                    <a:pt x="0" y="303"/>
                    <a:pt x="23" y="359"/>
                    <a:pt x="62" y="402"/>
                  </a:cubicBezTo>
                  <a:cubicBezTo>
                    <a:pt x="62" y="402"/>
                    <a:pt x="62" y="402"/>
                    <a:pt x="62" y="402"/>
                  </a:cubicBezTo>
                  <a:cubicBezTo>
                    <a:pt x="62" y="402"/>
                    <a:pt x="62" y="402"/>
                    <a:pt x="63" y="403"/>
                  </a:cubicBezTo>
                  <a:cubicBezTo>
                    <a:pt x="66" y="407"/>
                    <a:pt x="70" y="410"/>
                    <a:pt x="73" y="414"/>
                  </a:cubicBezTo>
                  <a:cubicBezTo>
                    <a:pt x="88" y="429"/>
                    <a:pt x="112" y="457"/>
                    <a:pt x="129" y="483"/>
                  </a:cubicBezTo>
                  <a:cubicBezTo>
                    <a:pt x="154" y="523"/>
                    <a:pt x="141" y="580"/>
                    <a:pt x="199" y="580"/>
                  </a:cubicBezTo>
                  <a:cubicBezTo>
                    <a:pt x="235" y="580"/>
                    <a:pt x="235" y="580"/>
                    <a:pt x="235" y="580"/>
                  </a:cubicBezTo>
                  <a:cubicBezTo>
                    <a:pt x="247" y="580"/>
                    <a:pt x="247" y="580"/>
                    <a:pt x="247" y="580"/>
                  </a:cubicBezTo>
                  <a:cubicBezTo>
                    <a:pt x="284" y="580"/>
                    <a:pt x="284" y="580"/>
                    <a:pt x="284" y="580"/>
                  </a:cubicBezTo>
                  <a:cubicBezTo>
                    <a:pt x="341" y="580"/>
                    <a:pt x="329" y="523"/>
                    <a:pt x="353" y="483"/>
                  </a:cubicBezTo>
                  <a:cubicBezTo>
                    <a:pt x="369" y="458"/>
                    <a:pt x="393" y="431"/>
                    <a:pt x="407" y="416"/>
                  </a:cubicBezTo>
                  <a:cubicBezTo>
                    <a:pt x="454" y="372"/>
                    <a:pt x="483" y="310"/>
                    <a:pt x="483" y="241"/>
                  </a:cubicBezTo>
                  <a:cubicBezTo>
                    <a:pt x="483" y="108"/>
                    <a:pt x="375" y="0"/>
                    <a:pt x="241" y="0"/>
                  </a:cubicBezTo>
                  <a:close/>
                  <a:moveTo>
                    <a:pt x="331" y="349"/>
                  </a:moveTo>
                  <a:cubicBezTo>
                    <a:pt x="323" y="358"/>
                    <a:pt x="311" y="373"/>
                    <a:pt x="302" y="388"/>
                  </a:cubicBezTo>
                  <a:cubicBezTo>
                    <a:pt x="289" y="411"/>
                    <a:pt x="295" y="443"/>
                    <a:pt x="264" y="443"/>
                  </a:cubicBezTo>
                  <a:cubicBezTo>
                    <a:pt x="245" y="443"/>
                    <a:pt x="245" y="443"/>
                    <a:pt x="245" y="443"/>
                  </a:cubicBezTo>
                  <a:cubicBezTo>
                    <a:pt x="238" y="443"/>
                    <a:pt x="238" y="443"/>
                    <a:pt x="238" y="443"/>
                  </a:cubicBezTo>
                  <a:cubicBezTo>
                    <a:pt x="218" y="443"/>
                    <a:pt x="218" y="443"/>
                    <a:pt x="218" y="443"/>
                  </a:cubicBezTo>
                  <a:cubicBezTo>
                    <a:pt x="187" y="443"/>
                    <a:pt x="194" y="411"/>
                    <a:pt x="181" y="388"/>
                  </a:cubicBezTo>
                  <a:cubicBezTo>
                    <a:pt x="172" y="372"/>
                    <a:pt x="158" y="356"/>
                    <a:pt x="150" y="348"/>
                  </a:cubicBezTo>
                  <a:cubicBezTo>
                    <a:pt x="148" y="345"/>
                    <a:pt x="146" y="343"/>
                    <a:pt x="145" y="341"/>
                  </a:cubicBezTo>
                  <a:cubicBezTo>
                    <a:pt x="144" y="341"/>
                    <a:pt x="144" y="341"/>
                    <a:pt x="144" y="341"/>
                  </a:cubicBezTo>
                  <a:cubicBezTo>
                    <a:pt x="144" y="341"/>
                    <a:pt x="144" y="341"/>
                    <a:pt x="144" y="341"/>
                  </a:cubicBezTo>
                  <a:cubicBezTo>
                    <a:pt x="123" y="316"/>
                    <a:pt x="111" y="284"/>
                    <a:pt x="111" y="248"/>
                  </a:cubicBezTo>
                  <a:cubicBezTo>
                    <a:pt x="111" y="171"/>
                    <a:pt x="169" y="109"/>
                    <a:pt x="241" y="109"/>
                  </a:cubicBezTo>
                  <a:cubicBezTo>
                    <a:pt x="314" y="109"/>
                    <a:pt x="372" y="171"/>
                    <a:pt x="372" y="248"/>
                  </a:cubicBezTo>
                  <a:cubicBezTo>
                    <a:pt x="372" y="288"/>
                    <a:pt x="356" y="323"/>
                    <a:pt x="331" y="349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IN">
                <a:latin typeface="Source Han Sans CN Normal" charset="-122"/>
                <a:ea typeface="Source Han Sans CN Normal" charset="-122"/>
                <a:cs typeface="Source Han Sans CN Normal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"/>
          <p:cNvGrpSpPr/>
          <p:nvPr/>
        </p:nvGrpSpPr>
        <p:grpSpPr>
          <a:xfrm>
            <a:off x="1313359" y="4733964"/>
            <a:ext cx="2995667" cy="1391814"/>
            <a:chOff x="1240787" y="5300019"/>
            <a:chExt cx="2995667" cy="1391813"/>
          </a:xfrm>
        </p:grpSpPr>
        <p:sp>
          <p:nvSpPr>
            <p:cNvPr id="16" name="Rectangle 19"/>
            <p:cNvSpPr/>
            <p:nvPr/>
          </p:nvSpPr>
          <p:spPr>
            <a:xfrm>
              <a:off x="3872252" y="5300019"/>
              <a:ext cx="36420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IN" sz="1400" dirty="0">
                  <a:solidFill>
                    <a:schemeClr val="accent6">
                      <a:lumMod val="50000"/>
                    </a:schemeClr>
                  </a:solidFill>
                  <a:latin typeface="FZKaTong-M19S" charset="-122"/>
                  <a:ea typeface="FZKaTong-M19S" charset="-122"/>
                  <a:cs typeface="FZKaTong-M19S" charset="-122"/>
                  <a:sym typeface="Arial" panose="020B0604020202020204" pitchFamily="34" charset="0"/>
                </a:rPr>
                <a:t></a:t>
              </a:r>
            </a:p>
          </p:txBody>
        </p:sp>
        <p:sp>
          <p:nvSpPr>
            <p:cNvPr id="17" name="TextBox 20"/>
            <p:cNvSpPr txBox="1"/>
            <p:nvPr/>
          </p:nvSpPr>
          <p:spPr>
            <a:xfrm>
              <a:off x="3124001" y="5300019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accent2"/>
                  </a:solidFill>
                  <a:latin typeface="FZKaTong-M19S" charset="-122"/>
                  <a:ea typeface="FZKaTong-M19S" charset="-122"/>
                  <a:cs typeface="FZKaTong-M19S" charset="-122"/>
                  <a:sym typeface="Arial" panose="020B0604020202020204" pitchFamily="34" charset="0"/>
                </a:rPr>
                <a:t>标题</a:t>
              </a:r>
              <a:endParaRPr lang="en-IN" sz="1400" b="1" dirty="0">
                <a:solidFill>
                  <a:schemeClr val="accent2"/>
                </a:solidFill>
                <a:latin typeface="FZKaTong-M19S" charset="-122"/>
                <a:ea typeface="FZKaTong-M19S" charset="-122"/>
                <a:cs typeface="FZKaTong-M19S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21"/>
            <p:cNvSpPr/>
            <p:nvPr/>
          </p:nvSpPr>
          <p:spPr>
            <a:xfrm>
              <a:off x="1240787" y="5490863"/>
              <a:ext cx="2792860" cy="12009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ZKaTong-M19S" charset="-122"/>
                  <a:ea typeface="FZKaTong-M19S" charset="-122"/>
                  <a:cs typeface="FZKaTong-M19S" charset="-122"/>
                  <a:sym typeface="Arial" panose="020B0604020202020204" pitchFamily="34" charset="0"/>
                </a:rPr>
                <a:t>标题数字等都可以通过点击和重新输入进行更改，顶部“开始”面板中可以对字体、字号、颜色、行距等进行修改。</a:t>
              </a:r>
              <a:b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ZKaTong-M19S" charset="-122"/>
                  <a:ea typeface="FZKaTong-M19S" charset="-122"/>
                  <a:cs typeface="FZKaTong-M19S" charset="-122"/>
                  <a:sym typeface="Arial" panose="020B0604020202020204" pitchFamily="34" charset="0"/>
                </a:rPr>
              </a:br>
              <a:b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ZKaTong-M19S" charset="-122"/>
                  <a:ea typeface="FZKaTong-M19S" charset="-122"/>
                  <a:cs typeface="FZKaTong-M19S" charset="-122"/>
                  <a:sym typeface="Arial" panose="020B0604020202020204" pitchFamily="34" charset="0"/>
                </a:rPr>
              </a:br>
              <a:endParaRPr lang="en-IN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FZKaTong-M19S" charset="-122"/>
                <a:ea typeface="FZKaTong-M19S" charset="-122"/>
                <a:cs typeface="FZKaTong-M19S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9" name="TextBox 40"/>
          <p:cNvSpPr txBox="1"/>
          <p:nvPr/>
        </p:nvSpPr>
        <p:spPr>
          <a:xfrm>
            <a:off x="5485823" y="5632200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FZKaTong-M19S" charset="-122"/>
                <a:ea typeface="FZKaTong-M19S" charset="-122"/>
                <a:cs typeface="FZKaTong-M19S" charset="-122"/>
                <a:sym typeface="Arial" panose="020B0604020202020204" pitchFamily="34" charset="0"/>
              </a:rPr>
              <a:t>您的标题</a:t>
            </a:r>
            <a:endParaRPr lang="en-IN" sz="1600" b="1" dirty="0">
              <a:solidFill>
                <a:schemeClr val="tx1">
                  <a:lumMod val="75000"/>
                  <a:lumOff val="25000"/>
                </a:schemeClr>
              </a:solidFill>
              <a:latin typeface="FZKaTong-M19S" charset="-122"/>
              <a:ea typeface="FZKaTong-M19S" charset="-122"/>
              <a:cs typeface="FZKaTong-M19S" charset="-122"/>
              <a:sym typeface="Arial" panose="020B0604020202020204" pitchFamily="34" charset="0"/>
            </a:endParaRPr>
          </a:p>
        </p:txBody>
      </p:sp>
      <p:grpSp>
        <p:nvGrpSpPr>
          <p:cNvPr id="20" name="Group 2"/>
          <p:cNvGrpSpPr/>
          <p:nvPr/>
        </p:nvGrpSpPr>
        <p:grpSpPr>
          <a:xfrm>
            <a:off x="591329" y="3474078"/>
            <a:ext cx="2992433" cy="1412883"/>
            <a:chOff x="518757" y="4040132"/>
            <a:chExt cx="2992433" cy="1412883"/>
          </a:xfrm>
        </p:grpSpPr>
        <p:sp>
          <p:nvSpPr>
            <p:cNvPr id="21" name="Rectangle 22"/>
            <p:cNvSpPr/>
            <p:nvPr/>
          </p:nvSpPr>
          <p:spPr>
            <a:xfrm>
              <a:off x="3146988" y="4048891"/>
              <a:ext cx="36420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IN" sz="1400" dirty="0">
                  <a:solidFill>
                    <a:srgbClr val="37A76F"/>
                  </a:solidFill>
                  <a:latin typeface="FZKaTong-M19S" charset="-122"/>
                  <a:ea typeface="FZKaTong-M19S" charset="-122"/>
                  <a:cs typeface="FZKaTong-M19S" charset="-122"/>
                  <a:sym typeface="Arial" panose="020B0604020202020204" pitchFamily="34" charset="0"/>
                </a:rPr>
                <a:t></a:t>
              </a:r>
            </a:p>
          </p:txBody>
        </p:sp>
        <p:sp>
          <p:nvSpPr>
            <p:cNvPr id="22" name="TextBox 23"/>
            <p:cNvSpPr txBox="1"/>
            <p:nvPr/>
          </p:nvSpPr>
          <p:spPr>
            <a:xfrm>
              <a:off x="2514600" y="4040132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>
                  <a:solidFill>
                    <a:srgbClr val="37A76F"/>
                  </a:solidFill>
                  <a:latin typeface="FZKaTong-M19S" charset="-122"/>
                  <a:ea typeface="FZKaTong-M19S" charset="-122"/>
                  <a:cs typeface="FZKaTong-M19S" charset="-122"/>
                  <a:sym typeface="Arial" panose="020B0604020202020204" pitchFamily="34" charset="0"/>
                </a:rPr>
                <a:t>标题</a:t>
              </a:r>
              <a:endParaRPr lang="en-IN" sz="1400" b="1" dirty="0">
                <a:solidFill>
                  <a:srgbClr val="37A76F"/>
                </a:solidFill>
                <a:latin typeface="FZKaTong-M19S" charset="-122"/>
                <a:ea typeface="FZKaTong-M19S" charset="-122"/>
                <a:cs typeface="FZKaTong-M19S" charset="-122"/>
                <a:sym typeface="Arial" panose="020B0604020202020204" pitchFamily="34" charset="0"/>
              </a:endParaRPr>
            </a:p>
          </p:txBody>
        </p:sp>
        <p:sp>
          <p:nvSpPr>
            <p:cNvPr id="23" name="Rectangle 41"/>
            <p:cNvSpPr/>
            <p:nvPr/>
          </p:nvSpPr>
          <p:spPr>
            <a:xfrm>
              <a:off x="518757" y="4252045"/>
              <a:ext cx="2792860" cy="12009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ZKaTong-M19S" charset="-122"/>
                  <a:ea typeface="FZKaTong-M19S" charset="-122"/>
                  <a:cs typeface="FZKaTong-M19S" charset="-122"/>
                  <a:sym typeface="Arial" panose="020B0604020202020204" pitchFamily="34" charset="0"/>
                </a:rPr>
                <a:t>标题数字等都可以通过点击和重新输入进行更改，顶部“开始”面板中可以对字体、字号、颜色、行距等进行修改。</a:t>
              </a:r>
              <a:b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ZKaTong-M19S" charset="-122"/>
                  <a:ea typeface="FZKaTong-M19S" charset="-122"/>
                  <a:cs typeface="FZKaTong-M19S" charset="-122"/>
                  <a:sym typeface="Arial" panose="020B0604020202020204" pitchFamily="34" charset="0"/>
                </a:rPr>
              </a:br>
              <a:b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ZKaTong-M19S" charset="-122"/>
                  <a:ea typeface="FZKaTong-M19S" charset="-122"/>
                  <a:cs typeface="FZKaTong-M19S" charset="-122"/>
                  <a:sym typeface="Arial" panose="020B0604020202020204" pitchFamily="34" charset="0"/>
                </a:rPr>
              </a:br>
              <a:endParaRPr lang="en-IN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FZKaTong-M19S" charset="-122"/>
                <a:ea typeface="FZKaTong-M19S" charset="-122"/>
                <a:cs typeface="FZKaTong-M19S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4"/>
          <p:cNvGrpSpPr/>
          <p:nvPr/>
        </p:nvGrpSpPr>
        <p:grpSpPr>
          <a:xfrm>
            <a:off x="1300764" y="1916382"/>
            <a:ext cx="3007599" cy="1411927"/>
            <a:chOff x="1228192" y="2482437"/>
            <a:chExt cx="3007599" cy="1411927"/>
          </a:xfrm>
        </p:grpSpPr>
        <p:sp>
          <p:nvSpPr>
            <p:cNvPr id="25" name="Rectangle 25"/>
            <p:cNvSpPr/>
            <p:nvPr/>
          </p:nvSpPr>
          <p:spPr>
            <a:xfrm>
              <a:off x="3871589" y="2493592"/>
              <a:ext cx="36420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IN" sz="1400" dirty="0">
                  <a:solidFill>
                    <a:srgbClr val="4EB3CF"/>
                  </a:solidFill>
                  <a:latin typeface="FZKaTong-M19S" charset="-122"/>
                  <a:ea typeface="FZKaTong-M19S" charset="-122"/>
                  <a:cs typeface="FZKaTong-M19S" charset="-122"/>
                  <a:sym typeface="Arial" panose="020B0604020202020204" pitchFamily="34" charset="0"/>
                </a:rPr>
                <a:t></a:t>
              </a:r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3274646" y="2482437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>
                  <a:solidFill>
                    <a:srgbClr val="4EB3CF"/>
                  </a:solidFill>
                  <a:latin typeface="FZKaTong-M19S" charset="-122"/>
                  <a:ea typeface="FZKaTong-M19S" charset="-122"/>
                  <a:cs typeface="FZKaTong-M19S" charset="-122"/>
                  <a:sym typeface="Arial" panose="020B0604020202020204" pitchFamily="34" charset="0"/>
                </a:rPr>
                <a:t>标题</a:t>
              </a:r>
              <a:endParaRPr lang="en-IN" sz="1400" b="1" dirty="0">
                <a:solidFill>
                  <a:srgbClr val="4EB3CF"/>
                </a:solidFill>
                <a:latin typeface="FZKaTong-M19S" charset="-122"/>
                <a:ea typeface="FZKaTong-M19S" charset="-122"/>
                <a:cs typeface="FZKaTong-M19S" charset="-122"/>
                <a:sym typeface="Arial" panose="020B0604020202020204" pitchFamily="34" charset="0"/>
              </a:endParaRPr>
            </a:p>
          </p:txBody>
        </p:sp>
        <p:sp>
          <p:nvSpPr>
            <p:cNvPr id="27" name="Rectangle 42"/>
            <p:cNvSpPr/>
            <p:nvPr/>
          </p:nvSpPr>
          <p:spPr>
            <a:xfrm>
              <a:off x="1228192" y="2693394"/>
              <a:ext cx="2792860" cy="12009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ZKaTong-M19S" charset="-122"/>
                  <a:ea typeface="FZKaTong-M19S" charset="-122"/>
                  <a:cs typeface="FZKaTong-M19S" charset="-122"/>
                  <a:sym typeface="Arial" panose="020B0604020202020204" pitchFamily="34" charset="0"/>
                </a:rPr>
                <a:t>标题数字等都可以通过点击和重新输入进行更改，顶部“开始”面板中可以对字体、字号、颜色、行距等进行修改。</a:t>
              </a:r>
              <a:b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ZKaTong-M19S" charset="-122"/>
                  <a:ea typeface="FZKaTong-M19S" charset="-122"/>
                  <a:cs typeface="FZKaTong-M19S" charset="-122"/>
                  <a:sym typeface="Arial" panose="020B0604020202020204" pitchFamily="34" charset="0"/>
                </a:rPr>
              </a:br>
              <a:b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ZKaTong-M19S" charset="-122"/>
                  <a:ea typeface="FZKaTong-M19S" charset="-122"/>
                  <a:cs typeface="FZKaTong-M19S" charset="-122"/>
                  <a:sym typeface="Arial" panose="020B0604020202020204" pitchFamily="34" charset="0"/>
                </a:rPr>
              </a:br>
              <a:endParaRPr lang="en-IN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FZKaTong-M19S" charset="-122"/>
                <a:ea typeface="FZKaTong-M19S" charset="-122"/>
                <a:cs typeface="FZKaTong-M19S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9003723" y="3482832"/>
            <a:ext cx="2932916" cy="1632749"/>
            <a:chOff x="8931151" y="4048891"/>
            <a:chExt cx="2932916" cy="1632748"/>
          </a:xfrm>
        </p:grpSpPr>
        <p:sp>
          <p:nvSpPr>
            <p:cNvPr id="29" name="Rectangle 31"/>
            <p:cNvSpPr/>
            <p:nvPr/>
          </p:nvSpPr>
          <p:spPr>
            <a:xfrm>
              <a:off x="8931151" y="4048892"/>
              <a:ext cx="36420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IN" sz="1400" dirty="0">
                  <a:solidFill>
                    <a:srgbClr val="F26649"/>
                  </a:solidFill>
                  <a:latin typeface="FZKaTong-M19S" charset="-122"/>
                  <a:ea typeface="FZKaTong-M19S" charset="-122"/>
                  <a:cs typeface="FZKaTong-M19S" charset="-122"/>
                  <a:sym typeface="Arial" panose="020B0604020202020204" pitchFamily="34" charset="0"/>
                </a:rPr>
                <a:t></a:t>
              </a:r>
            </a:p>
          </p:txBody>
        </p:sp>
        <p:sp>
          <p:nvSpPr>
            <p:cNvPr id="30" name="TextBox 32"/>
            <p:cNvSpPr txBox="1"/>
            <p:nvPr/>
          </p:nvSpPr>
          <p:spPr>
            <a:xfrm>
              <a:off x="9114607" y="4048891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>
                  <a:solidFill>
                    <a:srgbClr val="F26649"/>
                  </a:solidFill>
                  <a:latin typeface="FZKaTong-M19S" charset="-122"/>
                  <a:ea typeface="FZKaTong-M19S" charset="-122"/>
                  <a:cs typeface="FZKaTong-M19S" charset="-122"/>
                  <a:sym typeface="Arial" panose="020B0604020202020204" pitchFamily="34" charset="0"/>
                </a:rPr>
                <a:t>标题</a:t>
              </a:r>
              <a:endParaRPr lang="en-IN" sz="1400" b="1" dirty="0">
                <a:solidFill>
                  <a:srgbClr val="F26649"/>
                </a:solidFill>
                <a:latin typeface="FZKaTong-M19S" charset="-122"/>
                <a:ea typeface="FZKaTong-M19S" charset="-122"/>
                <a:cs typeface="FZKaTong-M19S" charset="-122"/>
                <a:sym typeface="Arial" panose="020B0604020202020204" pitchFamily="34" charset="0"/>
              </a:endParaRPr>
            </a:p>
          </p:txBody>
        </p:sp>
        <p:sp>
          <p:nvSpPr>
            <p:cNvPr id="31" name="Rectangle 43"/>
            <p:cNvSpPr/>
            <p:nvPr/>
          </p:nvSpPr>
          <p:spPr>
            <a:xfrm>
              <a:off x="9071207" y="4342812"/>
              <a:ext cx="2792860" cy="13388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ZKaTong-M19S" charset="-122"/>
                  <a:ea typeface="FZKaTong-M19S" charset="-122"/>
                  <a:cs typeface="FZKaTong-M19S" charset="-122"/>
                  <a:sym typeface="Arial" panose="020B0604020202020204" pitchFamily="34" charset="0"/>
                </a:rPr>
                <a:t>标题数字等都可以通过点击和重新输入进行更改，顶部“开始”面板中可以对字体、字号、颜色、行距等进行修改</a:t>
              </a:r>
              <a:endParaRPr lang="en-IN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FZKaTong-M19S" charset="-122"/>
                <a:ea typeface="FZKaTong-M19S" charset="-122"/>
                <a:cs typeface="FZKaTong-M19S" charset="-122"/>
                <a:sym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b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latin typeface="FZKaTong-M19S" charset="-122"/>
                  <a:ea typeface="FZKaTong-M19S" charset="-122"/>
                  <a:cs typeface="FZKaTong-M19S" charset="-122"/>
                  <a:sym typeface="Arial" panose="020B0604020202020204" pitchFamily="34" charset="0"/>
                </a:rPr>
              </a:br>
              <a:b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latin typeface="FZKaTong-M19S" charset="-122"/>
                  <a:ea typeface="FZKaTong-M19S" charset="-122"/>
                  <a:cs typeface="FZKaTong-M19S" charset="-122"/>
                  <a:sym typeface="Arial" panose="020B0604020202020204" pitchFamily="34" charset="0"/>
                </a:rPr>
              </a:br>
              <a:endParaRPr lang="en-IN" altLang="zh-CN" sz="800" dirty="0">
                <a:solidFill>
                  <a:schemeClr val="bg1">
                    <a:lumMod val="50000"/>
                  </a:schemeClr>
                </a:solidFill>
                <a:latin typeface="FZKaTong-M19S" charset="-122"/>
                <a:ea typeface="FZKaTong-M19S" charset="-122"/>
                <a:cs typeface="FZKaTong-M19S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0"/>
          <p:cNvGrpSpPr/>
          <p:nvPr/>
        </p:nvGrpSpPr>
        <p:grpSpPr>
          <a:xfrm>
            <a:off x="8163397" y="4733964"/>
            <a:ext cx="2947577" cy="1411722"/>
            <a:chOff x="8090825" y="5300019"/>
            <a:chExt cx="2947577" cy="1411721"/>
          </a:xfrm>
        </p:grpSpPr>
        <p:sp>
          <p:nvSpPr>
            <p:cNvPr id="33" name="Rectangle 28"/>
            <p:cNvSpPr/>
            <p:nvPr/>
          </p:nvSpPr>
          <p:spPr>
            <a:xfrm>
              <a:off x="8090825" y="5300020"/>
              <a:ext cx="36420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IN" sz="1400" dirty="0">
                  <a:solidFill>
                    <a:srgbClr val="455F51"/>
                  </a:solidFill>
                  <a:latin typeface="FZKaTong-M19S" charset="-122"/>
                  <a:ea typeface="FZKaTong-M19S" charset="-122"/>
                  <a:cs typeface="FZKaTong-M19S" charset="-122"/>
                  <a:sym typeface="Arial" panose="020B0604020202020204" pitchFamily="34" charset="0"/>
                </a:rPr>
                <a:t></a:t>
              </a:r>
            </a:p>
          </p:txBody>
        </p:sp>
        <p:sp>
          <p:nvSpPr>
            <p:cNvPr id="34" name="TextBox 29"/>
            <p:cNvSpPr txBox="1"/>
            <p:nvPr/>
          </p:nvSpPr>
          <p:spPr>
            <a:xfrm>
              <a:off x="8274281" y="5300019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accent2"/>
                  </a:solidFill>
                  <a:latin typeface="FZKaTong-M19S" charset="-122"/>
                  <a:ea typeface="FZKaTong-M19S" charset="-122"/>
                  <a:cs typeface="FZKaTong-M19S" charset="-122"/>
                  <a:sym typeface="Arial" panose="020B0604020202020204" pitchFamily="34" charset="0"/>
                </a:rPr>
                <a:t>标题</a:t>
              </a:r>
              <a:endParaRPr lang="en-IN" sz="1400" b="1" dirty="0">
                <a:solidFill>
                  <a:schemeClr val="accent2"/>
                </a:solidFill>
                <a:latin typeface="FZKaTong-M19S" charset="-122"/>
                <a:ea typeface="FZKaTong-M19S" charset="-122"/>
                <a:cs typeface="FZKaTong-M19S" charset="-122"/>
                <a:sym typeface="Arial" panose="020B0604020202020204" pitchFamily="34" charset="0"/>
              </a:endParaRPr>
            </a:p>
          </p:txBody>
        </p:sp>
        <p:sp>
          <p:nvSpPr>
            <p:cNvPr id="35" name="Rectangle 44"/>
            <p:cNvSpPr/>
            <p:nvPr/>
          </p:nvSpPr>
          <p:spPr>
            <a:xfrm>
              <a:off x="8245542" y="5510771"/>
              <a:ext cx="2792860" cy="12009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ZKaTong-M19S" charset="-122"/>
                  <a:ea typeface="FZKaTong-M19S" charset="-122"/>
                  <a:cs typeface="FZKaTong-M19S" charset="-122"/>
                  <a:sym typeface="Arial" panose="020B0604020202020204" pitchFamily="34" charset="0"/>
                </a:rPr>
                <a:t>标题数字等都可以通过点击和重新输入进行更改，顶部“开始”面板中可以对字体、字号、颜色、行距等进行修改。</a:t>
              </a:r>
              <a:b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ZKaTong-M19S" charset="-122"/>
                  <a:ea typeface="FZKaTong-M19S" charset="-122"/>
                  <a:cs typeface="FZKaTong-M19S" charset="-122"/>
                  <a:sym typeface="Arial" panose="020B0604020202020204" pitchFamily="34" charset="0"/>
                </a:rPr>
              </a:br>
              <a:b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ZKaTong-M19S" charset="-122"/>
                  <a:ea typeface="FZKaTong-M19S" charset="-122"/>
                  <a:cs typeface="FZKaTong-M19S" charset="-122"/>
                  <a:sym typeface="Arial" panose="020B0604020202020204" pitchFamily="34" charset="0"/>
                </a:rPr>
              </a:br>
              <a:endParaRPr lang="en-IN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FZKaTong-M19S" charset="-122"/>
                <a:ea typeface="FZKaTong-M19S" charset="-122"/>
                <a:cs typeface="FZKaTong-M19S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24"/>
          <p:cNvGrpSpPr/>
          <p:nvPr/>
        </p:nvGrpSpPr>
        <p:grpSpPr>
          <a:xfrm>
            <a:off x="8160221" y="1927536"/>
            <a:ext cx="2950916" cy="1596387"/>
            <a:chOff x="8087650" y="2493592"/>
            <a:chExt cx="2950916" cy="1596386"/>
          </a:xfrm>
        </p:grpSpPr>
        <p:sp>
          <p:nvSpPr>
            <p:cNvPr id="37" name="Rectangle 34"/>
            <p:cNvSpPr/>
            <p:nvPr/>
          </p:nvSpPr>
          <p:spPr>
            <a:xfrm>
              <a:off x="8087650" y="2493593"/>
              <a:ext cx="36420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IN" sz="1400" dirty="0">
                  <a:solidFill>
                    <a:srgbClr val="00B0F0"/>
                  </a:solidFill>
                  <a:latin typeface="FZKaTong-M19S" charset="-122"/>
                  <a:ea typeface="FZKaTong-M19S" charset="-122"/>
                  <a:cs typeface="FZKaTong-M19S" charset="-122"/>
                  <a:sym typeface="Arial" panose="020B0604020202020204" pitchFamily="34" charset="0"/>
                </a:rPr>
                <a:t></a:t>
              </a:r>
            </a:p>
          </p:txBody>
        </p:sp>
        <p:sp>
          <p:nvSpPr>
            <p:cNvPr id="38" name="TextBox 35"/>
            <p:cNvSpPr txBox="1"/>
            <p:nvPr/>
          </p:nvSpPr>
          <p:spPr>
            <a:xfrm>
              <a:off x="8274281" y="2493592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>
                  <a:solidFill>
                    <a:srgbClr val="00B0F0"/>
                  </a:solidFill>
                  <a:latin typeface="FZKaTong-M19S" charset="-122"/>
                  <a:ea typeface="FZKaTong-M19S" charset="-122"/>
                  <a:cs typeface="FZKaTong-M19S" charset="-122"/>
                  <a:sym typeface="Arial" panose="020B0604020202020204" pitchFamily="34" charset="0"/>
                </a:rPr>
                <a:t>标题</a:t>
              </a:r>
              <a:endParaRPr lang="en-IN" sz="1400" b="1" dirty="0">
                <a:solidFill>
                  <a:srgbClr val="00B0F0"/>
                </a:solidFill>
                <a:latin typeface="FZKaTong-M19S" charset="-122"/>
                <a:ea typeface="FZKaTong-M19S" charset="-122"/>
                <a:cs typeface="FZKaTong-M19S" charset="-122"/>
                <a:sym typeface="Arial" panose="020B0604020202020204" pitchFamily="34" charset="0"/>
              </a:endParaRPr>
            </a:p>
          </p:txBody>
        </p:sp>
        <p:sp>
          <p:nvSpPr>
            <p:cNvPr id="39" name="Rectangle 46"/>
            <p:cNvSpPr/>
            <p:nvPr/>
          </p:nvSpPr>
          <p:spPr>
            <a:xfrm>
              <a:off x="8245706" y="2704343"/>
              <a:ext cx="2792860" cy="13856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ZKaTong-M19S" charset="-122"/>
                  <a:ea typeface="FZKaTong-M19S" charset="-122"/>
                  <a:cs typeface="FZKaTong-M19S" charset="-122"/>
                  <a:sym typeface="Arial" panose="020B0604020202020204" pitchFamily="34" charset="0"/>
                </a:rPr>
                <a:t>标题数字等都可以通过点击和重新输入进行更改，顶部“开始”面板中可以对字体、字号、颜色、行距等进行修改</a:t>
              </a:r>
              <a:endParaRPr lang="en-IN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FZKaTong-M19S" charset="-122"/>
                <a:ea typeface="FZKaTong-M19S" charset="-122"/>
                <a:cs typeface="FZKaTong-M19S" charset="-122"/>
                <a:sym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b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latin typeface="FZKaTong-M19S" charset="-122"/>
                  <a:ea typeface="FZKaTong-M19S" charset="-122"/>
                  <a:cs typeface="FZKaTong-M19S" charset="-122"/>
                  <a:sym typeface="Arial" panose="020B0604020202020204" pitchFamily="34" charset="0"/>
                </a:rPr>
              </a:br>
              <a:b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latin typeface="FZKaTong-M19S" charset="-122"/>
                  <a:ea typeface="FZKaTong-M19S" charset="-122"/>
                  <a:cs typeface="FZKaTong-M19S" charset="-122"/>
                  <a:sym typeface="Arial" panose="020B0604020202020204" pitchFamily="34" charset="0"/>
                </a:rPr>
              </a:br>
              <a:endParaRPr lang="en-IN" altLang="zh-CN" sz="800" dirty="0">
                <a:solidFill>
                  <a:schemeClr val="bg1">
                    <a:lumMod val="50000"/>
                  </a:schemeClr>
                </a:solidFill>
                <a:latin typeface="FZKaTong-M19S" charset="-122"/>
                <a:ea typeface="FZKaTong-M19S" charset="-122"/>
                <a:cs typeface="FZKaTong-M19S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18"/>
          <p:cNvGrpSpPr/>
          <p:nvPr/>
        </p:nvGrpSpPr>
        <p:grpSpPr>
          <a:xfrm>
            <a:off x="6785216" y="864070"/>
            <a:ext cx="2935117" cy="1008491"/>
            <a:chOff x="6712644" y="1430125"/>
            <a:chExt cx="2935117" cy="1008489"/>
          </a:xfrm>
        </p:grpSpPr>
        <p:sp>
          <p:nvSpPr>
            <p:cNvPr id="41" name="Rectangle 37"/>
            <p:cNvSpPr/>
            <p:nvPr/>
          </p:nvSpPr>
          <p:spPr>
            <a:xfrm>
              <a:off x="6712644" y="1439083"/>
              <a:ext cx="364202" cy="307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IN" sz="1400" dirty="0">
                  <a:solidFill>
                    <a:srgbClr val="99CB38"/>
                  </a:solidFill>
                  <a:latin typeface="FZKaTong-M19S" charset="-122"/>
                  <a:ea typeface="FZKaTong-M19S" charset="-122"/>
                  <a:cs typeface="FZKaTong-M19S" charset="-122"/>
                  <a:sym typeface="Arial" panose="020B0604020202020204" pitchFamily="34" charset="0"/>
                </a:rPr>
                <a:t></a:t>
              </a:r>
            </a:p>
          </p:txBody>
        </p:sp>
        <p:sp>
          <p:nvSpPr>
            <p:cNvPr id="42" name="TextBox 38"/>
            <p:cNvSpPr txBox="1"/>
            <p:nvPr/>
          </p:nvSpPr>
          <p:spPr>
            <a:xfrm>
              <a:off x="6942137" y="1430125"/>
              <a:ext cx="543739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>
                  <a:solidFill>
                    <a:srgbClr val="99CB38"/>
                  </a:solidFill>
                  <a:latin typeface="FZKaTong-M19S" charset="-122"/>
                  <a:ea typeface="FZKaTong-M19S" charset="-122"/>
                  <a:cs typeface="FZKaTong-M19S" charset="-122"/>
                  <a:sym typeface="Arial" panose="020B0604020202020204" pitchFamily="34" charset="0"/>
                </a:rPr>
                <a:t>标题</a:t>
              </a:r>
              <a:endParaRPr lang="en-IN" sz="1400" b="1" dirty="0">
                <a:solidFill>
                  <a:srgbClr val="99CB38"/>
                </a:solidFill>
                <a:latin typeface="FZKaTong-M19S" charset="-122"/>
                <a:ea typeface="FZKaTong-M19S" charset="-122"/>
                <a:cs typeface="FZKaTong-M19S" charset="-122"/>
                <a:sym typeface="Arial" panose="020B0604020202020204" pitchFamily="34" charset="0"/>
              </a:endParaRPr>
            </a:p>
          </p:txBody>
        </p:sp>
        <p:sp>
          <p:nvSpPr>
            <p:cNvPr id="43" name="Rectangle 47"/>
            <p:cNvSpPr/>
            <p:nvPr/>
          </p:nvSpPr>
          <p:spPr>
            <a:xfrm>
              <a:off x="6854901" y="1615442"/>
              <a:ext cx="2792860" cy="8231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ZKaTong-M19S" charset="-122"/>
                  <a:ea typeface="FZKaTong-M19S" charset="-122"/>
                  <a:cs typeface="FZKaTong-M19S" charset="-122"/>
                  <a:sym typeface="Arial" panose="020B0604020202020204" pitchFamily="34" charset="0"/>
                </a:rPr>
                <a:t>标题数字等都可以通过点击和重新输入进行更改，顶部“开始”面板中可以对字体、字号、颜色、行距等进行修改</a:t>
              </a:r>
              <a:endParaRPr lang="en-IN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FZKaTong-M19S" charset="-122"/>
                <a:ea typeface="FZKaTong-M19S" charset="-122"/>
                <a:cs typeface="FZKaTong-M19S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26846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3" t="16802" r="4955" b="13929"/>
          <a:stretch/>
        </p:blipFill>
        <p:spPr>
          <a:xfrm>
            <a:off x="4011504" y="1474506"/>
            <a:ext cx="2084496" cy="163204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17" t="20000" b="11636"/>
          <a:stretch/>
        </p:blipFill>
        <p:spPr>
          <a:xfrm>
            <a:off x="9296400" y="3685652"/>
            <a:ext cx="2387600" cy="2387600"/>
          </a:xfrm>
          <a:custGeom>
            <a:avLst/>
            <a:gdLst>
              <a:gd name="connsiteX0" fmla="*/ 0 w 2387600"/>
              <a:gd name="connsiteY0" fmla="*/ 0 h 2387600"/>
              <a:gd name="connsiteX1" fmla="*/ 1492250 w 2387600"/>
              <a:gd name="connsiteY1" fmla="*/ 0 h 2387600"/>
              <a:gd name="connsiteX2" fmla="*/ 1612900 w 2387600"/>
              <a:gd name="connsiteY2" fmla="*/ 279400 h 2387600"/>
              <a:gd name="connsiteX3" fmla="*/ 2387600 w 2387600"/>
              <a:gd name="connsiteY3" fmla="*/ 397076 h 2387600"/>
              <a:gd name="connsiteX4" fmla="*/ 2387600 w 2387600"/>
              <a:gd name="connsiteY4" fmla="*/ 2387600 h 2387600"/>
              <a:gd name="connsiteX5" fmla="*/ 0 w 2387600"/>
              <a:gd name="connsiteY5" fmla="*/ 2387600 h 238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87600" h="2387600">
                <a:moveTo>
                  <a:pt x="0" y="0"/>
                </a:moveTo>
                <a:lnTo>
                  <a:pt x="1492250" y="0"/>
                </a:lnTo>
                <a:lnTo>
                  <a:pt x="1612900" y="279400"/>
                </a:lnTo>
                <a:lnTo>
                  <a:pt x="2387600" y="397076"/>
                </a:lnTo>
                <a:lnTo>
                  <a:pt x="2387600" y="2387600"/>
                </a:lnTo>
                <a:lnTo>
                  <a:pt x="0" y="2387600"/>
                </a:lnTo>
                <a:close/>
              </a:path>
            </a:pathLst>
          </a:cu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9" t="50546" r="81875" b="11636"/>
          <a:stretch/>
        </p:blipFill>
        <p:spPr>
          <a:xfrm>
            <a:off x="368300" y="4653770"/>
            <a:ext cx="2641600" cy="177242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375" b="51272"/>
          <a:stretch/>
        </p:blipFill>
        <p:spPr>
          <a:xfrm>
            <a:off x="368300" y="406400"/>
            <a:ext cx="2514600" cy="17018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75" r="14791" b="52909"/>
          <a:stretch/>
        </p:blipFill>
        <p:spPr>
          <a:xfrm>
            <a:off x="5848350" y="712691"/>
            <a:ext cx="4368800" cy="164465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42" t="56909" r="28854" b="11636"/>
          <a:stretch/>
        </p:blipFill>
        <p:spPr>
          <a:xfrm>
            <a:off x="8557378" y="5539984"/>
            <a:ext cx="624722" cy="74025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084" r="-730" b="72727"/>
          <a:stretch/>
        </p:blipFill>
        <p:spPr>
          <a:xfrm>
            <a:off x="10217150" y="209549"/>
            <a:ext cx="1466850" cy="1325467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172741" y="1958336"/>
            <a:ext cx="17620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200" dirty="0">
                <a:solidFill>
                  <a:schemeClr val="bg1"/>
                </a:solidFill>
                <a:latin typeface="FZKaTong-M19S" charset="-122"/>
                <a:ea typeface="FZKaTong-M19S" charset="-122"/>
                <a:cs typeface="FZKaTong-M19S" charset="-122"/>
              </a:rPr>
              <a:t>Part</a:t>
            </a:r>
            <a:r>
              <a:rPr kumimoji="1" lang="zh-CN" altLang="en-US" sz="3200" dirty="0">
                <a:solidFill>
                  <a:schemeClr val="bg1"/>
                </a:solidFill>
                <a:latin typeface="FZKaTong-M19S" charset="-122"/>
                <a:ea typeface="FZKaTong-M19S" charset="-122"/>
                <a:cs typeface="FZKaTong-M19S" charset="-122"/>
              </a:rPr>
              <a:t> </a:t>
            </a:r>
            <a:r>
              <a:rPr kumimoji="1" lang="en-US" altLang="zh-CN" sz="3200" dirty="0">
                <a:solidFill>
                  <a:schemeClr val="bg1"/>
                </a:solidFill>
                <a:latin typeface="FZKaTong-M19S" charset="-122"/>
                <a:ea typeface="FZKaTong-M19S" charset="-122"/>
                <a:cs typeface="FZKaTong-M19S" charset="-122"/>
              </a:rPr>
              <a:t>01</a:t>
            </a:r>
            <a:endParaRPr kumimoji="1" lang="zh-CN" altLang="en-US" sz="3200" dirty="0">
              <a:solidFill>
                <a:schemeClr val="bg1"/>
              </a:solidFill>
              <a:latin typeface="FZKaTong-M19S" charset="-122"/>
              <a:ea typeface="FZKaTong-M19S" charset="-122"/>
              <a:cs typeface="FZKaTong-M19S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210092" y="2948729"/>
            <a:ext cx="57246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5400" dirty="0">
                <a:solidFill>
                  <a:srgbClr val="F18718"/>
                </a:solidFill>
                <a:latin typeface="FZKaTong-M19S" charset="-122"/>
                <a:ea typeface="FZKaTong-M19S" charset="-122"/>
                <a:cs typeface="FZKaTong-M19S" charset="-122"/>
              </a:rPr>
              <a:t>单击输入您的标题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231451" y="3773572"/>
            <a:ext cx="3729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Chalkduster" charset="0"/>
                <a:ea typeface="Chalkduster" charset="0"/>
                <a:cs typeface="Chalkduster" charset="0"/>
              </a:rPr>
              <a:t>Please Add Your Title Here</a:t>
            </a:r>
            <a:endParaRPr kumimoji="1"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Chalkduster" charset="0"/>
              <a:ea typeface="Chalkduster" charset="0"/>
              <a:cs typeface="Chalkduste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2678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/>
          <p:nvPr/>
        </p:nvGrpSpPr>
        <p:grpSpPr>
          <a:xfrm>
            <a:off x="1994399" y="2022749"/>
            <a:ext cx="589804" cy="728171"/>
            <a:chOff x="1994399" y="2158871"/>
            <a:chExt cx="589804" cy="728170"/>
          </a:xfrm>
        </p:grpSpPr>
        <p:sp>
          <p:nvSpPr>
            <p:cNvPr id="3" name="Freeform 5"/>
            <p:cNvSpPr/>
            <p:nvPr/>
          </p:nvSpPr>
          <p:spPr bwMode="auto">
            <a:xfrm>
              <a:off x="1994399" y="2158871"/>
              <a:ext cx="459824" cy="728170"/>
            </a:xfrm>
            <a:custGeom>
              <a:avLst/>
              <a:gdLst>
                <a:gd name="T0" fmla="*/ 139 w 139"/>
                <a:gd name="T1" fmla="*/ 218 h 218"/>
                <a:gd name="T2" fmla="*/ 139 w 139"/>
                <a:gd name="T3" fmla="*/ 0 h 218"/>
                <a:gd name="T4" fmla="*/ 109 w 139"/>
                <a:gd name="T5" fmla="*/ 0 h 218"/>
                <a:gd name="T6" fmla="*/ 0 w 139"/>
                <a:gd name="T7" fmla="*/ 109 h 218"/>
                <a:gd name="T8" fmla="*/ 0 w 139"/>
                <a:gd name="T9" fmla="*/ 109 h 218"/>
                <a:gd name="T10" fmla="*/ 109 w 139"/>
                <a:gd name="T11" fmla="*/ 218 h 218"/>
                <a:gd name="T12" fmla="*/ 139 w 139"/>
                <a:gd name="T13" fmla="*/ 218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218">
                  <a:moveTo>
                    <a:pt x="139" y="218"/>
                  </a:moveTo>
                  <a:cubicBezTo>
                    <a:pt x="139" y="0"/>
                    <a:pt x="139" y="0"/>
                    <a:pt x="139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49" y="0"/>
                    <a:pt x="0" y="49"/>
                    <a:pt x="0" y="109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0" y="169"/>
                    <a:pt x="49" y="218"/>
                    <a:pt x="109" y="218"/>
                  </a:cubicBezTo>
                  <a:lnTo>
                    <a:pt x="139" y="218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" name="Rectangle 6"/>
            <p:cNvSpPr>
              <a:spLocks noChangeArrowheads="1"/>
            </p:cNvSpPr>
            <p:nvPr/>
          </p:nvSpPr>
          <p:spPr bwMode="auto">
            <a:xfrm>
              <a:off x="2417884" y="2158871"/>
              <a:ext cx="166319" cy="72817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" name="Freeform 9"/>
            <p:cNvSpPr/>
            <p:nvPr/>
          </p:nvSpPr>
          <p:spPr bwMode="auto">
            <a:xfrm>
              <a:off x="1994399" y="2523655"/>
              <a:ext cx="585611" cy="363386"/>
            </a:xfrm>
            <a:custGeom>
              <a:avLst/>
              <a:gdLst>
                <a:gd name="T0" fmla="*/ 0 w 177"/>
                <a:gd name="T1" fmla="*/ 0 h 109"/>
                <a:gd name="T2" fmla="*/ 177 w 177"/>
                <a:gd name="T3" fmla="*/ 0 h 109"/>
                <a:gd name="T4" fmla="*/ 177 w 177"/>
                <a:gd name="T5" fmla="*/ 109 h 109"/>
                <a:gd name="T6" fmla="*/ 139 w 177"/>
                <a:gd name="T7" fmla="*/ 109 h 109"/>
                <a:gd name="T8" fmla="*/ 128 w 177"/>
                <a:gd name="T9" fmla="*/ 109 h 109"/>
                <a:gd name="T10" fmla="*/ 109 w 177"/>
                <a:gd name="T11" fmla="*/ 109 h 109"/>
                <a:gd name="T12" fmla="*/ 0 w 177"/>
                <a:gd name="T13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7" h="109">
                  <a:moveTo>
                    <a:pt x="0" y="0"/>
                  </a:moveTo>
                  <a:cubicBezTo>
                    <a:pt x="177" y="0"/>
                    <a:pt x="177" y="0"/>
                    <a:pt x="177" y="0"/>
                  </a:cubicBezTo>
                  <a:cubicBezTo>
                    <a:pt x="177" y="109"/>
                    <a:pt x="177" y="109"/>
                    <a:pt x="177" y="109"/>
                  </a:cubicBezTo>
                  <a:cubicBezTo>
                    <a:pt x="139" y="109"/>
                    <a:pt x="139" y="109"/>
                    <a:pt x="139" y="109"/>
                  </a:cubicBezTo>
                  <a:cubicBezTo>
                    <a:pt x="128" y="109"/>
                    <a:pt x="128" y="109"/>
                    <a:pt x="128" y="109"/>
                  </a:cubicBezTo>
                  <a:cubicBezTo>
                    <a:pt x="109" y="109"/>
                    <a:pt x="109" y="109"/>
                    <a:pt x="109" y="109"/>
                  </a:cubicBezTo>
                  <a:cubicBezTo>
                    <a:pt x="49" y="109"/>
                    <a:pt x="0" y="60"/>
                    <a:pt x="0" y="0"/>
                  </a:cubicBezTo>
                  <a:close/>
                </a:path>
              </a:pathLst>
            </a:custGeom>
            <a:solidFill>
              <a:srgbClr val="333333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7"/>
          <p:cNvGrpSpPr/>
          <p:nvPr/>
        </p:nvGrpSpPr>
        <p:grpSpPr>
          <a:xfrm>
            <a:off x="2584201" y="2022749"/>
            <a:ext cx="1013399" cy="728171"/>
            <a:chOff x="4530194" y="4285619"/>
            <a:chExt cx="382215" cy="532444"/>
          </a:xfrm>
        </p:grpSpPr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4530194" y="4285619"/>
              <a:ext cx="382215" cy="5324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2010</a:t>
              </a:r>
              <a:endParaRPr kumimoji="0" lang="id-ID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4530194" y="4552352"/>
              <a:ext cx="382215" cy="265711"/>
            </a:xfrm>
            <a:prstGeom prst="rect">
              <a:avLst/>
            </a:prstGeom>
            <a:solidFill>
              <a:srgbClr val="333333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0"/>
          <p:cNvGrpSpPr/>
          <p:nvPr/>
        </p:nvGrpSpPr>
        <p:grpSpPr>
          <a:xfrm>
            <a:off x="3597599" y="2022749"/>
            <a:ext cx="1423543" cy="728171"/>
            <a:chOff x="4912409" y="4285619"/>
            <a:chExt cx="382215" cy="532444"/>
          </a:xfrm>
        </p:grpSpPr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4912409" y="4285619"/>
              <a:ext cx="382215" cy="53244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2011</a:t>
              </a:r>
              <a:endParaRPr kumimoji="0" lang="id-ID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4912409" y="4552352"/>
              <a:ext cx="382215" cy="265711"/>
            </a:xfrm>
            <a:prstGeom prst="rect">
              <a:avLst/>
            </a:prstGeom>
            <a:solidFill>
              <a:srgbClr val="333333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3"/>
          <p:cNvGrpSpPr/>
          <p:nvPr/>
        </p:nvGrpSpPr>
        <p:grpSpPr>
          <a:xfrm>
            <a:off x="5021141" y="2022749"/>
            <a:ext cx="2091097" cy="728171"/>
            <a:chOff x="5294624" y="4285619"/>
            <a:chExt cx="383237" cy="532444"/>
          </a:xfrm>
        </p:grpSpPr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5294624" y="4285619"/>
              <a:ext cx="383237" cy="53244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kumimoji="0" lang="id-ID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5294624" y="4552352"/>
              <a:ext cx="383237" cy="265711"/>
            </a:xfrm>
            <a:prstGeom prst="rect">
              <a:avLst/>
            </a:prstGeom>
            <a:solidFill>
              <a:srgbClr val="333333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"/>
          <p:cNvGrpSpPr/>
          <p:nvPr/>
        </p:nvGrpSpPr>
        <p:grpSpPr>
          <a:xfrm>
            <a:off x="7112239" y="2022749"/>
            <a:ext cx="1410231" cy="728171"/>
            <a:chOff x="5677862" y="4285619"/>
            <a:chExt cx="382215" cy="532444"/>
          </a:xfrm>
        </p:grpSpPr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5677862" y="4285619"/>
              <a:ext cx="382215" cy="53244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kumimoji="0" lang="id-ID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5677862" y="4552352"/>
              <a:ext cx="382215" cy="265711"/>
            </a:xfrm>
            <a:prstGeom prst="rect">
              <a:avLst/>
            </a:prstGeom>
            <a:solidFill>
              <a:srgbClr val="333333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9"/>
          <p:cNvGrpSpPr/>
          <p:nvPr/>
        </p:nvGrpSpPr>
        <p:grpSpPr>
          <a:xfrm>
            <a:off x="8522469" y="2022749"/>
            <a:ext cx="1013399" cy="728171"/>
            <a:chOff x="6060077" y="4285619"/>
            <a:chExt cx="382215" cy="532444"/>
          </a:xfrm>
        </p:grpSpPr>
        <p:sp>
          <p:nvSpPr>
            <p:cNvPr id="19" name="Rectangle 16"/>
            <p:cNvSpPr>
              <a:spLocks noChangeArrowheads="1"/>
            </p:cNvSpPr>
            <p:nvPr/>
          </p:nvSpPr>
          <p:spPr bwMode="auto">
            <a:xfrm>
              <a:off x="6060077" y="4285619"/>
              <a:ext cx="382215" cy="532444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kumimoji="0" lang="id-ID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Rectangle 17"/>
            <p:cNvSpPr>
              <a:spLocks noChangeArrowheads="1"/>
            </p:cNvSpPr>
            <p:nvPr/>
          </p:nvSpPr>
          <p:spPr bwMode="auto">
            <a:xfrm>
              <a:off x="6060077" y="4552352"/>
              <a:ext cx="382215" cy="265711"/>
            </a:xfrm>
            <a:prstGeom prst="rect">
              <a:avLst/>
            </a:prstGeom>
            <a:solidFill>
              <a:srgbClr val="333333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2"/>
          <p:cNvGrpSpPr/>
          <p:nvPr/>
        </p:nvGrpSpPr>
        <p:grpSpPr>
          <a:xfrm>
            <a:off x="9535867" y="2022749"/>
            <a:ext cx="661735" cy="728171"/>
            <a:chOff x="7739063" y="3990975"/>
            <a:chExt cx="414338" cy="827088"/>
          </a:xfrm>
        </p:grpSpPr>
        <p:sp>
          <p:nvSpPr>
            <p:cNvPr id="22" name="Freeform 18"/>
            <p:cNvSpPr/>
            <p:nvPr/>
          </p:nvSpPr>
          <p:spPr bwMode="auto">
            <a:xfrm>
              <a:off x="7739063" y="3990975"/>
              <a:ext cx="414338" cy="827088"/>
            </a:xfrm>
            <a:custGeom>
              <a:avLst/>
              <a:gdLst>
                <a:gd name="T0" fmla="*/ 261 w 261"/>
                <a:gd name="T1" fmla="*/ 261 h 521"/>
                <a:gd name="T2" fmla="*/ 0 w 261"/>
                <a:gd name="T3" fmla="*/ 0 h 521"/>
                <a:gd name="T4" fmla="*/ 0 w 261"/>
                <a:gd name="T5" fmla="*/ 521 h 521"/>
                <a:gd name="T6" fmla="*/ 261 w 261"/>
                <a:gd name="T7" fmla="*/ 261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1" h="521">
                  <a:moveTo>
                    <a:pt x="261" y="261"/>
                  </a:moveTo>
                  <a:lnTo>
                    <a:pt x="0" y="0"/>
                  </a:lnTo>
                  <a:lnTo>
                    <a:pt x="0" y="521"/>
                  </a:lnTo>
                  <a:lnTo>
                    <a:pt x="261" y="261"/>
                  </a:lnTo>
                  <a:close/>
                </a:path>
              </a:pathLst>
            </a:custGeom>
            <a:solidFill>
              <a:srgbClr val="ECAE7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19"/>
            <p:cNvSpPr/>
            <p:nvPr/>
          </p:nvSpPr>
          <p:spPr bwMode="auto">
            <a:xfrm>
              <a:off x="8027988" y="4283075"/>
              <a:ext cx="125413" cy="242888"/>
            </a:xfrm>
            <a:custGeom>
              <a:avLst/>
              <a:gdLst>
                <a:gd name="T0" fmla="*/ 79 w 79"/>
                <a:gd name="T1" fmla="*/ 77 h 153"/>
                <a:gd name="T2" fmla="*/ 0 w 79"/>
                <a:gd name="T3" fmla="*/ 153 h 153"/>
                <a:gd name="T4" fmla="*/ 0 w 79"/>
                <a:gd name="T5" fmla="*/ 0 h 153"/>
                <a:gd name="T6" fmla="*/ 0 w 79"/>
                <a:gd name="T7" fmla="*/ 0 h 153"/>
                <a:gd name="T8" fmla="*/ 79 w 79"/>
                <a:gd name="T9" fmla="*/ 77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153">
                  <a:moveTo>
                    <a:pt x="79" y="77"/>
                  </a:moveTo>
                  <a:lnTo>
                    <a:pt x="0" y="153"/>
                  </a:lnTo>
                  <a:lnTo>
                    <a:pt x="0" y="0"/>
                  </a:lnTo>
                  <a:lnTo>
                    <a:pt x="0" y="0"/>
                  </a:lnTo>
                  <a:lnTo>
                    <a:pt x="79" y="77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Freeform 20"/>
            <p:cNvSpPr/>
            <p:nvPr/>
          </p:nvSpPr>
          <p:spPr bwMode="auto">
            <a:xfrm>
              <a:off x="7739063" y="4405313"/>
              <a:ext cx="414338" cy="412750"/>
            </a:xfrm>
            <a:custGeom>
              <a:avLst/>
              <a:gdLst>
                <a:gd name="T0" fmla="*/ 261 w 261"/>
                <a:gd name="T1" fmla="*/ 0 h 260"/>
                <a:gd name="T2" fmla="*/ 0 w 261"/>
                <a:gd name="T3" fmla="*/ 260 h 260"/>
                <a:gd name="T4" fmla="*/ 0 w 261"/>
                <a:gd name="T5" fmla="*/ 0 h 260"/>
                <a:gd name="T6" fmla="*/ 261 w 261"/>
                <a:gd name="T7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1" h="260">
                  <a:moveTo>
                    <a:pt x="261" y="0"/>
                  </a:moveTo>
                  <a:lnTo>
                    <a:pt x="0" y="260"/>
                  </a:lnTo>
                  <a:lnTo>
                    <a:pt x="0" y="0"/>
                  </a:lnTo>
                  <a:lnTo>
                    <a:pt x="261" y="0"/>
                  </a:lnTo>
                  <a:close/>
                </a:path>
              </a:pathLst>
            </a:custGeom>
            <a:solidFill>
              <a:srgbClr val="333333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5" name="Group 46"/>
          <p:cNvGrpSpPr/>
          <p:nvPr/>
        </p:nvGrpSpPr>
        <p:grpSpPr>
          <a:xfrm>
            <a:off x="7536315" y="2966732"/>
            <a:ext cx="551992" cy="816672"/>
            <a:chOff x="8747586" y="2732605"/>
            <a:chExt cx="551992" cy="816672"/>
          </a:xfrm>
        </p:grpSpPr>
        <p:cxnSp>
          <p:nvCxnSpPr>
            <p:cNvPr id="26" name="Straight Connector 47"/>
            <p:cNvCxnSpPr/>
            <p:nvPr/>
          </p:nvCxnSpPr>
          <p:spPr>
            <a:xfrm rot="10800000">
              <a:off x="9023583" y="2732605"/>
              <a:ext cx="0" cy="360191"/>
            </a:xfrm>
            <a:prstGeom prst="line">
              <a:avLst/>
            </a:prstGeom>
            <a:ln>
              <a:solidFill>
                <a:schemeClr val="accent3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Oval 48"/>
            <p:cNvSpPr>
              <a:spLocks noChangeAspect="1"/>
            </p:cNvSpPr>
            <p:nvPr/>
          </p:nvSpPr>
          <p:spPr>
            <a:xfrm>
              <a:off x="8747586" y="2997285"/>
              <a:ext cx="551992" cy="55199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8" name="Text Placeholder 32"/>
          <p:cNvSpPr txBox="1"/>
          <p:nvPr/>
        </p:nvSpPr>
        <p:spPr>
          <a:xfrm>
            <a:off x="6712647" y="4367001"/>
            <a:ext cx="1854652" cy="52873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defPPr>
              <a:defRPr lang="zh-CN"/>
            </a:defPPr>
            <a:lvl1pPr marR="0" lvl="0" indent="0" algn="ctr" defTabSz="685800" fontAlgn="auto">
              <a:lnSpc>
                <a:spcPct val="12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1200" b="0" i="0" u="none" strike="noStrike" cap="none" spc="0" normalizeH="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Source Han Sans CN Normal" charset="-122"/>
                <a:ea typeface="Source Han Sans CN Normal" charset="-122"/>
                <a:cs typeface="Source Han Sans CN Normal" charset="-122"/>
              </a:defRPr>
            </a:lvl1pPr>
            <a:lvl2pPr marL="5143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latin typeface="Neris Thin" panose="00000300000000000000" pitchFamily="50" charset="0"/>
              </a:defRPr>
            </a:lvl2pPr>
            <a:lvl3pPr marL="8572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latin typeface="Neris Thin" panose="00000300000000000000" pitchFamily="50" charset="0"/>
              </a:defRPr>
            </a:lvl3pPr>
            <a:lvl4pPr marL="12001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>
                <a:latin typeface="Neris Thin" panose="00000300000000000000" pitchFamily="50" charset="0"/>
              </a:defRPr>
            </a:lvl4pPr>
            <a:lvl5pPr marL="15430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>
                <a:latin typeface="Neris Thin" panose="00000300000000000000" pitchFamily="50" charset="0"/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r>
              <a:rPr lang="id-ID" dirty="0" err="1">
                <a:sym typeface="Arial" panose="020B0604020202020204" pitchFamily="34" charset="0"/>
              </a:rPr>
              <a:t>B标题数字等都可以通过点击和重新输入进行更改，顶</a:t>
            </a:r>
            <a:endParaRPr lang="id-ID" dirty="0">
              <a:sym typeface="Arial" panose="020B0604020202020204" pitchFamily="34" charset="0"/>
            </a:endParaRPr>
          </a:p>
        </p:txBody>
      </p:sp>
      <p:sp>
        <p:nvSpPr>
          <p:cNvPr id="29" name="Text Placeholder 33"/>
          <p:cNvSpPr txBox="1"/>
          <p:nvPr/>
        </p:nvSpPr>
        <p:spPr>
          <a:xfrm>
            <a:off x="7031361" y="4006391"/>
            <a:ext cx="1544523" cy="230219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id-ID" sz="1800" b="1" noProof="0" dirty="0">
                <a:ln>
                  <a:noFill/>
                </a:ln>
                <a:solidFill>
                  <a:srgbClr val="ED7C5C"/>
                </a:solidFill>
                <a:effectLst/>
                <a:uLnTx/>
                <a:uFillTx/>
                <a:latin typeface="FZKaTong-M19S" charset="-122"/>
                <a:ea typeface="FZKaTong-M19S" charset="-122"/>
                <a:cs typeface="FZKaTong-M19S" charset="-122"/>
                <a:sym typeface="Arial" panose="020B0604020202020204" pitchFamily="34" charset="0"/>
              </a:rPr>
              <a:t>标题</a:t>
            </a:r>
            <a:endParaRPr kumimoji="0" lang="en-AU" sz="1300" b="1" i="0" u="none" strike="noStrike" kern="1200" cap="none" spc="0" normalizeH="0" baseline="0" noProof="0" dirty="0">
              <a:ln>
                <a:noFill/>
              </a:ln>
              <a:solidFill>
                <a:srgbClr val="28B4C3"/>
              </a:solidFill>
              <a:effectLst/>
              <a:uLnTx/>
              <a:uFillTx/>
              <a:latin typeface="FZKaTong-M19S" charset="-122"/>
              <a:ea typeface="FZKaTong-M19S" charset="-122"/>
              <a:cs typeface="FZKaTong-M19S" charset="-122"/>
              <a:sym typeface="Arial" panose="020B0604020202020204" pitchFamily="34" charset="0"/>
            </a:endParaRPr>
          </a:p>
        </p:txBody>
      </p:sp>
      <p:grpSp>
        <p:nvGrpSpPr>
          <p:cNvPr id="30" name="Group 51"/>
          <p:cNvGrpSpPr/>
          <p:nvPr/>
        </p:nvGrpSpPr>
        <p:grpSpPr>
          <a:xfrm>
            <a:off x="2768028" y="2973907"/>
            <a:ext cx="551992" cy="2174827"/>
            <a:chOff x="4048268" y="2732606"/>
            <a:chExt cx="551992" cy="2174827"/>
          </a:xfrm>
        </p:grpSpPr>
        <p:cxnSp>
          <p:nvCxnSpPr>
            <p:cNvPr id="31" name="Straight Connector 52"/>
            <p:cNvCxnSpPr/>
            <p:nvPr/>
          </p:nvCxnSpPr>
          <p:spPr>
            <a:xfrm flipV="1">
              <a:off x="4324265" y="2732606"/>
              <a:ext cx="0" cy="1848567"/>
            </a:xfrm>
            <a:prstGeom prst="line">
              <a:avLst/>
            </a:prstGeom>
            <a:ln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Oval 53"/>
            <p:cNvSpPr>
              <a:spLocks noChangeAspect="1"/>
            </p:cNvSpPr>
            <p:nvPr/>
          </p:nvSpPr>
          <p:spPr>
            <a:xfrm>
              <a:off x="4048268" y="4355441"/>
              <a:ext cx="551992" cy="55199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3" name="Text Placeholder 32"/>
          <p:cNvSpPr txBox="1"/>
          <p:nvPr/>
        </p:nvSpPr>
        <p:spPr>
          <a:xfrm>
            <a:off x="1925752" y="5713789"/>
            <a:ext cx="2135411" cy="73152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2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Source Han Sans CN Normal" charset="-122"/>
                <a:ea typeface="Source Han Sans CN Normal" charset="-122"/>
                <a:cs typeface="Source Han Sans CN Normal" charset="-122"/>
                <a:sym typeface="Arial" panose="020B0604020202020204" pitchFamily="34" charset="0"/>
              </a:rPr>
              <a:t>B标题数字等都可以通过点击和重新输入进行更改，顶部“开始</a:t>
            </a:r>
            <a:endParaRPr kumimoji="0" lang="id-ID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Source Han Sans CN Normal" charset="-122"/>
              <a:ea typeface="Source Han Sans CN Normal" charset="-122"/>
              <a:cs typeface="Source Han Sans CN Normal" charset="-122"/>
              <a:sym typeface="Arial" panose="020B0604020202020204" pitchFamily="34" charset="0"/>
            </a:endParaRPr>
          </a:p>
        </p:txBody>
      </p:sp>
      <p:sp>
        <p:nvSpPr>
          <p:cNvPr id="34" name="Text Placeholder 33"/>
          <p:cNvSpPr txBox="1"/>
          <p:nvPr/>
        </p:nvSpPr>
        <p:spPr>
          <a:xfrm>
            <a:off x="2263075" y="5371719"/>
            <a:ext cx="1665459" cy="606437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id-ID" sz="1800" b="1" i="0" u="none" strike="noStrike" kern="1200" cap="none" spc="0" normalizeH="0" baseline="0" noProof="0" dirty="0">
                <a:ln>
                  <a:noFill/>
                </a:ln>
                <a:solidFill>
                  <a:srgbClr val="ED7C5C"/>
                </a:solidFill>
                <a:effectLst/>
                <a:uLnTx/>
                <a:uFillTx/>
                <a:latin typeface="FZKaTong-M19S" charset="-122"/>
                <a:ea typeface="FZKaTong-M19S" charset="-122"/>
                <a:cs typeface="FZKaTong-M19S" charset="-122"/>
                <a:sym typeface="Arial" panose="020B0604020202020204" pitchFamily="34" charset="0"/>
              </a:rPr>
              <a:t>标题</a:t>
            </a:r>
            <a:endParaRPr kumimoji="0" lang="en-AU" sz="1800" b="1" i="0" u="none" strike="noStrike" kern="1200" cap="none" spc="0" normalizeH="0" baseline="0" noProof="0" dirty="0">
              <a:ln>
                <a:noFill/>
              </a:ln>
              <a:solidFill>
                <a:srgbClr val="ED7C5C"/>
              </a:solidFill>
              <a:effectLst/>
              <a:uLnTx/>
              <a:uFillTx/>
              <a:latin typeface="FZKaTong-M19S" charset="-122"/>
              <a:ea typeface="FZKaTong-M19S" charset="-122"/>
              <a:cs typeface="FZKaTong-M19S" charset="-122"/>
              <a:sym typeface="Arial" panose="020B0604020202020204" pitchFamily="34" charset="0"/>
            </a:endParaRPr>
          </a:p>
        </p:txBody>
      </p:sp>
      <p:grpSp>
        <p:nvGrpSpPr>
          <p:cNvPr id="35" name="Group 56"/>
          <p:cNvGrpSpPr/>
          <p:nvPr/>
        </p:nvGrpSpPr>
        <p:grpSpPr>
          <a:xfrm>
            <a:off x="4010441" y="2973905"/>
            <a:ext cx="551992" cy="816672"/>
            <a:chOff x="5757807" y="2732605"/>
            <a:chExt cx="551992" cy="816672"/>
          </a:xfrm>
        </p:grpSpPr>
        <p:cxnSp>
          <p:nvCxnSpPr>
            <p:cNvPr id="36" name="Straight Connector 57"/>
            <p:cNvCxnSpPr/>
            <p:nvPr/>
          </p:nvCxnSpPr>
          <p:spPr>
            <a:xfrm rot="10800000">
              <a:off x="6033804" y="2732605"/>
              <a:ext cx="0" cy="360191"/>
            </a:xfrm>
            <a:prstGeom prst="line">
              <a:avLst/>
            </a:prstGeom>
            <a:ln>
              <a:solidFill>
                <a:schemeClr val="accent4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Oval 58"/>
            <p:cNvSpPr>
              <a:spLocks noChangeAspect="1"/>
            </p:cNvSpPr>
            <p:nvPr/>
          </p:nvSpPr>
          <p:spPr>
            <a:xfrm>
              <a:off x="5757807" y="2997285"/>
              <a:ext cx="551992" cy="55199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8" name="Text Placeholder 32"/>
          <p:cNvSpPr txBox="1"/>
          <p:nvPr/>
        </p:nvSpPr>
        <p:spPr>
          <a:xfrm>
            <a:off x="3518535" y="4327525"/>
            <a:ext cx="1941774" cy="82042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defPPr>
              <a:defRPr lang="zh-CN"/>
            </a:defPPr>
            <a:lvl1pPr marR="0" lvl="0" indent="0" algn="ctr" defTabSz="685800" fontAlgn="auto">
              <a:lnSpc>
                <a:spcPct val="12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1200" b="0" i="0" u="none" strike="noStrike" cap="none" spc="0" normalizeH="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Source Han Sans CN Normal" charset="-122"/>
                <a:ea typeface="Source Han Sans CN Normal" charset="-122"/>
                <a:cs typeface="Source Han Sans CN Normal" charset="-122"/>
              </a:defRPr>
            </a:lvl1pPr>
            <a:lvl2pPr marL="5143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latin typeface="Neris Thin" panose="00000300000000000000" pitchFamily="50" charset="0"/>
              </a:defRPr>
            </a:lvl2pPr>
            <a:lvl3pPr marL="8572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latin typeface="Neris Thin" panose="00000300000000000000" pitchFamily="50" charset="0"/>
              </a:defRPr>
            </a:lvl3pPr>
            <a:lvl4pPr marL="12001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>
                <a:latin typeface="Neris Thin" panose="00000300000000000000" pitchFamily="50" charset="0"/>
              </a:defRPr>
            </a:lvl4pPr>
            <a:lvl5pPr marL="15430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>
                <a:latin typeface="Neris Thin" panose="00000300000000000000" pitchFamily="50" charset="0"/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r>
              <a:rPr lang="id-ID" dirty="0" err="1">
                <a:sym typeface="Arial" panose="020B0604020202020204" pitchFamily="34" charset="0"/>
              </a:rPr>
              <a:t>B标题数字等都可以通过点击和重新输入进行更改，顶部</a:t>
            </a:r>
            <a:endParaRPr lang="id-ID" dirty="0">
              <a:sym typeface="Arial" panose="020B0604020202020204" pitchFamily="34" charset="0"/>
            </a:endParaRPr>
          </a:p>
        </p:txBody>
      </p:sp>
      <p:sp>
        <p:nvSpPr>
          <p:cNvPr id="39" name="Text Placeholder 33"/>
          <p:cNvSpPr txBox="1"/>
          <p:nvPr/>
        </p:nvSpPr>
        <p:spPr>
          <a:xfrm>
            <a:off x="3505488" y="4013563"/>
            <a:ext cx="1544523" cy="230219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id-ID" sz="1800" b="1" noProof="0" dirty="0">
                <a:ln>
                  <a:noFill/>
                </a:ln>
                <a:solidFill>
                  <a:srgbClr val="ED7C5C"/>
                </a:solidFill>
                <a:effectLst/>
                <a:uLnTx/>
                <a:uFillTx/>
                <a:latin typeface="FZKaTong-M19S" charset="-122"/>
                <a:ea typeface="FZKaTong-M19S" charset="-122"/>
                <a:cs typeface="FZKaTong-M19S" charset="-122"/>
                <a:sym typeface="Arial" panose="020B0604020202020204" pitchFamily="34" charset="0"/>
              </a:rPr>
              <a:t>标题</a:t>
            </a:r>
            <a:endParaRPr kumimoji="0" lang="en-AU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FZKaTong-M19S" charset="-122"/>
              <a:ea typeface="FZKaTong-M19S" charset="-122"/>
              <a:cs typeface="FZKaTong-M19S" charset="-122"/>
              <a:sym typeface="Arial" panose="020B0604020202020204" pitchFamily="34" charset="0"/>
            </a:endParaRPr>
          </a:p>
        </p:txBody>
      </p:sp>
      <p:grpSp>
        <p:nvGrpSpPr>
          <p:cNvPr id="40" name="Group 66"/>
          <p:cNvGrpSpPr/>
          <p:nvPr/>
        </p:nvGrpSpPr>
        <p:grpSpPr>
          <a:xfrm>
            <a:off x="5757808" y="2973907"/>
            <a:ext cx="551992" cy="2174827"/>
            <a:chOff x="4048268" y="2732606"/>
            <a:chExt cx="551992" cy="2174827"/>
          </a:xfrm>
        </p:grpSpPr>
        <p:cxnSp>
          <p:nvCxnSpPr>
            <p:cNvPr id="41" name="Straight Connector 67"/>
            <p:cNvCxnSpPr/>
            <p:nvPr/>
          </p:nvCxnSpPr>
          <p:spPr>
            <a:xfrm flipV="1">
              <a:off x="4324265" y="2732606"/>
              <a:ext cx="0" cy="1848567"/>
            </a:xfrm>
            <a:prstGeom prst="line">
              <a:avLst/>
            </a:prstGeom>
            <a:ln>
              <a:solidFill>
                <a:schemeClr val="accent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Oval 68"/>
            <p:cNvSpPr>
              <a:spLocks noChangeAspect="1"/>
            </p:cNvSpPr>
            <p:nvPr/>
          </p:nvSpPr>
          <p:spPr>
            <a:xfrm>
              <a:off x="4048268" y="4355441"/>
              <a:ext cx="551992" cy="55199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3" name="Text Placeholder 32"/>
          <p:cNvSpPr txBox="1"/>
          <p:nvPr/>
        </p:nvSpPr>
        <p:spPr>
          <a:xfrm>
            <a:off x="5266267" y="5674360"/>
            <a:ext cx="1941239" cy="84420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defPPr>
              <a:defRPr lang="zh-CN"/>
            </a:defPPr>
            <a:lvl1pPr marR="0" lvl="0" indent="0" algn="ctr" defTabSz="685800" fontAlgn="auto">
              <a:lnSpc>
                <a:spcPct val="12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1200" b="0" i="0" u="none" strike="noStrike" cap="none" spc="0" normalizeH="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Source Han Sans CN Normal" charset="-122"/>
                <a:ea typeface="Source Han Sans CN Normal" charset="-122"/>
                <a:cs typeface="Source Han Sans CN Normal" charset="-122"/>
              </a:defRPr>
            </a:lvl1pPr>
            <a:lvl2pPr marL="5143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latin typeface="Neris Thin" panose="00000300000000000000" pitchFamily="50" charset="0"/>
              </a:defRPr>
            </a:lvl2pPr>
            <a:lvl3pPr marL="8572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latin typeface="Neris Thin" panose="00000300000000000000" pitchFamily="50" charset="0"/>
              </a:defRPr>
            </a:lvl3pPr>
            <a:lvl4pPr marL="12001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>
                <a:latin typeface="Neris Thin" panose="00000300000000000000" pitchFamily="50" charset="0"/>
              </a:defRPr>
            </a:lvl4pPr>
            <a:lvl5pPr marL="15430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>
                <a:latin typeface="Neris Thin" panose="00000300000000000000" pitchFamily="50" charset="0"/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r>
              <a:rPr lang="zh-CN" altLang="id-ID" dirty="0">
                <a:sym typeface="Arial" panose="020B0604020202020204" pitchFamily="34" charset="0"/>
              </a:rPr>
              <a:t>标题数字等都可以通过点击和重新输入进行更改，顶部</a:t>
            </a:r>
            <a:endParaRPr lang="zh-CN" altLang="en-US" dirty="0">
              <a:sym typeface="Arial" panose="020B0604020202020204" pitchFamily="34" charset="0"/>
            </a:endParaRPr>
          </a:p>
        </p:txBody>
      </p:sp>
      <p:sp>
        <p:nvSpPr>
          <p:cNvPr id="44" name="Text Placeholder 33"/>
          <p:cNvSpPr txBox="1"/>
          <p:nvPr/>
        </p:nvSpPr>
        <p:spPr>
          <a:xfrm>
            <a:off x="5252855" y="5371719"/>
            <a:ext cx="1544523" cy="230219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id-ID" sz="1800" b="1" noProof="0" dirty="0">
                <a:ln>
                  <a:noFill/>
                </a:ln>
                <a:solidFill>
                  <a:srgbClr val="ED7C5C"/>
                </a:solidFill>
                <a:effectLst/>
                <a:uLnTx/>
                <a:uFillTx/>
                <a:latin typeface="FZKaTong-M19S" charset="-122"/>
                <a:ea typeface="FZKaTong-M19S" charset="-122"/>
                <a:cs typeface="FZKaTong-M19S" charset="-122"/>
                <a:sym typeface="Arial" panose="020B0604020202020204" pitchFamily="34" charset="0"/>
              </a:rPr>
              <a:t>标题</a:t>
            </a:r>
            <a:endParaRPr kumimoji="0" lang="en-AU" sz="1800" b="1" i="0" u="none" strike="noStrike" kern="1200" cap="none" spc="0" normalizeH="0" baseline="0" noProof="0" dirty="0">
              <a:ln>
                <a:noFill/>
              </a:ln>
              <a:solidFill>
                <a:srgbClr val="F3A13A"/>
              </a:solidFill>
              <a:effectLst/>
              <a:uLnTx/>
              <a:uFillTx/>
              <a:latin typeface="FZKaTong-M19S" charset="-122"/>
              <a:ea typeface="FZKaTong-M19S" charset="-122"/>
              <a:cs typeface="FZKaTong-M19S" charset="-122"/>
              <a:sym typeface="Arial" panose="020B0604020202020204" pitchFamily="34" charset="0"/>
            </a:endParaRPr>
          </a:p>
        </p:txBody>
      </p:sp>
      <p:grpSp>
        <p:nvGrpSpPr>
          <p:cNvPr id="45" name="Group 75"/>
          <p:cNvGrpSpPr/>
          <p:nvPr/>
        </p:nvGrpSpPr>
        <p:grpSpPr>
          <a:xfrm>
            <a:off x="8747587" y="2973907"/>
            <a:ext cx="551992" cy="2174827"/>
            <a:chOff x="7540429" y="2732606"/>
            <a:chExt cx="551992" cy="2174827"/>
          </a:xfrm>
        </p:grpSpPr>
        <p:cxnSp>
          <p:nvCxnSpPr>
            <p:cNvPr id="46" name="Straight Connector 76"/>
            <p:cNvCxnSpPr/>
            <p:nvPr/>
          </p:nvCxnSpPr>
          <p:spPr>
            <a:xfrm flipV="1">
              <a:off x="7816426" y="2732606"/>
              <a:ext cx="0" cy="1848567"/>
            </a:xfrm>
            <a:prstGeom prst="line">
              <a:avLst/>
            </a:prstGeom>
            <a:ln>
              <a:solidFill>
                <a:schemeClr val="accent6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Oval 77"/>
            <p:cNvSpPr>
              <a:spLocks noChangeAspect="1"/>
            </p:cNvSpPr>
            <p:nvPr/>
          </p:nvSpPr>
          <p:spPr>
            <a:xfrm>
              <a:off x="7540429" y="4355441"/>
              <a:ext cx="551992" cy="55199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8" name="Text Placeholder 32"/>
          <p:cNvSpPr txBox="1"/>
          <p:nvPr/>
        </p:nvSpPr>
        <p:spPr>
          <a:xfrm>
            <a:off x="8256859" y="5651896"/>
            <a:ext cx="1535376" cy="52873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32"/>
          <p:cNvSpPr txBox="1"/>
          <p:nvPr/>
        </p:nvSpPr>
        <p:spPr>
          <a:xfrm>
            <a:off x="8255896" y="5674475"/>
            <a:ext cx="1941706" cy="52873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defPPr>
              <a:defRPr lang="zh-CN"/>
            </a:defPPr>
            <a:lvl1pPr marR="0" lvl="0" indent="0" algn="ctr" defTabSz="685800" fontAlgn="auto">
              <a:lnSpc>
                <a:spcPct val="12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1200" b="0" i="0" u="none" strike="noStrike" cap="none" spc="0" normalizeH="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Source Han Sans CN Normal" charset="-122"/>
                <a:ea typeface="Source Han Sans CN Normal" charset="-122"/>
                <a:cs typeface="Source Han Sans CN Normal" charset="-122"/>
              </a:defRPr>
            </a:lvl1pPr>
            <a:lvl2pPr marL="5143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latin typeface="Neris Thin" panose="00000300000000000000" pitchFamily="50" charset="0"/>
              </a:defRPr>
            </a:lvl2pPr>
            <a:lvl3pPr marL="8572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latin typeface="Neris Thin" panose="00000300000000000000" pitchFamily="50" charset="0"/>
              </a:defRPr>
            </a:lvl3pPr>
            <a:lvl4pPr marL="12001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>
                <a:latin typeface="Neris Thin" panose="00000300000000000000" pitchFamily="50" charset="0"/>
              </a:defRPr>
            </a:lvl4pPr>
            <a:lvl5pPr marL="15430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>
                <a:latin typeface="Neris Thin" panose="00000300000000000000" pitchFamily="50" charset="0"/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r>
              <a:rPr lang="id-ID" dirty="0" err="1">
                <a:sym typeface="Arial" panose="020B0604020202020204" pitchFamily="34" charset="0"/>
              </a:rPr>
              <a:t>B标题数字等都可以通过点击和重新输入进行更改，顶部</a:t>
            </a:r>
            <a:endParaRPr lang="en-US" dirty="0">
              <a:sym typeface="Arial" panose="020B0604020202020204" pitchFamily="34" charset="0"/>
            </a:endParaRPr>
          </a:p>
        </p:txBody>
      </p:sp>
      <p:sp>
        <p:nvSpPr>
          <p:cNvPr id="50" name="Text Placeholder 33"/>
          <p:cNvSpPr txBox="1"/>
          <p:nvPr/>
        </p:nvSpPr>
        <p:spPr>
          <a:xfrm>
            <a:off x="8243599" y="5371719"/>
            <a:ext cx="1544523" cy="230219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id-ID" sz="1800" b="1" noProof="0" dirty="0">
                <a:ln>
                  <a:noFill/>
                </a:ln>
                <a:solidFill>
                  <a:srgbClr val="ED7C5C"/>
                </a:solidFill>
                <a:effectLst/>
                <a:uLnTx/>
                <a:uFillTx/>
                <a:latin typeface="FZKaTong-M19S" charset="-122"/>
                <a:ea typeface="FZKaTong-M19S" charset="-122"/>
                <a:cs typeface="FZKaTong-M19S" charset="-122"/>
                <a:sym typeface="Arial" panose="020B0604020202020204" pitchFamily="34" charset="0"/>
              </a:rPr>
              <a:t>标题</a:t>
            </a:r>
            <a:endParaRPr kumimoji="0" lang="en-AU" sz="1800" b="1" i="0" u="none" strike="noStrike" kern="1200" cap="none" spc="0" normalizeH="0" baseline="0" noProof="0" dirty="0">
              <a:ln>
                <a:noFill/>
              </a:ln>
              <a:solidFill>
                <a:srgbClr val="70AD47"/>
              </a:solidFill>
              <a:effectLst/>
              <a:uLnTx/>
              <a:uFillTx/>
              <a:latin typeface="FZKaTong-M19S" charset="-122"/>
              <a:ea typeface="FZKaTong-M19S" charset="-122"/>
              <a:cs typeface="FZKaTong-M19S" charset="-122"/>
              <a:sym typeface="Arial" panose="020B0604020202020204" pitchFamily="34" charset="0"/>
            </a:endParaRPr>
          </a:p>
        </p:txBody>
      </p:sp>
      <p:sp>
        <p:nvSpPr>
          <p:cNvPr id="51" name="Shape 4428"/>
          <p:cNvSpPr/>
          <p:nvPr/>
        </p:nvSpPr>
        <p:spPr>
          <a:xfrm>
            <a:off x="2963996" y="4752051"/>
            <a:ext cx="174231" cy="2407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5" h="21086" extrusionOk="0">
                <a:moveTo>
                  <a:pt x="21023" y="5250"/>
                </a:moveTo>
                <a:lnTo>
                  <a:pt x="7163" y="195"/>
                </a:lnTo>
                <a:cubicBezTo>
                  <a:pt x="5264" y="-514"/>
                  <a:pt x="1521" y="853"/>
                  <a:pt x="445" y="2057"/>
                </a:cubicBezTo>
                <a:cubicBezTo>
                  <a:pt x="-35" y="2595"/>
                  <a:pt x="0" y="2983"/>
                  <a:pt x="0" y="3203"/>
                </a:cubicBezTo>
                <a:lnTo>
                  <a:pt x="173" y="14619"/>
                </a:lnTo>
                <a:cubicBezTo>
                  <a:pt x="184" y="14862"/>
                  <a:pt x="614" y="15188"/>
                  <a:pt x="983" y="15348"/>
                </a:cubicBezTo>
                <a:cubicBezTo>
                  <a:pt x="1753" y="15682"/>
                  <a:pt x="13399" y="20826"/>
                  <a:pt x="13729" y="20972"/>
                </a:cubicBezTo>
                <a:cubicBezTo>
                  <a:pt x="13905" y="21051"/>
                  <a:pt x="14115" y="21086"/>
                  <a:pt x="14322" y="21086"/>
                </a:cubicBezTo>
                <a:cubicBezTo>
                  <a:pt x="14499" y="21086"/>
                  <a:pt x="14675" y="21058"/>
                  <a:pt x="14834" y="21002"/>
                </a:cubicBezTo>
                <a:cubicBezTo>
                  <a:pt x="15185" y="20881"/>
                  <a:pt x="15404" y="20645"/>
                  <a:pt x="15404" y="20388"/>
                </a:cubicBezTo>
                <a:lnTo>
                  <a:pt x="15404" y="8397"/>
                </a:lnTo>
                <a:cubicBezTo>
                  <a:pt x="15404" y="8148"/>
                  <a:pt x="15198" y="7917"/>
                  <a:pt x="14862" y="7792"/>
                </a:cubicBezTo>
                <a:lnTo>
                  <a:pt x="2263" y="2817"/>
                </a:lnTo>
                <a:cubicBezTo>
                  <a:pt x="2408" y="2620"/>
                  <a:pt x="2968" y="2205"/>
                  <a:pt x="3997" y="1825"/>
                </a:cubicBezTo>
                <a:cubicBezTo>
                  <a:pt x="5082" y="1422"/>
                  <a:pt x="5896" y="1574"/>
                  <a:pt x="6082" y="1625"/>
                </a:cubicBezTo>
                <a:cubicBezTo>
                  <a:pt x="6082" y="1625"/>
                  <a:pt x="18173" y="6203"/>
                  <a:pt x="18544" y="6339"/>
                </a:cubicBezTo>
                <a:cubicBezTo>
                  <a:pt x="18911" y="6476"/>
                  <a:pt x="18918" y="6495"/>
                  <a:pt x="18918" y="6729"/>
                </a:cubicBezTo>
                <a:cubicBezTo>
                  <a:pt x="18918" y="6961"/>
                  <a:pt x="18918" y="18107"/>
                  <a:pt x="18918" y="18107"/>
                </a:cubicBezTo>
                <a:cubicBezTo>
                  <a:pt x="18918" y="18674"/>
                  <a:pt x="19733" y="18906"/>
                  <a:pt x="20330" y="18906"/>
                </a:cubicBezTo>
                <a:cubicBezTo>
                  <a:pt x="20927" y="18906"/>
                  <a:pt x="21565" y="18493"/>
                  <a:pt x="21565" y="18107"/>
                </a:cubicBezTo>
                <a:lnTo>
                  <a:pt x="21565" y="5855"/>
                </a:lnTo>
                <a:cubicBezTo>
                  <a:pt x="21565" y="5605"/>
                  <a:pt x="21357" y="5375"/>
                  <a:pt x="21023" y="525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inkin Sans 400 Regular"/>
                <a:ea typeface="Sinkin Sans 400 Regular"/>
                <a:cs typeface="Sinkin Sans 400 Regular"/>
                <a:sym typeface="Sinkin Sans 400 Regular"/>
              </a:defRPr>
            </a:pPr>
            <a:endParaRPr kumimoji="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4425"/>
          <p:cNvSpPr/>
          <p:nvPr/>
        </p:nvSpPr>
        <p:spPr>
          <a:xfrm>
            <a:off x="4143751" y="3412743"/>
            <a:ext cx="267996" cy="203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54" h="21471" extrusionOk="0">
                <a:moveTo>
                  <a:pt x="18030" y="19454"/>
                </a:moveTo>
                <a:cubicBezTo>
                  <a:pt x="17963" y="19996"/>
                  <a:pt x="19394" y="20889"/>
                  <a:pt x="19531" y="19301"/>
                </a:cubicBezTo>
                <a:cubicBezTo>
                  <a:pt x="20145" y="12136"/>
                  <a:pt x="19088" y="10075"/>
                  <a:pt x="19088" y="10075"/>
                </a:cubicBezTo>
                <a:lnTo>
                  <a:pt x="17606" y="11177"/>
                </a:lnTo>
                <a:cubicBezTo>
                  <a:pt x="17606" y="11177"/>
                  <a:pt x="18863" y="12767"/>
                  <a:pt x="18030" y="19454"/>
                </a:cubicBezTo>
                <a:close/>
                <a:moveTo>
                  <a:pt x="20733" y="6972"/>
                </a:moveTo>
                <a:lnTo>
                  <a:pt x="11887" y="388"/>
                </a:lnTo>
                <a:cubicBezTo>
                  <a:pt x="11194" y="-129"/>
                  <a:pt x="10060" y="-129"/>
                  <a:pt x="9367" y="388"/>
                </a:cubicBezTo>
                <a:lnTo>
                  <a:pt x="519" y="6972"/>
                </a:lnTo>
                <a:cubicBezTo>
                  <a:pt x="-173" y="7489"/>
                  <a:pt x="-173" y="8333"/>
                  <a:pt x="519" y="8848"/>
                </a:cubicBezTo>
                <a:lnTo>
                  <a:pt x="9367" y="15434"/>
                </a:lnTo>
                <a:cubicBezTo>
                  <a:pt x="10060" y="15950"/>
                  <a:pt x="11194" y="15950"/>
                  <a:pt x="11887" y="15434"/>
                </a:cubicBezTo>
                <a:lnTo>
                  <a:pt x="17606" y="11177"/>
                </a:lnTo>
                <a:lnTo>
                  <a:pt x="11405" y="9246"/>
                </a:lnTo>
                <a:cubicBezTo>
                  <a:pt x="11166" y="9325"/>
                  <a:pt x="10902" y="9369"/>
                  <a:pt x="10627" y="9369"/>
                </a:cubicBezTo>
                <a:cubicBezTo>
                  <a:pt x="9510" y="9369"/>
                  <a:pt x="8604" y="8653"/>
                  <a:pt x="8604" y="7770"/>
                </a:cubicBezTo>
                <a:cubicBezTo>
                  <a:pt x="8604" y="6886"/>
                  <a:pt x="9510" y="6170"/>
                  <a:pt x="10627" y="6170"/>
                </a:cubicBezTo>
                <a:cubicBezTo>
                  <a:pt x="11495" y="6170"/>
                  <a:pt x="12232" y="6603"/>
                  <a:pt x="12520" y="7209"/>
                </a:cubicBezTo>
                <a:lnTo>
                  <a:pt x="19088" y="10075"/>
                </a:lnTo>
                <a:lnTo>
                  <a:pt x="20733" y="8848"/>
                </a:lnTo>
                <a:cubicBezTo>
                  <a:pt x="21427" y="8333"/>
                  <a:pt x="21427" y="7489"/>
                  <a:pt x="20733" y="6972"/>
                </a:cubicBezTo>
                <a:close/>
                <a:moveTo>
                  <a:pt x="3508" y="13898"/>
                </a:moveTo>
                <a:cubicBezTo>
                  <a:pt x="4002" y="16554"/>
                  <a:pt x="4628" y="17714"/>
                  <a:pt x="6720" y="18930"/>
                </a:cubicBezTo>
                <a:cubicBezTo>
                  <a:pt x="8812" y="20144"/>
                  <a:pt x="9807" y="21471"/>
                  <a:pt x="10627" y="21471"/>
                </a:cubicBezTo>
                <a:cubicBezTo>
                  <a:pt x="11447" y="21471"/>
                  <a:pt x="12378" y="20309"/>
                  <a:pt x="14470" y="19093"/>
                </a:cubicBezTo>
                <a:cubicBezTo>
                  <a:pt x="16562" y="17877"/>
                  <a:pt x="16004" y="17508"/>
                  <a:pt x="16497" y="14853"/>
                </a:cubicBezTo>
                <a:lnTo>
                  <a:pt x="10627" y="18646"/>
                </a:lnTo>
                <a:cubicBezTo>
                  <a:pt x="10627" y="18646"/>
                  <a:pt x="3508" y="13898"/>
                  <a:pt x="3508" y="13898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inkin Sans 400 Regular"/>
                <a:ea typeface="Sinkin Sans 400 Regular"/>
                <a:cs typeface="Sinkin Sans 400 Regular"/>
                <a:sym typeface="Sinkin Sans 400 Regular"/>
              </a:defRPr>
            </a:pPr>
            <a:endParaRPr kumimoji="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4394"/>
          <p:cNvSpPr/>
          <p:nvPr/>
        </p:nvSpPr>
        <p:spPr>
          <a:xfrm>
            <a:off x="7670399" y="3375039"/>
            <a:ext cx="283823" cy="2838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76" h="21176" extrusionOk="0">
                <a:moveTo>
                  <a:pt x="18635" y="2703"/>
                </a:moveTo>
                <a:lnTo>
                  <a:pt x="11841" y="15322"/>
                </a:lnTo>
                <a:lnTo>
                  <a:pt x="11150" y="9587"/>
                </a:lnTo>
                <a:cubicBezTo>
                  <a:pt x="11150" y="9587"/>
                  <a:pt x="18635" y="2703"/>
                  <a:pt x="18635" y="2703"/>
                </a:cubicBezTo>
                <a:close/>
                <a:moveTo>
                  <a:pt x="20880" y="297"/>
                </a:moveTo>
                <a:cubicBezTo>
                  <a:pt x="20158" y="-424"/>
                  <a:pt x="19471" y="257"/>
                  <a:pt x="17135" y="1379"/>
                </a:cubicBezTo>
                <a:cubicBezTo>
                  <a:pt x="10889" y="4382"/>
                  <a:pt x="0" y="10484"/>
                  <a:pt x="0" y="10484"/>
                </a:cubicBezTo>
                <a:lnTo>
                  <a:pt x="9356" y="11821"/>
                </a:lnTo>
                <a:lnTo>
                  <a:pt x="10692" y="21176"/>
                </a:lnTo>
                <a:cubicBezTo>
                  <a:pt x="10692" y="21176"/>
                  <a:pt x="16794" y="10288"/>
                  <a:pt x="19796" y="4041"/>
                </a:cubicBezTo>
                <a:cubicBezTo>
                  <a:pt x="20920" y="1706"/>
                  <a:pt x="21600" y="1018"/>
                  <a:pt x="20880" y="297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inkin Sans 400 Regular"/>
                <a:ea typeface="Sinkin Sans 400 Regular"/>
                <a:cs typeface="Sinkin Sans 400 Regular"/>
                <a:sym typeface="Sinkin Sans 400 Regular"/>
              </a:defRPr>
            </a:pPr>
            <a:endParaRPr kumimoji="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4" name="Group 65"/>
          <p:cNvGrpSpPr/>
          <p:nvPr/>
        </p:nvGrpSpPr>
        <p:grpSpPr>
          <a:xfrm>
            <a:off x="5884908" y="4781333"/>
            <a:ext cx="280415" cy="248635"/>
            <a:chOff x="5888038" y="1852613"/>
            <a:chExt cx="476250" cy="422276"/>
          </a:xfrm>
          <a:solidFill>
            <a:schemeClr val="bg1"/>
          </a:solidFill>
        </p:grpSpPr>
        <p:sp>
          <p:nvSpPr>
            <p:cNvPr id="55" name="Rectangle 246"/>
            <p:cNvSpPr>
              <a:spLocks noChangeArrowheads="1"/>
            </p:cNvSpPr>
            <p:nvPr/>
          </p:nvSpPr>
          <p:spPr bwMode="auto">
            <a:xfrm>
              <a:off x="6126163" y="2046288"/>
              <a:ext cx="107950" cy="555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Freeform 247"/>
            <p:cNvSpPr/>
            <p:nvPr/>
          </p:nvSpPr>
          <p:spPr bwMode="auto">
            <a:xfrm>
              <a:off x="6011863" y="1952626"/>
              <a:ext cx="87313" cy="65088"/>
            </a:xfrm>
            <a:custGeom>
              <a:avLst/>
              <a:gdLst>
                <a:gd name="T0" fmla="*/ 55 w 55"/>
                <a:gd name="T1" fmla="*/ 0 h 41"/>
                <a:gd name="T2" fmla="*/ 0 w 55"/>
                <a:gd name="T3" fmla="*/ 0 h 41"/>
                <a:gd name="T4" fmla="*/ 5 w 55"/>
                <a:gd name="T5" fmla="*/ 41 h 41"/>
                <a:gd name="T6" fmla="*/ 55 w 55"/>
                <a:gd name="T7" fmla="*/ 41 h 41"/>
                <a:gd name="T8" fmla="*/ 55 w 55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41">
                  <a:moveTo>
                    <a:pt x="55" y="0"/>
                  </a:moveTo>
                  <a:lnTo>
                    <a:pt x="0" y="0"/>
                  </a:lnTo>
                  <a:lnTo>
                    <a:pt x="5" y="41"/>
                  </a:lnTo>
                  <a:lnTo>
                    <a:pt x="55" y="41"/>
                  </a:lnTo>
                  <a:lnTo>
                    <a:pt x="5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Freeform 248"/>
            <p:cNvSpPr/>
            <p:nvPr/>
          </p:nvSpPr>
          <p:spPr bwMode="auto">
            <a:xfrm>
              <a:off x="6021388" y="2046288"/>
              <a:ext cx="77788" cy="55563"/>
            </a:xfrm>
            <a:custGeom>
              <a:avLst/>
              <a:gdLst>
                <a:gd name="T0" fmla="*/ 49 w 49"/>
                <a:gd name="T1" fmla="*/ 35 h 35"/>
                <a:gd name="T2" fmla="*/ 49 w 49"/>
                <a:gd name="T3" fmla="*/ 0 h 35"/>
                <a:gd name="T4" fmla="*/ 0 w 49"/>
                <a:gd name="T5" fmla="*/ 0 h 35"/>
                <a:gd name="T6" fmla="*/ 4 w 49"/>
                <a:gd name="T7" fmla="*/ 35 h 35"/>
                <a:gd name="T8" fmla="*/ 49 w 49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35">
                  <a:moveTo>
                    <a:pt x="49" y="35"/>
                  </a:moveTo>
                  <a:lnTo>
                    <a:pt x="49" y="0"/>
                  </a:lnTo>
                  <a:lnTo>
                    <a:pt x="0" y="0"/>
                  </a:lnTo>
                  <a:lnTo>
                    <a:pt x="4" y="35"/>
                  </a:lnTo>
                  <a:lnTo>
                    <a:pt x="49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Freeform 249"/>
            <p:cNvSpPr/>
            <p:nvPr/>
          </p:nvSpPr>
          <p:spPr bwMode="auto">
            <a:xfrm>
              <a:off x="6003925" y="1866901"/>
              <a:ext cx="95250" cy="55563"/>
            </a:xfrm>
            <a:custGeom>
              <a:avLst/>
              <a:gdLst>
                <a:gd name="T0" fmla="*/ 60 w 60"/>
                <a:gd name="T1" fmla="*/ 0 h 35"/>
                <a:gd name="T2" fmla="*/ 0 w 60"/>
                <a:gd name="T3" fmla="*/ 0 h 35"/>
                <a:gd name="T4" fmla="*/ 3 w 60"/>
                <a:gd name="T5" fmla="*/ 35 h 35"/>
                <a:gd name="T6" fmla="*/ 60 w 60"/>
                <a:gd name="T7" fmla="*/ 35 h 35"/>
                <a:gd name="T8" fmla="*/ 60 w 60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35">
                  <a:moveTo>
                    <a:pt x="60" y="0"/>
                  </a:moveTo>
                  <a:lnTo>
                    <a:pt x="0" y="0"/>
                  </a:lnTo>
                  <a:lnTo>
                    <a:pt x="3" y="35"/>
                  </a:lnTo>
                  <a:lnTo>
                    <a:pt x="60" y="35"/>
                  </a:lnTo>
                  <a:lnTo>
                    <a:pt x="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Freeform 250"/>
            <p:cNvSpPr/>
            <p:nvPr/>
          </p:nvSpPr>
          <p:spPr bwMode="auto">
            <a:xfrm>
              <a:off x="6261100" y="2046288"/>
              <a:ext cx="68263" cy="55563"/>
            </a:xfrm>
            <a:custGeom>
              <a:avLst/>
              <a:gdLst>
                <a:gd name="T0" fmla="*/ 0 w 43"/>
                <a:gd name="T1" fmla="*/ 35 h 35"/>
                <a:gd name="T2" fmla="*/ 37 w 43"/>
                <a:gd name="T3" fmla="*/ 35 h 35"/>
                <a:gd name="T4" fmla="*/ 43 w 43"/>
                <a:gd name="T5" fmla="*/ 0 h 35"/>
                <a:gd name="T6" fmla="*/ 0 w 43"/>
                <a:gd name="T7" fmla="*/ 0 h 35"/>
                <a:gd name="T8" fmla="*/ 0 w 43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35">
                  <a:moveTo>
                    <a:pt x="0" y="35"/>
                  </a:moveTo>
                  <a:lnTo>
                    <a:pt x="37" y="35"/>
                  </a:lnTo>
                  <a:lnTo>
                    <a:pt x="43" y="0"/>
                  </a:lnTo>
                  <a:lnTo>
                    <a:pt x="0" y="0"/>
                  </a:lnTo>
                  <a:lnTo>
                    <a:pt x="0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Rectangle 251"/>
            <p:cNvSpPr>
              <a:spLocks noChangeArrowheads="1"/>
            </p:cNvSpPr>
            <p:nvPr/>
          </p:nvSpPr>
          <p:spPr bwMode="auto">
            <a:xfrm>
              <a:off x="6126163" y="1866901"/>
              <a:ext cx="107950" cy="555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252"/>
            <p:cNvSpPr>
              <a:spLocks noChangeArrowheads="1"/>
            </p:cNvSpPr>
            <p:nvPr/>
          </p:nvSpPr>
          <p:spPr bwMode="auto">
            <a:xfrm>
              <a:off x="6126163" y="1952626"/>
              <a:ext cx="107950" cy="650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Freeform 253"/>
            <p:cNvSpPr/>
            <p:nvPr/>
          </p:nvSpPr>
          <p:spPr bwMode="auto">
            <a:xfrm>
              <a:off x="6261100" y="1866901"/>
              <a:ext cx="103188" cy="55563"/>
            </a:xfrm>
            <a:custGeom>
              <a:avLst/>
              <a:gdLst>
                <a:gd name="T0" fmla="*/ 0 w 65"/>
                <a:gd name="T1" fmla="*/ 35 h 35"/>
                <a:gd name="T2" fmla="*/ 58 w 65"/>
                <a:gd name="T3" fmla="*/ 35 h 35"/>
                <a:gd name="T4" fmla="*/ 65 w 65"/>
                <a:gd name="T5" fmla="*/ 0 h 35"/>
                <a:gd name="T6" fmla="*/ 0 w 65"/>
                <a:gd name="T7" fmla="*/ 0 h 35"/>
                <a:gd name="T8" fmla="*/ 0 w 65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35">
                  <a:moveTo>
                    <a:pt x="0" y="35"/>
                  </a:moveTo>
                  <a:lnTo>
                    <a:pt x="58" y="35"/>
                  </a:lnTo>
                  <a:lnTo>
                    <a:pt x="65" y="0"/>
                  </a:lnTo>
                  <a:lnTo>
                    <a:pt x="0" y="0"/>
                  </a:lnTo>
                  <a:lnTo>
                    <a:pt x="0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Freeform 254"/>
            <p:cNvSpPr/>
            <p:nvPr/>
          </p:nvSpPr>
          <p:spPr bwMode="auto">
            <a:xfrm>
              <a:off x="6261100" y="1952626"/>
              <a:ext cx="87313" cy="65088"/>
            </a:xfrm>
            <a:custGeom>
              <a:avLst/>
              <a:gdLst>
                <a:gd name="T0" fmla="*/ 0 w 55"/>
                <a:gd name="T1" fmla="*/ 41 h 41"/>
                <a:gd name="T2" fmla="*/ 47 w 55"/>
                <a:gd name="T3" fmla="*/ 41 h 41"/>
                <a:gd name="T4" fmla="*/ 55 w 55"/>
                <a:gd name="T5" fmla="*/ 0 h 41"/>
                <a:gd name="T6" fmla="*/ 0 w 55"/>
                <a:gd name="T7" fmla="*/ 0 h 41"/>
                <a:gd name="T8" fmla="*/ 0 w 55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41">
                  <a:moveTo>
                    <a:pt x="0" y="41"/>
                  </a:moveTo>
                  <a:lnTo>
                    <a:pt x="47" y="41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Freeform 255"/>
            <p:cNvSpPr/>
            <p:nvPr/>
          </p:nvSpPr>
          <p:spPr bwMode="auto">
            <a:xfrm>
              <a:off x="5888038" y="1852613"/>
              <a:ext cx="431800" cy="306388"/>
            </a:xfrm>
            <a:custGeom>
              <a:avLst/>
              <a:gdLst>
                <a:gd name="T0" fmla="*/ 54 w 272"/>
                <a:gd name="T1" fmla="*/ 0 h 193"/>
                <a:gd name="T2" fmla="*/ 0 w 272"/>
                <a:gd name="T3" fmla="*/ 0 h 193"/>
                <a:gd name="T4" fmla="*/ 0 w 272"/>
                <a:gd name="T5" fmla="*/ 18 h 193"/>
                <a:gd name="T6" fmla="*/ 38 w 272"/>
                <a:gd name="T7" fmla="*/ 18 h 193"/>
                <a:gd name="T8" fmla="*/ 53 w 272"/>
                <a:gd name="T9" fmla="*/ 193 h 193"/>
                <a:gd name="T10" fmla="*/ 272 w 272"/>
                <a:gd name="T11" fmla="*/ 193 h 193"/>
                <a:gd name="T12" fmla="*/ 272 w 272"/>
                <a:gd name="T13" fmla="*/ 176 h 193"/>
                <a:gd name="T14" fmla="*/ 69 w 272"/>
                <a:gd name="T15" fmla="*/ 176 h 193"/>
                <a:gd name="T16" fmla="*/ 54 w 272"/>
                <a:gd name="T17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2" h="193">
                  <a:moveTo>
                    <a:pt x="54" y="0"/>
                  </a:moveTo>
                  <a:lnTo>
                    <a:pt x="0" y="0"/>
                  </a:lnTo>
                  <a:lnTo>
                    <a:pt x="0" y="18"/>
                  </a:lnTo>
                  <a:lnTo>
                    <a:pt x="38" y="18"/>
                  </a:lnTo>
                  <a:lnTo>
                    <a:pt x="53" y="193"/>
                  </a:lnTo>
                  <a:lnTo>
                    <a:pt x="272" y="193"/>
                  </a:lnTo>
                  <a:lnTo>
                    <a:pt x="272" y="176"/>
                  </a:lnTo>
                  <a:lnTo>
                    <a:pt x="69" y="176"/>
                  </a:lnTo>
                  <a:lnTo>
                    <a:pt x="5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Oval 256"/>
            <p:cNvSpPr>
              <a:spLocks noChangeArrowheads="1"/>
            </p:cNvSpPr>
            <p:nvPr/>
          </p:nvSpPr>
          <p:spPr bwMode="auto">
            <a:xfrm>
              <a:off x="5972175" y="2187576"/>
              <a:ext cx="87313" cy="873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Oval 257"/>
            <p:cNvSpPr>
              <a:spLocks noChangeArrowheads="1"/>
            </p:cNvSpPr>
            <p:nvPr/>
          </p:nvSpPr>
          <p:spPr bwMode="auto">
            <a:xfrm>
              <a:off x="6224588" y="2187576"/>
              <a:ext cx="87313" cy="873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89"/>
          <p:cNvGrpSpPr/>
          <p:nvPr/>
        </p:nvGrpSpPr>
        <p:grpSpPr>
          <a:xfrm>
            <a:off x="8892596" y="4743657"/>
            <a:ext cx="261973" cy="257547"/>
            <a:chOff x="4749800" y="4251325"/>
            <a:chExt cx="469900" cy="461962"/>
          </a:xfrm>
          <a:solidFill>
            <a:schemeClr val="bg1"/>
          </a:solidFill>
        </p:grpSpPr>
        <p:sp>
          <p:nvSpPr>
            <p:cNvPr id="68" name="Freeform 136"/>
            <p:cNvSpPr/>
            <p:nvPr/>
          </p:nvSpPr>
          <p:spPr bwMode="auto">
            <a:xfrm>
              <a:off x="4768850" y="4479925"/>
              <a:ext cx="430212" cy="233362"/>
            </a:xfrm>
            <a:custGeom>
              <a:avLst/>
              <a:gdLst>
                <a:gd name="T0" fmla="*/ 271 w 271"/>
                <a:gd name="T1" fmla="*/ 0 h 147"/>
                <a:gd name="T2" fmla="*/ 216 w 271"/>
                <a:gd name="T3" fmla="*/ 0 h 147"/>
                <a:gd name="T4" fmla="*/ 260 w 271"/>
                <a:gd name="T5" fmla="*/ 74 h 147"/>
                <a:gd name="T6" fmla="*/ 217 w 271"/>
                <a:gd name="T7" fmla="*/ 69 h 147"/>
                <a:gd name="T8" fmla="*/ 201 w 271"/>
                <a:gd name="T9" fmla="*/ 109 h 147"/>
                <a:gd name="T10" fmla="*/ 138 w 271"/>
                <a:gd name="T11" fmla="*/ 13 h 147"/>
                <a:gd name="T12" fmla="*/ 76 w 271"/>
                <a:gd name="T13" fmla="*/ 109 h 147"/>
                <a:gd name="T14" fmla="*/ 59 w 271"/>
                <a:gd name="T15" fmla="*/ 69 h 147"/>
                <a:gd name="T16" fmla="*/ 17 w 271"/>
                <a:gd name="T17" fmla="*/ 74 h 147"/>
                <a:gd name="T18" fmla="*/ 61 w 271"/>
                <a:gd name="T19" fmla="*/ 0 h 147"/>
                <a:gd name="T20" fmla="*/ 0 w 271"/>
                <a:gd name="T21" fmla="*/ 0 h 147"/>
                <a:gd name="T22" fmla="*/ 0 w 271"/>
                <a:gd name="T23" fmla="*/ 147 h 147"/>
                <a:gd name="T24" fmla="*/ 271 w 271"/>
                <a:gd name="T25" fmla="*/ 147 h 147"/>
                <a:gd name="T26" fmla="*/ 271 w 271"/>
                <a:gd name="T27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1" h="147">
                  <a:moveTo>
                    <a:pt x="271" y="0"/>
                  </a:moveTo>
                  <a:lnTo>
                    <a:pt x="216" y="0"/>
                  </a:lnTo>
                  <a:lnTo>
                    <a:pt x="260" y="74"/>
                  </a:lnTo>
                  <a:lnTo>
                    <a:pt x="217" y="69"/>
                  </a:lnTo>
                  <a:lnTo>
                    <a:pt x="201" y="109"/>
                  </a:lnTo>
                  <a:lnTo>
                    <a:pt x="138" y="13"/>
                  </a:lnTo>
                  <a:lnTo>
                    <a:pt x="76" y="109"/>
                  </a:lnTo>
                  <a:lnTo>
                    <a:pt x="59" y="69"/>
                  </a:lnTo>
                  <a:lnTo>
                    <a:pt x="17" y="74"/>
                  </a:lnTo>
                  <a:lnTo>
                    <a:pt x="61" y="0"/>
                  </a:lnTo>
                  <a:lnTo>
                    <a:pt x="0" y="0"/>
                  </a:lnTo>
                  <a:lnTo>
                    <a:pt x="0" y="147"/>
                  </a:lnTo>
                  <a:lnTo>
                    <a:pt x="271" y="147"/>
                  </a:lnTo>
                  <a:lnTo>
                    <a:pt x="27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Freeform 137"/>
            <p:cNvSpPr>
              <a:spLocks noEditPoints="1"/>
            </p:cNvSpPr>
            <p:nvPr/>
          </p:nvSpPr>
          <p:spPr bwMode="auto">
            <a:xfrm>
              <a:off x="4749800" y="4251325"/>
              <a:ext cx="469900" cy="214312"/>
            </a:xfrm>
            <a:custGeom>
              <a:avLst/>
              <a:gdLst>
                <a:gd name="T0" fmla="*/ 0 w 231"/>
                <a:gd name="T1" fmla="*/ 105 h 105"/>
                <a:gd name="T2" fmla="*/ 3 w 231"/>
                <a:gd name="T3" fmla="*/ 105 h 105"/>
                <a:gd name="T4" fmla="*/ 6 w 231"/>
                <a:gd name="T5" fmla="*/ 105 h 105"/>
                <a:gd name="T6" fmla="*/ 10 w 231"/>
                <a:gd name="T7" fmla="*/ 105 h 105"/>
                <a:gd name="T8" fmla="*/ 221 w 231"/>
                <a:gd name="T9" fmla="*/ 105 h 105"/>
                <a:gd name="T10" fmla="*/ 225 w 231"/>
                <a:gd name="T11" fmla="*/ 105 h 105"/>
                <a:gd name="T12" fmla="*/ 228 w 231"/>
                <a:gd name="T13" fmla="*/ 105 h 105"/>
                <a:gd name="T14" fmla="*/ 231 w 231"/>
                <a:gd name="T15" fmla="*/ 105 h 105"/>
                <a:gd name="T16" fmla="*/ 231 w 231"/>
                <a:gd name="T17" fmla="*/ 46 h 105"/>
                <a:gd name="T18" fmla="*/ 176 w 231"/>
                <a:gd name="T19" fmla="*/ 46 h 105"/>
                <a:gd name="T20" fmla="*/ 184 w 231"/>
                <a:gd name="T21" fmla="*/ 42 h 105"/>
                <a:gd name="T22" fmla="*/ 210 w 231"/>
                <a:gd name="T23" fmla="*/ 5 h 105"/>
                <a:gd name="T24" fmla="*/ 196 w 231"/>
                <a:gd name="T25" fmla="*/ 0 h 105"/>
                <a:gd name="T26" fmla="*/ 183 w 231"/>
                <a:gd name="T27" fmla="*/ 1 h 105"/>
                <a:gd name="T28" fmla="*/ 158 w 231"/>
                <a:gd name="T29" fmla="*/ 9 h 105"/>
                <a:gd name="T30" fmla="*/ 117 w 231"/>
                <a:gd name="T31" fmla="*/ 44 h 105"/>
                <a:gd name="T32" fmla="*/ 116 w 231"/>
                <a:gd name="T33" fmla="*/ 45 h 105"/>
                <a:gd name="T34" fmla="*/ 116 w 231"/>
                <a:gd name="T35" fmla="*/ 44 h 105"/>
                <a:gd name="T36" fmla="*/ 74 w 231"/>
                <a:gd name="T37" fmla="*/ 9 h 105"/>
                <a:gd name="T38" fmla="*/ 50 w 231"/>
                <a:gd name="T39" fmla="*/ 1 h 105"/>
                <a:gd name="T40" fmla="*/ 37 w 231"/>
                <a:gd name="T41" fmla="*/ 0 h 105"/>
                <a:gd name="T42" fmla="*/ 23 w 231"/>
                <a:gd name="T43" fmla="*/ 5 h 105"/>
                <a:gd name="T44" fmla="*/ 48 w 231"/>
                <a:gd name="T45" fmla="*/ 42 h 105"/>
                <a:gd name="T46" fmla="*/ 57 w 231"/>
                <a:gd name="T47" fmla="*/ 46 h 105"/>
                <a:gd name="T48" fmla="*/ 0 w 231"/>
                <a:gd name="T49" fmla="*/ 46 h 105"/>
                <a:gd name="T50" fmla="*/ 0 w 231"/>
                <a:gd name="T51" fmla="*/ 105 h 105"/>
                <a:gd name="T52" fmla="*/ 159 w 231"/>
                <a:gd name="T53" fmla="*/ 25 h 105"/>
                <a:gd name="T54" fmla="*/ 193 w 231"/>
                <a:gd name="T55" fmla="*/ 14 h 105"/>
                <a:gd name="T56" fmla="*/ 196 w 231"/>
                <a:gd name="T57" fmla="*/ 14 h 105"/>
                <a:gd name="T58" fmla="*/ 192 w 231"/>
                <a:gd name="T59" fmla="*/ 21 h 105"/>
                <a:gd name="T60" fmla="*/ 184 w 231"/>
                <a:gd name="T61" fmla="*/ 26 h 105"/>
                <a:gd name="T62" fmla="*/ 165 w 231"/>
                <a:gd name="T63" fmla="*/ 35 h 105"/>
                <a:gd name="T64" fmla="*/ 138 w 231"/>
                <a:gd name="T65" fmla="*/ 41 h 105"/>
                <a:gd name="T66" fmla="*/ 159 w 231"/>
                <a:gd name="T67" fmla="*/ 25 h 105"/>
                <a:gd name="T68" fmla="*/ 49 w 231"/>
                <a:gd name="T69" fmla="*/ 26 h 105"/>
                <a:gd name="T70" fmla="*/ 40 w 231"/>
                <a:gd name="T71" fmla="*/ 21 h 105"/>
                <a:gd name="T72" fmla="*/ 36 w 231"/>
                <a:gd name="T73" fmla="*/ 14 h 105"/>
                <a:gd name="T74" fmla="*/ 39 w 231"/>
                <a:gd name="T75" fmla="*/ 14 h 105"/>
                <a:gd name="T76" fmla="*/ 73 w 231"/>
                <a:gd name="T77" fmla="*/ 25 h 105"/>
                <a:gd name="T78" fmla="*/ 94 w 231"/>
                <a:gd name="T79" fmla="*/ 41 h 105"/>
                <a:gd name="T80" fmla="*/ 68 w 231"/>
                <a:gd name="T81" fmla="*/ 35 h 105"/>
                <a:gd name="T82" fmla="*/ 49 w 231"/>
                <a:gd name="T83" fmla="*/ 26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31" h="105">
                  <a:moveTo>
                    <a:pt x="0" y="105"/>
                  </a:moveTo>
                  <a:cubicBezTo>
                    <a:pt x="3" y="105"/>
                    <a:pt x="3" y="105"/>
                    <a:pt x="3" y="105"/>
                  </a:cubicBezTo>
                  <a:cubicBezTo>
                    <a:pt x="6" y="105"/>
                    <a:pt x="6" y="105"/>
                    <a:pt x="6" y="105"/>
                  </a:cubicBezTo>
                  <a:cubicBezTo>
                    <a:pt x="10" y="105"/>
                    <a:pt x="10" y="105"/>
                    <a:pt x="10" y="105"/>
                  </a:cubicBezTo>
                  <a:cubicBezTo>
                    <a:pt x="221" y="105"/>
                    <a:pt x="221" y="105"/>
                    <a:pt x="221" y="105"/>
                  </a:cubicBezTo>
                  <a:cubicBezTo>
                    <a:pt x="225" y="105"/>
                    <a:pt x="225" y="105"/>
                    <a:pt x="225" y="105"/>
                  </a:cubicBezTo>
                  <a:cubicBezTo>
                    <a:pt x="228" y="105"/>
                    <a:pt x="228" y="105"/>
                    <a:pt x="228" y="105"/>
                  </a:cubicBezTo>
                  <a:cubicBezTo>
                    <a:pt x="231" y="105"/>
                    <a:pt x="231" y="105"/>
                    <a:pt x="231" y="105"/>
                  </a:cubicBezTo>
                  <a:cubicBezTo>
                    <a:pt x="231" y="46"/>
                    <a:pt x="231" y="46"/>
                    <a:pt x="231" y="46"/>
                  </a:cubicBezTo>
                  <a:cubicBezTo>
                    <a:pt x="176" y="46"/>
                    <a:pt x="176" y="46"/>
                    <a:pt x="176" y="46"/>
                  </a:cubicBezTo>
                  <a:cubicBezTo>
                    <a:pt x="179" y="45"/>
                    <a:pt x="181" y="44"/>
                    <a:pt x="184" y="42"/>
                  </a:cubicBezTo>
                  <a:cubicBezTo>
                    <a:pt x="197" y="36"/>
                    <a:pt x="225" y="23"/>
                    <a:pt x="210" y="5"/>
                  </a:cubicBezTo>
                  <a:cubicBezTo>
                    <a:pt x="206" y="1"/>
                    <a:pt x="201" y="0"/>
                    <a:pt x="196" y="0"/>
                  </a:cubicBezTo>
                  <a:cubicBezTo>
                    <a:pt x="191" y="0"/>
                    <a:pt x="186" y="1"/>
                    <a:pt x="183" y="1"/>
                  </a:cubicBezTo>
                  <a:cubicBezTo>
                    <a:pt x="174" y="3"/>
                    <a:pt x="166" y="6"/>
                    <a:pt x="158" y="9"/>
                  </a:cubicBezTo>
                  <a:cubicBezTo>
                    <a:pt x="141" y="17"/>
                    <a:pt x="127" y="29"/>
                    <a:pt x="117" y="44"/>
                  </a:cubicBezTo>
                  <a:cubicBezTo>
                    <a:pt x="117" y="45"/>
                    <a:pt x="116" y="45"/>
                    <a:pt x="116" y="45"/>
                  </a:cubicBezTo>
                  <a:cubicBezTo>
                    <a:pt x="116" y="45"/>
                    <a:pt x="116" y="45"/>
                    <a:pt x="116" y="44"/>
                  </a:cubicBezTo>
                  <a:cubicBezTo>
                    <a:pt x="105" y="29"/>
                    <a:pt x="91" y="17"/>
                    <a:pt x="74" y="9"/>
                  </a:cubicBezTo>
                  <a:cubicBezTo>
                    <a:pt x="67" y="6"/>
                    <a:pt x="58" y="3"/>
                    <a:pt x="50" y="1"/>
                  </a:cubicBezTo>
                  <a:cubicBezTo>
                    <a:pt x="46" y="1"/>
                    <a:pt x="41" y="0"/>
                    <a:pt x="37" y="0"/>
                  </a:cubicBezTo>
                  <a:cubicBezTo>
                    <a:pt x="31" y="0"/>
                    <a:pt x="26" y="1"/>
                    <a:pt x="23" y="5"/>
                  </a:cubicBezTo>
                  <a:cubicBezTo>
                    <a:pt x="7" y="23"/>
                    <a:pt x="35" y="36"/>
                    <a:pt x="48" y="42"/>
                  </a:cubicBezTo>
                  <a:cubicBezTo>
                    <a:pt x="51" y="44"/>
                    <a:pt x="54" y="45"/>
                    <a:pt x="57" y="46"/>
                  </a:cubicBezTo>
                  <a:cubicBezTo>
                    <a:pt x="0" y="46"/>
                    <a:pt x="0" y="46"/>
                    <a:pt x="0" y="46"/>
                  </a:cubicBezTo>
                  <a:lnTo>
                    <a:pt x="0" y="105"/>
                  </a:lnTo>
                  <a:close/>
                  <a:moveTo>
                    <a:pt x="159" y="25"/>
                  </a:moveTo>
                  <a:cubicBezTo>
                    <a:pt x="169" y="20"/>
                    <a:pt x="182" y="14"/>
                    <a:pt x="193" y="14"/>
                  </a:cubicBezTo>
                  <a:cubicBezTo>
                    <a:pt x="194" y="14"/>
                    <a:pt x="195" y="14"/>
                    <a:pt x="196" y="14"/>
                  </a:cubicBezTo>
                  <a:cubicBezTo>
                    <a:pt x="203" y="15"/>
                    <a:pt x="194" y="20"/>
                    <a:pt x="192" y="21"/>
                  </a:cubicBezTo>
                  <a:cubicBezTo>
                    <a:pt x="189" y="23"/>
                    <a:pt x="187" y="25"/>
                    <a:pt x="184" y="26"/>
                  </a:cubicBezTo>
                  <a:cubicBezTo>
                    <a:pt x="177" y="30"/>
                    <a:pt x="171" y="33"/>
                    <a:pt x="165" y="35"/>
                  </a:cubicBezTo>
                  <a:cubicBezTo>
                    <a:pt x="156" y="38"/>
                    <a:pt x="147" y="40"/>
                    <a:pt x="138" y="41"/>
                  </a:cubicBezTo>
                  <a:cubicBezTo>
                    <a:pt x="144" y="35"/>
                    <a:pt x="152" y="29"/>
                    <a:pt x="159" y="25"/>
                  </a:cubicBezTo>
                  <a:close/>
                  <a:moveTo>
                    <a:pt x="49" y="26"/>
                  </a:moveTo>
                  <a:cubicBezTo>
                    <a:pt x="46" y="25"/>
                    <a:pt x="43" y="23"/>
                    <a:pt x="40" y="21"/>
                  </a:cubicBezTo>
                  <a:cubicBezTo>
                    <a:pt x="38" y="20"/>
                    <a:pt x="29" y="15"/>
                    <a:pt x="36" y="14"/>
                  </a:cubicBezTo>
                  <a:cubicBezTo>
                    <a:pt x="37" y="14"/>
                    <a:pt x="38" y="14"/>
                    <a:pt x="39" y="14"/>
                  </a:cubicBezTo>
                  <a:cubicBezTo>
                    <a:pt x="51" y="14"/>
                    <a:pt x="63" y="20"/>
                    <a:pt x="73" y="25"/>
                  </a:cubicBezTo>
                  <a:cubicBezTo>
                    <a:pt x="81" y="29"/>
                    <a:pt x="88" y="35"/>
                    <a:pt x="94" y="41"/>
                  </a:cubicBezTo>
                  <a:cubicBezTo>
                    <a:pt x="85" y="40"/>
                    <a:pt x="76" y="38"/>
                    <a:pt x="68" y="35"/>
                  </a:cubicBezTo>
                  <a:cubicBezTo>
                    <a:pt x="61" y="33"/>
                    <a:pt x="55" y="30"/>
                    <a:pt x="49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47372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371" y="1741715"/>
            <a:ext cx="7881257" cy="390751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661178" y="2551480"/>
            <a:ext cx="5249108" cy="14280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FZKaTong-M19S" charset="-122"/>
                <a:ea typeface="FZKaTong-M19S" charset="-122"/>
                <a:cs typeface="FZKaTong-M19S" charset="-122"/>
              </a:rPr>
              <a:t>您可以在这里输入详细文本，行距建议控制在</a:t>
            </a:r>
            <a:r>
              <a:rPr kumimoji="1"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FZKaTong-M19S" charset="-122"/>
                <a:ea typeface="FZKaTong-M19S" charset="-122"/>
                <a:cs typeface="FZKaTong-M19S" charset="-122"/>
              </a:rPr>
              <a:t>1.2-1.3</a:t>
            </a:r>
            <a:r>
              <a:rPr kumimoji="1"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FZKaTong-M19S" charset="-122"/>
                <a:ea typeface="FZKaTong-M19S" charset="-122"/>
                <a:cs typeface="FZKaTong-M19S" charset="-122"/>
              </a:rPr>
              <a:t>之间，您可以在这里输入详细文本，行距建议控制在</a:t>
            </a:r>
            <a:r>
              <a:rPr kumimoji="1"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FZKaTong-M19S" charset="-122"/>
                <a:ea typeface="FZKaTong-M19S" charset="-122"/>
                <a:cs typeface="FZKaTong-M19S" charset="-122"/>
              </a:rPr>
              <a:t>1.2-1.3</a:t>
            </a:r>
            <a:r>
              <a:rPr kumimoji="1"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FZKaTong-M19S" charset="-122"/>
                <a:ea typeface="FZKaTong-M19S" charset="-122"/>
                <a:cs typeface="FZKaTong-M19S" charset="-122"/>
              </a:rPr>
              <a:t>之间，您可以在这里输入详细文本，行距建议控制在</a:t>
            </a:r>
            <a:r>
              <a:rPr kumimoji="1"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FZKaTong-M19S" charset="-122"/>
                <a:ea typeface="FZKaTong-M19S" charset="-122"/>
                <a:cs typeface="FZKaTong-M19S" charset="-122"/>
              </a:rPr>
              <a:t>1.2-1.3</a:t>
            </a:r>
            <a:r>
              <a:rPr kumimoji="1"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FZKaTong-M19S" charset="-122"/>
                <a:ea typeface="FZKaTong-M19S" charset="-122"/>
                <a:cs typeface="FZKaTong-M19S" charset="-122"/>
              </a:rPr>
              <a:t>之间，您可以在这里输入详细文本，行距建议控制在</a:t>
            </a:r>
            <a:r>
              <a:rPr kumimoji="1"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FZKaTong-M19S" charset="-122"/>
                <a:ea typeface="FZKaTong-M19S" charset="-122"/>
                <a:cs typeface="FZKaTong-M19S" charset="-122"/>
              </a:rPr>
              <a:t>1.2-1.3</a:t>
            </a:r>
            <a:r>
              <a:rPr kumimoji="1"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FZKaTong-M19S" charset="-122"/>
                <a:ea typeface="FZKaTong-M19S" charset="-122"/>
                <a:cs typeface="FZKaTong-M19S" charset="-122"/>
              </a:rPr>
              <a:t>之间，</a:t>
            </a:r>
          </a:p>
          <a:p>
            <a:endParaRPr kumimoji="1"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FZKaTong-M19S" charset="-122"/>
              <a:ea typeface="FZKaTong-M19S" charset="-122"/>
              <a:cs typeface="FZKaTong-M19S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55880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theme/theme1.xml><?xml version="1.0" encoding="utf-8"?>
<a:theme xmlns:a="http://schemas.openxmlformats.org/drawingml/2006/main" name="Office 主题">
  <a:themeElements>
    <a:clrScheme name="自定义 106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FE8E1C"/>
      </a:accent1>
      <a:accent2>
        <a:srgbClr val="9EC431"/>
      </a:accent2>
      <a:accent3>
        <a:srgbClr val="2CB9E0"/>
      </a:accent3>
      <a:accent4>
        <a:srgbClr val="FE1B29"/>
      </a:accent4>
      <a:accent5>
        <a:srgbClr val="FD8F1C"/>
      </a:accent5>
      <a:accent6>
        <a:srgbClr val="9EC431"/>
      </a:accent6>
      <a:hlink>
        <a:srgbClr val="2CB9E0"/>
      </a:hlink>
      <a:folHlink>
        <a:srgbClr val="FE1B29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1134</Words>
  <Application>Microsoft Office PowerPoint</Application>
  <PresentationFormat>宽屏</PresentationFormat>
  <Paragraphs>159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1" baseType="lpstr">
      <vt:lpstr>Chalkduster</vt:lpstr>
      <vt:lpstr>DengXian Light</vt:lpstr>
      <vt:lpstr>微软雅黑</vt:lpstr>
      <vt:lpstr>Lato Light</vt:lpstr>
      <vt:lpstr>FZKaTong-M19S</vt:lpstr>
      <vt:lpstr>Lato</vt:lpstr>
      <vt:lpstr>FontAwesome</vt:lpstr>
      <vt:lpstr>Arial</vt:lpstr>
      <vt:lpstr>DengXian</vt:lpstr>
      <vt:lpstr>Sinkin Sans 400 Regular</vt:lpstr>
      <vt:lpstr>Source Han Sans CN Normal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office365</dc:creator>
  <cp:lastModifiedBy>puyuan</cp:lastModifiedBy>
  <cp:revision>45</cp:revision>
  <dcterms:created xsi:type="dcterms:W3CDTF">2017-12-05T01:43:30Z</dcterms:created>
  <dcterms:modified xsi:type="dcterms:W3CDTF">2017-12-05T03:46:16Z</dcterms:modified>
</cp:coreProperties>
</file>